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40"/>
  </p:handoutMasterIdLst>
  <p:sldIdLst>
    <p:sldId id="256" r:id="rId3"/>
    <p:sldId id="351" r:id="rId5"/>
    <p:sldId id="334" r:id="rId6"/>
    <p:sldId id="335" r:id="rId7"/>
    <p:sldId id="388" r:id="rId8"/>
    <p:sldId id="464" r:id="rId9"/>
    <p:sldId id="421" r:id="rId10"/>
    <p:sldId id="528" r:id="rId11"/>
    <p:sldId id="529" r:id="rId12"/>
    <p:sldId id="336" r:id="rId13"/>
    <p:sldId id="337" r:id="rId14"/>
    <p:sldId id="338" r:id="rId15"/>
    <p:sldId id="339" r:id="rId16"/>
    <p:sldId id="429" r:id="rId17"/>
    <p:sldId id="427" r:id="rId18"/>
    <p:sldId id="435" r:id="rId19"/>
    <p:sldId id="428" r:id="rId20"/>
    <p:sldId id="431" r:id="rId21"/>
    <p:sldId id="432" r:id="rId22"/>
    <p:sldId id="462" r:id="rId23"/>
    <p:sldId id="506" r:id="rId24"/>
    <p:sldId id="332" r:id="rId25"/>
    <p:sldId id="530" r:id="rId26"/>
    <p:sldId id="532" r:id="rId27"/>
    <p:sldId id="562" r:id="rId28"/>
    <p:sldId id="578" r:id="rId29"/>
    <p:sldId id="533" r:id="rId30"/>
    <p:sldId id="534" r:id="rId31"/>
    <p:sldId id="535" r:id="rId32"/>
    <p:sldId id="536" r:id="rId33"/>
    <p:sldId id="350" r:id="rId34"/>
    <p:sldId id="579" r:id="rId35"/>
    <p:sldId id="583" r:id="rId36"/>
    <p:sldId id="353" r:id="rId37"/>
    <p:sldId id="576" r:id="rId38"/>
    <p:sldId id="370" r:id="rId39"/>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ky123.Org" initials="S" lastIdx="11" clrIdx="0"/>
  <p:cmAuthor id="2" name="Administrator" initials="A" lastIdx="1" clrIdx="1"/>
  <p:cmAuthor id="3" name="dell" initials="d" lastIdx="2" clrIdx="2"/>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3300"/>
    <a:srgbClr val="0000FF"/>
    <a:srgbClr val="007370"/>
    <a:srgbClr val="FBE5D6"/>
    <a:srgbClr val="009999"/>
    <a:srgbClr val="4F855D"/>
    <a:srgbClr val="B2B2B2"/>
    <a:srgbClr val="202020"/>
    <a:srgbClr val="323232"/>
    <a:srgbClr val="CC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78" autoAdjust="0"/>
    <p:restoredTop sz="94660"/>
  </p:normalViewPr>
  <p:slideViewPr>
    <p:cSldViewPr snapToGrid="0" showGuides="1">
      <p:cViewPr varScale="1">
        <p:scale>
          <a:sx n="90" d="100"/>
          <a:sy n="90" d="100"/>
        </p:scale>
        <p:origin x="-288" y="-108"/>
      </p:cViewPr>
      <p:guideLst>
        <p:guide orient="horz" pos="2058"/>
        <p:guide pos="3863"/>
      </p:guideLst>
    </p:cSldViewPr>
  </p:slideViewPr>
  <p:notesTextViewPr>
    <p:cViewPr>
      <p:scale>
        <a:sx n="3" d="2"/>
        <a:sy n="3" d="2"/>
      </p:scale>
      <p:origin x="0" y="0"/>
    </p:cViewPr>
  </p:notesText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4" Type="http://schemas.openxmlformats.org/officeDocument/2006/relationships/commentAuthors" Target="commentAuthors.xml"/><Relationship Id="rId43" Type="http://schemas.openxmlformats.org/officeDocument/2006/relationships/tableStyles" Target="tableStyles.xml"/><Relationship Id="rId42" Type="http://schemas.openxmlformats.org/officeDocument/2006/relationships/viewProps" Target="viewProps.xml"/><Relationship Id="rId41" Type="http://schemas.openxmlformats.org/officeDocument/2006/relationships/presProps" Target="presProps.xml"/><Relationship Id="rId40" Type="http://schemas.openxmlformats.org/officeDocument/2006/relationships/handoutMaster" Target="handoutMasters/handoutMaster1.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3" name="幻灯片图像占位符 1"/>
          <p:cNvSpPr>
            <a:spLocks noGrp="1" noRot="1"/>
          </p:cNvSpPr>
          <p:nvPr>
            <p:ph type="sldImg"/>
          </p:nvPr>
        </p:nvSpPr>
        <p:spPr/>
      </p:sp>
      <p:sp>
        <p:nvSpPr>
          <p:cNvPr id="44034" name="文本占位符 2"/>
          <p:cNvSpPr/>
          <p:nvPr>
            <p:ph type="body"/>
          </p:nvPr>
        </p:nvSpPr>
        <p:spPr/>
        <p:txBody>
          <a:bodyPr wrap="square" lIns="91440" tIns="45720" rIns="91440" bIns="45720" anchor="ctr" anchorCtr="0"/>
          <a:p>
            <a:pPr lvl="0"/>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322962"/>
            <a:ext cx="9144000" cy="2187001"/>
          </a:xfrm>
        </p:spPr>
        <p:txBody>
          <a:bodyPr anchor="b">
            <a:normAutofit/>
          </a:bodyPr>
          <a:lstStyle>
            <a:lvl1pPr algn="ctr">
              <a:defRPr sz="6000">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solidFill>
                  <a:schemeClr val="tx1">
                    <a:lumMod val="75000"/>
                    <a:lumOff val="25000"/>
                  </a:schemeClr>
                </a:solidFill>
                <a:effectLst/>
                <a:latin typeface="+mj-lt"/>
                <a:ea typeface="+mj-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sz="half" idx="1"/>
          </p:nvPr>
        </p:nvSpPr>
        <p:spPr>
          <a:xfrm>
            <a:off x="838200" y="1825625"/>
            <a:ext cx="5181600" cy="435133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6172200" y="1825625"/>
            <a:ext cx="5181600" cy="435133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4"/>
          <p:cNvSpPr>
            <a:spLocks noGrp="1"/>
          </p:cNvSpPr>
          <p:nvPr>
            <p:ph type="dt" sz="half" idx="10"/>
          </p:nvPr>
        </p:nvSpPr>
        <p:spPr/>
        <p:txBody>
          <a:bodyPr/>
          <a:lstStyle>
            <a:lvl1pPr>
              <a:defRPr/>
            </a:lvl1pPr>
          </a:lstStyle>
          <a:p>
            <a:pPr>
              <a:defRPr/>
            </a:pPr>
            <a:endParaRPr lang="zh-CN" altLang="en-US"/>
          </a:p>
        </p:txBody>
      </p:sp>
      <p:sp>
        <p:nvSpPr>
          <p:cNvPr id="6" name="页脚占位符 5"/>
          <p:cNvSpPr>
            <a:spLocks noGrp="1"/>
          </p:cNvSpPr>
          <p:nvPr>
            <p:ph type="ftr" sz="quarter" idx="11"/>
          </p:nvPr>
        </p:nvSpPr>
        <p:spPr/>
        <p:txBody>
          <a:bodyPr/>
          <a:lstStyle>
            <a:lvl1pPr>
              <a:defRPr/>
            </a:lvl1pPr>
          </a:lstStyle>
          <a:p>
            <a:pPr>
              <a:defRPr/>
            </a:pPr>
            <a:endParaRPr lang="zh-CN" altLang="en-US"/>
          </a:p>
        </p:txBody>
      </p:sp>
      <p:sp>
        <p:nvSpPr>
          <p:cNvPr id="7" name="灯片编号占位符 6"/>
          <p:cNvSpPr>
            <a:spLocks noGrp="1"/>
          </p:cNvSpPr>
          <p:nvPr>
            <p:ph type="sldNum" sz="quarter" idx="12"/>
          </p:nvPr>
        </p:nvSpPr>
        <p:spPr/>
        <p:txBody>
          <a:bodyPr/>
          <a:lstStyle>
            <a:lvl1pPr>
              <a:defRPr/>
            </a:lvl1pPr>
          </a:lstStyle>
          <a:p>
            <a:pPr>
              <a:defRPr/>
            </a:pPr>
            <a:fld id="{2D6E196B-3E75-44C2-97E6-2D2788713CF7}" type="slidenum">
              <a:rPr lang="zh-CN" altLang="en-US"/>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647700" y="1825625"/>
            <a:ext cx="10515600" cy="4351338"/>
          </a:xfrm>
        </p:spPr>
        <p:txBody>
          <a:bodyPr>
            <a:normAutofit/>
          </a:bodyPr>
          <a:lstStyle>
            <a:lvl1pPr>
              <a:defRPr sz="2000">
                <a:solidFill>
                  <a:schemeClr val="tx1">
                    <a:lumMod val="75000"/>
                    <a:lumOff val="25000"/>
                  </a:schemeClr>
                </a:solidFill>
              </a:defRPr>
            </a:lvl1pPr>
            <a:lvl2pPr>
              <a:defRPr sz="18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3751117"/>
            <a:ext cx="7321550" cy="811357"/>
          </a:xfrm>
        </p:spPr>
        <p:txBody>
          <a:bodyPr anchor="b">
            <a:normAutofit/>
          </a:bodyPr>
          <a:lstStyle>
            <a:lvl1pPr>
              <a:defRPr sz="400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1850" y="4610028"/>
            <a:ext cx="7321550" cy="647555"/>
          </a:xfrm>
        </p:spPr>
        <p:txBody>
          <a:bodyPr>
            <a:normAutofit/>
          </a:bodyPr>
          <a:lstStyle>
            <a:lvl1pPr marL="0" indent="0">
              <a:buNone/>
              <a:defRPr sz="18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2400" b="1" i="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766219"/>
            <a:ext cx="10515600" cy="1325563"/>
          </a:xfrm>
        </p:spPr>
        <p:txBody>
          <a:bodyPr>
            <a:normAutofit/>
          </a:bodyPr>
          <a:lstStyle>
            <a:lvl1pPr algn="ctr">
              <a:defRPr sz="4800" b="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46747" y="127000"/>
            <a:ext cx="4165200" cy="1600200"/>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5184000" y="766354"/>
            <a:ext cx="5817375" cy="509444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651827" y="2057400"/>
            <a:ext cx="4165200" cy="3811588"/>
          </a:xfrm>
        </p:spPr>
        <p:txBody>
          <a:bodyPr>
            <a:normAutofit/>
          </a:bodyPr>
          <a:lstStyle>
            <a:lvl1pPr marL="0" indent="0">
              <a:lnSpc>
                <a:spcPct val="150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cxnSp>
        <p:nvCxnSpPr>
          <p:cNvPr id="8" name="直接连接符 7" hidden="1"/>
          <p:cNvCxnSpPr/>
          <p:nvPr userDrawn="1"/>
        </p:nvCxnSpPr>
        <p:spPr>
          <a:xfrm>
            <a:off x="742950" y="434340"/>
            <a:ext cx="0" cy="139128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24484" y="365125"/>
            <a:ext cx="1529316" cy="5811838"/>
          </a:xfrm>
        </p:spPr>
        <p:txBody>
          <a:bodyPr vert="eaVert">
            <a:normAutofit/>
          </a:bodyPr>
          <a:lstStyle>
            <a:lvl1pPr>
              <a:defRPr sz="3600"/>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8879958"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image" Target="../media/image1.png"/><Relationship Id="rId14" Type="http://schemas.openxmlformats.org/officeDocument/2006/relationships/tags" Target="../tags/tag3.xml"/><Relationship Id="rId13" Type="http://schemas.openxmlformats.org/officeDocument/2006/relationships/tags" Target="../tags/tag2.xml"/><Relationship Id="rId12" Type="http://schemas.openxmlformats.org/officeDocument/2006/relationships/tags" Target="../tags/tag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a:gsLst>
            <a:gs pos="0">
              <a:schemeClr val="bg1">
                <a:lumMod val="95000"/>
              </a:schemeClr>
            </a:gs>
            <a:gs pos="100000">
              <a:schemeClr val="tx2"/>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KSO_TEMPLATE" hidden="1"/>
          <p:cNvSpPr/>
          <p:nvPr userDrawn="1">
            <p:custDataLst>
              <p:tags r:id="rId1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userDrawn="1"/>
        </p:nvSpPr>
        <p:spPr>
          <a:xfrm>
            <a:off x="-21590" y="-635"/>
            <a:ext cx="12210415" cy="6888480"/>
          </a:xfrm>
          <a:prstGeom prst="rect">
            <a:avLst/>
          </a:prstGeom>
          <a:solidFill>
            <a:srgbClr val="FBE5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685800" rtl="0" eaLnBrk="1" latinLnBrk="0" hangingPunct="1">
              <a:defRPr sz="1400" kern="1200">
                <a:solidFill>
                  <a:schemeClr val="lt1"/>
                </a:solidFill>
                <a:latin typeface="+mn-lt"/>
                <a:ea typeface="+mn-ea"/>
                <a:cs typeface="+mn-cs"/>
              </a:defRPr>
            </a:lvl1pPr>
            <a:lvl2pPr marL="342900" algn="l" defTabSz="685800" rtl="0" eaLnBrk="1" latinLnBrk="0" hangingPunct="1">
              <a:defRPr sz="1400" kern="1200">
                <a:solidFill>
                  <a:schemeClr val="lt1"/>
                </a:solidFill>
                <a:latin typeface="+mn-lt"/>
                <a:ea typeface="+mn-ea"/>
                <a:cs typeface="+mn-cs"/>
              </a:defRPr>
            </a:lvl2pPr>
            <a:lvl3pPr marL="685800" algn="l" defTabSz="685800" rtl="0" eaLnBrk="1" latinLnBrk="0" hangingPunct="1">
              <a:defRPr sz="1400" kern="1200">
                <a:solidFill>
                  <a:schemeClr val="lt1"/>
                </a:solidFill>
                <a:latin typeface="+mn-lt"/>
                <a:ea typeface="+mn-ea"/>
                <a:cs typeface="+mn-cs"/>
              </a:defRPr>
            </a:lvl3pPr>
            <a:lvl4pPr marL="1028700" algn="l" defTabSz="685800" rtl="0" eaLnBrk="1" latinLnBrk="0" hangingPunct="1">
              <a:defRPr sz="1400" kern="1200">
                <a:solidFill>
                  <a:schemeClr val="lt1"/>
                </a:solidFill>
                <a:latin typeface="+mn-lt"/>
                <a:ea typeface="+mn-ea"/>
                <a:cs typeface="+mn-cs"/>
              </a:defRPr>
            </a:lvl4pPr>
            <a:lvl5pPr marL="1371600" algn="l" defTabSz="685800" rtl="0" eaLnBrk="1" latinLnBrk="0" hangingPunct="1">
              <a:defRPr sz="1400" kern="1200">
                <a:solidFill>
                  <a:schemeClr val="lt1"/>
                </a:solidFill>
                <a:latin typeface="+mn-lt"/>
                <a:ea typeface="+mn-ea"/>
                <a:cs typeface="+mn-cs"/>
              </a:defRPr>
            </a:lvl5pPr>
            <a:lvl6pPr marL="1714500" algn="l" defTabSz="685800" rtl="0" eaLnBrk="1" latinLnBrk="0" hangingPunct="1">
              <a:defRPr sz="1400" kern="1200">
                <a:solidFill>
                  <a:schemeClr val="lt1"/>
                </a:solidFill>
                <a:latin typeface="+mn-lt"/>
                <a:ea typeface="+mn-ea"/>
                <a:cs typeface="+mn-cs"/>
              </a:defRPr>
            </a:lvl6pPr>
            <a:lvl7pPr marL="2057400" algn="l" defTabSz="685800" rtl="0" eaLnBrk="1" latinLnBrk="0" hangingPunct="1">
              <a:defRPr sz="1400" kern="1200">
                <a:solidFill>
                  <a:schemeClr val="lt1"/>
                </a:solidFill>
                <a:latin typeface="+mn-lt"/>
                <a:ea typeface="+mn-ea"/>
                <a:cs typeface="+mn-cs"/>
              </a:defRPr>
            </a:lvl7pPr>
            <a:lvl8pPr marL="2400300" algn="l" defTabSz="685800" rtl="0" eaLnBrk="1" latinLnBrk="0" hangingPunct="1">
              <a:defRPr sz="1400" kern="1200">
                <a:solidFill>
                  <a:schemeClr val="lt1"/>
                </a:solidFill>
                <a:latin typeface="+mn-lt"/>
                <a:ea typeface="+mn-ea"/>
                <a:cs typeface="+mn-cs"/>
              </a:defRPr>
            </a:lvl8pPr>
            <a:lvl9pPr marL="2743200" algn="l" defTabSz="685800" rtl="0" eaLnBrk="1" latinLnBrk="0" hangingPunct="1">
              <a:defRPr sz="1400" kern="1200">
                <a:solidFill>
                  <a:schemeClr val="lt1"/>
                </a:solidFill>
                <a:latin typeface="+mn-lt"/>
                <a:ea typeface="+mn-ea"/>
                <a:cs typeface="+mn-cs"/>
              </a:defRPr>
            </a:lvl9pPr>
          </a:lstStyle>
          <a:p>
            <a:pPr algn="ctr"/>
            <a:endParaRPr lang="zh-CN" altLang="en-US"/>
          </a:p>
        </p:txBody>
      </p:sp>
      <p:pic>
        <p:nvPicPr>
          <p:cNvPr id="15" name="图片 14" descr="LOGO"/>
          <p:cNvPicPr>
            <a:picLocks noChangeAspect="1"/>
          </p:cNvPicPr>
          <p:nvPr userDrawn="1"/>
        </p:nvPicPr>
        <p:blipFill>
          <a:blip r:embed="rId15" cstate="screen"/>
          <a:stretch>
            <a:fillRect/>
          </a:stretch>
        </p:blipFill>
        <p:spPr>
          <a:xfrm>
            <a:off x="10455275" y="123190"/>
            <a:ext cx="1513205" cy="458470"/>
          </a:xfrm>
          <a:prstGeom prst="rect">
            <a:avLst/>
          </a:prstGeom>
        </p:spPr>
      </p:pic>
      <p:grpSp>
        <p:nvGrpSpPr>
          <p:cNvPr id="8" name="组合 7"/>
          <p:cNvGrpSpPr/>
          <p:nvPr userDrawn="1"/>
        </p:nvGrpSpPr>
        <p:grpSpPr>
          <a:xfrm>
            <a:off x="-24765" y="6691630"/>
            <a:ext cx="12212955" cy="195580"/>
            <a:chOff x="-22" y="7904"/>
            <a:chExt cx="14533" cy="308"/>
          </a:xfrm>
        </p:grpSpPr>
        <p:sp>
          <p:nvSpPr>
            <p:cNvPr id="9" name="矩形 8"/>
            <p:cNvSpPr/>
            <p:nvPr userDrawn="1"/>
          </p:nvSpPr>
          <p:spPr>
            <a:xfrm>
              <a:off x="-22" y="7904"/>
              <a:ext cx="10915" cy="309"/>
            </a:xfrm>
            <a:prstGeom prst="rect">
              <a:avLst/>
            </a:prstGeom>
            <a:solidFill>
              <a:srgbClr val="0073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9457" y="7904"/>
              <a:ext cx="5055" cy="30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6.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5.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6" name="文本框 5"/>
          <p:cNvSpPr txBox="1"/>
          <p:nvPr/>
        </p:nvSpPr>
        <p:spPr>
          <a:xfrm>
            <a:off x="3623310" y="2138680"/>
            <a:ext cx="4815205" cy="1014730"/>
          </a:xfrm>
          <a:prstGeom prst="rect">
            <a:avLst/>
          </a:prstGeom>
          <a:noFill/>
          <a:ln>
            <a:noFill/>
          </a:ln>
          <a:effectLst/>
        </p:spPr>
        <p:style>
          <a:lnRef idx="3">
            <a:schemeClr val="lt1"/>
          </a:lnRef>
          <a:fillRef idx="1">
            <a:schemeClr val="accent1"/>
          </a:fillRef>
          <a:effectRef idx="1">
            <a:schemeClr val="accent1"/>
          </a:effectRef>
          <a:fontRef idx="minor">
            <a:schemeClr val="lt1"/>
          </a:fontRef>
        </p:style>
        <p:txBody>
          <a:bodyPr wrap="square" rtlCol="0">
            <a:spAutoFit/>
          </a:bodyPr>
          <a:lstStyle/>
          <a:p>
            <a:pPr algn="dist"/>
            <a:r>
              <a:rPr lang="en-US" sz="6000" b="1" dirty="0" smtClean="0">
                <a:ln w="28575">
                  <a:noFill/>
                </a:ln>
                <a:solidFill>
                  <a:schemeClr val="bg2">
                    <a:lumMod val="25000"/>
                  </a:schemeClr>
                </a:solidFill>
                <a:latin typeface="思源黑体 CN Bold" panose="020B0800000000000000" charset="-122"/>
                <a:ea typeface="思源黑体 CN Bold" panose="020B0800000000000000" charset="-122"/>
              </a:rPr>
              <a:t>25 </a:t>
            </a:r>
            <a:r>
              <a:rPr lang="zh-CN" altLang="en-US" sz="6000" b="1" dirty="0" smtClean="0">
                <a:ln w="28575">
                  <a:noFill/>
                </a:ln>
                <a:solidFill>
                  <a:schemeClr val="bg2">
                    <a:lumMod val="25000"/>
                  </a:schemeClr>
                </a:solidFill>
                <a:latin typeface="思源黑体 CN Bold" panose="020B0800000000000000" charset="-122"/>
                <a:ea typeface="思源黑体 CN Bold" panose="020B0800000000000000" charset="-122"/>
              </a:rPr>
              <a:t>河中石兽</a:t>
            </a:r>
            <a:endParaRPr sz="6000" b="1" dirty="0" smtClean="0">
              <a:ln w="28575">
                <a:noFill/>
              </a:ln>
              <a:solidFill>
                <a:schemeClr val="bg2">
                  <a:lumMod val="25000"/>
                </a:schemeClr>
              </a:solidFill>
              <a:latin typeface="思源黑体 CN Bold" panose="020B0800000000000000" charset="-122"/>
              <a:ea typeface="思源黑体 CN Bold" panose="020B0800000000000000" charset="-122"/>
            </a:endParaRPr>
          </a:p>
        </p:txBody>
      </p:sp>
      <p:sp>
        <p:nvSpPr>
          <p:cNvPr id="5" name="文本框 4"/>
          <p:cNvSpPr txBox="1"/>
          <p:nvPr/>
        </p:nvSpPr>
        <p:spPr>
          <a:xfrm>
            <a:off x="6667500" y="3290570"/>
            <a:ext cx="1771015" cy="583565"/>
          </a:xfrm>
          <a:prstGeom prst="rect">
            <a:avLst/>
          </a:prstGeom>
          <a:noFill/>
          <a:ln>
            <a:noFill/>
          </a:ln>
          <a:effectLst/>
        </p:spPr>
        <p:style>
          <a:lnRef idx="3">
            <a:schemeClr val="lt1"/>
          </a:lnRef>
          <a:fillRef idx="1">
            <a:schemeClr val="accent1"/>
          </a:fillRef>
          <a:effectRef idx="1">
            <a:schemeClr val="accent1"/>
          </a:effectRef>
          <a:fontRef idx="minor">
            <a:schemeClr val="lt1"/>
          </a:fontRef>
        </p:style>
        <p:txBody>
          <a:bodyPr wrap="square" rtlCol="0">
            <a:spAutoFit/>
          </a:bodyPr>
          <a:lstStyle/>
          <a:p>
            <a:pPr algn="dist"/>
            <a:r>
              <a:rPr lang="zh-CN" altLang="en-US" sz="3200" b="1" dirty="0" smtClean="0">
                <a:ln w="28575">
                  <a:noFill/>
                </a:ln>
                <a:solidFill>
                  <a:schemeClr val="bg2">
                    <a:lumMod val="25000"/>
                  </a:schemeClr>
                </a:solidFill>
                <a:latin typeface="思源黑体 CN Regular" panose="020B0500000000000000" charset="-122"/>
                <a:ea typeface="思源黑体 CN Regular" panose="020B0500000000000000" charset="-122"/>
              </a:rPr>
              <a:t>纪昀</a:t>
            </a:r>
            <a:r>
              <a:rPr lang="zh-CN" altLang="en-US" sz="3000" b="1" dirty="0" smtClean="0">
                <a:solidFill>
                  <a:srgbClr val="FF0000"/>
                </a:solidFill>
                <a:latin typeface="Arial" panose="020B0604020202020204" pitchFamily="34" charset="0"/>
                <a:ea typeface="宋体" panose="02010600030101010101" pitchFamily="2" charset="-122"/>
                <a:cs typeface="Arial" panose="020B0604020202020204" pitchFamily="34" charset="0"/>
                <a:sym typeface="+mn-ea"/>
              </a:rPr>
              <a:t>yún</a:t>
            </a:r>
            <a:endParaRPr sz="3200" b="1" dirty="0" smtClean="0">
              <a:ln w="28575">
                <a:noFill/>
              </a:ln>
              <a:solidFill>
                <a:schemeClr val="bg2">
                  <a:lumMod val="25000"/>
                </a:schemeClr>
              </a:solidFill>
              <a:latin typeface="思源黑体 CN Regular" panose="020B0500000000000000" charset="-122"/>
              <a:ea typeface="思源黑体 CN Regular" panose="020B0500000000000000"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18434" name="Rectangle 2"/>
          <p:cNvSpPr>
            <a:spLocks noChangeArrowheads="1"/>
          </p:cNvSpPr>
          <p:nvPr/>
        </p:nvSpPr>
        <p:spPr bwMode="auto">
          <a:xfrm>
            <a:off x="733353" y="1663278"/>
            <a:ext cx="10769600" cy="4523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3200" b="1" dirty="0">
                <a:latin typeface="宋体" panose="02010600030101010101" pitchFamily="2" charset="-122"/>
                <a:ea typeface="宋体" panose="02010600030101010101" pitchFamily="2" charset="-122"/>
              </a:rPr>
              <a:t>     </a:t>
            </a:r>
            <a:r>
              <a:rPr lang="zh-CN" altLang="en-US" sz="3200" b="1" dirty="0" smtClean="0">
                <a:latin typeface="宋体" panose="02010600030101010101" pitchFamily="2" charset="-122"/>
                <a:ea typeface="宋体" panose="02010600030101010101" pitchFamily="2" charset="-122"/>
              </a:rPr>
              <a:t>沧</a:t>
            </a:r>
            <a:r>
              <a:rPr lang="zh-CN" altLang="en-US" sz="3200" b="1" dirty="0">
                <a:latin typeface="宋体" panose="02010600030101010101" pitchFamily="2" charset="-122"/>
                <a:ea typeface="宋体" panose="02010600030101010101" pitchFamily="2" charset="-122"/>
              </a:rPr>
              <a:t>州南一寺</a:t>
            </a:r>
            <a:r>
              <a:rPr lang="zh-CN" altLang="en-US" sz="3200" b="1" dirty="0">
                <a:solidFill>
                  <a:srgbClr val="0000FF"/>
                </a:solidFill>
                <a:latin typeface="宋体" panose="02010600030101010101" pitchFamily="2" charset="-122"/>
                <a:ea typeface="宋体" panose="02010600030101010101" pitchFamily="2" charset="-122"/>
              </a:rPr>
              <a:t>临</a:t>
            </a:r>
            <a:r>
              <a:rPr lang="zh-CN" altLang="en-US" sz="3200" b="1" dirty="0">
                <a:latin typeface="宋体" panose="02010600030101010101" pitchFamily="2" charset="-122"/>
                <a:ea typeface="宋体" panose="02010600030101010101" pitchFamily="2" charset="-122"/>
              </a:rPr>
              <a:t>河</a:t>
            </a:r>
            <a:r>
              <a:rPr lang="zh-CN" altLang="en-US" sz="3200" b="1" dirty="0">
                <a:solidFill>
                  <a:srgbClr val="0000FF"/>
                </a:solidFill>
                <a:latin typeface="宋体" panose="02010600030101010101" pitchFamily="2" charset="-122"/>
                <a:ea typeface="宋体" panose="02010600030101010101" pitchFamily="2" charset="-122"/>
              </a:rPr>
              <a:t>干</a:t>
            </a:r>
            <a:r>
              <a:rPr lang="zh-CN" altLang="en-US" sz="3200" b="1" dirty="0">
                <a:latin typeface="宋体" panose="02010600030101010101" pitchFamily="2" charset="-122"/>
                <a:ea typeface="宋体" panose="02010600030101010101" pitchFamily="2" charset="-122"/>
              </a:rPr>
              <a:t>，山门</a:t>
            </a:r>
            <a:r>
              <a:rPr lang="zh-CN" altLang="en-US" sz="3200" b="1" dirty="0">
                <a:solidFill>
                  <a:srgbClr val="0000FF"/>
                </a:solidFill>
                <a:latin typeface="宋体" panose="02010600030101010101" pitchFamily="2" charset="-122"/>
                <a:ea typeface="宋体" panose="02010600030101010101" pitchFamily="2" charset="-122"/>
              </a:rPr>
              <a:t>圮于</a:t>
            </a:r>
            <a:r>
              <a:rPr lang="zh-CN" altLang="en-US" sz="3200" b="1" dirty="0">
                <a:latin typeface="宋体" panose="02010600030101010101" pitchFamily="2" charset="-122"/>
                <a:ea typeface="宋体" panose="02010600030101010101" pitchFamily="2" charset="-122"/>
              </a:rPr>
              <a:t>河，二石兽</a:t>
            </a:r>
            <a:r>
              <a:rPr lang="zh-CN" altLang="en-US" sz="3200" b="1" dirty="0">
                <a:solidFill>
                  <a:srgbClr val="0000FF"/>
                </a:solidFill>
                <a:latin typeface="宋体" panose="02010600030101010101" pitchFamily="2" charset="-122"/>
                <a:ea typeface="宋体" panose="02010600030101010101" pitchFamily="2" charset="-122"/>
              </a:rPr>
              <a:t>并</a:t>
            </a:r>
            <a:endParaRPr lang="en-US" altLang="zh-CN" sz="3200" b="1" dirty="0">
              <a:solidFill>
                <a:srgbClr val="0000FF"/>
              </a:solidFill>
              <a:latin typeface="宋体" panose="02010600030101010101" pitchFamily="2" charset="-122"/>
              <a:ea typeface="宋体" panose="02010600030101010101" pitchFamily="2" charset="-122"/>
            </a:endParaRPr>
          </a:p>
          <a:p>
            <a:pPr>
              <a:lnSpc>
                <a:spcPct val="150000"/>
              </a:lnSpc>
            </a:pPr>
            <a:endParaRPr lang="en-US" altLang="zh-CN" sz="3200" b="1" dirty="0">
              <a:solidFill>
                <a:srgbClr val="0000FF"/>
              </a:solidFill>
              <a:latin typeface="宋体" panose="02010600030101010101" pitchFamily="2" charset="-122"/>
              <a:ea typeface="宋体" panose="02010600030101010101" pitchFamily="2" charset="-122"/>
            </a:endParaRPr>
          </a:p>
          <a:p>
            <a:pPr>
              <a:lnSpc>
                <a:spcPct val="150000"/>
              </a:lnSpc>
            </a:pPr>
            <a:r>
              <a:rPr lang="zh-CN" altLang="en-US" sz="3200" b="1" dirty="0">
                <a:latin typeface="宋体" panose="02010600030101010101" pitchFamily="2" charset="-122"/>
                <a:ea typeface="宋体" panose="02010600030101010101" pitchFamily="2" charset="-122"/>
              </a:rPr>
              <a:t>沉</a:t>
            </a:r>
            <a:r>
              <a:rPr lang="zh-CN" altLang="en-US" sz="3200" b="1" dirty="0">
                <a:solidFill>
                  <a:srgbClr val="0000FF"/>
                </a:solidFill>
                <a:latin typeface="宋体" panose="02010600030101010101" pitchFamily="2" charset="-122"/>
                <a:ea typeface="宋体" panose="02010600030101010101" pitchFamily="2" charset="-122"/>
              </a:rPr>
              <a:t>焉</a:t>
            </a:r>
            <a:r>
              <a:rPr lang="zh-CN" altLang="en-US" sz="3200" b="1" dirty="0">
                <a:latin typeface="宋体" panose="02010600030101010101" pitchFamily="2" charset="-122"/>
                <a:ea typeface="宋体" panose="02010600030101010101" pitchFamily="2" charset="-122"/>
              </a:rPr>
              <a:t>。</a:t>
            </a:r>
            <a:r>
              <a:rPr lang="zh-CN" altLang="en-US" sz="3200" b="1" dirty="0">
                <a:solidFill>
                  <a:srgbClr val="FF3300"/>
                </a:solidFill>
                <a:latin typeface="宋体" panose="02010600030101010101" pitchFamily="2" charset="-122"/>
                <a:ea typeface="宋体" panose="02010600030101010101" pitchFamily="2" charset="-122"/>
              </a:rPr>
              <a:t> </a:t>
            </a:r>
            <a:r>
              <a:rPr lang="zh-CN" altLang="en-US" sz="3200" b="1" dirty="0">
                <a:solidFill>
                  <a:srgbClr val="0000FF"/>
                </a:solidFill>
                <a:latin typeface="宋体" panose="02010600030101010101" pitchFamily="2" charset="-122"/>
                <a:ea typeface="宋体" panose="02010600030101010101" pitchFamily="2" charset="-122"/>
              </a:rPr>
              <a:t>阅</a:t>
            </a:r>
            <a:r>
              <a:rPr lang="zh-CN" altLang="en-US" sz="3200" b="1" dirty="0">
                <a:latin typeface="宋体" panose="02010600030101010101" pitchFamily="2" charset="-122"/>
                <a:ea typeface="宋体" panose="02010600030101010101" pitchFamily="2" charset="-122"/>
              </a:rPr>
              <a:t>十</a:t>
            </a:r>
            <a:r>
              <a:rPr lang="zh-CN" altLang="en-US" sz="3200" b="1" dirty="0">
                <a:solidFill>
                  <a:srgbClr val="FF0000"/>
                </a:solidFill>
                <a:latin typeface="宋体" panose="02010600030101010101" pitchFamily="2" charset="-122"/>
                <a:ea typeface="宋体" panose="02010600030101010101" pitchFamily="2" charset="-122"/>
              </a:rPr>
              <a:t>余</a:t>
            </a:r>
            <a:r>
              <a:rPr lang="zh-CN" altLang="en-US" sz="3200" b="1" dirty="0">
                <a:solidFill>
                  <a:srgbClr val="0000FF"/>
                </a:solidFill>
                <a:latin typeface="宋体" panose="02010600030101010101" pitchFamily="2" charset="-122"/>
                <a:ea typeface="宋体" panose="02010600030101010101" pitchFamily="2" charset="-122"/>
              </a:rPr>
              <a:t>岁</a:t>
            </a:r>
            <a:r>
              <a:rPr lang="zh-CN" altLang="en-US" sz="3200" b="1" dirty="0">
                <a:latin typeface="宋体" panose="02010600030101010101" pitchFamily="2" charset="-122"/>
                <a:ea typeface="宋体" panose="02010600030101010101" pitchFamily="2" charset="-122"/>
              </a:rPr>
              <a:t>，僧</a:t>
            </a:r>
            <a:r>
              <a:rPr lang="zh-CN" altLang="en-US" sz="3200" b="1" dirty="0">
                <a:solidFill>
                  <a:srgbClr val="0000FF"/>
                </a:solidFill>
                <a:latin typeface="宋体" panose="02010600030101010101" pitchFamily="2" charset="-122"/>
                <a:ea typeface="宋体" panose="02010600030101010101" pitchFamily="2" charset="-122"/>
              </a:rPr>
              <a:t>募</a:t>
            </a:r>
            <a:r>
              <a:rPr lang="zh-CN" altLang="en-US" sz="3200" b="1" dirty="0">
                <a:latin typeface="宋体" panose="02010600030101010101" pitchFamily="2" charset="-122"/>
                <a:ea typeface="宋体" panose="02010600030101010101" pitchFamily="2" charset="-122"/>
              </a:rPr>
              <a:t>金重修，</a:t>
            </a:r>
            <a:r>
              <a:rPr lang="zh-CN" altLang="en-US" sz="3200" b="1" dirty="0">
                <a:solidFill>
                  <a:srgbClr val="0000FF"/>
                </a:solidFill>
                <a:latin typeface="宋体" panose="02010600030101010101" pitchFamily="2" charset="-122"/>
                <a:ea typeface="宋体" panose="02010600030101010101" pitchFamily="2" charset="-122"/>
              </a:rPr>
              <a:t>求</a:t>
            </a:r>
            <a:r>
              <a:rPr lang="zh-CN" altLang="en-US" sz="3200" b="1" dirty="0">
                <a:latin typeface="宋体" panose="02010600030101010101" pitchFamily="2" charset="-122"/>
                <a:ea typeface="宋体" panose="02010600030101010101" pitchFamily="2" charset="-122"/>
              </a:rPr>
              <a:t>二石兽于水中，</a:t>
            </a:r>
            <a:endParaRPr lang="en-US" altLang="zh-CN" sz="3200" b="1" dirty="0">
              <a:latin typeface="宋体" panose="02010600030101010101" pitchFamily="2" charset="-122"/>
              <a:ea typeface="宋体" panose="02010600030101010101" pitchFamily="2" charset="-122"/>
            </a:endParaRPr>
          </a:p>
          <a:p>
            <a:pPr>
              <a:lnSpc>
                <a:spcPct val="150000"/>
              </a:lnSpc>
            </a:pPr>
            <a:endParaRPr lang="en-US" altLang="zh-CN" sz="3200" b="1" dirty="0">
              <a:latin typeface="宋体" panose="02010600030101010101" pitchFamily="2" charset="-122"/>
              <a:ea typeface="宋体" panose="02010600030101010101" pitchFamily="2" charset="-122"/>
            </a:endParaRPr>
          </a:p>
          <a:p>
            <a:pPr>
              <a:lnSpc>
                <a:spcPct val="150000"/>
              </a:lnSpc>
            </a:pPr>
            <a:r>
              <a:rPr lang="zh-CN" altLang="en-US" sz="3200" b="1" dirty="0">
                <a:solidFill>
                  <a:srgbClr val="0000FF"/>
                </a:solidFill>
                <a:latin typeface="宋体" panose="02010600030101010101" pitchFamily="2" charset="-122"/>
                <a:ea typeface="宋体" panose="02010600030101010101" pitchFamily="2" charset="-122"/>
              </a:rPr>
              <a:t>竟</a:t>
            </a:r>
            <a:r>
              <a:rPr lang="zh-CN" altLang="en-US" sz="3200" b="1" dirty="0">
                <a:latin typeface="宋体" panose="02010600030101010101" pitchFamily="2" charset="-122"/>
                <a:ea typeface="宋体" panose="02010600030101010101" pitchFamily="2" charset="-122"/>
              </a:rPr>
              <a:t>不可得，</a:t>
            </a:r>
            <a:r>
              <a:rPr lang="zh-CN" altLang="en-US" sz="3200" b="1" dirty="0">
                <a:solidFill>
                  <a:srgbClr val="0000FF"/>
                </a:solidFill>
                <a:latin typeface="宋体" panose="02010600030101010101" pitchFamily="2" charset="-122"/>
                <a:ea typeface="宋体" panose="02010600030101010101" pitchFamily="2" charset="-122"/>
              </a:rPr>
              <a:t>以为</a:t>
            </a:r>
            <a:r>
              <a:rPr lang="zh-CN" altLang="en-US" sz="3200" b="1" dirty="0">
                <a:latin typeface="宋体" panose="02010600030101010101" pitchFamily="2" charset="-122"/>
                <a:ea typeface="宋体" panose="02010600030101010101" pitchFamily="2" charset="-122"/>
              </a:rPr>
              <a:t>顺流下矣，</a:t>
            </a:r>
            <a:r>
              <a:rPr lang="zh-CN" altLang="en-US" sz="3200" b="1" dirty="0">
                <a:solidFill>
                  <a:srgbClr val="0000FF"/>
                </a:solidFill>
                <a:latin typeface="宋体" panose="02010600030101010101" pitchFamily="2" charset="-122"/>
                <a:ea typeface="宋体" panose="02010600030101010101" pitchFamily="2" charset="-122"/>
              </a:rPr>
              <a:t>棹</a:t>
            </a:r>
            <a:r>
              <a:rPr lang="zh-CN" altLang="en-US" sz="3200" b="1" dirty="0">
                <a:latin typeface="宋体" panose="02010600030101010101" pitchFamily="2" charset="-122"/>
                <a:ea typeface="宋体" panose="02010600030101010101" pitchFamily="2" charset="-122"/>
              </a:rPr>
              <a:t>数小舟，</a:t>
            </a:r>
            <a:r>
              <a:rPr lang="zh-CN" altLang="en-US" sz="3200" b="1" dirty="0">
                <a:solidFill>
                  <a:srgbClr val="0000FF"/>
                </a:solidFill>
                <a:latin typeface="宋体" panose="02010600030101010101" pitchFamily="2" charset="-122"/>
                <a:ea typeface="宋体" panose="02010600030101010101" pitchFamily="2" charset="-122"/>
              </a:rPr>
              <a:t>曳</a:t>
            </a:r>
            <a:r>
              <a:rPr lang="zh-CN" altLang="en-US" sz="3200" b="1" dirty="0">
                <a:latin typeface="宋体" panose="02010600030101010101" pitchFamily="2" charset="-122"/>
                <a:ea typeface="宋体" panose="02010600030101010101" pitchFamily="2" charset="-122"/>
              </a:rPr>
              <a:t>铁钯，寻</a:t>
            </a:r>
            <a:endParaRPr lang="en-US" altLang="zh-CN" sz="3200" b="1" dirty="0">
              <a:latin typeface="宋体" panose="02010600030101010101" pitchFamily="2" charset="-122"/>
              <a:ea typeface="宋体" panose="02010600030101010101" pitchFamily="2" charset="-122"/>
            </a:endParaRPr>
          </a:p>
          <a:p>
            <a:pPr>
              <a:lnSpc>
                <a:spcPct val="150000"/>
              </a:lnSpc>
            </a:pPr>
            <a:r>
              <a:rPr lang="zh-CN" altLang="en-US" sz="3200" b="1" dirty="0" smtClean="0">
                <a:latin typeface="宋体" panose="02010600030101010101" pitchFamily="2" charset="-122"/>
                <a:ea typeface="宋体" panose="02010600030101010101" pitchFamily="2" charset="-122"/>
              </a:rPr>
              <a:t>十</a:t>
            </a:r>
            <a:r>
              <a:rPr lang="zh-CN" altLang="en-US" sz="3200" b="1" dirty="0">
                <a:latin typeface="宋体" panose="02010600030101010101" pitchFamily="2" charset="-122"/>
                <a:ea typeface="宋体" panose="02010600030101010101" pitchFamily="2" charset="-122"/>
              </a:rPr>
              <a:t>余里无</a:t>
            </a:r>
            <a:r>
              <a:rPr lang="zh-CN" altLang="en-US" sz="3200" b="1" dirty="0">
                <a:solidFill>
                  <a:srgbClr val="0000FF"/>
                </a:solidFill>
                <a:latin typeface="宋体" panose="02010600030101010101" pitchFamily="2" charset="-122"/>
                <a:ea typeface="宋体" panose="02010600030101010101" pitchFamily="2" charset="-122"/>
              </a:rPr>
              <a:t>迹</a:t>
            </a:r>
            <a:r>
              <a:rPr lang="zh-CN" altLang="en-US" sz="3200" b="1" dirty="0">
                <a:latin typeface="宋体" panose="02010600030101010101" pitchFamily="2" charset="-122"/>
                <a:ea typeface="宋体" panose="02010600030101010101" pitchFamily="2" charset="-122"/>
              </a:rPr>
              <a:t>。 </a:t>
            </a:r>
            <a:endParaRPr lang="zh-CN" altLang="en-US" sz="3200" b="1" dirty="0">
              <a:latin typeface="宋体" panose="02010600030101010101" pitchFamily="2" charset="-122"/>
              <a:ea typeface="宋体" panose="02010600030101010101" pitchFamily="2" charset="-122"/>
            </a:endParaRPr>
          </a:p>
        </p:txBody>
      </p:sp>
      <p:sp>
        <p:nvSpPr>
          <p:cNvPr id="7171" name="Text Box 3"/>
          <p:cNvSpPr txBox="1">
            <a:spLocks noChangeArrowheads="1"/>
          </p:cNvSpPr>
          <p:nvPr/>
        </p:nvSpPr>
        <p:spPr bwMode="auto">
          <a:xfrm>
            <a:off x="3629345" y="2268834"/>
            <a:ext cx="1217084"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b="1" dirty="0">
                <a:solidFill>
                  <a:srgbClr val="FF0000"/>
                </a:solidFill>
                <a:latin typeface="黑体" panose="02010609060101010101" charset="-122"/>
                <a:ea typeface="黑体" panose="02010609060101010101" charset="-122"/>
              </a:rPr>
              <a:t>靠近</a:t>
            </a:r>
            <a:endParaRPr lang="zh-CN" altLang="en-US" sz="2800" b="1" dirty="0">
              <a:solidFill>
                <a:srgbClr val="FF0000"/>
              </a:solidFill>
              <a:latin typeface="黑体" panose="02010609060101010101" charset="-122"/>
              <a:ea typeface="黑体" panose="02010609060101010101" charset="-122"/>
            </a:endParaRPr>
          </a:p>
        </p:txBody>
      </p:sp>
      <p:sp>
        <p:nvSpPr>
          <p:cNvPr id="7172" name="Text Box 4"/>
          <p:cNvSpPr txBox="1">
            <a:spLocks noChangeArrowheads="1"/>
          </p:cNvSpPr>
          <p:nvPr/>
        </p:nvSpPr>
        <p:spPr bwMode="auto">
          <a:xfrm>
            <a:off x="4664075" y="1514475"/>
            <a:ext cx="56959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b="1" dirty="0">
                <a:solidFill>
                  <a:srgbClr val="FF0000"/>
                </a:solidFill>
                <a:latin typeface="黑体" panose="02010609060101010101" charset="-122"/>
                <a:ea typeface="黑体" panose="02010609060101010101" charset="-122"/>
              </a:rPr>
              <a:t>岸</a:t>
            </a:r>
            <a:r>
              <a:rPr lang="zh-CN" altLang="en-US" sz="2400" b="1" dirty="0">
                <a:solidFill>
                  <a:srgbClr val="FF0000"/>
                </a:solidFill>
                <a:latin typeface="黑体" panose="02010609060101010101" charset="-122"/>
                <a:ea typeface="黑体" panose="02010609060101010101" charset="-122"/>
              </a:rPr>
              <a:t> </a:t>
            </a:r>
            <a:endParaRPr lang="zh-CN" altLang="en-US" sz="2400" b="1" dirty="0">
              <a:solidFill>
                <a:srgbClr val="FF0000"/>
              </a:solidFill>
              <a:latin typeface="黑体" panose="02010609060101010101" charset="-122"/>
              <a:ea typeface="黑体" panose="02010609060101010101" charset="-122"/>
            </a:endParaRPr>
          </a:p>
        </p:txBody>
      </p:sp>
      <p:sp>
        <p:nvSpPr>
          <p:cNvPr id="7173" name="Text Box 6"/>
          <p:cNvSpPr txBox="1">
            <a:spLocks noChangeArrowheads="1"/>
          </p:cNvSpPr>
          <p:nvPr/>
        </p:nvSpPr>
        <p:spPr bwMode="auto">
          <a:xfrm>
            <a:off x="6077503" y="1496431"/>
            <a:ext cx="1272117"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b="1" dirty="0">
                <a:solidFill>
                  <a:srgbClr val="FF0000"/>
                </a:solidFill>
                <a:latin typeface="黑体" panose="02010609060101010101" charset="-122"/>
                <a:ea typeface="黑体" panose="02010609060101010101" charset="-122"/>
              </a:rPr>
              <a:t>倒塌</a:t>
            </a:r>
            <a:r>
              <a:rPr lang="zh-CN" altLang="en-US" sz="2400" dirty="0">
                <a:solidFill>
                  <a:srgbClr val="FF0000"/>
                </a:solidFill>
                <a:latin typeface="黑体" panose="02010609060101010101" charset="-122"/>
                <a:ea typeface="黑体" panose="02010609060101010101" charset="-122"/>
              </a:rPr>
              <a:t> </a:t>
            </a:r>
            <a:endParaRPr lang="zh-CN" altLang="en-US" sz="2400" dirty="0">
              <a:solidFill>
                <a:srgbClr val="FF0000"/>
              </a:solidFill>
              <a:latin typeface="黑体" panose="02010609060101010101" charset="-122"/>
              <a:ea typeface="黑体" panose="02010609060101010101" charset="-122"/>
            </a:endParaRPr>
          </a:p>
        </p:txBody>
      </p:sp>
      <p:sp>
        <p:nvSpPr>
          <p:cNvPr id="7174" name="Text Box 7"/>
          <p:cNvSpPr txBox="1">
            <a:spLocks noChangeArrowheads="1"/>
          </p:cNvSpPr>
          <p:nvPr/>
        </p:nvSpPr>
        <p:spPr bwMode="auto">
          <a:xfrm>
            <a:off x="9064896" y="2348875"/>
            <a:ext cx="1200149"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b="1" dirty="0">
                <a:solidFill>
                  <a:srgbClr val="FF0000"/>
                </a:solidFill>
                <a:latin typeface="黑体" panose="02010609060101010101" charset="-122"/>
                <a:ea typeface="黑体" panose="02010609060101010101" charset="-122"/>
              </a:rPr>
              <a:t>一起</a:t>
            </a:r>
            <a:endParaRPr lang="zh-CN" altLang="en-US" sz="2800" b="1" dirty="0">
              <a:solidFill>
                <a:srgbClr val="FF0000"/>
              </a:solidFill>
              <a:latin typeface="黑体" panose="02010609060101010101" charset="-122"/>
              <a:ea typeface="黑体" panose="02010609060101010101" charset="-122"/>
            </a:endParaRPr>
          </a:p>
        </p:txBody>
      </p:sp>
      <p:sp>
        <p:nvSpPr>
          <p:cNvPr id="7175" name="Text Box 8"/>
          <p:cNvSpPr txBox="1">
            <a:spLocks noChangeArrowheads="1"/>
          </p:cNvSpPr>
          <p:nvPr/>
        </p:nvSpPr>
        <p:spPr bwMode="auto">
          <a:xfrm>
            <a:off x="1461222" y="3781021"/>
            <a:ext cx="1739858"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b="1" dirty="0">
                <a:solidFill>
                  <a:srgbClr val="FF0000"/>
                </a:solidFill>
                <a:latin typeface="黑体" panose="02010609060101010101" charset="-122"/>
                <a:ea typeface="黑体" panose="02010609060101010101" charset="-122"/>
              </a:rPr>
              <a:t>经过</a:t>
            </a:r>
            <a:r>
              <a:rPr lang="en-US" altLang="zh-CN" sz="2800" b="1">
                <a:solidFill>
                  <a:srgbClr val="FF0000"/>
                </a:solidFill>
                <a:ea typeface="SimSun-ExtB" panose="02010609060101010101" pitchFamily="49" charset="-122"/>
                <a:sym typeface="宋体" panose="02010600030101010101" pitchFamily="2" charset="-122"/>
              </a:rPr>
              <a:t>,</a:t>
            </a:r>
            <a:r>
              <a:rPr lang="zh-CN" altLang="en-US" sz="2800" b="1" dirty="0">
                <a:solidFill>
                  <a:srgbClr val="FF0000"/>
                </a:solidFill>
                <a:latin typeface="黑体" panose="02010609060101010101" charset="-122"/>
                <a:ea typeface="黑体" panose="02010609060101010101" charset="-122"/>
              </a:rPr>
              <a:t>经历</a:t>
            </a:r>
            <a:endParaRPr lang="zh-CN" altLang="en-US" sz="2800" b="1" dirty="0">
              <a:solidFill>
                <a:srgbClr val="FF0000"/>
              </a:solidFill>
              <a:latin typeface="黑体" panose="02010609060101010101" charset="-122"/>
              <a:ea typeface="黑体" panose="02010609060101010101" charset="-122"/>
            </a:endParaRPr>
          </a:p>
        </p:txBody>
      </p:sp>
      <p:sp>
        <p:nvSpPr>
          <p:cNvPr id="7176" name="Text Box 9"/>
          <p:cNvSpPr txBox="1">
            <a:spLocks noChangeArrowheads="1"/>
          </p:cNvSpPr>
          <p:nvPr/>
        </p:nvSpPr>
        <p:spPr bwMode="auto">
          <a:xfrm>
            <a:off x="3447889" y="3777004"/>
            <a:ext cx="702733"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b="1" dirty="0">
                <a:solidFill>
                  <a:srgbClr val="FF0000"/>
                </a:solidFill>
                <a:latin typeface="黑体" panose="02010609060101010101" charset="-122"/>
                <a:ea typeface="黑体" panose="02010609060101010101" charset="-122"/>
              </a:rPr>
              <a:t>年</a:t>
            </a:r>
            <a:endParaRPr lang="zh-CN" altLang="en-US" sz="2800" b="1" dirty="0">
              <a:solidFill>
                <a:srgbClr val="FF0000"/>
              </a:solidFill>
              <a:latin typeface="黑体" panose="02010609060101010101" charset="-122"/>
              <a:ea typeface="黑体" panose="02010609060101010101" charset="-122"/>
            </a:endParaRPr>
          </a:p>
        </p:txBody>
      </p:sp>
      <p:sp>
        <p:nvSpPr>
          <p:cNvPr id="7177" name="Text Box 10"/>
          <p:cNvSpPr txBox="1">
            <a:spLocks noChangeArrowheads="1"/>
          </p:cNvSpPr>
          <p:nvPr/>
        </p:nvSpPr>
        <p:spPr bwMode="auto">
          <a:xfrm>
            <a:off x="4550834" y="2922486"/>
            <a:ext cx="116840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b="1" dirty="0">
                <a:solidFill>
                  <a:srgbClr val="FF0000"/>
                </a:solidFill>
                <a:latin typeface="黑体" panose="02010609060101010101" charset="-122"/>
                <a:ea typeface="黑体" panose="02010609060101010101" charset="-122"/>
              </a:rPr>
              <a:t>募集</a:t>
            </a:r>
            <a:endParaRPr lang="zh-CN" altLang="en-US" sz="2800" b="1" dirty="0">
              <a:solidFill>
                <a:srgbClr val="FF0000"/>
              </a:solidFill>
              <a:latin typeface="黑体" panose="02010609060101010101" charset="-122"/>
              <a:ea typeface="黑体" panose="02010609060101010101" charset="-122"/>
            </a:endParaRPr>
          </a:p>
        </p:txBody>
      </p:sp>
      <p:sp>
        <p:nvSpPr>
          <p:cNvPr id="7178" name="Text Box 11"/>
          <p:cNvSpPr txBox="1">
            <a:spLocks noChangeArrowheads="1"/>
          </p:cNvSpPr>
          <p:nvPr/>
        </p:nvSpPr>
        <p:spPr bwMode="auto">
          <a:xfrm>
            <a:off x="6496445" y="2913597"/>
            <a:ext cx="1191683"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b="1" dirty="0">
                <a:solidFill>
                  <a:srgbClr val="FF0000"/>
                </a:solidFill>
                <a:latin typeface="黑体" panose="02010609060101010101" charset="-122"/>
                <a:ea typeface="黑体" panose="02010609060101010101" charset="-122"/>
              </a:rPr>
              <a:t>寻找</a:t>
            </a:r>
            <a:endParaRPr lang="zh-CN" altLang="en-US" sz="2800" b="1" dirty="0">
              <a:solidFill>
                <a:srgbClr val="FF0000"/>
              </a:solidFill>
              <a:latin typeface="黑体" panose="02010609060101010101" charset="-122"/>
              <a:ea typeface="黑体" panose="02010609060101010101" charset="-122"/>
            </a:endParaRPr>
          </a:p>
        </p:txBody>
      </p:sp>
      <p:sp>
        <p:nvSpPr>
          <p:cNvPr id="7179" name="Text Box 12"/>
          <p:cNvSpPr txBox="1">
            <a:spLocks noChangeArrowheads="1"/>
          </p:cNvSpPr>
          <p:nvPr/>
        </p:nvSpPr>
        <p:spPr bwMode="auto">
          <a:xfrm>
            <a:off x="430530" y="4330065"/>
            <a:ext cx="175069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b="1" dirty="0">
                <a:solidFill>
                  <a:srgbClr val="FF0000"/>
                </a:solidFill>
                <a:latin typeface="黑体" panose="02010609060101010101" charset="-122"/>
                <a:ea typeface="黑体" panose="02010609060101010101" charset="-122"/>
              </a:rPr>
              <a:t>终了</a:t>
            </a:r>
            <a:r>
              <a:rPr lang="en-US" altLang="zh-CN" sz="2800" b="1">
                <a:solidFill>
                  <a:srgbClr val="FF0000"/>
                </a:solidFill>
                <a:ea typeface="SimSun-ExtB" panose="02010609060101010101" pitchFamily="49" charset="-122"/>
                <a:sym typeface="宋体" panose="02010600030101010101" pitchFamily="2" charset="-122"/>
              </a:rPr>
              <a:t>,</a:t>
            </a:r>
            <a:r>
              <a:rPr lang="zh-CN" altLang="en-US" sz="2800" b="1" dirty="0">
                <a:solidFill>
                  <a:srgbClr val="FF0000"/>
                </a:solidFill>
                <a:latin typeface="黑体" panose="02010609060101010101" charset="-122"/>
                <a:ea typeface="黑体" panose="02010609060101010101" charset="-122"/>
              </a:rPr>
              <a:t>最后</a:t>
            </a:r>
            <a:endParaRPr lang="zh-CN" altLang="en-US" sz="2800" b="1" dirty="0">
              <a:solidFill>
                <a:srgbClr val="FF0000"/>
              </a:solidFill>
              <a:latin typeface="黑体" panose="02010609060101010101" charset="-122"/>
              <a:ea typeface="黑体" panose="02010609060101010101" charset="-122"/>
            </a:endParaRPr>
          </a:p>
        </p:txBody>
      </p:sp>
      <p:sp>
        <p:nvSpPr>
          <p:cNvPr id="7180" name="Text Box 14"/>
          <p:cNvSpPr txBox="1">
            <a:spLocks noChangeArrowheads="1"/>
          </p:cNvSpPr>
          <p:nvPr/>
        </p:nvSpPr>
        <p:spPr bwMode="auto">
          <a:xfrm>
            <a:off x="5294630" y="4330065"/>
            <a:ext cx="211772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b="1" dirty="0">
                <a:solidFill>
                  <a:srgbClr val="FF0000"/>
                </a:solidFill>
                <a:latin typeface="黑体" panose="02010609060101010101" charset="-122"/>
                <a:ea typeface="黑体" panose="02010609060101010101" charset="-122"/>
              </a:rPr>
              <a:t>名作动</a:t>
            </a:r>
            <a:r>
              <a:rPr lang="en-US" altLang="zh-CN" sz="2800" b="1">
                <a:solidFill>
                  <a:srgbClr val="FF0000"/>
                </a:solidFill>
                <a:ea typeface="SimSun-ExtB" panose="02010609060101010101" pitchFamily="49" charset="-122"/>
                <a:sym typeface="宋体" panose="02010600030101010101" pitchFamily="2" charset="-122"/>
              </a:rPr>
              <a:t>,</a:t>
            </a:r>
            <a:r>
              <a:rPr lang="zh-CN" altLang="en-US" sz="2800" b="1" dirty="0">
                <a:solidFill>
                  <a:srgbClr val="FF0000"/>
                </a:solidFill>
                <a:latin typeface="黑体" panose="02010609060101010101" charset="-122"/>
                <a:ea typeface="黑体" panose="02010609060101010101" charset="-122"/>
              </a:rPr>
              <a:t>划船</a:t>
            </a:r>
            <a:endParaRPr lang="zh-CN" altLang="en-US" sz="2800" b="1" dirty="0">
              <a:solidFill>
                <a:srgbClr val="FF0000"/>
              </a:solidFill>
              <a:latin typeface="黑体" panose="02010609060101010101" charset="-122"/>
              <a:ea typeface="黑体" panose="02010609060101010101" charset="-122"/>
            </a:endParaRPr>
          </a:p>
        </p:txBody>
      </p:sp>
      <p:sp>
        <p:nvSpPr>
          <p:cNvPr id="7181" name="Text Box 16"/>
          <p:cNvSpPr txBox="1">
            <a:spLocks noChangeArrowheads="1"/>
          </p:cNvSpPr>
          <p:nvPr/>
        </p:nvSpPr>
        <p:spPr bwMode="auto">
          <a:xfrm>
            <a:off x="7764920" y="5219534"/>
            <a:ext cx="760941"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b="1" dirty="0">
                <a:solidFill>
                  <a:srgbClr val="FF0000"/>
                </a:solidFill>
                <a:latin typeface="黑体" panose="02010609060101010101" charset="-122"/>
                <a:ea typeface="黑体" panose="02010609060101010101" charset="-122"/>
              </a:rPr>
              <a:t>拖</a:t>
            </a:r>
            <a:r>
              <a:rPr lang="zh-CN" altLang="en-US" sz="2400" b="1" dirty="0">
                <a:solidFill>
                  <a:srgbClr val="FF0000"/>
                </a:solidFill>
                <a:latin typeface="黑体" panose="02010609060101010101" charset="-122"/>
                <a:ea typeface="黑体" panose="02010609060101010101" charset="-122"/>
              </a:rPr>
              <a:t> </a:t>
            </a:r>
            <a:endParaRPr lang="zh-CN" altLang="en-US" sz="2400" b="1" dirty="0">
              <a:solidFill>
                <a:srgbClr val="FF0000"/>
              </a:solidFill>
              <a:latin typeface="黑体" panose="02010609060101010101" charset="-122"/>
              <a:ea typeface="黑体" panose="02010609060101010101" charset="-122"/>
            </a:endParaRPr>
          </a:p>
        </p:txBody>
      </p:sp>
      <p:sp>
        <p:nvSpPr>
          <p:cNvPr id="7182" name="文本框 7181"/>
          <p:cNvSpPr txBox="1">
            <a:spLocks noChangeArrowheads="1"/>
          </p:cNvSpPr>
          <p:nvPr/>
        </p:nvSpPr>
        <p:spPr bwMode="auto">
          <a:xfrm>
            <a:off x="6747986" y="2241035"/>
            <a:ext cx="54038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a:solidFill>
                  <a:srgbClr val="FF0000"/>
                </a:solidFill>
                <a:ea typeface="黑体" panose="02010609060101010101" charset="-122"/>
              </a:rPr>
              <a:t>在</a:t>
            </a:r>
            <a:endParaRPr lang="zh-CN" altLang="en-US" sz="2800" b="1" dirty="0">
              <a:solidFill>
                <a:srgbClr val="FF0000"/>
              </a:solidFill>
              <a:ea typeface="黑体" panose="02010609060101010101" charset="-122"/>
            </a:endParaRPr>
          </a:p>
        </p:txBody>
      </p:sp>
      <p:sp>
        <p:nvSpPr>
          <p:cNvPr id="7183" name="文本框 7182"/>
          <p:cNvSpPr txBox="1">
            <a:spLocks noChangeArrowheads="1"/>
          </p:cNvSpPr>
          <p:nvPr/>
        </p:nvSpPr>
        <p:spPr bwMode="auto">
          <a:xfrm>
            <a:off x="533401" y="2913596"/>
            <a:ext cx="242506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eaLnBrk="1" hangingPunct="1"/>
            <a:r>
              <a:rPr lang="zh-CN" altLang="en-US" sz="2800" b="1" dirty="0">
                <a:solidFill>
                  <a:srgbClr val="FF0000"/>
                </a:solidFill>
                <a:uFillTx/>
                <a:ea typeface="SimSun-ExtB" panose="02010609060101010101" pitchFamily="49" charset="-122"/>
                <a:cs typeface="Arial" panose="020B0604020202020204" pitchFamily="34" charset="0"/>
              </a:rPr>
              <a:t>“</a:t>
            </a:r>
            <a:r>
              <a:rPr lang="zh-CN" altLang="en-US" sz="2800" b="1" dirty="0">
                <a:solidFill>
                  <a:srgbClr val="FF0000"/>
                </a:solidFill>
                <a:ea typeface="黑体" panose="02010609060101010101" charset="-122"/>
              </a:rPr>
              <a:t>于此</a:t>
            </a:r>
            <a:r>
              <a:rPr lang="zh-CN" altLang="en-US" sz="2800" b="1" dirty="0">
                <a:solidFill>
                  <a:srgbClr val="FF0000"/>
                </a:solidFill>
                <a:uFillTx/>
                <a:ea typeface="SimSun-ExtB" panose="02010609060101010101" pitchFamily="49" charset="-122"/>
                <a:cs typeface="Arial" panose="020B0604020202020204" pitchFamily="34" charset="0"/>
              </a:rPr>
              <a:t>”</a:t>
            </a:r>
            <a:r>
              <a:rPr lang="en-US" altLang="zh-CN" sz="2800" b="1">
                <a:solidFill>
                  <a:srgbClr val="FF0000"/>
                </a:solidFill>
                <a:ea typeface="SimSun-ExtB" panose="02010609060101010101" pitchFamily="49" charset="-122"/>
                <a:sym typeface="宋体" panose="02010600030101010101" pitchFamily="2" charset="-122"/>
              </a:rPr>
              <a:t>,</a:t>
            </a:r>
            <a:r>
              <a:rPr lang="zh-CN" altLang="en-US" sz="2800" b="1" dirty="0">
                <a:solidFill>
                  <a:srgbClr val="FF0000"/>
                </a:solidFill>
                <a:ea typeface="黑体" panose="02010609060101010101" charset="-122"/>
              </a:rPr>
              <a:t>在这里</a:t>
            </a:r>
            <a:endParaRPr lang="zh-CN" altLang="en-US" sz="2800" b="1" dirty="0">
              <a:solidFill>
                <a:srgbClr val="FF0000"/>
              </a:solidFill>
              <a:ea typeface="黑体" panose="02010609060101010101" charset="-122"/>
            </a:endParaRPr>
          </a:p>
        </p:txBody>
      </p:sp>
      <p:sp>
        <p:nvSpPr>
          <p:cNvPr id="7185" name="文本框 7184"/>
          <p:cNvSpPr txBox="1">
            <a:spLocks noChangeArrowheads="1"/>
          </p:cNvSpPr>
          <p:nvPr/>
        </p:nvSpPr>
        <p:spPr bwMode="auto">
          <a:xfrm>
            <a:off x="2888516" y="4390660"/>
            <a:ext cx="89789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a:solidFill>
                  <a:srgbClr val="FF0000"/>
                </a:solidFill>
                <a:ea typeface="黑体" panose="02010609060101010101" charset="-122"/>
              </a:rPr>
              <a:t>认为</a:t>
            </a:r>
            <a:endParaRPr lang="zh-CN" altLang="en-US" sz="2800" b="1" dirty="0">
              <a:solidFill>
                <a:srgbClr val="FF0000"/>
              </a:solidFill>
              <a:ea typeface="黑体" panose="02010609060101010101" charset="-122"/>
            </a:endParaRPr>
          </a:p>
        </p:txBody>
      </p:sp>
      <p:grpSp>
        <p:nvGrpSpPr>
          <p:cNvPr id="18" name="组合 17"/>
          <p:cNvGrpSpPr/>
          <p:nvPr/>
        </p:nvGrpSpPr>
        <p:grpSpPr>
          <a:xfrm>
            <a:off x="899146" y="404067"/>
            <a:ext cx="2792615" cy="713740"/>
            <a:chOff x="2371" y="690"/>
            <a:chExt cx="3471" cy="1124"/>
          </a:xfrm>
        </p:grpSpPr>
        <p:sp>
          <p:nvSpPr>
            <p:cNvPr id="19"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20"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smtClean="0">
                  <a:solidFill>
                    <a:schemeClr val="bg1"/>
                  </a:solidFill>
                  <a:latin typeface="思源宋体 CN SemiBold" panose="02020600000000000000" charset="-122"/>
                  <a:ea typeface="思源宋体 CN SemiBold" panose="02020600000000000000" charset="-122"/>
                </a:rPr>
                <a:t>整</a:t>
              </a:r>
              <a:r>
                <a:rPr lang="zh-CN" altLang="en-US" sz="3200" b="1" dirty="0">
                  <a:solidFill>
                    <a:schemeClr val="bg1"/>
                  </a:solidFill>
                  <a:latin typeface="思源宋体 CN SemiBold" panose="02020600000000000000" charset="-122"/>
                  <a:ea typeface="思源宋体 CN SemiBold" panose="02020600000000000000" charset="-122"/>
                </a:rPr>
                <a:t>体感知</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2" name="矩形 1"/>
          <p:cNvSpPr/>
          <p:nvPr/>
        </p:nvSpPr>
        <p:spPr>
          <a:xfrm>
            <a:off x="3947290" y="729504"/>
            <a:ext cx="6138545" cy="553085"/>
          </a:xfrm>
          <a:prstGeom prst="rect">
            <a:avLst/>
          </a:prstGeom>
        </p:spPr>
        <p:txBody>
          <a:bodyPr wrap="none">
            <a:spAutoFit/>
          </a:bodyPr>
          <a:lstStyle/>
          <a:p>
            <a:pPr algn="l"/>
            <a:r>
              <a:rPr lang="zh-CN" altLang="en-US" sz="3000" b="1" dirty="0" smtClean="0">
                <a:latin typeface="宋体" panose="02010600030101010101" pitchFamily="2" charset="-122"/>
                <a:ea typeface="宋体" panose="02010600030101010101" pitchFamily="2" charset="-122"/>
              </a:rPr>
              <a:t>熟读课文</a:t>
            </a:r>
            <a:r>
              <a:rPr lang="en-US" altLang="zh-CN" sz="3000" b="1">
                <a:ea typeface="SimSun-ExtB" panose="02010609060101010101" pitchFamily="49" charset="-122"/>
                <a:sym typeface="宋体" panose="02010600030101010101" pitchFamily="2" charset="-122"/>
              </a:rPr>
              <a:t>,</a:t>
            </a:r>
            <a:r>
              <a:rPr lang="zh-CN" altLang="en-US" sz="3000" b="1" dirty="0" smtClean="0">
                <a:latin typeface="宋体" panose="02010600030101010101" pitchFamily="2" charset="-122"/>
                <a:ea typeface="宋体" panose="02010600030101010101" pitchFamily="2" charset="-122"/>
              </a:rPr>
              <a:t>疏通文意</a:t>
            </a:r>
            <a:r>
              <a:rPr lang="en-US" altLang="zh-CN" sz="3000" b="1">
                <a:ea typeface="SimSun-ExtB" panose="02010609060101010101" pitchFamily="49" charset="-122"/>
                <a:sym typeface="宋体" panose="02010600030101010101" pitchFamily="2" charset="-122"/>
              </a:rPr>
              <a:t>,</a:t>
            </a:r>
            <a:r>
              <a:rPr lang="zh-CN" altLang="en-US" sz="3000" b="1" dirty="0" smtClean="0">
                <a:latin typeface="宋体" panose="02010600030101010101" pitchFamily="2" charset="-122"/>
                <a:ea typeface="宋体" panose="02010600030101010101" pitchFamily="2" charset="-122"/>
              </a:rPr>
              <a:t>积累文言词句。</a:t>
            </a:r>
            <a:endParaRPr lang="zh-CN" altLang="en-US" sz="3000" dirty="0"/>
          </a:p>
        </p:txBody>
      </p:sp>
      <p:sp>
        <p:nvSpPr>
          <p:cNvPr id="3" name="Text Box 9"/>
          <p:cNvSpPr txBox="1">
            <a:spLocks noChangeArrowheads="1"/>
          </p:cNvSpPr>
          <p:nvPr/>
        </p:nvSpPr>
        <p:spPr bwMode="auto">
          <a:xfrm>
            <a:off x="3016724" y="2913404"/>
            <a:ext cx="702733"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b="1" dirty="0">
                <a:solidFill>
                  <a:srgbClr val="FF0000"/>
                </a:solidFill>
                <a:latin typeface="黑体" panose="02010609060101010101" charset="-122"/>
                <a:ea typeface="黑体" panose="02010609060101010101" charset="-122"/>
              </a:rPr>
              <a:t>多</a:t>
            </a:r>
            <a:endParaRPr lang="zh-CN" altLang="en-US" sz="2800" b="1" dirty="0">
              <a:solidFill>
                <a:srgbClr val="FF0000"/>
              </a:solidFill>
              <a:latin typeface="黑体" panose="02010609060101010101" charset="-122"/>
              <a:ea typeface="黑体" panose="02010609060101010101" charset="-122"/>
            </a:endParaRPr>
          </a:p>
        </p:txBody>
      </p:sp>
      <p:sp>
        <p:nvSpPr>
          <p:cNvPr id="4" name="Text Box 16"/>
          <p:cNvSpPr txBox="1">
            <a:spLocks noChangeArrowheads="1"/>
          </p:cNvSpPr>
          <p:nvPr/>
        </p:nvSpPr>
        <p:spPr bwMode="auto">
          <a:xfrm>
            <a:off x="2440305" y="6005830"/>
            <a:ext cx="125222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b="1" dirty="0">
                <a:solidFill>
                  <a:srgbClr val="FF0000"/>
                </a:solidFill>
                <a:latin typeface="黑体" panose="02010609060101010101" charset="-122"/>
                <a:ea typeface="黑体" panose="02010609060101010101" charset="-122"/>
              </a:rPr>
              <a:t>踪迹</a:t>
            </a:r>
            <a:r>
              <a:rPr lang="zh-CN" altLang="en-US" sz="2400" b="1" dirty="0">
                <a:solidFill>
                  <a:srgbClr val="FF0000"/>
                </a:solidFill>
                <a:latin typeface="黑体" panose="02010609060101010101" charset="-122"/>
                <a:ea typeface="黑体" panose="02010609060101010101" charset="-122"/>
              </a:rPr>
              <a:t> </a:t>
            </a:r>
            <a:endParaRPr lang="zh-CN" altLang="en-US" sz="2400" b="1" dirty="0">
              <a:solidFill>
                <a:srgbClr val="FF0000"/>
              </a:solidFill>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171"/>
                                        </p:tgtEl>
                                        <p:attrNameLst>
                                          <p:attrName>style.visibility</p:attrName>
                                        </p:attrNameLst>
                                      </p:cBhvr>
                                      <p:to>
                                        <p:strVal val="visible"/>
                                      </p:to>
                                    </p:set>
                                    <p:anim calcmode="lin" valueType="num">
                                      <p:cBhvr>
                                        <p:cTn id="7" dur="500" fill="hold"/>
                                        <p:tgtEl>
                                          <p:spTgt spid="7171"/>
                                        </p:tgtEl>
                                        <p:attrNameLst>
                                          <p:attrName>ppt_x</p:attrName>
                                        </p:attrNameLst>
                                      </p:cBhvr>
                                      <p:tavLst>
                                        <p:tav tm="0">
                                          <p:val>
                                            <p:strVal val="#ppt_x"/>
                                          </p:val>
                                        </p:tav>
                                        <p:tav tm="100000">
                                          <p:val>
                                            <p:strVal val="#ppt_x"/>
                                          </p:val>
                                        </p:tav>
                                      </p:tavLst>
                                    </p:anim>
                                    <p:anim calcmode="lin" valueType="num">
                                      <p:cBhvr>
                                        <p:cTn id="8" dur="500" fill="hold"/>
                                        <p:tgtEl>
                                          <p:spTgt spid="717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172"/>
                                        </p:tgtEl>
                                        <p:attrNameLst>
                                          <p:attrName>style.visibility</p:attrName>
                                        </p:attrNameLst>
                                      </p:cBhvr>
                                      <p:to>
                                        <p:strVal val="visible"/>
                                      </p:to>
                                    </p:set>
                                    <p:anim calcmode="lin" valueType="num">
                                      <p:cBhvr>
                                        <p:cTn id="13" dur="500" fill="hold"/>
                                        <p:tgtEl>
                                          <p:spTgt spid="7172"/>
                                        </p:tgtEl>
                                        <p:attrNameLst>
                                          <p:attrName>ppt_x</p:attrName>
                                        </p:attrNameLst>
                                      </p:cBhvr>
                                      <p:tavLst>
                                        <p:tav tm="0">
                                          <p:val>
                                            <p:strVal val="#ppt_x"/>
                                          </p:val>
                                        </p:tav>
                                        <p:tav tm="100000">
                                          <p:val>
                                            <p:strVal val="#ppt_x"/>
                                          </p:val>
                                        </p:tav>
                                      </p:tavLst>
                                    </p:anim>
                                    <p:anim calcmode="lin" valueType="num">
                                      <p:cBhvr>
                                        <p:cTn id="14" dur="500" fill="hold"/>
                                        <p:tgtEl>
                                          <p:spTgt spid="717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173"/>
                                        </p:tgtEl>
                                        <p:attrNameLst>
                                          <p:attrName>style.visibility</p:attrName>
                                        </p:attrNameLst>
                                      </p:cBhvr>
                                      <p:to>
                                        <p:strVal val="visible"/>
                                      </p:to>
                                    </p:set>
                                    <p:anim calcmode="lin" valueType="num">
                                      <p:cBhvr additive="base">
                                        <p:cTn id="19" dur="500" fill="hold"/>
                                        <p:tgtEl>
                                          <p:spTgt spid="7173"/>
                                        </p:tgtEl>
                                        <p:attrNameLst>
                                          <p:attrName>ppt_x</p:attrName>
                                        </p:attrNameLst>
                                      </p:cBhvr>
                                      <p:tavLst>
                                        <p:tav tm="0">
                                          <p:val>
                                            <p:strVal val="#ppt_x"/>
                                          </p:val>
                                        </p:tav>
                                        <p:tav tm="100000">
                                          <p:val>
                                            <p:strVal val="#ppt_x"/>
                                          </p:val>
                                        </p:tav>
                                      </p:tavLst>
                                    </p:anim>
                                    <p:anim calcmode="lin" valueType="num">
                                      <p:cBhvr additive="base">
                                        <p:cTn id="20" dur="500" fill="hold"/>
                                        <p:tgtEl>
                                          <p:spTgt spid="717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182"/>
                                        </p:tgtEl>
                                        <p:attrNameLst>
                                          <p:attrName>style.visibility</p:attrName>
                                        </p:attrNameLst>
                                      </p:cBhvr>
                                      <p:to>
                                        <p:strVal val="visible"/>
                                      </p:to>
                                    </p:set>
                                    <p:anim calcmode="lin" valueType="num">
                                      <p:cBhvr>
                                        <p:cTn id="25" dur="500" fill="hold"/>
                                        <p:tgtEl>
                                          <p:spTgt spid="7182"/>
                                        </p:tgtEl>
                                        <p:attrNameLst>
                                          <p:attrName>ppt_x</p:attrName>
                                        </p:attrNameLst>
                                      </p:cBhvr>
                                      <p:tavLst>
                                        <p:tav tm="0">
                                          <p:val>
                                            <p:strVal val="#ppt_x"/>
                                          </p:val>
                                        </p:tav>
                                        <p:tav tm="100000">
                                          <p:val>
                                            <p:strVal val="#ppt_x"/>
                                          </p:val>
                                        </p:tav>
                                      </p:tavLst>
                                    </p:anim>
                                    <p:anim calcmode="lin" valueType="num">
                                      <p:cBhvr>
                                        <p:cTn id="26" dur="500" fill="hold"/>
                                        <p:tgtEl>
                                          <p:spTgt spid="718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174"/>
                                        </p:tgtEl>
                                        <p:attrNameLst>
                                          <p:attrName>style.visibility</p:attrName>
                                        </p:attrNameLst>
                                      </p:cBhvr>
                                      <p:to>
                                        <p:strVal val="visible"/>
                                      </p:to>
                                    </p:set>
                                    <p:anim calcmode="lin" valueType="num">
                                      <p:cBhvr additive="base">
                                        <p:cTn id="31" dur="500" fill="hold"/>
                                        <p:tgtEl>
                                          <p:spTgt spid="7174"/>
                                        </p:tgtEl>
                                        <p:attrNameLst>
                                          <p:attrName>ppt_x</p:attrName>
                                        </p:attrNameLst>
                                      </p:cBhvr>
                                      <p:tavLst>
                                        <p:tav tm="0">
                                          <p:val>
                                            <p:strVal val="#ppt_x"/>
                                          </p:val>
                                        </p:tav>
                                        <p:tav tm="100000">
                                          <p:val>
                                            <p:strVal val="#ppt_x"/>
                                          </p:val>
                                        </p:tav>
                                      </p:tavLst>
                                    </p:anim>
                                    <p:anim calcmode="lin" valueType="num">
                                      <p:cBhvr additive="base">
                                        <p:cTn id="32" dur="500" fill="hold"/>
                                        <p:tgtEl>
                                          <p:spTgt spid="7174"/>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183"/>
                                        </p:tgtEl>
                                        <p:attrNameLst>
                                          <p:attrName>style.visibility</p:attrName>
                                        </p:attrNameLst>
                                      </p:cBhvr>
                                      <p:to>
                                        <p:strVal val="visible"/>
                                      </p:to>
                                    </p:set>
                                    <p:anim calcmode="lin" valueType="num">
                                      <p:cBhvr additive="base">
                                        <p:cTn id="37" dur="500" fill="hold"/>
                                        <p:tgtEl>
                                          <p:spTgt spid="7183"/>
                                        </p:tgtEl>
                                        <p:attrNameLst>
                                          <p:attrName>ppt_x</p:attrName>
                                        </p:attrNameLst>
                                      </p:cBhvr>
                                      <p:tavLst>
                                        <p:tav tm="0">
                                          <p:val>
                                            <p:strVal val="#ppt_x"/>
                                          </p:val>
                                        </p:tav>
                                        <p:tav tm="100000">
                                          <p:val>
                                            <p:strVal val="#ppt_x"/>
                                          </p:val>
                                        </p:tav>
                                      </p:tavLst>
                                    </p:anim>
                                    <p:anim calcmode="lin" valueType="num">
                                      <p:cBhvr additive="base">
                                        <p:cTn id="38" dur="500" fill="hold"/>
                                        <p:tgtEl>
                                          <p:spTgt spid="7183"/>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7175"/>
                                        </p:tgtEl>
                                        <p:attrNameLst>
                                          <p:attrName>style.visibility</p:attrName>
                                        </p:attrNameLst>
                                      </p:cBhvr>
                                      <p:to>
                                        <p:strVal val="visible"/>
                                      </p:to>
                                    </p:set>
                                    <p:anim calcmode="lin" valueType="num">
                                      <p:cBhvr additive="base">
                                        <p:cTn id="43" dur="500" fill="hold"/>
                                        <p:tgtEl>
                                          <p:spTgt spid="7175"/>
                                        </p:tgtEl>
                                        <p:attrNameLst>
                                          <p:attrName>ppt_x</p:attrName>
                                        </p:attrNameLst>
                                      </p:cBhvr>
                                      <p:tavLst>
                                        <p:tav tm="0">
                                          <p:val>
                                            <p:strVal val="#ppt_x"/>
                                          </p:val>
                                        </p:tav>
                                        <p:tav tm="100000">
                                          <p:val>
                                            <p:strVal val="#ppt_x"/>
                                          </p:val>
                                        </p:tav>
                                      </p:tavLst>
                                    </p:anim>
                                    <p:anim calcmode="lin" valueType="num">
                                      <p:cBhvr additive="base">
                                        <p:cTn id="44" dur="500" fill="hold"/>
                                        <p:tgtEl>
                                          <p:spTgt spid="7175"/>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gtEl>
                                        <p:attrNameLst>
                                          <p:attrName>style.visibility</p:attrName>
                                        </p:attrNameLst>
                                      </p:cBhvr>
                                      <p:to>
                                        <p:strVal val="visible"/>
                                      </p:to>
                                    </p:set>
                                    <p:anim calcmode="lin" valueType="num">
                                      <p:cBhvr>
                                        <p:cTn id="49" dur="500" fill="hold"/>
                                        <p:tgtEl>
                                          <p:spTgt spid="3"/>
                                        </p:tgtEl>
                                        <p:attrNameLst>
                                          <p:attrName>ppt_x</p:attrName>
                                        </p:attrNameLst>
                                      </p:cBhvr>
                                      <p:tavLst>
                                        <p:tav tm="0">
                                          <p:val>
                                            <p:strVal val="#ppt_x"/>
                                          </p:val>
                                        </p:tav>
                                        <p:tav tm="100000">
                                          <p:val>
                                            <p:strVal val="#ppt_x"/>
                                          </p:val>
                                        </p:tav>
                                      </p:tavLst>
                                    </p:anim>
                                    <p:anim calcmode="lin" valueType="num">
                                      <p:cBhvr>
                                        <p:cTn id="5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7176"/>
                                        </p:tgtEl>
                                        <p:attrNameLst>
                                          <p:attrName>style.visibility</p:attrName>
                                        </p:attrNameLst>
                                      </p:cBhvr>
                                      <p:to>
                                        <p:strVal val="visible"/>
                                      </p:to>
                                    </p:set>
                                    <p:anim calcmode="lin" valueType="num">
                                      <p:cBhvr>
                                        <p:cTn id="55" dur="500" fill="hold"/>
                                        <p:tgtEl>
                                          <p:spTgt spid="7176"/>
                                        </p:tgtEl>
                                        <p:attrNameLst>
                                          <p:attrName>ppt_x</p:attrName>
                                        </p:attrNameLst>
                                      </p:cBhvr>
                                      <p:tavLst>
                                        <p:tav tm="0">
                                          <p:val>
                                            <p:strVal val="#ppt_x"/>
                                          </p:val>
                                        </p:tav>
                                        <p:tav tm="100000">
                                          <p:val>
                                            <p:strVal val="#ppt_x"/>
                                          </p:val>
                                        </p:tav>
                                      </p:tavLst>
                                    </p:anim>
                                    <p:anim calcmode="lin" valueType="num">
                                      <p:cBhvr>
                                        <p:cTn id="56" dur="500" fill="hold"/>
                                        <p:tgtEl>
                                          <p:spTgt spid="7176"/>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7177"/>
                                        </p:tgtEl>
                                        <p:attrNameLst>
                                          <p:attrName>style.visibility</p:attrName>
                                        </p:attrNameLst>
                                      </p:cBhvr>
                                      <p:to>
                                        <p:strVal val="visible"/>
                                      </p:to>
                                    </p:set>
                                    <p:anim calcmode="lin" valueType="num">
                                      <p:cBhvr>
                                        <p:cTn id="61" dur="500" fill="hold"/>
                                        <p:tgtEl>
                                          <p:spTgt spid="7177"/>
                                        </p:tgtEl>
                                        <p:attrNameLst>
                                          <p:attrName>ppt_x</p:attrName>
                                        </p:attrNameLst>
                                      </p:cBhvr>
                                      <p:tavLst>
                                        <p:tav tm="0">
                                          <p:val>
                                            <p:strVal val="#ppt_x"/>
                                          </p:val>
                                        </p:tav>
                                        <p:tav tm="100000">
                                          <p:val>
                                            <p:strVal val="#ppt_x"/>
                                          </p:val>
                                        </p:tav>
                                      </p:tavLst>
                                    </p:anim>
                                    <p:anim calcmode="lin" valueType="num">
                                      <p:cBhvr>
                                        <p:cTn id="62" dur="500" fill="hold"/>
                                        <p:tgtEl>
                                          <p:spTgt spid="7177"/>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7178"/>
                                        </p:tgtEl>
                                        <p:attrNameLst>
                                          <p:attrName>style.visibility</p:attrName>
                                        </p:attrNameLst>
                                      </p:cBhvr>
                                      <p:to>
                                        <p:strVal val="visible"/>
                                      </p:to>
                                    </p:set>
                                    <p:anim calcmode="lin" valueType="num">
                                      <p:cBhvr>
                                        <p:cTn id="67" dur="500" fill="hold"/>
                                        <p:tgtEl>
                                          <p:spTgt spid="7178"/>
                                        </p:tgtEl>
                                        <p:attrNameLst>
                                          <p:attrName>ppt_x</p:attrName>
                                        </p:attrNameLst>
                                      </p:cBhvr>
                                      <p:tavLst>
                                        <p:tav tm="0">
                                          <p:val>
                                            <p:strVal val="#ppt_x"/>
                                          </p:val>
                                        </p:tav>
                                        <p:tav tm="100000">
                                          <p:val>
                                            <p:strVal val="#ppt_x"/>
                                          </p:val>
                                        </p:tav>
                                      </p:tavLst>
                                    </p:anim>
                                    <p:anim calcmode="lin" valueType="num">
                                      <p:cBhvr>
                                        <p:cTn id="68" dur="500" fill="hold"/>
                                        <p:tgtEl>
                                          <p:spTgt spid="7178"/>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7179"/>
                                        </p:tgtEl>
                                        <p:attrNameLst>
                                          <p:attrName>style.visibility</p:attrName>
                                        </p:attrNameLst>
                                      </p:cBhvr>
                                      <p:to>
                                        <p:strVal val="visible"/>
                                      </p:to>
                                    </p:set>
                                    <p:anim calcmode="lin" valueType="num">
                                      <p:cBhvr additive="base">
                                        <p:cTn id="73" dur="500" fill="hold"/>
                                        <p:tgtEl>
                                          <p:spTgt spid="7179"/>
                                        </p:tgtEl>
                                        <p:attrNameLst>
                                          <p:attrName>ppt_x</p:attrName>
                                        </p:attrNameLst>
                                      </p:cBhvr>
                                      <p:tavLst>
                                        <p:tav tm="0">
                                          <p:val>
                                            <p:strVal val="#ppt_x"/>
                                          </p:val>
                                        </p:tav>
                                        <p:tav tm="100000">
                                          <p:val>
                                            <p:strVal val="#ppt_x"/>
                                          </p:val>
                                        </p:tav>
                                      </p:tavLst>
                                    </p:anim>
                                    <p:anim calcmode="lin" valueType="num">
                                      <p:cBhvr additive="base">
                                        <p:cTn id="74" dur="500" fill="hold"/>
                                        <p:tgtEl>
                                          <p:spTgt spid="7179"/>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7185"/>
                                        </p:tgtEl>
                                        <p:attrNameLst>
                                          <p:attrName>style.visibility</p:attrName>
                                        </p:attrNameLst>
                                      </p:cBhvr>
                                      <p:to>
                                        <p:strVal val="visible"/>
                                      </p:to>
                                    </p:set>
                                    <p:anim calcmode="lin" valueType="num">
                                      <p:cBhvr additive="base">
                                        <p:cTn id="79" dur="500" fill="hold"/>
                                        <p:tgtEl>
                                          <p:spTgt spid="7185"/>
                                        </p:tgtEl>
                                        <p:attrNameLst>
                                          <p:attrName>ppt_x</p:attrName>
                                        </p:attrNameLst>
                                      </p:cBhvr>
                                      <p:tavLst>
                                        <p:tav tm="0">
                                          <p:val>
                                            <p:strVal val="#ppt_x"/>
                                          </p:val>
                                        </p:tav>
                                        <p:tav tm="100000">
                                          <p:val>
                                            <p:strVal val="#ppt_x"/>
                                          </p:val>
                                        </p:tav>
                                      </p:tavLst>
                                    </p:anim>
                                    <p:anim calcmode="lin" valueType="num">
                                      <p:cBhvr additive="base">
                                        <p:cTn id="80" dur="500" fill="hold"/>
                                        <p:tgtEl>
                                          <p:spTgt spid="7185"/>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7180"/>
                                        </p:tgtEl>
                                        <p:attrNameLst>
                                          <p:attrName>style.visibility</p:attrName>
                                        </p:attrNameLst>
                                      </p:cBhvr>
                                      <p:to>
                                        <p:strVal val="visible"/>
                                      </p:to>
                                    </p:set>
                                    <p:anim calcmode="lin" valueType="num">
                                      <p:cBhvr>
                                        <p:cTn id="85" dur="500" fill="hold"/>
                                        <p:tgtEl>
                                          <p:spTgt spid="7180"/>
                                        </p:tgtEl>
                                        <p:attrNameLst>
                                          <p:attrName>ppt_x</p:attrName>
                                        </p:attrNameLst>
                                      </p:cBhvr>
                                      <p:tavLst>
                                        <p:tav tm="0">
                                          <p:val>
                                            <p:strVal val="#ppt_x"/>
                                          </p:val>
                                        </p:tav>
                                        <p:tav tm="100000">
                                          <p:val>
                                            <p:strVal val="#ppt_x"/>
                                          </p:val>
                                        </p:tav>
                                      </p:tavLst>
                                    </p:anim>
                                    <p:anim calcmode="lin" valueType="num">
                                      <p:cBhvr>
                                        <p:cTn id="86" dur="500" fill="hold"/>
                                        <p:tgtEl>
                                          <p:spTgt spid="7180"/>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7181"/>
                                        </p:tgtEl>
                                        <p:attrNameLst>
                                          <p:attrName>style.visibility</p:attrName>
                                        </p:attrNameLst>
                                      </p:cBhvr>
                                      <p:to>
                                        <p:strVal val="visible"/>
                                      </p:to>
                                    </p:set>
                                    <p:anim calcmode="lin" valueType="num">
                                      <p:cBhvr>
                                        <p:cTn id="91" dur="500" fill="hold"/>
                                        <p:tgtEl>
                                          <p:spTgt spid="7181"/>
                                        </p:tgtEl>
                                        <p:attrNameLst>
                                          <p:attrName>ppt_x</p:attrName>
                                        </p:attrNameLst>
                                      </p:cBhvr>
                                      <p:tavLst>
                                        <p:tav tm="0">
                                          <p:val>
                                            <p:strVal val="#ppt_x"/>
                                          </p:val>
                                        </p:tav>
                                        <p:tav tm="100000">
                                          <p:val>
                                            <p:strVal val="#ppt_x"/>
                                          </p:val>
                                        </p:tav>
                                      </p:tavLst>
                                    </p:anim>
                                    <p:anim calcmode="lin" valueType="num">
                                      <p:cBhvr>
                                        <p:cTn id="92" dur="500" fill="hold"/>
                                        <p:tgtEl>
                                          <p:spTgt spid="7181"/>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4"/>
                                        </p:tgtEl>
                                        <p:attrNameLst>
                                          <p:attrName>style.visibility</p:attrName>
                                        </p:attrNameLst>
                                      </p:cBhvr>
                                      <p:to>
                                        <p:strVal val="visible"/>
                                      </p:to>
                                    </p:set>
                                    <p:anim calcmode="lin" valueType="num">
                                      <p:cBhvr>
                                        <p:cTn id="97" dur="500" fill="hold"/>
                                        <p:tgtEl>
                                          <p:spTgt spid="4"/>
                                        </p:tgtEl>
                                        <p:attrNameLst>
                                          <p:attrName>ppt_x</p:attrName>
                                        </p:attrNameLst>
                                      </p:cBhvr>
                                      <p:tavLst>
                                        <p:tav tm="0">
                                          <p:val>
                                            <p:strVal val="#ppt_x"/>
                                          </p:val>
                                        </p:tav>
                                        <p:tav tm="100000">
                                          <p:val>
                                            <p:strVal val="#ppt_x"/>
                                          </p:val>
                                        </p:tav>
                                      </p:tavLst>
                                    </p:anim>
                                    <p:anim calcmode="lin" valueType="num">
                                      <p:cBhvr>
                                        <p:cTn id="9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p:bldP spid="7172" grpId="0"/>
      <p:bldP spid="7173" grpId="0"/>
      <p:bldP spid="7174" grpId="0"/>
      <p:bldP spid="7175" grpId="0"/>
      <p:bldP spid="7176" grpId="0"/>
      <p:bldP spid="7177" grpId="0"/>
      <p:bldP spid="7178" grpId="0"/>
      <p:bldP spid="7179" grpId="0"/>
      <p:bldP spid="7180" grpId="0"/>
      <p:bldP spid="7181" grpId="0"/>
      <p:bldP spid="7182" grpId="0"/>
      <p:bldP spid="7183" grpId="0"/>
      <p:bldP spid="7185" grpId="0"/>
      <p:bldP spid="3" grpId="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19458" name="Rectangle 2"/>
          <p:cNvSpPr>
            <a:spLocks noChangeArrowheads="1"/>
          </p:cNvSpPr>
          <p:nvPr/>
        </p:nvSpPr>
        <p:spPr bwMode="auto">
          <a:xfrm>
            <a:off x="734466" y="327036"/>
            <a:ext cx="10631739" cy="600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300000"/>
              </a:lnSpc>
            </a:pPr>
            <a:r>
              <a:rPr lang="zh-CN" altLang="en-US" sz="3200" b="1" dirty="0">
                <a:latin typeface="宋体" panose="02010600030101010101" pitchFamily="2" charset="-122"/>
                <a:ea typeface="宋体" panose="02010600030101010101" pitchFamily="2" charset="-122"/>
              </a:rPr>
              <a:t> </a:t>
            </a:r>
            <a:r>
              <a:rPr lang="zh-CN" altLang="en-US" sz="3200" b="1" dirty="0" smtClean="0">
                <a:latin typeface="宋体" panose="02010600030101010101" pitchFamily="2" charset="-122"/>
                <a:ea typeface="宋体" panose="02010600030101010101" pitchFamily="2" charset="-122"/>
              </a:rPr>
              <a:t>    一</a:t>
            </a:r>
            <a:r>
              <a:rPr lang="zh-CN" altLang="en-US" sz="3200" b="1" dirty="0">
                <a:latin typeface="宋体" panose="02010600030101010101" pitchFamily="2" charset="-122"/>
                <a:ea typeface="宋体" panose="02010600030101010101" pitchFamily="2" charset="-122"/>
              </a:rPr>
              <a:t>讲学家</a:t>
            </a:r>
            <a:r>
              <a:rPr lang="zh-CN" altLang="en-US" sz="3200" b="1" dirty="0">
                <a:solidFill>
                  <a:srgbClr val="0000FF"/>
                </a:solidFill>
                <a:latin typeface="宋体" panose="02010600030101010101" pitchFamily="2" charset="-122"/>
                <a:ea typeface="宋体" panose="02010600030101010101" pitchFamily="2" charset="-122"/>
              </a:rPr>
              <a:t>设账</a:t>
            </a:r>
            <a:r>
              <a:rPr lang="zh-CN" altLang="en-US" sz="3200" b="1" dirty="0">
                <a:latin typeface="宋体" panose="02010600030101010101" pitchFamily="2" charset="-122"/>
                <a:ea typeface="宋体" panose="02010600030101010101" pitchFamily="2" charset="-122"/>
              </a:rPr>
              <a:t>寺中，</a:t>
            </a:r>
            <a:r>
              <a:rPr lang="zh-CN" altLang="en-US" sz="3200" b="1" dirty="0">
                <a:solidFill>
                  <a:srgbClr val="0000FF"/>
                </a:solidFill>
                <a:latin typeface="宋体" panose="02010600030101010101" pitchFamily="2" charset="-122"/>
                <a:ea typeface="宋体" panose="02010600030101010101" pitchFamily="2" charset="-122"/>
              </a:rPr>
              <a:t>闻之</a:t>
            </a:r>
            <a:r>
              <a:rPr lang="zh-CN" altLang="en-US" sz="3200" b="1" dirty="0">
                <a:latin typeface="宋体" panose="02010600030101010101" pitchFamily="2" charset="-122"/>
                <a:ea typeface="宋体" panose="02010600030101010101" pitchFamily="2" charset="-122"/>
              </a:rPr>
              <a:t>笑曰</a:t>
            </a:r>
            <a:r>
              <a:rPr lang="zh-CN" altLang="en-US" sz="3200" b="1" dirty="0" smtClean="0">
                <a:latin typeface="宋体" panose="02010600030101010101" pitchFamily="2" charset="-122"/>
                <a:ea typeface="宋体" panose="02010600030101010101" pitchFamily="2" charset="-122"/>
              </a:rPr>
              <a:t>：“</a:t>
            </a:r>
            <a:r>
              <a:rPr lang="zh-CN" altLang="en-US" sz="3200" b="1" dirty="0" smtClean="0">
                <a:solidFill>
                  <a:srgbClr val="0000FF"/>
                </a:solidFill>
                <a:latin typeface="宋体" panose="02010600030101010101" pitchFamily="2" charset="-122"/>
                <a:ea typeface="宋体" panose="02010600030101010101" pitchFamily="2" charset="-122"/>
              </a:rPr>
              <a:t>尔</a:t>
            </a:r>
            <a:r>
              <a:rPr lang="zh-CN" altLang="en-US" sz="3200" b="1" dirty="0">
                <a:solidFill>
                  <a:srgbClr val="0000FF"/>
                </a:solidFill>
                <a:latin typeface="宋体" panose="02010600030101010101" pitchFamily="2" charset="-122"/>
                <a:ea typeface="宋体" panose="02010600030101010101" pitchFamily="2" charset="-122"/>
              </a:rPr>
              <a:t>辈</a:t>
            </a:r>
            <a:r>
              <a:rPr lang="zh-CN" altLang="en-US" sz="3200" b="1" dirty="0">
                <a:latin typeface="宋体" panose="02010600030101010101" pitchFamily="2" charset="-122"/>
                <a:ea typeface="宋体" panose="02010600030101010101" pitchFamily="2" charset="-122"/>
              </a:rPr>
              <a:t>不</a:t>
            </a:r>
            <a:r>
              <a:rPr lang="zh-CN" altLang="en-US" sz="3200" b="1" dirty="0" smtClean="0">
                <a:latin typeface="宋体" panose="02010600030101010101" pitchFamily="2" charset="-122"/>
                <a:ea typeface="宋体" panose="02010600030101010101" pitchFamily="2" charset="-122"/>
              </a:rPr>
              <a:t>能</a:t>
            </a:r>
            <a:r>
              <a:rPr lang="zh-CN" altLang="en-US" sz="3200" b="1" dirty="0" smtClean="0">
                <a:solidFill>
                  <a:srgbClr val="0000FF"/>
                </a:solidFill>
                <a:latin typeface="宋体" panose="02010600030101010101" pitchFamily="2" charset="-122"/>
                <a:ea typeface="宋体" panose="02010600030101010101" pitchFamily="2" charset="-122"/>
              </a:rPr>
              <a:t>究</a:t>
            </a:r>
            <a:endParaRPr lang="en-US" altLang="zh-CN" sz="3200" b="1" dirty="0" smtClean="0">
              <a:solidFill>
                <a:srgbClr val="0000FF"/>
              </a:solidFill>
              <a:latin typeface="宋体" panose="02010600030101010101" pitchFamily="2" charset="-122"/>
              <a:ea typeface="宋体" panose="02010600030101010101" pitchFamily="2" charset="-122"/>
            </a:endParaRPr>
          </a:p>
          <a:p>
            <a:pPr>
              <a:lnSpc>
                <a:spcPct val="300000"/>
              </a:lnSpc>
            </a:pPr>
            <a:r>
              <a:rPr lang="zh-CN" altLang="en-US" sz="3200" b="1" dirty="0" smtClean="0">
                <a:solidFill>
                  <a:srgbClr val="0000FF"/>
                </a:solidFill>
                <a:latin typeface="宋体" panose="02010600030101010101" pitchFamily="2" charset="-122"/>
                <a:ea typeface="宋体" panose="02010600030101010101" pitchFamily="2" charset="-122"/>
              </a:rPr>
              <a:t>物</a:t>
            </a:r>
            <a:r>
              <a:rPr lang="zh-CN" altLang="en-US" sz="3200" b="1" dirty="0">
                <a:solidFill>
                  <a:srgbClr val="0000FF"/>
                </a:solidFill>
                <a:latin typeface="宋体" panose="02010600030101010101" pitchFamily="2" charset="-122"/>
                <a:ea typeface="宋体" panose="02010600030101010101" pitchFamily="2" charset="-122"/>
              </a:rPr>
              <a:t>理</a:t>
            </a:r>
            <a:r>
              <a:rPr lang="zh-CN" altLang="en-US" sz="3200" b="1" dirty="0">
                <a:latin typeface="宋体" panose="02010600030101010101" pitchFamily="2" charset="-122"/>
                <a:ea typeface="宋体" panose="02010600030101010101" pitchFamily="2" charset="-122"/>
              </a:rPr>
              <a:t>，</a:t>
            </a:r>
            <a:r>
              <a:rPr lang="zh-CN" altLang="en-US" sz="3200" b="1" dirty="0">
                <a:solidFill>
                  <a:srgbClr val="0000FF"/>
                </a:solidFill>
                <a:latin typeface="宋体" panose="02010600030101010101" pitchFamily="2" charset="-122"/>
                <a:ea typeface="宋体" panose="02010600030101010101" pitchFamily="2" charset="-122"/>
              </a:rPr>
              <a:t>是非</a:t>
            </a:r>
            <a:r>
              <a:rPr lang="zh-CN" altLang="en-US" sz="3200" b="1" dirty="0">
                <a:latin typeface="宋体" panose="02010600030101010101" pitchFamily="2" charset="-122"/>
                <a:ea typeface="宋体" panose="02010600030101010101" pitchFamily="2" charset="-122"/>
              </a:rPr>
              <a:t>木杮，</a:t>
            </a:r>
            <a:r>
              <a:rPr lang="zh-CN" altLang="en-US" sz="3200" b="1" dirty="0">
                <a:solidFill>
                  <a:srgbClr val="0000FF"/>
                </a:solidFill>
                <a:latin typeface="宋体" panose="02010600030101010101" pitchFamily="2" charset="-122"/>
                <a:ea typeface="宋体" panose="02010600030101010101" pitchFamily="2" charset="-122"/>
              </a:rPr>
              <a:t>岂</a:t>
            </a:r>
            <a:r>
              <a:rPr lang="zh-CN" altLang="en-US" sz="3200" b="1" dirty="0">
                <a:latin typeface="宋体" panose="02010600030101010101" pitchFamily="2" charset="-122"/>
                <a:ea typeface="宋体" panose="02010600030101010101" pitchFamily="2" charset="-122"/>
              </a:rPr>
              <a:t>能</a:t>
            </a:r>
            <a:r>
              <a:rPr lang="zh-CN" altLang="en-US" sz="3200" b="1" dirty="0">
                <a:solidFill>
                  <a:srgbClr val="0000FF"/>
                </a:solidFill>
                <a:latin typeface="宋体" panose="02010600030101010101" pitchFamily="2" charset="-122"/>
                <a:ea typeface="宋体" panose="02010600030101010101" pitchFamily="2" charset="-122"/>
              </a:rPr>
              <a:t>为暴涨</a:t>
            </a:r>
            <a:r>
              <a:rPr lang="zh-CN" altLang="en-US" sz="3200" b="1" dirty="0">
                <a:latin typeface="宋体" panose="02010600030101010101" pitchFamily="2" charset="-122"/>
                <a:ea typeface="宋体" panose="02010600030101010101" pitchFamily="2" charset="-122"/>
              </a:rPr>
              <a:t>携</a:t>
            </a:r>
            <a:r>
              <a:rPr lang="zh-CN" altLang="en-US" sz="3200" b="1" dirty="0">
                <a:solidFill>
                  <a:srgbClr val="0000FF"/>
                </a:solidFill>
                <a:latin typeface="宋体" panose="02010600030101010101" pitchFamily="2" charset="-122"/>
                <a:ea typeface="宋体" panose="02010600030101010101" pitchFamily="2" charset="-122"/>
              </a:rPr>
              <a:t>之</a:t>
            </a:r>
            <a:r>
              <a:rPr lang="zh-CN" altLang="en-US" sz="3200" b="1" dirty="0">
                <a:solidFill>
                  <a:srgbClr val="FF3300"/>
                </a:solidFill>
                <a:latin typeface="宋体" panose="02010600030101010101" pitchFamily="2" charset="-122"/>
                <a:ea typeface="宋体" panose="02010600030101010101" pitchFamily="2" charset="-122"/>
              </a:rPr>
              <a:t>去</a:t>
            </a:r>
            <a:r>
              <a:rPr lang="zh-CN" altLang="en-US" sz="3200" b="1" dirty="0">
                <a:latin typeface="宋体" panose="02010600030101010101" pitchFamily="2" charset="-122"/>
                <a:ea typeface="宋体" panose="02010600030101010101" pitchFamily="2" charset="-122"/>
              </a:rPr>
              <a:t>？乃石性坚重，沙性松浮，</a:t>
            </a:r>
            <a:r>
              <a:rPr lang="zh-CN" altLang="en-US" sz="3200" b="1" dirty="0">
                <a:solidFill>
                  <a:srgbClr val="0000FF"/>
                </a:solidFill>
                <a:latin typeface="宋体" panose="02010600030101010101" pitchFamily="2" charset="-122"/>
                <a:ea typeface="宋体" panose="02010600030101010101" pitchFamily="2" charset="-122"/>
              </a:rPr>
              <a:t>湮</a:t>
            </a:r>
            <a:r>
              <a:rPr lang="zh-CN" altLang="en-US" sz="3200" b="1" dirty="0">
                <a:latin typeface="宋体" panose="02010600030101010101" pitchFamily="2" charset="-122"/>
                <a:ea typeface="宋体" panose="02010600030101010101" pitchFamily="2" charset="-122"/>
              </a:rPr>
              <a:t>于沙上，渐沉渐深</a:t>
            </a:r>
            <a:r>
              <a:rPr lang="zh-CN" altLang="en-US" sz="3200" b="1" dirty="0">
                <a:solidFill>
                  <a:srgbClr val="0000FF"/>
                </a:solidFill>
                <a:latin typeface="宋体" panose="02010600030101010101" pitchFamily="2" charset="-122"/>
                <a:ea typeface="宋体" panose="02010600030101010101" pitchFamily="2" charset="-122"/>
              </a:rPr>
              <a:t>耳</a:t>
            </a:r>
            <a:r>
              <a:rPr lang="zh-CN" altLang="en-US" sz="3200" b="1" dirty="0">
                <a:latin typeface="宋体" panose="02010600030101010101" pitchFamily="2" charset="-122"/>
                <a:ea typeface="宋体" panose="02010600030101010101" pitchFamily="2" charset="-122"/>
              </a:rPr>
              <a:t>。   </a:t>
            </a:r>
            <a:r>
              <a:rPr lang="zh-CN" altLang="en-US" sz="3200" b="1" dirty="0">
                <a:solidFill>
                  <a:srgbClr val="0000FF"/>
                </a:solidFill>
                <a:latin typeface="宋体" panose="02010600030101010101" pitchFamily="2" charset="-122"/>
                <a:ea typeface="宋体" panose="02010600030101010101" pitchFamily="2" charset="-122"/>
              </a:rPr>
              <a:t>沿</a:t>
            </a:r>
            <a:r>
              <a:rPr lang="zh-CN" altLang="en-US" sz="3200" b="1" dirty="0">
                <a:latin typeface="宋体" panose="02010600030101010101" pitchFamily="2" charset="-122"/>
                <a:ea typeface="宋体" panose="02010600030101010101" pitchFamily="2" charset="-122"/>
              </a:rPr>
              <a:t>河</a:t>
            </a:r>
            <a:r>
              <a:rPr lang="zh-CN" altLang="en-US" sz="3200" b="1" dirty="0">
                <a:solidFill>
                  <a:srgbClr val="0000FF"/>
                </a:solidFill>
                <a:latin typeface="宋体" panose="02010600030101010101" pitchFamily="2" charset="-122"/>
                <a:ea typeface="宋体" panose="02010600030101010101" pitchFamily="2" charset="-122"/>
              </a:rPr>
              <a:t>求</a:t>
            </a:r>
            <a:r>
              <a:rPr lang="zh-CN" altLang="en-US" sz="3200" b="1" dirty="0">
                <a:latin typeface="宋体" panose="02010600030101010101" pitchFamily="2" charset="-122"/>
                <a:ea typeface="宋体" panose="02010600030101010101" pitchFamily="2" charset="-122"/>
              </a:rPr>
              <a:t>之，不亦</a:t>
            </a:r>
            <a:r>
              <a:rPr lang="zh-CN" altLang="en-US" sz="3200" b="1" dirty="0">
                <a:solidFill>
                  <a:srgbClr val="0000FF"/>
                </a:solidFill>
                <a:latin typeface="宋体" panose="02010600030101010101" pitchFamily="2" charset="-122"/>
                <a:ea typeface="宋体" panose="02010600030101010101" pitchFamily="2" charset="-122"/>
              </a:rPr>
              <a:t>颠</a:t>
            </a:r>
            <a:r>
              <a:rPr lang="zh-CN" altLang="en-US" sz="3200" b="1" dirty="0">
                <a:latin typeface="宋体" panose="02010600030101010101" pitchFamily="2" charset="-122"/>
                <a:ea typeface="宋体" panose="02010600030101010101" pitchFamily="2" charset="-122"/>
              </a:rPr>
              <a:t>乎？”众</a:t>
            </a:r>
            <a:r>
              <a:rPr lang="zh-CN" altLang="en-US" sz="3200" b="1" dirty="0" smtClean="0">
                <a:solidFill>
                  <a:srgbClr val="0000FF"/>
                </a:solidFill>
                <a:latin typeface="宋体" panose="02010600030101010101" pitchFamily="2" charset="-122"/>
                <a:ea typeface="宋体" panose="02010600030101010101" pitchFamily="2" charset="-122"/>
              </a:rPr>
              <a:t>服 为 确</a:t>
            </a:r>
            <a:r>
              <a:rPr lang="zh-CN" altLang="en-US" sz="3200" b="1" dirty="0">
                <a:solidFill>
                  <a:srgbClr val="0000FF"/>
                </a:solidFill>
                <a:latin typeface="宋体" panose="02010600030101010101" pitchFamily="2" charset="-122"/>
                <a:ea typeface="宋体" panose="02010600030101010101" pitchFamily="2" charset="-122"/>
              </a:rPr>
              <a:t>论</a:t>
            </a:r>
            <a:r>
              <a:rPr lang="zh-CN" altLang="en-US" sz="3200" b="1" dirty="0">
                <a:latin typeface="宋体" panose="02010600030101010101" pitchFamily="2" charset="-122"/>
                <a:ea typeface="宋体" panose="02010600030101010101" pitchFamily="2" charset="-122"/>
              </a:rPr>
              <a:t>。 </a:t>
            </a:r>
            <a:endParaRPr lang="zh-CN" altLang="en-US" sz="3200" b="1" dirty="0">
              <a:latin typeface="宋体" panose="02010600030101010101" pitchFamily="2" charset="-122"/>
              <a:ea typeface="宋体" panose="02010600030101010101" pitchFamily="2" charset="-122"/>
            </a:endParaRPr>
          </a:p>
        </p:txBody>
      </p:sp>
      <p:sp>
        <p:nvSpPr>
          <p:cNvPr id="9219" name="Text Box 3"/>
          <p:cNvSpPr txBox="1">
            <a:spLocks noChangeArrowheads="1"/>
          </p:cNvSpPr>
          <p:nvPr/>
        </p:nvSpPr>
        <p:spPr bwMode="auto">
          <a:xfrm>
            <a:off x="3204845" y="751205"/>
            <a:ext cx="180086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b="1" dirty="0">
                <a:solidFill>
                  <a:srgbClr val="FF0000"/>
                </a:solidFill>
                <a:latin typeface="Times New Roman" panose="02020603050405020304" pitchFamily="18" charset="0"/>
                <a:ea typeface="黑体" panose="02010609060101010101" charset="-122"/>
              </a:rPr>
              <a:t>设馆教书</a:t>
            </a:r>
            <a:endParaRPr lang="zh-CN" altLang="en-US" sz="2800" b="1" dirty="0">
              <a:solidFill>
                <a:srgbClr val="FF0000"/>
              </a:solidFill>
              <a:latin typeface="Times New Roman" panose="02020603050405020304" pitchFamily="18" charset="0"/>
              <a:ea typeface="黑体" panose="02010609060101010101" charset="-122"/>
            </a:endParaRPr>
          </a:p>
        </p:txBody>
      </p:sp>
      <p:sp>
        <p:nvSpPr>
          <p:cNvPr id="9220" name="Text Box 4"/>
          <p:cNvSpPr txBox="1">
            <a:spLocks noChangeArrowheads="1"/>
          </p:cNvSpPr>
          <p:nvPr/>
        </p:nvSpPr>
        <p:spPr bwMode="auto">
          <a:xfrm>
            <a:off x="5323539" y="750892"/>
            <a:ext cx="90711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b="1" dirty="0">
                <a:solidFill>
                  <a:srgbClr val="FF0000"/>
                </a:solidFill>
                <a:latin typeface="Times New Roman" panose="02020603050405020304" pitchFamily="18" charset="0"/>
                <a:ea typeface="黑体" panose="02010609060101010101" charset="-122"/>
              </a:rPr>
              <a:t>听说</a:t>
            </a:r>
            <a:endParaRPr lang="zh-CN" altLang="en-US" sz="2800" b="1" dirty="0">
              <a:solidFill>
                <a:srgbClr val="FF0000"/>
              </a:solidFill>
              <a:latin typeface="Times New Roman" panose="02020603050405020304" pitchFamily="18" charset="0"/>
              <a:ea typeface="黑体" panose="02010609060101010101" charset="-122"/>
            </a:endParaRPr>
          </a:p>
        </p:txBody>
      </p:sp>
      <p:sp>
        <p:nvSpPr>
          <p:cNvPr id="9221" name="Text Box 5"/>
          <p:cNvSpPr txBox="1">
            <a:spLocks noChangeArrowheads="1"/>
          </p:cNvSpPr>
          <p:nvPr/>
        </p:nvSpPr>
        <p:spPr bwMode="auto">
          <a:xfrm>
            <a:off x="5777865" y="1574800"/>
            <a:ext cx="172720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b="1" dirty="0">
                <a:solidFill>
                  <a:srgbClr val="FF0000"/>
                </a:solidFill>
                <a:latin typeface="Times New Roman" panose="02020603050405020304" pitchFamily="18" charset="0"/>
                <a:ea typeface="黑体" panose="02010609060101010101" charset="-122"/>
              </a:rPr>
              <a:t>代这件事</a:t>
            </a:r>
            <a:endParaRPr lang="zh-CN" altLang="en-US" sz="2800" b="1" dirty="0">
              <a:solidFill>
                <a:srgbClr val="FF0000"/>
              </a:solidFill>
              <a:latin typeface="Times New Roman" panose="02020603050405020304" pitchFamily="18" charset="0"/>
              <a:ea typeface="黑体" panose="02010609060101010101" charset="-122"/>
            </a:endParaRPr>
          </a:p>
        </p:txBody>
      </p:sp>
      <p:sp>
        <p:nvSpPr>
          <p:cNvPr id="9222" name="Text Box 6"/>
          <p:cNvSpPr txBox="1">
            <a:spLocks noChangeArrowheads="1"/>
          </p:cNvSpPr>
          <p:nvPr/>
        </p:nvSpPr>
        <p:spPr bwMode="auto">
          <a:xfrm>
            <a:off x="7783830" y="751205"/>
            <a:ext cx="229362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b="1" dirty="0">
                <a:solidFill>
                  <a:srgbClr val="FF0000"/>
                </a:solidFill>
                <a:latin typeface="Times New Roman" panose="02020603050405020304" pitchFamily="18" charset="0"/>
                <a:ea typeface="黑体" panose="02010609060101010101" charset="-122"/>
              </a:rPr>
              <a:t>你们这些人</a:t>
            </a:r>
            <a:endParaRPr lang="zh-CN" altLang="en-US" sz="2800" b="1" dirty="0">
              <a:solidFill>
                <a:srgbClr val="FF0000"/>
              </a:solidFill>
              <a:latin typeface="Times New Roman" panose="02020603050405020304" pitchFamily="18" charset="0"/>
              <a:ea typeface="黑体" panose="02010609060101010101" charset="-122"/>
            </a:endParaRPr>
          </a:p>
        </p:txBody>
      </p:sp>
      <p:sp>
        <p:nvSpPr>
          <p:cNvPr id="9223" name="Text Box 7"/>
          <p:cNvSpPr txBox="1">
            <a:spLocks noChangeArrowheads="1"/>
          </p:cNvSpPr>
          <p:nvPr/>
        </p:nvSpPr>
        <p:spPr bwMode="auto">
          <a:xfrm>
            <a:off x="9303385" y="1574800"/>
            <a:ext cx="197929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b="1" dirty="0">
                <a:solidFill>
                  <a:srgbClr val="FF0000"/>
                </a:solidFill>
                <a:latin typeface="Times New Roman" panose="02020603050405020304" pitchFamily="18" charset="0"/>
                <a:ea typeface="黑体" panose="02010609060101010101" charset="-122"/>
              </a:rPr>
              <a:t>研究、探求</a:t>
            </a:r>
            <a:endParaRPr lang="zh-CN" altLang="en-US" sz="2800" b="1" dirty="0">
              <a:solidFill>
                <a:srgbClr val="FF0000"/>
              </a:solidFill>
              <a:latin typeface="Times New Roman" panose="02020603050405020304" pitchFamily="18" charset="0"/>
              <a:ea typeface="黑体" panose="02010609060101010101" charset="-122"/>
            </a:endParaRPr>
          </a:p>
        </p:txBody>
      </p:sp>
      <p:sp>
        <p:nvSpPr>
          <p:cNvPr id="9224" name="Text Box 8"/>
          <p:cNvSpPr txBox="1">
            <a:spLocks noChangeArrowheads="1"/>
          </p:cNvSpPr>
          <p:nvPr/>
        </p:nvSpPr>
        <p:spPr bwMode="auto">
          <a:xfrm>
            <a:off x="224790" y="3048000"/>
            <a:ext cx="319214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b="1" dirty="0">
                <a:solidFill>
                  <a:srgbClr val="FF0000"/>
                </a:solidFill>
                <a:latin typeface="Times New Roman" panose="02020603050405020304" pitchFamily="18" charset="0"/>
                <a:ea typeface="黑体" panose="02010609060101010101" charset="-122"/>
              </a:rPr>
              <a:t>事物的道理、规律</a:t>
            </a:r>
            <a:endParaRPr lang="zh-CN" altLang="en-US" sz="2800" b="1" dirty="0">
              <a:solidFill>
                <a:srgbClr val="FF0000"/>
              </a:solidFill>
              <a:latin typeface="Times New Roman" panose="02020603050405020304" pitchFamily="18" charset="0"/>
              <a:ea typeface="黑体" panose="02010609060101010101" charset="-122"/>
            </a:endParaRPr>
          </a:p>
        </p:txBody>
      </p:sp>
      <p:sp>
        <p:nvSpPr>
          <p:cNvPr id="9226" name="Text Box 11"/>
          <p:cNvSpPr txBox="1">
            <a:spLocks noChangeArrowheads="1"/>
          </p:cNvSpPr>
          <p:nvPr/>
        </p:nvSpPr>
        <p:spPr bwMode="auto">
          <a:xfrm>
            <a:off x="2486660" y="2171065"/>
            <a:ext cx="102933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b="1" dirty="0">
                <a:solidFill>
                  <a:srgbClr val="FF0000"/>
                </a:solidFill>
                <a:latin typeface="Times New Roman" panose="02020603050405020304" pitchFamily="18" charset="0"/>
                <a:ea typeface="黑体" panose="02010609060101010101" charset="-122"/>
              </a:rPr>
              <a:t>不是</a:t>
            </a:r>
            <a:endParaRPr lang="zh-CN" altLang="en-US" sz="2800" b="1" dirty="0">
              <a:solidFill>
                <a:srgbClr val="FF0000"/>
              </a:solidFill>
              <a:latin typeface="Times New Roman" panose="02020603050405020304" pitchFamily="18" charset="0"/>
              <a:ea typeface="黑体" panose="02010609060101010101" charset="-122"/>
            </a:endParaRPr>
          </a:p>
        </p:txBody>
      </p:sp>
      <p:sp>
        <p:nvSpPr>
          <p:cNvPr id="9227" name="Text Box 12"/>
          <p:cNvSpPr txBox="1">
            <a:spLocks noChangeArrowheads="1"/>
          </p:cNvSpPr>
          <p:nvPr/>
        </p:nvSpPr>
        <p:spPr bwMode="auto">
          <a:xfrm>
            <a:off x="3934128" y="2229002"/>
            <a:ext cx="1140884"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b="1" dirty="0">
                <a:solidFill>
                  <a:srgbClr val="FF0000"/>
                </a:solidFill>
                <a:latin typeface="Times New Roman" panose="02020603050405020304" pitchFamily="18" charset="0"/>
                <a:ea typeface="黑体" panose="02010609060101010101" charset="-122"/>
              </a:rPr>
              <a:t>怎么</a:t>
            </a:r>
            <a:endParaRPr lang="zh-CN" altLang="en-US" sz="2800" b="1" dirty="0">
              <a:solidFill>
                <a:srgbClr val="FF0000"/>
              </a:solidFill>
              <a:latin typeface="Times New Roman" panose="02020603050405020304" pitchFamily="18" charset="0"/>
              <a:ea typeface="黑体" panose="02010609060101010101" charset="-122"/>
            </a:endParaRPr>
          </a:p>
        </p:txBody>
      </p:sp>
      <p:sp>
        <p:nvSpPr>
          <p:cNvPr id="9228" name="Text Box 13"/>
          <p:cNvSpPr txBox="1">
            <a:spLocks noChangeArrowheads="1"/>
          </p:cNvSpPr>
          <p:nvPr/>
        </p:nvSpPr>
        <p:spPr bwMode="auto">
          <a:xfrm>
            <a:off x="4955595" y="2229002"/>
            <a:ext cx="91440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b="1" dirty="0">
                <a:solidFill>
                  <a:srgbClr val="FF0000"/>
                </a:solidFill>
                <a:latin typeface="Times New Roman" panose="02020603050405020304" pitchFamily="18" charset="0"/>
                <a:ea typeface="黑体" panose="02010609060101010101" charset="-122"/>
              </a:rPr>
              <a:t>被</a:t>
            </a:r>
            <a:endParaRPr lang="zh-CN" altLang="en-US" sz="2800" b="1" dirty="0">
              <a:solidFill>
                <a:srgbClr val="FF0000"/>
              </a:solidFill>
              <a:latin typeface="Times New Roman" panose="02020603050405020304" pitchFamily="18" charset="0"/>
              <a:ea typeface="黑体" panose="02010609060101010101" charset="-122"/>
            </a:endParaRPr>
          </a:p>
        </p:txBody>
      </p:sp>
      <p:sp>
        <p:nvSpPr>
          <p:cNvPr id="9229" name="Text Box 15"/>
          <p:cNvSpPr txBox="1">
            <a:spLocks noChangeArrowheads="1"/>
          </p:cNvSpPr>
          <p:nvPr/>
        </p:nvSpPr>
        <p:spPr bwMode="auto">
          <a:xfrm>
            <a:off x="1968500" y="2171065"/>
            <a:ext cx="62039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b="1" dirty="0">
                <a:solidFill>
                  <a:srgbClr val="FF0000"/>
                </a:solidFill>
                <a:latin typeface="Times New Roman" panose="02020603050405020304" pitchFamily="18" charset="0"/>
                <a:ea typeface="黑体" panose="02010609060101010101" charset="-122"/>
              </a:rPr>
              <a:t>这</a:t>
            </a:r>
            <a:endParaRPr lang="zh-CN" altLang="en-US" sz="2800" b="1" dirty="0">
              <a:solidFill>
                <a:srgbClr val="FF0000"/>
              </a:solidFill>
              <a:latin typeface="Times New Roman" panose="02020603050405020304" pitchFamily="18" charset="0"/>
              <a:ea typeface="黑体" panose="02010609060101010101" charset="-122"/>
            </a:endParaRPr>
          </a:p>
        </p:txBody>
      </p:sp>
      <p:sp>
        <p:nvSpPr>
          <p:cNvPr id="9230" name="Text Box 19"/>
          <p:cNvSpPr txBox="1">
            <a:spLocks noChangeArrowheads="1"/>
          </p:cNvSpPr>
          <p:nvPr/>
        </p:nvSpPr>
        <p:spPr bwMode="auto">
          <a:xfrm>
            <a:off x="1968498" y="3676326"/>
            <a:ext cx="1236133"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b="1" dirty="0">
                <a:solidFill>
                  <a:srgbClr val="FF0000"/>
                </a:solidFill>
                <a:latin typeface="Times New Roman" panose="02020603050405020304" pitchFamily="18" charset="0"/>
                <a:ea typeface="黑体" panose="02010609060101010101" charset="-122"/>
              </a:rPr>
              <a:t>埋没</a:t>
            </a:r>
            <a:endParaRPr lang="zh-CN" altLang="en-US" sz="2800" b="1" dirty="0">
              <a:solidFill>
                <a:srgbClr val="FF0000"/>
              </a:solidFill>
              <a:latin typeface="Times New Roman" panose="02020603050405020304" pitchFamily="18" charset="0"/>
              <a:ea typeface="黑体" panose="02010609060101010101" charset="-122"/>
            </a:endParaRPr>
          </a:p>
        </p:txBody>
      </p:sp>
      <p:sp>
        <p:nvSpPr>
          <p:cNvPr id="9231" name="Text Box 20"/>
          <p:cNvSpPr txBox="1">
            <a:spLocks noChangeArrowheads="1"/>
          </p:cNvSpPr>
          <p:nvPr/>
        </p:nvSpPr>
        <p:spPr bwMode="auto">
          <a:xfrm>
            <a:off x="9580880" y="4498340"/>
            <a:ext cx="178562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b="1" dirty="0">
                <a:solidFill>
                  <a:srgbClr val="FF0000"/>
                </a:solidFill>
                <a:latin typeface="Times New Roman" panose="02020603050405020304" pitchFamily="18" charset="0"/>
                <a:ea typeface="黑体" panose="02010609060101010101" charset="-122"/>
              </a:rPr>
              <a:t>颠倒</a:t>
            </a:r>
            <a:r>
              <a:rPr lang="en-US" altLang="zh-CN" sz="2800" b="1">
                <a:solidFill>
                  <a:srgbClr val="FF0000"/>
                </a:solidFill>
                <a:ea typeface="SimSun-ExtB" panose="02010609060101010101" pitchFamily="49" charset="-122"/>
                <a:sym typeface="宋体" panose="02010600030101010101" pitchFamily="2" charset="-122"/>
              </a:rPr>
              <a:t>,</a:t>
            </a:r>
            <a:r>
              <a:rPr lang="zh-CN" altLang="en-US" sz="2800" b="1" dirty="0">
                <a:solidFill>
                  <a:srgbClr val="FF0000"/>
                </a:solidFill>
                <a:latin typeface="Times New Roman" panose="02020603050405020304" pitchFamily="18" charset="0"/>
                <a:ea typeface="黑体" panose="02010609060101010101" charset="-122"/>
              </a:rPr>
              <a:t>错乱</a:t>
            </a:r>
            <a:endParaRPr lang="zh-CN" altLang="en-US" sz="2800" b="1" dirty="0">
              <a:solidFill>
                <a:srgbClr val="FF0000"/>
              </a:solidFill>
              <a:latin typeface="Times New Roman" panose="02020603050405020304" pitchFamily="18" charset="0"/>
              <a:ea typeface="黑体" panose="02010609060101010101" charset="-122"/>
            </a:endParaRPr>
          </a:p>
        </p:txBody>
      </p:sp>
      <p:sp>
        <p:nvSpPr>
          <p:cNvPr id="9232" name="文本框 9231"/>
          <p:cNvSpPr txBox="1">
            <a:spLocks noChangeArrowheads="1"/>
          </p:cNvSpPr>
          <p:nvPr/>
        </p:nvSpPr>
        <p:spPr bwMode="auto">
          <a:xfrm>
            <a:off x="4339590" y="3048000"/>
            <a:ext cx="214630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a:solidFill>
                  <a:srgbClr val="FF0000"/>
                </a:solidFill>
                <a:ea typeface="黑体" panose="02010609060101010101" charset="-122"/>
              </a:rPr>
              <a:t>动作名</a:t>
            </a:r>
            <a:r>
              <a:rPr lang="en-US" altLang="zh-CN" sz="2800" b="1">
                <a:solidFill>
                  <a:srgbClr val="FF0000"/>
                </a:solidFill>
                <a:ea typeface="SimSun-ExtB" panose="02010609060101010101" pitchFamily="49" charset="-122"/>
                <a:sym typeface="宋体" panose="02010600030101010101" pitchFamily="2" charset="-122"/>
              </a:rPr>
              <a:t>,</a:t>
            </a:r>
            <a:r>
              <a:rPr lang="zh-CN" altLang="en-US" sz="2800" b="1" dirty="0">
                <a:solidFill>
                  <a:srgbClr val="FF0000"/>
                </a:solidFill>
                <a:ea typeface="黑体" panose="02010609060101010101" charset="-122"/>
              </a:rPr>
              <a:t>洪水</a:t>
            </a:r>
            <a:endParaRPr lang="zh-CN" altLang="en-US" sz="2800" b="1" dirty="0">
              <a:solidFill>
                <a:srgbClr val="FF0000"/>
              </a:solidFill>
              <a:ea typeface="黑体" panose="02010609060101010101" charset="-122"/>
            </a:endParaRPr>
          </a:p>
        </p:txBody>
      </p:sp>
      <p:sp>
        <p:nvSpPr>
          <p:cNvPr id="9233" name="文本框 9232"/>
          <p:cNvSpPr txBox="1">
            <a:spLocks noChangeArrowheads="1"/>
          </p:cNvSpPr>
          <p:nvPr/>
        </p:nvSpPr>
        <p:spPr bwMode="auto">
          <a:xfrm>
            <a:off x="6419795" y="2170837"/>
            <a:ext cx="125539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a:solidFill>
                  <a:srgbClr val="FF0000"/>
                </a:solidFill>
                <a:ea typeface="黑体" panose="02010609060101010101" charset="-122"/>
              </a:rPr>
              <a:t>代石兽</a:t>
            </a:r>
            <a:endParaRPr lang="zh-CN" altLang="en-US" sz="2800" b="1" dirty="0">
              <a:solidFill>
                <a:srgbClr val="FF0000"/>
              </a:solidFill>
              <a:ea typeface="黑体" panose="02010609060101010101" charset="-122"/>
            </a:endParaRPr>
          </a:p>
        </p:txBody>
      </p:sp>
      <p:sp>
        <p:nvSpPr>
          <p:cNvPr id="9234" name="文本框 9233"/>
          <p:cNvSpPr txBox="1">
            <a:spLocks noChangeArrowheads="1"/>
          </p:cNvSpPr>
          <p:nvPr/>
        </p:nvSpPr>
        <p:spPr bwMode="auto">
          <a:xfrm>
            <a:off x="5649257" y="3706806"/>
            <a:ext cx="89789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a:solidFill>
                  <a:srgbClr val="FF0000"/>
                </a:solidFill>
                <a:ea typeface="黑体" panose="02010609060101010101" charset="-122"/>
              </a:rPr>
              <a:t>罢了</a:t>
            </a:r>
            <a:endParaRPr lang="zh-CN" altLang="en-US" sz="2800" b="1" dirty="0">
              <a:solidFill>
                <a:srgbClr val="FF0000"/>
              </a:solidFill>
              <a:ea typeface="黑体" panose="02010609060101010101" charset="-122"/>
            </a:endParaRPr>
          </a:p>
        </p:txBody>
      </p:sp>
      <p:sp>
        <p:nvSpPr>
          <p:cNvPr id="9235" name="文本框 9234"/>
          <p:cNvSpPr txBox="1">
            <a:spLocks noChangeArrowheads="1"/>
          </p:cNvSpPr>
          <p:nvPr/>
        </p:nvSpPr>
        <p:spPr bwMode="auto">
          <a:xfrm>
            <a:off x="1006968" y="5141110"/>
            <a:ext cx="89789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a:solidFill>
                  <a:srgbClr val="FF0000"/>
                </a:solidFill>
                <a:ea typeface="黑体" panose="02010609060101010101" charset="-122"/>
              </a:rPr>
              <a:t>信服</a:t>
            </a:r>
            <a:endParaRPr lang="zh-CN" altLang="en-US" sz="2800" b="1" dirty="0">
              <a:solidFill>
                <a:srgbClr val="FF0000"/>
              </a:solidFill>
              <a:ea typeface="黑体" panose="02010609060101010101" charset="-122"/>
            </a:endParaRPr>
          </a:p>
        </p:txBody>
      </p:sp>
      <p:sp>
        <p:nvSpPr>
          <p:cNvPr id="19475" name="文本框 9235"/>
          <p:cNvSpPr txBox="1">
            <a:spLocks noChangeArrowheads="1"/>
          </p:cNvSpPr>
          <p:nvPr/>
        </p:nvSpPr>
        <p:spPr bwMode="auto">
          <a:xfrm>
            <a:off x="5685367" y="5667376"/>
            <a:ext cx="1847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2400"/>
          </a:p>
        </p:txBody>
      </p:sp>
      <p:sp>
        <p:nvSpPr>
          <p:cNvPr id="9237" name="文本框 9236"/>
          <p:cNvSpPr txBox="1">
            <a:spLocks noChangeArrowheads="1"/>
          </p:cNvSpPr>
          <p:nvPr/>
        </p:nvSpPr>
        <p:spPr bwMode="auto">
          <a:xfrm>
            <a:off x="1683332" y="5949006"/>
            <a:ext cx="89789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a:solidFill>
                  <a:srgbClr val="FF0000"/>
                </a:solidFill>
                <a:ea typeface="黑体" panose="02010609060101010101" charset="-122"/>
              </a:rPr>
              <a:t>认为</a:t>
            </a:r>
            <a:endParaRPr lang="zh-CN" altLang="en-US" sz="2800" b="1" dirty="0">
              <a:solidFill>
                <a:srgbClr val="FF0000"/>
              </a:solidFill>
              <a:ea typeface="黑体" panose="02010609060101010101" charset="-122"/>
            </a:endParaRPr>
          </a:p>
        </p:txBody>
      </p:sp>
      <p:sp>
        <p:nvSpPr>
          <p:cNvPr id="9238" name="文本框 9237"/>
          <p:cNvSpPr txBox="1">
            <a:spLocks noChangeArrowheads="1"/>
          </p:cNvSpPr>
          <p:nvPr/>
        </p:nvSpPr>
        <p:spPr bwMode="auto">
          <a:xfrm>
            <a:off x="2135225" y="5141111"/>
            <a:ext cx="197040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a:solidFill>
                  <a:srgbClr val="FF0000"/>
                </a:solidFill>
                <a:ea typeface="黑体" panose="02010609060101010101" charset="-122"/>
              </a:rPr>
              <a:t>正确的言论</a:t>
            </a:r>
            <a:endParaRPr lang="zh-CN" altLang="en-US" sz="2800" b="1" dirty="0">
              <a:solidFill>
                <a:srgbClr val="FF0000"/>
              </a:solidFill>
              <a:ea typeface="黑体" panose="02010609060101010101" charset="-122"/>
            </a:endParaRPr>
          </a:p>
        </p:txBody>
      </p:sp>
      <p:sp>
        <p:nvSpPr>
          <p:cNvPr id="23" name="文本框 9233"/>
          <p:cNvSpPr txBox="1">
            <a:spLocks noChangeArrowheads="1"/>
          </p:cNvSpPr>
          <p:nvPr/>
        </p:nvSpPr>
        <p:spPr bwMode="auto">
          <a:xfrm>
            <a:off x="7682137" y="3676326"/>
            <a:ext cx="89789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a:solidFill>
                  <a:srgbClr val="FF0000"/>
                </a:solidFill>
                <a:ea typeface="黑体" panose="02010609060101010101" charset="-122"/>
              </a:rPr>
              <a:t>寻找</a:t>
            </a:r>
            <a:endParaRPr lang="zh-CN" altLang="en-US" sz="2800" b="1" dirty="0">
              <a:solidFill>
                <a:srgbClr val="FF0000"/>
              </a:solidFill>
              <a:ea typeface="黑体" panose="02010609060101010101" charset="-122"/>
            </a:endParaRPr>
          </a:p>
        </p:txBody>
      </p:sp>
      <p:sp>
        <p:nvSpPr>
          <p:cNvPr id="2" name="文本框 1"/>
          <p:cNvSpPr txBox="1">
            <a:spLocks noChangeArrowheads="1"/>
          </p:cNvSpPr>
          <p:nvPr/>
        </p:nvSpPr>
        <p:spPr bwMode="auto">
          <a:xfrm>
            <a:off x="6885885" y="3066822"/>
            <a:ext cx="89789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a:solidFill>
                  <a:srgbClr val="FF0000"/>
                </a:solidFill>
                <a:ea typeface="黑体" panose="02010609060101010101" charset="-122"/>
              </a:rPr>
              <a:t>离开</a:t>
            </a:r>
            <a:endParaRPr lang="zh-CN" altLang="en-US" sz="2800" b="1" dirty="0">
              <a:solidFill>
                <a:srgbClr val="FF0000"/>
              </a:solidFill>
              <a:ea typeface="黑体" panose="02010609060101010101" charset="-122"/>
            </a:endParaRPr>
          </a:p>
        </p:txBody>
      </p:sp>
      <p:sp>
        <p:nvSpPr>
          <p:cNvPr id="3" name="文本框 9233"/>
          <p:cNvSpPr txBox="1">
            <a:spLocks noChangeArrowheads="1"/>
          </p:cNvSpPr>
          <p:nvPr/>
        </p:nvSpPr>
        <p:spPr bwMode="auto">
          <a:xfrm>
            <a:off x="6885847" y="4559611"/>
            <a:ext cx="89789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a:solidFill>
                  <a:srgbClr val="FF0000"/>
                </a:solidFill>
                <a:ea typeface="黑体" panose="02010609060101010101" charset="-122"/>
              </a:rPr>
              <a:t>顺着</a:t>
            </a:r>
            <a:endParaRPr lang="zh-CN" altLang="en-US" sz="2800" b="1" dirty="0">
              <a:solidFill>
                <a:srgbClr val="FF0000"/>
              </a:solidFill>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219"/>
                                        </p:tgtEl>
                                        <p:attrNameLst>
                                          <p:attrName>style.visibility</p:attrName>
                                        </p:attrNameLst>
                                      </p:cBhvr>
                                      <p:to>
                                        <p:strVal val="visible"/>
                                      </p:to>
                                    </p:set>
                                    <p:anim calcmode="lin" valueType="num">
                                      <p:cBhvr>
                                        <p:cTn id="7" dur="500" fill="hold"/>
                                        <p:tgtEl>
                                          <p:spTgt spid="9219"/>
                                        </p:tgtEl>
                                        <p:attrNameLst>
                                          <p:attrName>ppt_x</p:attrName>
                                        </p:attrNameLst>
                                      </p:cBhvr>
                                      <p:tavLst>
                                        <p:tav tm="0">
                                          <p:val>
                                            <p:strVal val="#ppt_x"/>
                                          </p:val>
                                        </p:tav>
                                        <p:tav tm="100000">
                                          <p:val>
                                            <p:strVal val="#ppt_x"/>
                                          </p:val>
                                        </p:tav>
                                      </p:tavLst>
                                    </p:anim>
                                    <p:anim calcmode="lin" valueType="num">
                                      <p:cBhvr>
                                        <p:cTn id="8" dur="500" fill="hold"/>
                                        <p:tgtEl>
                                          <p:spTgt spid="921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220"/>
                                        </p:tgtEl>
                                        <p:attrNameLst>
                                          <p:attrName>style.visibility</p:attrName>
                                        </p:attrNameLst>
                                      </p:cBhvr>
                                      <p:to>
                                        <p:strVal val="visible"/>
                                      </p:to>
                                    </p:set>
                                    <p:anim calcmode="lin" valueType="num">
                                      <p:cBhvr>
                                        <p:cTn id="13" dur="500" fill="hold"/>
                                        <p:tgtEl>
                                          <p:spTgt spid="9220"/>
                                        </p:tgtEl>
                                        <p:attrNameLst>
                                          <p:attrName>ppt_x</p:attrName>
                                        </p:attrNameLst>
                                      </p:cBhvr>
                                      <p:tavLst>
                                        <p:tav tm="0">
                                          <p:val>
                                            <p:strVal val="#ppt_x"/>
                                          </p:val>
                                        </p:tav>
                                        <p:tav tm="100000">
                                          <p:val>
                                            <p:strVal val="#ppt_x"/>
                                          </p:val>
                                        </p:tav>
                                      </p:tavLst>
                                    </p:anim>
                                    <p:anim calcmode="lin" valueType="num">
                                      <p:cBhvr>
                                        <p:cTn id="14" dur="500" fill="hold"/>
                                        <p:tgtEl>
                                          <p:spTgt spid="922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221"/>
                                        </p:tgtEl>
                                        <p:attrNameLst>
                                          <p:attrName>style.visibility</p:attrName>
                                        </p:attrNameLst>
                                      </p:cBhvr>
                                      <p:to>
                                        <p:strVal val="visible"/>
                                      </p:to>
                                    </p:set>
                                    <p:anim calcmode="lin" valueType="num">
                                      <p:cBhvr>
                                        <p:cTn id="19" dur="500" fill="hold"/>
                                        <p:tgtEl>
                                          <p:spTgt spid="9221"/>
                                        </p:tgtEl>
                                        <p:attrNameLst>
                                          <p:attrName>ppt_x</p:attrName>
                                        </p:attrNameLst>
                                      </p:cBhvr>
                                      <p:tavLst>
                                        <p:tav tm="0">
                                          <p:val>
                                            <p:strVal val="#ppt_x"/>
                                          </p:val>
                                        </p:tav>
                                        <p:tav tm="100000">
                                          <p:val>
                                            <p:strVal val="#ppt_x"/>
                                          </p:val>
                                        </p:tav>
                                      </p:tavLst>
                                    </p:anim>
                                    <p:anim calcmode="lin" valueType="num">
                                      <p:cBhvr>
                                        <p:cTn id="20" dur="500" fill="hold"/>
                                        <p:tgtEl>
                                          <p:spTgt spid="922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222"/>
                                        </p:tgtEl>
                                        <p:attrNameLst>
                                          <p:attrName>style.visibility</p:attrName>
                                        </p:attrNameLst>
                                      </p:cBhvr>
                                      <p:to>
                                        <p:strVal val="visible"/>
                                      </p:to>
                                    </p:set>
                                    <p:anim calcmode="lin" valueType="num">
                                      <p:cBhvr>
                                        <p:cTn id="25" dur="500" fill="hold"/>
                                        <p:tgtEl>
                                          <p:spTgt spid="9222"/>
                                        </p:tgtEl>
                                        <p:attrNameLst>
                                          <p:attrName>ppt_x</p:attrName>
                                        </p:attrNameLst>
                                      </p:cBhvr>
                                      <p:tavLst>
                                        <p:tav tm="0">
                                          <p:val>
                                            <p:strVal val="#ppt_x"/>
                                          </p:val>
                                        </p:tav>
                                        <p:tav tm="100000">
                                          <p:val>
                                            <p:strVal val="#ppt_x"/>
                                          </p:val>
                                        </p:tav>
                                      </p:tavLst>
                                    </p:anim>
                                    <p:anim calcmode="lin" valueType="num">
                                      <p:cBhvr>
                                        <p:cTn id="26" dur="500" fill="hold"/>
                                        <p:tgtEl>
                                          <p:spTgt spid="922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223"/>
                                        </p:tgtEl>
                                        <p:attrNameLst>
                                          <p:attrName>style.visibility</p:attrName>
                                        </p:attrNameLst>
                                      </p:cBhvr>
                                      <p:to>
                                        <p:strVal val="visible"/>
                                      </p:to>
                                    </p:set>
                                    <p:anim calcmode="lin" valueType="num">
                                      <p:cBhvr>
                                        <p:cTn id="31" dur="500" fill="hold"/>
                                        <p:tgtEl>
                                          <p:spTgt spid="9223"/>
                                        </p:tgtEl>
                                        <p:attrNameLst>
                                          <p:attrName>ppt_x</p:attrName>
                                        </p:attrNameLst>
                                      </p:cBhvr>
                                      <p:tavLst>
                                        <p:tav tm="0">
                                          <p:val>
                                            <p:strVal val="#ppt_x"/>
                                          </p:val>
                                        </p:tav>
                                        <p:tav tm="100000">
                                          <p:val>
                                            <p:strVal val="#ppt_x"/>
                                          </p:val>
                                        </p:tav>
                                      </p:tavLst>
                                    </p:anim>
                                    <p:anim calcmode="lin" valueType="num">
                                      <p:cBhvr>
                                        <p:cTn id="32" dur="500" fill="hold"/>
                                        <p:tgtEl>
                                          <p:spTgt spid="922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224"/>
                                        </p:tgtEl>
                                        <p:attrNameLst>
                                          <p:attrName>style.visibility</p:attrName>
                                        </p:attrNameLst>
                                      </p:cBhvr>
                                      <p:to>
                                        <p:strVal val="visible"/>
                                      </p:to>
                                    </p:set>
                                    <p:anim calcmode="lin" valueType="num">
                                      <p:cBhvr>
                                        <p:cTn id="37" dur="500" fill="hold"/>
                                        <p:tgtEl>
                                          <p:spTgt spid="9224"/>
                                        </p:tgtEl>
                                        <p:attrNameLst>
                                          <p:attrName>ppt_x</p:attrName>
                                        </p:attrNameLst>
                                      </p:cBhvr>
                                      <p:tavLst>
                                        <p:tav tm="0">
                                          <p:val>
                                            <p:strVal val="#ppt_x"/>
                                          </p:val>
                                        </p:tav>
                                        <p:tav tm="100000">
                                          <p:val>
                                            <p:strVal val="#ppt_x"/>
                                          </p:val>
                                        </p:tav>
                                      </p:tavLst>
                                    </p:anim>
                                    <p:anim calcmode="lin" valueType="num">
                                      <p:cBhvr>
                                        <p:cTn id="38" dur="500" fill="hold"/>
                                        <p:tgtEl>
                                          <p:spTgt spid="9224"/>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9229"/>
                                        </p:tgtEl>
                                        <p:attrNameLst>
                                          <p:attrName>style.visibility</p:attrName>
                                        </p:attrNameLst>
                                      </p:cBhvr>
                                      <p:to>
                                        <p:strVal val="visible"/>
                                      </p:to>
                                    </p:set>
                                    <p:anim calcmode="lin" valueType="num">
                                      <p:cBhvr additive="base">
                                        <p:cTn id="43" dur="500" fill="hold"/>
                                        <p:tgtEl>
                                          <p:spTgt spid="9229"/>
                                        </p:tgtEl>
                                        <p:attrNameLst>
                                          <p:attrName>ppt_x</p:attrName>
                                        </p:attrNameLst>
                                      </p:cBhvr>
                                      <p:tavLst>
                                        <p:tav tm="0">
                                          <p:val>
                                            <p:strVal val="#ppt_x"/>
                                          </p:val>
                                        </p:tav>
                                        <p:tav tm="100000">
                                          <p:val>
                                            <p:strVal val="#ppt_x"/>
                                          </p:val>
                                        </p:tav>
                                      </p:tavLst>
                                    </p:anim>
                                    <p:anim calcmode="lin" valueType="num">
                                      <p:cBhvr additive="base">
                                        <p:cTn id="44" dur="500" fill="hold"/>
                                        <p:tgtEl>
                                          <p:spTgt spid="9229"/>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9226"/>
                                        </p:tgtEl>
                                        <p:attrNameLst>
                                          <p:attrName>style.visibility</p:attrName>
                                        </p:attrNameLst>
                                      </p:cBhvr>
                                      <p:to>
                                        <p:strVal val="visible"/>
                                      </p:to>
                                    </p:set>
                                    <p:anim calcmode="lin" valueType="num">
                                      <p:cBhvr additive="base">
                                        <p:cTn id="49" dur="500" fill="hold"/>
                                        <p:tgtEl>
                                          <p:spTgt spid="9226"/>
                                        </p:tgtEl>
                                        <p:attrNameLst>
                                          <p:attrName>ppt_x</p:attrName>
                                        </p:attrNameLst>
                                      </p:cBhvr>
                                      <p:tavLst>
                                        <p:tav tm="0">
                                          <p:val>
                                            <p:strVal val="#ppt_x"/>
                                          </p:val>
                                        </p:tav>
                                        <p:tav tm="100000">
                                          <p:val>
                                            <p:strVal val="#ppt_x"/>
                                          </p:val>
                                        </p:tav>
                                      </p:tavLst>
                                    </p:anim>
                                    <p:anim calcmode="lin" valueType="num">
                                      <p:cBhvr additive="base">
                                        <p:cTn id="50" dur="500" fill="hold"/>
                                        <p:tgtEl>
                                          <p:spTgt spid="9226"/>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9227"/>
                                        </p:tgtEl>
                                        <p:attrNameLst>
                                          <p:attrName>style.visibility</p:attrName>
                                        </p:attrNameLst>
                                      </p:cBhvr>
                                      <p:to>
                                        <p:strVal val="visible"/>
                                      </p:to>
                                    </p:set>
                                    <p:anim calcmode="lin" valueType="num">
                                      <p:cBhvr additive="base">
                                        <p:cTn id="55" dur="500" fill="hold"/>
                                        <p:tgtEl>
                                          <p:spTgt spid="9227"/>
                                        </p:tgtEl>
                                        <p:attrNameLst>
                                          <p:attrName>ppt_x</p:attrName>
                                        </p:attrNameLst>
                                      </p:cBhvr>
                                      <p:tavLst>
                                        <p:tav tm="0">
                                          <p:val>
                                            <p:strVal val="#ppt_x"/>
                                          </p:val>
                                        </p:tav>
                                        <p:tav tm="100000">
                                          <p:val>
                                            <p:strVal val="#ppt_x"/>
                                          </p:val>
                                        </p:tav>
                                      </p:tavLst>
                                    </p:anim>
                                    <p:anim calcmode="lin" valueType="num">
                                      <p:cBhvr additive="base">
                                        <p:cTn id="56" dur="500" fill="hold"/>
                                        <p:tgtEl>
                                          <p:spTgt spid="9227"/>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9228"/>
                                        </p:tgtEl>
                                        <p:attrNameLst>
                                          <p:attrName>style.visibility</p:attrName>
                                        </p:attrNameLst>
                                      </p:cBhvr>
                                      <p:to>
                                        <p:strVal val="visible"/>
                                      </p:to>
                                    </p:set>
                                    <p:anim calcmode="lin" valueType="num">
                                      <p:cBhvr additive="base">
                                        <p:cTn id="61" dur="500" fill="hold"/>
                                        <p:tgtEl>
                                          <p:spTgt spid="9228"/>
                                        </p:tgtEl>
                                        <p:attrNameLst>
                                          <p:attrName>ppt_x</p:attrName>
                                        </p:attrNameLst>
                                      </p:cBhvr>
                                      <p:tavLst>
                                        <p:tav tm="0">
                                          <p:val>
                                            <p:strVal val="#ppt_x"/>
                                          </p:val>
                                        </p:tav>
                                        <p:tav tm="100000">
                                          <p:val>
                                            <p:strVal val="#ppt_x"/>
                                          </p:val>
                                        </p:tav>
                                      </p:tavLst>
                                    </p:anim>
                                    <p:anim calcmode="lin" valueType="num">
                                      <p:cBhvr additive="base">
                                        <p:cTn id="62" dur="500" fill="hold"/>
                                        <p:tgtEl>
                                          <p:spTgt spid="9228"/>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9232"/>
                                        </p:tgtEl>
                                        <p:attrNameLst>
                                          <p:attrName>style.visibility</p:attrName>
                                        </p:attrNameLst>
                                      </p:cBhvr>
                                      <p:to>
                                        <p:strVal val="visible"/>
                                      </p:to>
                                    </p:set>
                                    <p:anim calcmode="lin" valueType="num">
                                      <p:cBhvr>
                                        <p:cTn id="67" dur="500" fill="hold"/>
                                        <p:tgtEl>
                                          <p:spTgt spid="9232"/>
                                        </p:tgtEl>
                                        <p:attrNameLst>
                                          <p:attrName>ppt_x</p:attrName>
                                        </p:attrNameLst>
                                      </p:cBhvr>
                                      <p:tavLst>
                                        <p:tav tm="0">
                                          <p:val>
                                            <p:strVal val="#ppt_x"/>
                                          </p:val>
                                        </p:tav>
                                        <p:tav tm="100000">
                                          <p:val>
                                            <p:strVal val="#ppt_x"/>
                                          </p:val>
                                        </p:tav>
                                      </p:tavLst>
                                    </p:anim>
                                    <p:anim calcmode="lin" valueType="num">
                                      <p:cBhvr>
                                        <p:cTn id="68" dur="500" fill="hold"/>
                                        <p:tgtEl>
                                          <p:spTgt spid="9232"/>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9233"/>
                                        </p:tgtEl>
                                        <p:attrNameLst>
                                          <p:attrName>style.visibility</p:attrName>
                                        </p:attrNameLst>
                                      </p:cBhvr>
                                      <p:to>
                                        <p:strVal val="visible"/>
                                      </p:to>
                                    </p:set>
                                    <p:anim calcmode="lin" valueType="num">
                                      <p:cBhvr>
                                        <p:cTn id="73" dur="500" fill="hold"/>
                                        <p:tgtEl>
                                          <p:spTgt spid="9233"/>
                                        </p:tgtEl>
                                        <p:attrNameLst>
                                          <p:attrName>ppt_x</p:attrName>
                                        </p:attrNameLst>
                                      </p:cBhvr>
                                      <p:tavLst>
                                        <p:tav tm="0">
                                          <p:val>
                                            <p:strVal val="#ppt_x"/>
                                          </p:val>
                                        </p:tav>
                                        <p:tav tm="100000">
                                          <p:val>
                                            <p:strVal val="#ppt_x"/>
                                          </p:val>
                                        </p:tav>
                                      </p:tavLst>
                                    </p:anim>
                                    <p:anim calcmode="lin" valueType="num">
                                      <p:cBhvr>
                                        <p:cTn id="74" dur="500" fill="hold"/>
                                        <p:tgtEl>
                                          <p:spTgt spid="9233"/>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2"/>
                                        </p:tgtEl>
                                        <p:attrNameLst>
                                          <p:attrName>style.visibility</p:attrName>
                                        </p:attrNameLst>
                                      </p:cBhvr>
                                      <p:to>
                                        <p:strVal val="visible"/>
                                      </p:to>
                                    </p:set>
                                    <p:anim calcmode="lin" valueType="num">
                                      <p:cBhvr>
                                        <p:cTn id="79" dur="500" fill="hold"/>
                                        <p:tgtEl>
                                          <p:spTgt spid="2"/>
                                        </p:tgtEl>
                                        <p:attrNameLst>
                                          <p:attrName>ppt_x</p:attrName>
                                        </p:attrNameLst>
                                      </p:cBhvr>
                                      <p:tavLst>
                                        <p:tav tm="0">
                                          <p:val>
                                            <p:strVal val="#ppt_x"/>
                                          </p:val>
                                        </p:tav>
                                        <p:tav tm="100000">
                                          <p:val>
                                            <p:strVal val="#ppt_x"/>
                                          </p:val>
                                        </p:tav>
                                      </p:tavLst>
                                    </p:anim>
                                    <p:anim calcmode="lin" valueType="num">
                                      <p:cBhvr>
                                        <p:cTn id="8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9230"/>
                                        </p:tgtEl>
                                        <p:attrNameLst>
                                          <p:attrName>style.visibility</p:attrName>
                                        </p:attrNameLst>
                                      </p:cBhvr>
                                      <p:to>
                                        <p:strVal val="visible"/>
                                      </p:to>
                                    </p:set>
                                    <p:anim calcmode="lin" valueType="num">
                                      <p:cBhvr>
                                        <p:cTn id="85" dur="500" fill="hold"/>
                                        <p:tgtEl>
                                          <p:spTgt spid="9230"/>
                                        </p:tgtEl>
                                        <p:attrNameLst>
                                          <p:attrName>ppt_x</p:attrName>
                                        </p:attrNameLst>
                                      </p:cBhvr>
                                      <p:tavLst>
                                        <p:tav tm="0">
                                          <p:val>
                                            <p:strVal val="#ppt_x"/>
                                          </p:val>
                                        </p:tav>
                                        <p:tav tm="100000">
                                          <p:val>
                                            <p:strVal val="#ppt_x"/>
                                          </p:val>
                                        </p:tav>
                                      </p:tavLst>
                                    </p:anim>
                                    <p:anim calcmode="lin" valueType="num">
                                      <p:cBhvr>
                                        <p:cTn id="86" dur="500" fill="hold"/>
                                        <p:tgtEl>
                                          <p:spTgt spid="9230"/>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9234"/>
                                        </p:tgtEl>
                                        <p:attrNameLst>
                                          <p:attrName>style.visibility</p:attrName>
                                        </p:attrNameLst>
                                      </p:cBhvr>
                                      <p:to>
                                        <p:strVal val="visible"/>
                                      </p:to>
                                    </p:set>
                                    <p:anim calcmode="lin" valueType="num">
                                      <p:cBhvr>
                                        <p:cTn id="91" dur="500" fill="hold"/>
                                        <p:tgtEl>
                                          <p:spTgt spid="9234"/>
                                        </p:tgtEl>
                                        <p:attrNameLst>
                                          <p:attrName>ppt_x</p:attrName>
                                        </p:attrNameLst>
                                      </p:cBhvr>
                                      <p:tavLst>
                                        <p:tav tm="0">
                                          <p:val>
                                            <p:strVal val="#ppt_x"/>
                                          </p:val>
                                        </p:tav>
                                        <p:tav tm="100000">
                                          <p:val>
                                            <p:strVal val="#ppt_x"/>
                                          </p:val>
                                        </p:tav>
                                      </p:tavLst>
                                    </p:anim>
                                    <p:anim calcmode="lin" valueType="num">
                                      <p:cBhvr>
                                        <p:cTn id="92" dur="500" fill="hold"/>
                                        <p:tgtEl>
                                          <p:spTgt spid="9234"/>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3"/>
                                        </p:tgtEl>
                                        <p:attrNameLst>
                                          <p:attrName>style.visibility</p:attrName>
                                        </p:attrNameLst>
                                      </p:cBhvr>
                                      <p:to>
                                        <p:strVal val="visible"/>
                                      </p:to>
                                    </p:set>
                                    <p:anim calcmode="lin" valueType="num">
                                      <p:cBhvr>
                                        <p:cTn id="97" dur="500" fill="hold"/>
                                        <p:tgtEl>
                                          <p:spTgt spid="3"/>
                                        </p:tgtEl>
                                        <p:attrNameLst>
                                          <p:attrName>ppt_x</p:attrName>
                                        </p:attrNameLst>
                                      </p:cBhvr>
                                      <p:tavLst>
                                        <p:tav tm="0">
                                          <p:val>
                                            <p:strVal val="#ppt_x"/>
                                          </p:val>
                                        </p:tav>
                                        <p:tav tm="100000">
                                          <p:val>
                                            <p:strVal val="#ppt_x"/>
                                          </p:val>
                                        </p:tav>
                                      </p:tavLst>
                                    </p:anim>
                                    <p:anim calcmode="lin" valueType="num">
                                      <p:cBhvr>
                                        <p:cTn id="9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4" fill="hold" grpId="0" nodeType="clickEffect">
                                  <p:stCondLst>
                                    <p:cond delay="0"/>
                                  </p:stCondLst>
                                  <p:childTnLst>
                                    <p:set>
                                      <p:cBhvr>
                                        <p:cTn id="102" dur="1" fill="hold">
                                          <p:stCondLst>
                                            <p:cond delay="0"/>
                                          </p:stCondLst>
                                        </p:cTn>
                                        <p:tgtEl>
                                          <p:spTgt spid="23"/>
                                        </p:tgtEl>
                                        <p:attrNameLst>
                                          <p:attrName>style.visibility</p:attrName>
                                        </p:attrNameLst>
                                      </p:cBhvr>
                                      <p:to>
                                        <p:strVal val="visible"/>
                                      </p:to>
                                    </p:set>
                                    <p:anim calcmode="lin" valueType="num">
                                      <p:cBhvr>
                                        <p:cTn id="103" dur="500" fill="hold"/>
                                        <p:tgtEl>
                                          <p:spTgt spid="23"/>
                                        </p:tgtEl>
                                        <p:attrNameLst>
                                          <p:attrName>ppt_x</p:attrName>
                                        </p:attrNameLst>
                                      </p:cBhvr>
                                      <p:tavLst>
                                        <p:tav tm="0">
                                          <p:val>
                                            <p:strVal val="#ppt_x"/>
                                          </p:val>
                                        </p:tav>
                                        <p:tav tm="100000">
                                          <p:val>
                                            <p:strVal val="#ppt_x"/>
                                          </p:val>
                                        </p:tav>
                                      </p:tavLst>
                                    </p:anim>
                                    <p:anim calcmode="lin" valueType="num">
                                      <p:cBhvr>
                                        <p:cTn id="10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4" fill="hold" grpId="0" nodeType="clickEffect">
                                  <p:stCondLst>
                                    <p:cond delay="0"/>
                                  </p:stCondLst>
                                  <p:childTnLst>
                                    <p:set>
                                      <p:cBhvr>
                                        <p:cTn id="108" dur="1" fill="hold">
                                          <p:stCondLst>
                                            <p:cond delay="0"/>
                                          </p:stCondLst>
                                        </p:cTn>
                                        <p:tgtEl>
                                          <p:spTgt spid="9231"/>
                                        </p:tgtEl>
                                        <p:attrNameLst>
                                          <p:attrName>style.visibility</p:attrName>
                                        </p:attrNameLst>
                                      </p:cBhvr>
                                      <p:to>
                                        <p:strVal val="visible"/>
                                      </p:to>
                                    </p:set>
                                    <p:anim calcmode="lin" valueType="num">
                                      <p:cBhvr>
                                        <p:cTn id="109" dur="500" fill="hold"/>
                                        <p:tgtEl>
                                          <p:spTgt spid="9231"/>
                                        </p:tgtEl>
                                        <p:attrNameLst>
                                          <p:attrName>ppt_x</p:attrName>
                                        </p:attrNameLst>
                                      </p:cBhvr>
                                      <p:tavLst>
                                        <p:tav tm="0">
                                          <p:val>
                                            <p:strVal val="#ppt_x"/>
                                          </p:val>
                                        </p:tav>
                                        <p:tav tm="100000">
                                          <p:val>
                                            <p:strVal val="#ppt_x"/>
                                          </p:val>
                                        </p:tav>
                                      </p:tavLst>
                                    </p:anim>
                                    <p:anim calcmode="lin" valueType="num">
                                      <p:cBhvr>
                                        <p:cTn id="110" dur="500" fill="hold"/>
                                        <p:tgtEl>
                                          <p:spTgt spid="9231"/>
                                        </p:tgtEl>
                                        <p:attrNameLst>
                                          <p:attrName>ppt_y</p:attrName>
                                        </p:attrNameLst>
                                      </p:cBhvr>
                                      <p:tavLst>
                                        <p:tav tm="0">
                                          <p:val>
                                            <p:strVal val="1+#ppt_h/2"/>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2" presetClass="entr" presetSubtype="4" fill="hold" grpId="0" nodeType="clickEffect">
                                  <p:stCondLst>
                                    <p:cond delay="0"/>
                                  </p:stCondLst>
                                  <p:childTnLst>
                                    <p:set>
                                      <p:cBhvr>
                                        <p:cTn id="114" dur="1" fill="hold">
                                          <p:stCondLst>
                                            <p:cond delay="0"/>
                                          </p:stCondLst>
                                        </p:cTn>
                                        <p:tgtEl>
                                          <p:spTgt spid="9235"/>
                                        </p:tgtEl>
                                        <p:attrNameLst>
                                          <p:attrName>style.visibility</p:attrName>
                                        </p:attrNameLst>
                                      </p:cBhvr>
                                      <p:to>
                                        <p:strVal val="visible"/>
                                      </p:to>
                                    </p:set>
                                    <p:anim calcmode="lin" valueType="num">
                                      <p:cBhvr>
                                        <p:cTn id="115" dur="500" fill="hold"/>
                                        <p:tgtEl>
                                          <p:spTgt spid="9235"/>
                                        </p:tgtEl>
                                        <p:attrNameLst>
                                          <p:attrName>ppt_x</p:attrName>
                                        </p:attrNameLst>
                                      </p:cBhvr>
                                      <p:tavLst>
                                        <p:tav tm="0">
                                          <p:val>
                                            <p:strVal val="#ppt_x"/>
                                          </p:val>
                                        </p:tav>
                                        <p:tav tm="100000">
                                          <p:val>
                                            <p:strVal val="#ppt_x"/>
                                          </p:val>
                                        </p:tav>
                                      </p:tavLst>
                                    </p:anim>
                                    <p:anim calcmode="lin" valueType="num">
                                      <p:cBhvr>
                                        <p:cTn id="116" dur="500" fill="hold"/>
                                        <p:tgtEl>
                                          <p:spTgt spid="9235"/>
                                        </p:tgtEl>
                                        <p:attrNameLst>
                                          <p:attrName>ppt_y</p:attrName>
                                        </p:attrNameLst>
                                      </p:cBhvr>
                                      <p:tavLst>
                                        <p:tav tm="0">
                                          <p:val>
                                            <p:strVal val="1+#ppt_h/2"/>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2" presetClass="entr" presetSubtype="4" fill="hold" grpId="0" nodeType="clickEffect">
                                  <p:stCondLst>
                                    <p:cond delay="0"/>
                                  </p:stCondLst>
                                  <p:childTnLst>
                                    <p:set>
                                      <p:cBhvr>
                                        <p:cTn id="120" dur="1" fill="hold">
                                          <p:stCondLst>
                                            <p:cond delay="0"/>
                                          </p:stCondLst>
                                        </p:cTn>
                                        <p:tgtEl>
                                          <p:spTgt spid="9237"/>
                                        </p:tgtEl>
                                        <p:attrNameLst>
                                          <p:attrName>style.visibility</p:attrName>
                                        </p:attrNameLst>
                                      </p:cBhvr>
                                      <p:to>
                                        <p:strVal val="visible"/>
                                      </p:to>
                                    </p:set>
                                    <p:anim calcmode="lin" valueType="num">
                                      <p:cBhvr>
                                        <p:cTn id="121" dur="500" fill="hold"/>
                                        <p:tgtEl>
                                          <p:spTgt spid="9237"/>
                                        </p:tgtEl>
                                        <p:attrNameLst>
                                          <p:attrName>ppt_x</p:attrName>
                                        </p:attrNameLst>
                                      </p:cBhvr>
                                      <p:tavLst>
                                        <p:tav tm="0">
                                          <p:val>
                                            <p:strVal val="#ppt_x"/>
                                          </p:val>
                                        </p:tav>
                                        <p:tav tm="100000">
                                          <p:val>
                                            <p:strVal val="#ppt_x"/>
                                          </p:val>
                                        </p:tav>
                                      </p:tavLst>
                                    </p:anim>
                                    <p:anim calcmode="lin" valueType="num">
                                      <p:cBhvr>
                                        <p:cTn id="122" dur="500" fill="hold"/>
                                        <p:tgtEl>
                                          <p:spTgt spid="9237"/>
                                        </p:tgtEl>
                                        <p:attrNameLst>
                                          <p:attrName>ppt_y</p:attrName>
                                        </p:attrNameLst>
                                      </p:cBhvr>
                                      <p:tavLst>
                                        <p:tav tm="0">
                                          <p:val>
                                            <p:strVal val="1+#ppt_h/2"/>
                                          </p:val>
                                        </p:tav>
                                        <p:tav tm="100000">
                                          <p:val>
                                            <p:strVal val="#ppt_y"/>
                                          </p:val>
                                        </p:tav>
                                      </p:tavLst>
                                    </p:anim>
                                  </p:childTnLst>
                                </p:cTn>
                              </p:par>
                            </p:childTnLst>
                          </p:cTn>
                        </p:par>
                      </p:childTnLst>
                    </p:cTn>
                  </p:par>
                  <p:par>
                    <p:cTn id="123" fill="hold">
                      <p:stCondLst>
                        <p:cond delay="indefinite"/>
                      </p:stCondLst>
                      <p:childTnLst>
                        <p:par>
                          <p:cTn id="124" fill="hold">
                            <p:stCondLst>
                              <p:cond delay="0"/>
                            </p:stCondLst>
                            <p:childTnLst>
                              <p:par>
                                <p:cTn id="125" presetID="2" presetClass="entr" presetSubtype="4" fill="hold" grpId="0" nodeType="clickEffect">
                                  <p:stCondLst>
                                    <p:cond delay="0"/>
                                  </p:stCondLst>
                                  <p:childTnLst>
                                    <p:set>
                                      <p:cBhvr>
                                        <p:cTn id="126" dur="1" fill="hold">
                                          <p:stCondLst>
                                            <p:cond delay="0"/>
                                          </p:stCondLst>
                                        </p:cTn>
                                        <p:tgtEl>
                                          <p:spTgt spid="9238"/>
                                        </p:tgtEl>
                                        <p:attrNameLst>
                                          <p:attrName>style.visibility</p:attrName>
                                        </p:attrNameLst>
                                      </p:cBhvr>
                                      <p:to>
                                        <p:strVal val="visible"/>
                                      </p:to>
                                    </p:set>
                                    <p:anim calcmode="lin" valueType="num">
                                      <p:cBhvr>
                                        <p:cTn id="127" dur="500" fill="hold"/>
                                        <p:tgtEl>
                                          <p:spTgt spid="9238"/>
                                        </p:tgtEl>
                                        <p:attrNameLst>
                                          <p:attrName>ppt_x</p:attrName>
                                        </p:attrNameLst>
                                      </p:cBhvr>
                                      <p:tavLst>
                                        <p:tav tm="0">
                                          <p:val>
                                            <p:strVal val="#ppt_x"/>
                                          </p:val>
                                        </p:tav>
                                        <p:tav tm="100000">
                                          <p:val>
                                            <p:strVal val="#ppt_x"/>
                                          </p:val>
                                        </p:tav>
                                      </p:tavLst>
                                    </p:anim>
                                    <p:anim calcmode="lin" valueType="num">
                                      <p:cBhvr>
                                        <p:cTn id="128" dur="500" fill="hold"/>
                                        <p:tgtEl>
                                          <p:spTgt spid="92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p:bldP spid="9220" grpId="0"/>
      <p:bldP spid="9221" grpId="0"/>
      <p:bldP spid="9222" grpId="0"/>
      <p:bldP spid="9223" grpId="0"/>
      <p:bldP spid="9224" grpId="0"/>
      <p:bldP spid="9226" grpId="0"/>
      <p:bldP spid="9227" grpId="0"/>
      <p:bldP spid="9228" grpId="0"/>
      <p:bldP spid="9229" grpId="0"/>
      <p:bldP spid="9230" grpId="0"/>
      <p:bldP spid="9231" grpId="0"/>
      <p:bldP spid="9232" grpId="0"/>
      <p:bldP spid="9233" grpId="0"/>
      <p:bldP spid="9234" grpId="0"/>
      <p:bldP spid="9235" grpId="0"/>
      <p:bldP spid="9237" grpId="0"/>
      <p:bldP spid="9238" grpId="0"/>
      <p:bldP spid="23" grpId="0"/>
      <p:bldP spid="2" grpId="0"/>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20482" name="Rectangle 2"/>
          <p:cNvSpPr>
            <a:spLocks noChangeArrowheads="1"/>
          </p:cNvSpPr>
          <p:nvPr/>
        </p:nvSpPr>
        <p:spPr bwMode="auto">
          <a:xfrm>
            <a:off x="727250" y="1037967"/>
            <a:ext cx="10752667" cy="5015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200000"/>
              </a:lnSpc>
            </a:pPr>
            <a:r>
              <a:rPr lang="zh-CN" altLang="en-US" sz="3200" b="1" dirty="0">
                <a:latin typeface="宋体" panose="02010600030101010101" pitchFamily="2" charset="-122"/>
                <a:ea typeface="宋体" panose="02010600030101010101" pitchFamily="2" charset="-122"/>
              </a:rPr>
              <a:t>     一老河兵闻</a:t>
            </a:r>
            <a:r>
              <a:rPr lang="zh-CN" altLang="en-US" sz="3200" b="1" dirty="0">
                <a:solidFill>
                  <a:srgbClr val="0000FF"/>
                </a:solidFill>
                <a:latin typeface="宋体" panose="02010600030101010101" pitchFamily="2" charset="-122"/>
                <a:ea typeface="宋体" panose="02010600030101010101" pitchFamily="2" charset="-122"/>
              </a:rPr>
              <a:t>之</a:t>
            </a:r>
            <a:r>
              <a:rPr lang="zh-CN" altLang="en-US" sz="3200" b="1" dirty="0">
                <a:latin typeface="宋体" panose="02010600030101010101" pitchFamily="2" charset="-122"/>
                <a:ea typeface="宋体" panose="02010600030101010101" pitchFamily="2" charset="-122"/>
              </a:rPr>
              <a:t>，又笑曰：“</a:t>
            </a:r>
            <a:r>
              <a:rPr lang="zh-CN" altLang="en-US" sz="3200" b="1" dirty="0">
                <a:solidFill>
                  <a:srgbClr val="0000FF"/>
                </a:solidFill>
                <a:latin typeface="宋体" panose="02010600030101010101" pitchFamily="2" charset="-122"/>
                <a:ea typeface="宋体" panose="02010600030101010101" pitchFamily="2" charset="-122"/>
              </a:rPr>
              <a:t>凡</a:t>
            </a:r>
            <a:r>
              <a:rPr lang="zh-CN" altLang="en-US" sz="3200" b="1" dirty="0">
                <a:latin typeface="宋体" panose="02010600030101010101" pitchFamily="2" charset="-122"/>
                <a:ea typeface="宋体" panose="02010600030101010101" pitchFamily="2" charset="-122"/>
              </a:rPr>
              <a:t>河中失石，当求</a:t>
            </a:r>
            <a:r>
              <a:rPr lang="zh-CN" altLang="en-US" sz="3200" b="1" dirty="0">
                <a:solidFill>
                  <a:srgbClr val="0000FF"/>
                </a:solidFill>
                <a:latin typeface="宋体" panose="02010600030101010101" pitchFamily="2" charset="-122"/>
                <a:ea typeface="宋体" panose="02010600030101010101" pitchFamily="2" charset="-122"/>
              </a:rPr>
              <a:t>之于</a:t>
            </a:r>
            <a:r>
              <a:rPr lang="zh-CN" altLang="en-US" sz="3200" b="1" dirty="0">
                <a:latin typeface="宋体" panose="02010600030101010101" pitchFamily="2" charset="-122"/>
                <a:ea typeface="宋体" panose="02010600030101010101" pitchFamily="2" charset="-122"/>
              </a:rPr>
              <a:t>上游。</a:t>
            </a:r>
            <a:r>
              <a:rPr lang="zh-CN" altLang="en-US" sz="3200" b="1" dirty="0">
                <a:solidFill>
                  <a:srgbClr val="0000FF"/>
                </a:solidFill>
                <a:latin typeface="宋体" panose="02010600030101010101" pitchFamily="2" charset="-122"/>
                <a:ea typeface="宋体" panose="02010600030101010101" pitchFamily="2" charset="-122"/>
              </a:rPr>
              <a:t>盖</a:t>
            </a:r>
            <a:r>
              <a:rPr lang="zh-CN" altLang="en-US" sz="3200" b="1" dirty="0">
                <a:latin typeface="宋体" panose="02010600030101010101" pitchFamily="2" charset="-122"/>
                <a:ea typeface="宋体" panose="02010600030101010101" pitchFamily="2" charset="-122"/>
              </a:rPr>
              <a:t>石性坚重，沙性松浮，水不能冲石，</a:t>
            </a:r>
            <a:r>
              <a:rPr lang="zh-CN" altLang="en-US" sz="3200" b="1" dirty="0">
                <a:solidFill>
                  <a:srgbClr val="0000FF"/>
                </a:solidFill>
                <a:latin typeface="宋体" panose="02010600030101010101" pitchFamily="2" charset="-122"/>
                <a:ea typeface="宋体" panose="02010600030101010101" pitchFamily="2" charset="-122"/>
              </a:rPr>
              <a:t>其</a:t>
            </a:r>
            <a:r>
              <a:rPr lang="zh-CN" altLang="en-US" sz="3200" b="1" dirty="0">
                <a:latin typeface="宋体" panose="02010600030101010101" pitchFamily="2" charset="-122"/>
                <a:ea typeface="宋体" panose="02010600030101010101" pitchFamily="2" charset="-122"/>
              </a:rPr>
              <a:t>反激</a:t>
            </a:r>
            <a:r>
              <a:rPr lang="zh-CN" altLang="en-US" sz="3200" b="1" dirty="0">
                <a:solidFill>
                  <a:srgbClr val="0000FF"/>
                </a:solidFill>
                <a:latin typeface="宋体" panose="02010600030101010101" pitchFamily="2" charset="-122"/>
                <a:ea typeface="宋体" panose="02010600030101010101" pitchFamily="2" charset="-122"/>
              </a:rPr>
              <a:t>之</a:t>
            </a:r>
            <a:r>
              <a:rPr lang="zh-CN" altLang="en-US" sz="3200" b="1" dirty="0">
                <a:latin typeface="宋体" panose="02010600030101010101" pitchFamily="2" charset="-122"/>
                <a:ea typeface="宋体" panose="02010600030101010101" pitchFamily="2" charset="-122"/>
              </a:rPr>
              <a:t>力，必</a:t>
            </a:r>
            <a:r>
              <a:rPr lang="zh-CN" altLang="en-US" sz="3200" b="1" dirty="0">
                <a:solidFill>
                  <a:srgbClr val="0000FF"/>
                </a:solidFill>
                <a:latin typeface="宋体" panose="02010600030101010101" pitchFamily="2" charset="-122"/>
                <a:ea typeface="宋体" panose="02010600030101010101" pitchFamily="2" charset="-122"/>
              </a:rPr>
              <a:t>于</a:t>
            </a:r>
            <a:r>
              <a:rPr lang="zh-CN" altLang="en-US" sz="3200" b="1" dirty="0">
                <a:latin typeface="宋体" panose="02010600030101010101" pitchFamily="2" charset="-122"/>
                <a:ea typeface="宋体" panose="02010600030101010101" pitchFamily="2" charset="-122"/>
              </a:rPr>
              <a:t>石下迎水处</a:t>
            </a:r>
            <a:r>
              <a:rPr lang="zh-CN" altLang="en-US" sz="3200" b="1" dirty="0">
                <a:solidFill>
                  <a:srgbClr val="0000FF"/>
                </a:solidFill>
                <a:latin typeface="宋体" panose="02010600030101010101" pitchFamily="2" charset="-122"/>
                <a:ea typeface="宋体" panose="02010600030101010101" pitchFamily="2" charset="-122"/>
              </a:rPr>
              <a:t>啮</a:t>
            </a:r>
            <a:r>
              <a:rPr lang="zh-CN" altLang="en-US" sz="3200" b="1" dirty="0">
                <a:latin typeface="宋体" panose="02010600030101010101" pitchFamily="2" charset="-122"/>
                <a:ea typeface="宋体" panose="02010600030101010101" pitchFamily="2" charset="-122"/>
              </a:rPr>
              <a:t>沙</a:t>
            </a:r>
            <a:r>
              <a:rPr lang="zh-CN" altLang="en-US" sz="3200" b="1" dirty="0">
                <a:solidFill>
                  <a:srgbClr val="FF0000"/>
                </a:solidFill>
                <a:latin typeface="宋体" panose="02010600030101010101" pitchFamily="2" charset="-122"/>
                <a:ea typeface="宋体" panose="02010600030101010101" pitchFamily="2" charset="-122"/>
              </a:rPr>
              <a:t>为</a:t>
            </a:r>
            <a:r>
              <a:rPr lang="zh-CN" altLang="en-US" sz="3200" b="1" dirty="0">
                <a:solidFill>
                  <a:srgbClr val="0000FF"/>
                </a:solidFill>
                <a:latin typeface="宋体" panose="02010600030101010101" pitchFamily="2" charset="-122"/>
                <a:ea typeface="宋体" panose="02010600030101010101" pitchFamily="2" charset="-122"/>
              </a:rPr>
              <a:t>坎穴</a:t>
            </a:r>
            <a:r>
              <a:rPr lang="zh-CN" altLang="en-US" sz="3200" b="1" dirty="0">
                <a:latin typeface="宋体" panose="02010600030101010101" pitchFamily="2" charset="-122"/>
                <a:ea typeface="宋体" panose="02010600030101010101" pitchFamily="2" charset="-122"/>
              </a:rPr>
              <a:t>，渐激渐深，</a:t>
            </a:r>
            <a:r>
              <a:rPr lang="zh-CN" altLang="en-US" sz="3200" b="1" dirty="0">
                <a:solidFill>
                  <a:srgbClr val="0000FF"/>
                </a:solidFill>
                <a:latin typeface="宋体" panose="02010600030101010101" pitchFamily="2" charset="-122"/>
                <a:ea typeface="宋体" panose="02010600030101010101" pitchFamily="2" charset="-122"/>
              </a:rPr>
              <a:t>至</a:t>
            </a:r>
            <a:r>
              <a:rPr lang="zh-CN" altLang="en-US" sz="3200" b="1" dirty="0">
                <a:latin typeface="宋体" panose="02010600030101010101" pitchFamily="2" charset="-122"/>
                <a:ea typeface="宋体" panose="02010600030101010101" pitchFamily="2" charset="-122"/>
              </a:rPr>
              <a:t>石之半，石必倒掷坎穴中。</a:t>
            </a:r>
            <a:r>
              <a:rPr lang="zh-CN" altLang="en-US" sz="3200" b="1" dirty="0">
                <a:solidFill>
                  <a:srgbClr val="0000FF"/>
                </a:solidFill>
                <a:latin typeface="宋体" panose="02010600030101010101" pitchFamily="2" charset="-122"/>
                <a:ea typeface="宋体" panose="02010600030101010101" pitchFamily="2" charset="-122"/>
              </a:rPr>
              <a:t>如是</a:t>
            </a:r>
            <a:r>
              <a:rPr lang="zh-CN" altLang="en-US" sz="3200" b="1" dirty="0">
                <a:latin typeface="宋体" panose="02010600030101010101" pitchFamily="2" charset="-122"/>
                <a:ea typeface="宋体" panose="02010600030101010101" pitchFamily="2" charset="-122"/>
              </a:rPr>
              <a:t>再啮，石又再转，转转不</a:t>
            </a:r>
            <a:r>
              <a:rPr lang="zh-CN" altLang="en-US" sz="3200" b="1" dirty="0">
                <a:solidFill>
                  <a:srgbClr val="0000FF"/>
                </a:solidFill>
                <a:latin typeface="楷体" panose="02010609060101010101" charset="-122"/>
                <a:ea typeface="楷体" panose="02010609060101010101" charset="-122"/>
              </a:rPr>
              <a:t>已</a:t>
            </a:r>
            <a:r>
              <a:rPr lang="zh-CN" altLang="en-US" sz="3200" b="1" dirty="0">
                <a:latin typeface="宋体" panose="02010600030101010101" pitchFamily="2" charset="-122"/>
                <a:ea typeface="宋体" panose="02010600030101010101" pitchFamily="2" charset="-122"/>
              </a:rPr>
              <a:t>， </a:t>
            </a:r>
            <a:r>
              <a:rPr lang="zh-CN" altLang="en-US" sz="3200" b="1" dirty="0">
                <a:solidFill>
                  <a:srgbClr val="0000FF"/>
                </a:solidFill>
                <a:latin typeface="宋体" panose="02010600030101010101" pitchFamily="2" charset="-122"/>
                <a:ea typeface="宋体" panose="02010600030101010101" pitchFamily="2" charset="-122"/>
              </a:rPr>
              <a:t>遂</a:t>
            </a:r>
            <a:r>
              <a:rPr lang="zh-CN" altLang="en-US" sz="3200" b="1" dirty="0">
                <a:latin typeface="宋体" panose="02010600030101010101" pitchFamily="2" charset="-122"/>
                <a:ea typeface="宋体" panose="02010600030101010101" pitchFamily="2" charset="-122"/>
              </a:rPr>
              <a:t>反</a:t>
            </a:r>
            <a:r>
              <a:rPr lang="zh-CN" altLang="en-US" sz="3200" b="1" dirty="0">
                <a:solidFill>
                  <a:srgbClr val="0000FF"/>
                </a:solidFill>
                <a:latin typeface="宋体" panose="02010600030101010101" pitchFamily="2" charset="-122"/>
                <a:ea typeface="宋体" panose="02010600030101010101" pitchFamily="2" charset="-122"/>
              </a:rPr>
              <a:t>溯流</a:t>
            </a:r>
            <a:r>
              <a:rPr lang="zh-CN" altLang="en-US" sz="3200" b="1" dirty="0">
                <a:latin typeface="宋体" panose="02010600030101010101" pitchFamily="2" charset="-122"/>
                <a:ea typeface="宋体" panose="02010600030101010101" pitchFamily="2" charset="-122"/>
              </a:rPr>
              <a:t>逆上矣。</a:t>
            </a:r>
            <a:endParaRPr lang="zh-CN" altLang="en-US" sz="3200" b="1" dirty="0">
              <a:latin typeface="宋体" panose="02010600030101010101" pitchFamily="2" charset="-122"/>
              <a:ea typeface="宋体" panose="02010600030101010101" pitchFamily="2" charset="-122"/>
            </a:endParaRPr>
          </a:p>
        </p:txBody>
      </p:sp>
      <p:sp>
        <p:nvSpPr>
          <p:cNvPr id="11267" name="Text Box 3"/>
          <p:cNvSpPr txBox="1">
            <a:spLocks noChangeArrowheads="1"/>
          </p:cNvSpPr>
          <p:nvPr/>
        </p:nvSpPr>
        <p:spPr bwMode="auto">
          <a:xfrm>
            <a:off x="3182620" y="1026795"/>
            <a:ext cx="252412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b="1" dirty="0">
                <a:solidFill>
                  <a:srgbClr val="FF0000"/>
                </a:solidFill>
                <a:latin typeface="Times New Roman" panose="02020603050405020304" pitchFamily="18" charset="0"/>
                <a:ea typeface="黑体" panose="02010609060101010101" charset="-122"/>
              </a:rPr>
              <a:t>代讲学家的话</a:t>
            </a:r>
            <a:endParaRPr lang="zh-CN" altLang="en-US" sz="2800" b="1" dirty="0">
              <a:solidFill>
                <a:srgbClr val="FF0000"/>
              </a:solidFill>
              <a:latin typeface="Times New Roman" panose="02020603050405020304" pitchFamily="18" charset="0"/>
              <a:ea typeface="黑体" panose="02010609060101010101" charset="-122"/>
            </a:endParaRPr>
          </a:p>
        </p:txBody>
      </p:sp>
      <p:sp>
        <p:nvSpPr>
          <p:cNvPr id="11268" name="Text Box 4"/>
          <p:cNvSpPr txBox="1">
            <a:spLocks noChangeArrowheads="1"/>
          </p:cNvSpPr>
          <p:nvPr/>
        </p:nvSpPr>
        <p:spPr bwMode="auto">
          <a:xfrm>
            <a:off x="6569075" y="1026795"/>
            <a:ext cx="91884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b="1" dirty="0">
                <a:solidFill>
                  <a:srgbClr val="FF0000"/>
                </a:solidFill>
                <a:latin typeface="Times New Roman" panose="02020603050405020304" pitchFamily="18" charset="0"/>
                <a:ea typeface="黑体" panose="02010609060101010101" charset="-122"/>
              </a:rPr>
              <a:t>凡是</a:t>
            </a:r>
            <a:endParaRPr lang="zh-CN" altLang="en-US" sz="2800" b="1" dirty="0">
              <a:solidFill>
                <a:srgbClr val="FF0000"/>
              </a:solidFill>
              <a:latin typeface="Times New Roman" panose="02020603050405020304" pitchFamily="18" charset="0"/>
              <a:ea typeface="黑体" panose="02010609060101010101" charset="-122"/>
            </a:endParaRPr>
          </a:p>
        </p:txBody>
      </p:sp>
      <p:sp>
        <p:nvSpPr>
          <p:cNvPr id="11269" name="Text Box 7"/>
          <p:cNvSpPr txBox="1">
            <a:spLocks noChangeArrowheads="1"/>
          </p:cNvSpPr>
          <p:nvPr/>
        </p:nvSpPr>
        <p:spPr bwMode="auto">
          <a:xfrm>
            <a:off x="1331383" y="2044496"/>
            <a:ext cx="201930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b="1" dirty="0">
                <a:solidFill>
                  <a:srgbClr val="FF0000"/>
                </a:solidFill>
                <a:latin typeface="Times New Roman" panose="02020603050405020304" pitchFamily="18" charset="0"/>
                <a:ea typeface="黑体" panose="02010609060101010101" charset="-122"/>
              </a:rPr>
              <a:t>大概因为</a:t>
            </a:r>
            <a:endParaRPr lang="zh-CN" altLang="en-US" sz="2800" b="1" dirty="0">
              <a:solidFill>
                <a:srgbClr val="FF0000"/>
              </a:solidFill>
              <a:latin typeface="Times New Roman" panose="02020603050405020304" pitchFamily="18" charset="0"/>
              <a:ea typeface="黑体" panose="02010609060101010101" charset="-122"/>
            </a:endParaRPr>
          </a:p>
        </p:txBody>
      </p:sp>
      <p:sp>
        <p:nvSpPr>
          <p:cNvPr id="11270" name="Text Box 9"/>
          <p:cNvSpPr txBox="1">
            <a:spLocks noChangeArrowheads="1"/>
          </p:cNvSpPr>
          <p:nvPr/>
        </p:nvSpPr>
        <p:spPr bwMode="auto">
          <a:xfrm>
            <a:off x="9707407" y="2045003"/>
            <a:ext cx="730251"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b="1" dirty="0">
                <a:solidFill>
                  <a:srgbClr val="FF0000"/>
                </a:solidFill>
                <a:latin typeface="Times New Roman" panose="02020603050405020304" pitchFamily="18" charset="0"/>
                <a:ea typeface="黑体" panose="02010609060101010101" charset="-122"/>
              </a:rPr>
              <a:t>的</a:t>
            </a:r>
            <a:endParaRPr lang="zh-CN" altLang="en-US" sz="2800" b="1" dirty="0">
              <a:solidFill>
                <a:srgbClr val="FF0000"/>
              </a:solidFill>
              <a:latin typeface="Times New Roman" panose="02020603050405020304" pitchFamily="18" charset="0"/>
              <a:ea typeface="黑体" panose="02010609060101010101" charset="-122"/>
            </a:endParaRPr>
          </a:p>
        </p:txBody>
      </p:sp>
      <p:sp>
        <p:nvSpPr>
          <p:cNvPr id="11271" name="Text Box 11"/>
          <p:cNvSpPr txBox="1">
            <a:spLocks noChangeArrowheads="1"/>
          </p:cNvSpPr>
          <p:nvPr/>
        </p:nvSpPr>
        <p:spPr bwMode="auto">
          <a:xfrm>
            <a:off x="4322962" y="3812282"/>
            <a:ext cx="1149349"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b="1" dirty="0">
                <a:solidFill>
                  <a:srgbClr val="FF0000"/>
                </a:solidFill>
                <a:latin typeface="Times New Roman" panose="02020603050405020304" pitchFamily="18" charset="0"/>
                <a:ea typeface="黑体" panose="02010609060101010101" charset="-122"/>
              </a:rPr>
              <a:t>成为</a:t>
            </a:r>
            <a:endParaRPr lang="zh-CN" altLang="en-US" sz="2800" b="1" dirty="0">
              <a:solidFill>
                <a:srgbClr val="FF0000"/>
              </a:solidFill>
              <a:latin typeface="Times New Roman" panose="02020603050405020304" pitchFamily="18" charset="0"/>
              <a:ea typeface="黑体" panose="02010609060101010101" charset="-122"/>
            </a:endParaRPr>
          </a:p>
        </p:txBody>
      </p:sp>
      <p:sp>
        <p:nvSpPr>
          <p:cNvPr id="11272" name="Text Box 12"/>
          <p:cNvSpPr txBox="1">
            <a:spLocks noChangeArrowheads="1"/>
          </p:cNvSpPr>
          <p:nvPr/>
        </p:nvSpPr>
        <p:spPr bwMode="auto">
          <a:xfrm>
            <a:off x="4824361" y="3062605"/>
            <a:ext cx="1337733"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b="1" dirty="0" smtClean="0">
                <a:solidFill>
                  <a:srgbClr val="FF0000"/>
                </a:solidFill>
                <a:latin typeface="Times New Roman" panose="02020603050405020304" pitchFamily="18" charset="0"/>
                <a:ea typeface="黑体" panose="02010609060101010101" charset="-122"/>
              </a:rPr>
              <a:t>坑穴</a:t>
            </a:r>
            <a:endParaRPr lang="zh-CN" altLang="en-US" sz="2800" b="1" dirty="0" smtClean="0">
              <a:solidFill>
                <a:srgbClr val="FF0000"/>
              </a:solidFill>
              <a:latin typeface="Times New Roman" panose="02020603050405020304" pitchFamily="18" charset="0"/>
              <a:ea typeface="黑体" panose="02010609060101010101" charset="-122"/>
            </a:endParaRPr>
          </a:p>
        </p:txBody>
      </p:sp>
      <p:sp>
        <p:nvSpPr>
          <p:cNvPr id="11273" name="Text Box 13"/>
          <p:cNvSpPr txBox="1">
            <a:spLocks noChangeArrowheads="1"/>
          </p:cNvSpPr>
          <p:nvPr/>
        </p:nvSpPr>
        <p:spPr bwMode="auto">
          <a:xfrm>
            <a:off x="8237970" y="2971319"/>
            <a:ext cx="76200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b="1" dirty="0">
                <a:solidFill>
                  <a:srgbClr val="FF0000"/>
                </a:solidFill>
                <a:latin typeface="Times New Roman" panose="02020603050405020304" pitchFamily="18" charset="0"/>
                <a:ea typeface="黑体" panose="02010609060101010101" charset="-122"/>
              </a:rPr>
              <a:t>到</a:t>
            </a:r>
            <a:endParaRPr lang="zh-CN" altLang="en-US" sz="2800" b="1" dirty="0">
              <a:solidFill>
                <a:srgbClr val="FF0000"/>
              </a:solidFill>
              <a:latin typeface="Times New Roman" panose="02020603050405020304" pitchFamily="18" charset="0"/>
              <a:ea typeface="黑体" panose="02010609060101010101" charset="-122"/>
            </a:endParaRPr>
          </a:p>
        </p:txBody>
      </p:sp>
      <p:sp>
        <p:nvSpPr>
          <p:cNvPr id="11274" name="文本框 11273"/>
          <p:cNvSpPr txBox="1">
            <a:spLocks noChangeArrowheads="1"/>
          </p:cNvSpPr>
          <p:nvPr/>
        </p:nvSpPr>
        <p:spPr bwMode="auto">
          <a:xfrm>
            <a:off x="8385152" y="2045003"/>
            <a:ext cx="89789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a:solidFill>
                  <a:srgbClr val="FF0000"/>
                </a:solidFill>
                <a:ea typeface="黑体" panose="02010609060101010101" charset="-122"/>
              </a:rPr>
              <a:t>它的</a:t>
            </a:r>
            <a:endParaRPr lang="zh-CN" altLang="en-US" sz="2800" b="1" dirty="0">
              <a:solidFill>
                <a:srgbClr val="FF0000"/>
              </a:solidFill>
              <a:ea typeface="黑体" panose="02010609060101010101" charset="-122"/>
            </a:endParaRPr>
          </a:p>
        </p:txBody>
      </p:sp>
      <p:sp>
        <p:nvSpPr>
          <p:cNvPr id="11275" name="文本框 11274"/>
          <p:cNvSpPr txBox="1">
            <a:spLocks noChangeArrowheads="1"/>
          </p:cNvSpPr>
          <p:nvPr/>
        </p:nvSpPr>
        <p:spPr bwMode="auto">
          <a:xfrm>
            <a:off x="10437449" y="1890278"/>
            <a:ext cx="550333"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a:solidFill>
                  <a:srgbClr val="FF0000"/>
                </a:solidFill>
                <a:ea typeface="黑体" panose="02010609060101010101" charset="-122"/>
              </a:rPr>
              <a:t>在</a:t>
            </a:r>
            <a:endParaRPr lang="zh-CN" altLang="en-US" sz="2800" b="1" dirty="0">
              <a:solidFill>
                <a:srgbClr val="FF0000"/>
              </a:solidFill>
              <a:ea typeface="黑体" panose="02010609060101010101" charset="-122"/>
            </a:endParaRPr>
          </a:p>
        </p:txBody>
      </p:sp>
      <p:sp>
        <p:nvSpPr>
          <p:cNvPr id="11276" name="文本框 11275"/>
          <p:cNvSpPr txBox="1">
            <a:spLocks noChangeArrowheads="1"/>
          </p:cNvSpPr>
          <p:nvPr/>
        </p:nvSpPr>
        <p:spPr bwMode="auto">
          <a:xfrm>
            <a:off x="9812152" y="1098610"/>
            <a:ext cx="125539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a:solidFill>
                  <a:srgbClr val="FF0000"/>
                </a:solidFill>
                <a:ea typeface="黑体" panose="02010609060101010101" charset="-122"/>
              </a:rPr>
              <a:t>代石兽</a:t>
            </a:r>
            <a:endParaRPr lang="zh-CN" altLang="en-US" sz="2800" b="1" dirty="0">
              <a:solidFill>
                <a:srgbClr val="FF0000"/>
              </a:solidFill>
              <a:ea typeface="黑体" panose="02010609060101010101" charset="-122"/>
            </a:endParaRPr>
          </a:p>
        </p:txBody>
      </p:sp>
      <p:sp>
        <p:nvSpPr>
          <p:cNvPr id="11277" name="文本框 11276"/>
          <p:cNvSpPr txBox="1">
            <a:spLocks noChangeArrowheads="1"/>
          </p:cNvSpPr>
          <p:nvPr/>
        </p:nvSpPr>
        <p:spPr bwMode="auto">
          <a:xfrm>
            <a:off x="1197821" y="3062739"/>
            <a:ext cx="550333"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a:solidFill>
                  <a:srgbClr val="FF0000"/>
                </a:solidFill>
                <a:ea typeface="黑体" panose="02010609060101010101" charset="-122"/>
              </a:rPr>
              <a:t>在</a:t>
            </a:r>
            <a:endParaRPr lang="zh-CN" altLang="en-US" sz="2800" b="1" dirty="0">
              <a:solidFill>
                <a:srgbClr val="FF0000"/>
              </a:solidFill>
              <a:ea typeface="黑体" panose="02010609060101010101" charset="-122"/>
            </a:endParaRPr>
          </a:p>
        </p:txBody>
      </p:sp>
      <p:sp>
        <p:nvSpPr>
          <p:cNvPr id="11278" name="文本框 11277"/>
          <p:cNvSpPr txBox="1">
            <a:spLocks noChangeArrowheads="1"/>
          </p:cNvSpPr>
          <p:nvPr/>
        </p:nvSpPr>
        <p:spPr bwMode="auto">
          <a:xfrm>
            <a:off x="3508072" y="2971299"/>
            <a:ext cx="89789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a:solidFill>
                  <a:srgbClr val="FF0000"/>
                </a:solidFill>
                <a:ea typeface="黑体" panose="02010609060101010101" charset="-122"/>
              </a:rPr>
              <a:t>冲刷</a:t>
            </a:r>
            <a:endParaRPr lang="zh-CN" altLang="en-US" sz="2800" b="1" dirty="0">
              <a:solidFill>
                <a:srgbClr val="FF0000"/>
              </a:solidFill>
              <a:ea typeface="黑体" panose="02010609060101010101" charset="-122"/>
            </a:endParaRPr>
          </a:p>
        </p:txBody>
      </p:sp>
      <p:sp>
        <p:nvSpPr>
          <p:cNvPr id="15" name="Text Box 3"/>
          <p:cNvSpPr txBox="1">
            <a:spLocks noChangeArrowheads="1"/>
          </p:cNvSpPr>
          <p:nvPr/>
        </p:nvSpPr>
        <p:spPr bwMode="auto">
          <a:xfrm>
            <a:off x="3170555" y="4812665"/>
            <a:ext cx="130746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b="1" dirty="0">
                <a:solidFill>
                  <a:srgbClr val="FF0000"/>
                </a:solidFill>
                <a:latin typeface="Times New Roman" panose="02020603050405020304" pitchFamily="18" charset="0"/>
                <a:ea typeface="黑体" panose="02010609060101010101" charset="-122"/>
              </a:rPr>
              <a:t>像这样</a:t>
            </a:r>
            <a:endParaRPr lang="zh-CN" altLang="en-US" sz="2800" b="1" dirty="0">
              <a:solidFill>
                <a:srgbClr val="FF0000"/>
              </a:solidFill>
              <a:latin typeface="Times New Roman" panose="02020603050405020304" pitchFamily="18" charset="0"/>
              <a:ea typeface="黑体" panose="02010609060101010101" charset="-122"/>
            </a:endParaRPr>
          </a:p>
        </p:txBody>
      </p:sp>
      <p:sp>
        <p:nvSpPr>
          <p:cNvPr id="16" name="Text Box 5"/>
          <p:cNvSpPr txBox="1">
            <a:spLocks noChangeArrowheads="1"/>
          </p:cNvSpPr>
          <p:nvPr/>
        </p:nvSpPr>
        <p:spPr bwMode="auto">
          <a:xfrm>
            <a:off x="8562455" y="4812507"/>
            <a:ext cx="1083733"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b="1" dirty="0">
                <a:solidFill>
                  <a:srgbClr val="FF0000"/>
                </a:solidFill>
                <a:latin typeface="Times New Roman" panose="02020603050405020304" pitchFamily="18" charset="0"/>
                <a:ea typeface="黑体" panose="02010609060101010101" charset="-122"/>
              </a:rPr>
              <a:t>停止</a:t>
            </a:r>
            <a:endParaRPr lang="zh-CN" altLang="en-US" sz="2800" b="1" dirty="0">
              <a:solidFill>
                <a:srgbClr val="FF0000"/>
              </a:solidFill>
              <a:latin typeface="Times New Roman" panose="02020603050405020304" pitchFamily="18" charset="0"/>
              <a:ea typeface="黑体" panose="02010609060101010101" charset="-122"/>
            </a:endParaRPr>
          </a:p>
        </p:txBody>
      </p:sp>
      <p:sp>
        <p:nvSpPr>
          <p:cNvPr id="17" name="Text Box 6"/>
          <p:cNvSpPr txBox="1">
            <a:spLocks noChangeArrowheads="1"/>
          </p:cNvSpPr>
          <p:nvPr/>
        </p:nvSpPr>
        <p:spPr bwMode="auto">
          <a:xfrm>
            <a:off x="9220200" y="3942080"/>
            <a:ext cx="95059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b="1" dirty="0">
                <a:solidFill>
                  <a:srgbClr val="FF0000"/>
                </a:solidFill>
                <a:latin typeface="Times New Roman" panose="02020603050405020304" pitchFamily="18" charset="0"/>
                <a:ea typeface="黑体" panose="02010609060101010101" charset="-122"/>
              </a:rPr>
              <a:t>于是</a:t>
            </a:r>
            <a:endParaRPr lang="zh-CN" altLang="en-US" sz="2800" b="1" dirty="0">
              <a:solidFill>
                <a:srgbClr val="FF0000"/>
              </a:solidFill>
              <a:latin typeface="Times New Roman" panose="02020603050405020304" pitchFamily="18" charset="0"/>
              <a:ea typeface="黑体" panose="02010609060101010101" charset="-122"/>
            </a:endParaRPr>
          </a:p>
        </p:txBody>
      </p:sp>
      <p:sp>
        <p:nvSpPr>
          <p:cNvPr id="18" name="Text Box 8"/>
          <p:cNvSpPr txBox="1">
            <a:spLocks noChangeArrowheads="1"/>
          </p:cNvSpPr>
          <p:nvPr/>
        </p:nvSpPr>
        <p:spPr bwMode="auto">
          <a:xfrm>
            <a:off x="10437495" y="4812665"/>
            <a:ext cx="100457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b="1" dirty="0">
                <a:solidFill>
                  <a:srgbClr val="FF0000"/>
                </a:solidFill>
                <a:latin typeface="Times New Roman" panose="02020603050405020304" pitchFamily="18" charset="0"/>
                <a:ea typeface="黑体" panose="02010609060101010101" charset="-122"/>
              </a:rPr>
              <a:t>逆流</a:t>
            </a:r>
            <a:endParaRPr lang="zh-CN" altLang="en-US" sz="2800" b="1" dirty="0">
              <a:solidFill>
                <a:srgbClr val="FF0000"/>
              </a:solidFill>
              <a:latin typeface="Times New Roman" panose="02020603050405020304" pitchFamily="18" charset="0"/>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267"/>
                                        </p:tgtEl>
                                        <p:attrNameLst>
                                          <p:attrName>style.visibility</p:attrName>
                                        </p:attrNameLst>
                                      </p:cBhvr>
                                      <p:to>
                                        <p:strVal val="visible"/>
                                      </p:to>
                                    </p:set>
                                    <p:anim calcmode="lin" valueType="num">
                                      <p:cBhvr>
                                        <p:cTn id="7" dur="500" fill="hold"/>
                                        <p:tgtEl>
                                          <p:spTgt spid="11267"/>
                                        </p:tgtEl>
                                        <p:attrNameLst>
                                          <p:attrName>ppt_x</p:attrName>
                                        </p:attrNameLst>
                                      </p:cBhvr>
                                      <p:tavLst>
                                        <p:tav tm="0">
                                          <p:val>
                                            <p:strVal val="#ppt_x"/>
                                          </p:val>
                                        </p:tav>
                                        <p:tav tm="100000">
                                          <p:val>
                                            <p:strVal val="#ppt_x"/>
                                          </p:val>
                                        </p:tav>
                                      </p:tavLst>
                                    </p:anim>
                                    <p:anim calcmode="lin" valueType="num">
                                      <p:cBhvr>
                                        <p:cTn id="8" dur="500" fill="hold"/>
                                        <p:tgtEl>
                                          <p:spTgt spid="1126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268"/>
                                        </p:tgtEl>
                                        <p:attrNameLst>
                                          <p:attrName>style.visibility</p:attrName>
                                        </p:attrNameLst>
                                      </p:cBhvr>
                                      <p:to>
                                        <p:strVal val="visible"/>
                                      </p:to>
                                    </p:set>
                                    <p:anim calcmode="lin" valueType="num">
                                      <p:cBhvr>
                                        <p:cTn id="13" dur="500" fill="hold"/>
                                        <p:tgtEl>
                                          <p:spTgt spid="11268"/>
                                        </p:tgtEl>
                                        <p:attrNameLst>
                                          <p:attrName>ppt_x</p:attrName>
                                        </p:attrNameLst>
                                      </p:cBhvr>
                                      <p:tavLst>
                                        <p:tav tm="0">
                                          <p:val>
                                            <p:strVal val="#ppt_x"/>
                                          </p:val>
                                        </p:tav>
                                        <p:tav tm="100000">
                                          <p:val>
                                            <p:strVal val="#ppt_x"/>
                                          </p:val>
                                        </p:tav>
                                      </p:tavLst>
                                    </p:anim>
                                    <p:anim calcmode="lin" valueType="num">
                                      <p:cBhvr>
                                        <p:cTn id="14" dur="500" fill="hold"/>
                                        <p:tgtEl>
                                          <p:spTgt spid="1126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276"/>
                                        </p:tgtEl>
                                        <p:attrNameLst>
                                          <p:attrName>style.visibility</p:attrName>
                                        </p:attrNameLst>
                                      </p:cBhvr>
                                      <p:to>
                                        <p:strVal val="visible"/>
                                      </p:to>
                                    </p:set>
                                    <p:anim calcmode="lin" valueType="num">
                                      <p:cBhvr>
                                        <p:cTn id="19" dur="500" fill="hold"/>
                                        <p:tgtEl>
                                          <p:spTgt spid="11276"/>
                                        </p:tgtEl>
                                        <p:attrNameLst>
                                          <p:attrName>ppt_x</p:attrName>
                                        </p:attrNameLst>
                                      </p:cBhvr>
                                      <p:tavLst>
                                        <p:tav tm="0">
                                          <p:val>
                                            <p:strVal val="#ppt_x"/>
                                          </p:val>
                                        </p:tav>
                                        <p:tav tm="100000">
                                          <p:val>
                                            <p:strVal val="#ppt_x"/>
                                          </p:val>
                                        </p:tav>
                                      </p:tavLst>
                                    </p:anim>
                                    <p:anim calcmode="lin" valueType="num">
                                      <p:cBhvr>
                                        <p:cTn id="20" dur="500" fill="hold"/>
                                        <p:tgtEl>
                                          <p:spTgt spid="1127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275"/>
                                        </p:tgtEl>
                                        <p:attrNameLst>
                                          <p:attrName>style.visibility</p:attrName>
                                        </p:attrNameLst>
                                      </p:cBhvr>
                                      <p:to>
                                        <p:strVal val="visible"/>
                                      </p:to>
                                    </p:set>
                                    <p:anim calcmode="lin" valueType="num">
                                      <p:cBhvr>
                                        <p:cTn id="25" dur="500" fill="hold"/>
                                        <p:tgtEl>
                                          <p:spTgt spid="11275"/>
                                        </p:tgtEl>
                                        <p:attrNameLst>
                                          <p:attrName>ppt_x</p:attrName>
                                        </p:attrNameLst>
                                      </p:cBhvr>
                                      <p:tavLst>
                                        <p:tav tm="0">
                                          <p:val>
                                            <p:strVal val="#ppt_x"/>
                                          </p:val>
                                        </p:tav>
                                        <p:tav tm="100000">
                                          <p:val>
                                            <p:strVal val="#ppt_x"/>
                                          </p:val>
                                        </p:tav>
                                      </p:tavLst>
                                    </p:anim>
                                    <p:anim calcmode="lin" valueType="num">
                                      <p:cBhvr>
                                        <p:cTn id="26" dur="500" fill="hold"/>
                                        <p:tgtEl>
                                          <p:spTgt spid="1127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269"/>
                                        </p:tgtEl>
                                        <p:attrNameLst>
                                          <p:attrName>style.visibility</p:attrName>
                                        </p:attrNameLst>
                                      </p:cBhvr>
                                      <p:to>
                                        <p:strVal val="visible"/>
                                      </p:to>
                                    </p:set>
                                    <p:anim calcmode="lin" valueType="num">
                                      <p:cBhvr>
                                        <p:cTn id="31" dur="500" fill="hold"/>
                                        <p:tgtEl>
                                          <p:spTgt spid="11269"/>
                                        </p:tgtEl>
                                        <p:attrNameLst>
                                          <p:attrName>ppt_x</p:attrName>
                                        </p:attrNameLst>
                                      </p:cBhvr>
                                      <p:tavLst>
                                        <p:tav tm="0">
                                          <p:val>
                                            <p:strVal val="#ppt_x"/>
                                          </p:val>
                                        </p:tav>
                                        <p:tav tm="100000">
                                          <p:val>
                                            <p:strVal val="#ppt_x"/>
                                          </p:val>
                                        </p:tav>
                                      </p:tavLst>
                                    </p:anim>
                                    <p:anim calcmode="lin" valueType="num">
                                      <p:cBhvr>
                                        <p:cTn id="32" dur="500" fill="hold"/>
                                        <p:tgtEl>
                                          <p:spTgt spid="1126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274"/>
                                        </p:tgtEl>
                                        <p:attrNameLst>
                                          <p:attrName>style.visibility</p:attrName>
                                        </p:attrNameLst>
                                      </p:cBhvr>
                                      <p:to>
                                        <p:strVal val="visible"/>
                                      </p:to>
                                    </p:set>
                                    <p:anim calcmode="lin" valueType="num">
                                      <p:cBhvr>
                                        <p:cTn id="37" dur="500" fill="hold"/>
                                        <p:tgtEl>
                                          <p:spTgt spid="11274"/>
                                        </p:tgtEl>
                                        <p:attrNameLst>
                                          <p:attrName>ppt_x</p:attrName>
                                        </p:attrNameLst>
                                      </p:cBhvr>
                                      <p:tavLst>
                                        <p:tav tm="0">
                                          <p:val>
                                            <p:strVal val="#ppt_x"/>
                                          </p:val>
                                        </p:tav>
                                        <p:tav tm="100000">
                                          <p:val>
                                            <p:strVal val="#ppt_x"/>
                                          </p:val>
                                        </p:tav>
                                      </p:tavLst>
                                    </p:anim>
                                    <p:anim calcmode="lin" valueType="num">
                                      <p:cBhvr>
                                        <p:cTn id="38" dur="500" fill="hold"/>
                                        <p:tgtEl>
                                          <p:spTgt spid="11274"/>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1270"/>
                                        </p:tgtEl>
                                        <p:attrNameLst>
                                          <p:attrName>style.visibility</p:attrName>
                                        </p:attrNameLst>
                                      </p:cBhvr>
                                      <p:to>
                                        <p:strVal val="visible"/>
                                      </p:to>
                                    </p:set>
                                    <p:anim calcmode="lin" valueType="num">
                                      <p:cBhvr>
                                        <p:cTn id="43" dur="500" fill="hold"/>
                                        <p:tgtEl>
                                          <p:spTgt spid="11270"/>
                                        </p:tgtEl>
                                        <p:attrNameLst>
                                          <p:attrName>ppt_x</p:attrName>
                                        </p:attrNameLst>
                                      </p:cBhvr>
                                      <p:tavLst>
                                        <p:tav tm="0">
                                          <p:val>
                                            <p:strVal val="#ppt_x"/>
                                          </p:val>
                                        </p:tav>
                                        <p:tav tm="100000">
                                          <p:val>
                                            <p:strVal val="#ppt_x"/>
                                          </p:val>
                                        </p:tav>
                                      </p:tavLst>
                                    </p:anim>
                                    <p:anim calcmode="lin" valueType="num">
                                      <p:cBhvr>
                                        <p:cTn id="44" dur="500" fill="hold"/>
                                        <p:tgtEl>
                                          <p:spTgt spid="11270"/>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1277"/>
                                        </p:tgtEl>
                                        <p:attrNameLst>
                                          <p:attrName>style.visibility</p:attrName>
                                        </p:attrNameLst>
                                      </p:cBhvr>
                                      <p:to>
                                        <p:strVal val="visible"/>
                                      </p:to>
                                    </p:set>
                                    <p:anim calcmode="lin" valueType="num">
                                      <p:cBhvr>
                                        <p:cTn id="49" dur="500" fill="hold"/>
                                        <p:tgtEl>
                                          <p:spTgt spid="11277"/>
                                        </p:tgtEl>
                                        <p:attrNameLst>
                                          <p:attrName>ppt_x</p:attrName>
                                        </p:attrNameLst>
                                      </p:cBhvr>
                                      <p:tavLst>
                                        <p:tav tm="0">
                                          <p:val>
                                            <p:strVal val="#ppt_x"/>
                                          </p:val>
                                        </p:tav>
                                        <p:tav tm="100000">
                                          <p:val>
                                            <p:strVal val="#ppt_x"/>
                                          </p:val>
                                        </p:tav>
                                      </p:tavLst>
                                    </p:anim>
                                    <p:anim calcmode="lin" valueType="num">
                                      <p:cBhvr>
                                        <p:cTn id="50" dur="500" fill="hold"/>
                                        <p:tgtEl>
                                          <p:spTgt spid="11277"/>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1278"/>
                                        </p:tgtEl>
                                        <p:attrNameLst>
                                          <p:attrName>style.visibility</p:attrName>
                                        </p:attrNameLst>
                                      </p:cBhvr>
                                      <p:to>
                                        <p:strVal val="visible"/>
                                      </p:to>
                                    </p:set>
                                    <p:anim calcmode="lin" valueType="num">
                                      <p:cBhvr>
                                        <p:cTn id="55" dur="500" fill="hold"/>
                                        <p:tgtEl>
                                          <p:spTgt spid="11278"/>
                                        </p:tgtEl>
                                        <p:attrNameLst>
                                          <p:attrName>ppt_x</p:attrName>
                                        </p:attrNameLst>
                                      </p:cBhvr>
                                      <p:tavLst>
                                        <p:tav tm="0">
                                          <p:val>
                                            <p:strVal val="#ppt_x"/>
                                          </p:val>
                                        </p:tav>
                                        <p:tav tm="100000">
                                          <p:val>
                                            <p:strVal val="#ppt_x"/>
                                          </p:val>
                                        </p:tav>
                                      </p:tavLst>
                                    </p:anim>
                                    <p:anim calcmode="lin" valueType="num">
                                      <p:cBhvr>
                                        <p:cTn id="56" dur="500" fill="hold"/>
                                        <p:tgtEl>
                                          <p:spTgt spid="11278"/>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1271"/>
                                        </p:tgtEl>
                                        <p:attrNameLst>
                                          <p:attrName>style.visibility</p:attrName>
                                        </p:attrNameLst>
                                      </p:cBhvr>
                                      <p:to>
                                        <p:strVal val="visible"/>
                                      </p:to>
                                    </p:set>
                                    <p:anim calcmode="lin" valueType="num">
                                      <p:cBhvr>
                                        <p:cTn id="61" dur="500" fill="hold"/>
                                        <p:tgtEl>
                                          <p:spTgt spid="11271"/>
                                        </p:tgtEl>
                                        <p:attrNameLst>
                                          <p:attrName>ppt_x</p:attrName>
                                        </p:attrNameLst>
                                      </p:cBhvr>
                                      <p:tavLst>
                                        <p:tav tm="0">
                                          <p:val>
                                            <p:strVal val="#ppt_x"/>
                                          </p:val>
                                        </p:tav>
                                        <p:tav tm="100000">
                                          <p:val>
                                            <p:strVal val="#ppt_x"/>
                                          </p:val>
                                        </p:tav>
                                      </p:tavLst>
                                    </p:anim>
                                    <p:anim calcmode="lin" valueType="num">
                                      <p:cBhvr>
                                        <p:cTn id="62" dur="500" fill="hold"/>
                                        <p:tgtEl>
                                          <p:spTgt spid="11271"/>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1272"/>
                                        </p:tgtEl>
                                        <p:attrNameLst>
                                          <p:attrName>style.visibility</p:attrName>
                                        </p:attrNameLst>
                                      </p:cBhvr>
                                      <p:to>
                                        <p:strVal val="visible"/>
                                      </p:to>
                                    </p:set>
                                    <p:anim calcmode="lin" valueType="num">
                                      <p:cBhvr>
                                        <p:cTn id="67" dur="500" fill="hold"/>
                                        <p:tgtEl>
                                          <p:spTgt spid="11272"/>
                                        </p:tgtEl>
                                        <p:attrNameLst>
                                          <p:attrName>ppt_x</p:attrName>
                                        </p:attrNameLst>
                                      </p:cBhvr>
                                      <p:tavLst>
                                        <p:tav tm="0">
                                          <p:val>
                                            <p:strVal val="#ppt_x"/>
                                          </p:val>
                                        </p:tav>
                                        <p:tav tm="100000">
                                          <p:val>
                                            <p:strVal val="#ppt_x"/>
                                          </p:val>
                                        </p:tav>
                                      </p:tavLst>
                                    </p:anim>
                                    <p:anim calcmode="lin" valueType="num">
                                      <p:cBhvr>
                                        <p:cTn id="68" dur="500" fill="hold"/>
                                        <p:tgtEl>
                                          <p:spTgt spid="11272"/>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1273"/>
                                        </p:tgtEl>
                                        <p:attrNameLst>
                                          <p:attrName>style.visibility</p:attrName>
                                        </p:attrNameLst>
                                      </p:cBhvr>
                                      <p:to>
                                        <p:strVal val="visible"/>
                                      </p:to>
                                    </p:set>
                                    <p:anim calcmode="lin" valueType="num">
                                      <p:cBhvr>
                                        <p:cTn id="73" dur="500" fill="hold"/>
                                        <p:tgtEl>
                                          <p:spTgt spid="11273"/>
                                        </p:tgtEl>
                                        <p:attrNameLst>
                                          <p:attrName>ppt_x</p:attrName>
                                        </p:attrNameLst>
                                      </p:cBhvr>
                                      <p:tavLst>
                                        <p:tav tm="0">
                                          <p:val>
                                            <p:strVal val="#ppt_x"/>
                                          </p:val>
                                        </p:tav>
                                        <p:tav tm="100000">
                                          <p:val>
                                            <p:strVal val="#ppt_x"/>
                                          </p:val>
                                        </p:tav>
                                      </p:tavLst>
                                    </p:anim>
                                    <p:anim calcmode="lin" valueType="num">
                                      <p:cBhvr>
                                        <p:cTn id="74" dur="500" fill="hold"/>
                                        <p:tgtEl>
                                          <p:spTgt spid="11273"/>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15"/>
                                        </p:tgtEl>
                                        <p:attrNameLst>
                                          <p:attrName>style.visibility</p:attrName>
                                        </p:attrNameLst>
                                      </p:cBhvr>
                                      <p:to>
                                        <p:strVal val="visible"/>
                                      </p:to>
                                    </p:set>
                                    <p:anim calcmode="lin" valueType="num">
                                      <p:cBhvr>
                                        <p:cTn id="79" dur="500" fill="hold"/>
                                        <p:tgtEl>
                                          <p:spTgt spid="15"/>
                                        </p:tgtEl>
                                        <p:attrNameLst>
                                          <p:attrName>ppt_x</p:attrName>
                                        </p:attrNameLst>
                                      </p:cBhvr>
                                      <p:tavLst>
                                        <p:tav tm="0">
                                          <p:val>
                                            <p:strVal val="#ppt_x"/>
                                          </p:val>
                                        </p:tav>
                                        <p:tav tm="100000">
                                          <p:val>
                                            <p:strVal val="#ppt_x"/>
                                          </p:val>
                                        </p:tav>
                                      </p:tavLst>
                                    </p:anim>
                                    <p:anim calcmode="lin" valueType="num">
                                      <p:cBhvr>
                                        <p:cTn id="8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16"/>
                                        </p:tgtEl>
                                        <p:attrNameLst>
                                          <p:attrName>style.visibility</p:attrName>
                                        </p:attrNameLst>
                                      </p:cBhvr>
                                      <p:to>
                                        <p:strVal val="visible"/>
                                      </p:to>
                                    </p:set>
                                    <p:anim calcmode="lin" valueType="num">
                                      <p:cBhvr>
                                        <p:cTn id="85" dur="500" fill="hold"/>
                                        <p:tgtEl>
                                          <p:spTgt spid="16"/>
                                        </p:tgtEl>
                                        <p:attrNameLst>
                                          <p:attrName>ppt_x</p:attrName>
                                        </p:attrNameLst>
                                      </p:cBhvr>
                                      <p:tavLst>
                                        <p:tav tm="0">
                                          <p:val>
                                            <p:strVal val="#ppt_x"/>
                                          </p:val>
                                        </p:tav>
                                        <p:tav tm="100000">
                                          <p:val>
                                            <p:strVal val="#ppt_x"/>
                                          </p:val>
                                        </p:tav>
                                      </p:tavLst>
                                    </p:anim>
                                    <p:anim calcmode="lin" valueType="num">
                                      <p:cBhvr>
                                        <p:cTn id="86"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17"/>
                                        </p:tgtEl>
                                        <p:attrNameLst>
                                          <p:attrName>style.visibility</p:attrName>
                                        </p:attrNameLst>
                                      </p:cBhvr>
                                      <p:to>
                                        <p:strVal val="visible"/>
                                      </p:to>
                                    </p:set>
                                    <p:anim calcmode="lin" valueType="num">
                                      <p:cBhvr>
                                        <p:cTn id="91" dur="500" fill="hold"/>
                                        <p:tgtEl>
                                          <p:spTgt spid="17"/>
                                        </p:tgtEl>
                                        <p:attrNameLst>
                                          <p:attrName>ppt_x</p:attrName>
                                        </p:attrNameLst>
                                      </p:cBhvr>
                                      <p:tavLst>
                                        <p:tav tm="0">
                                          <p:val>
                                            <p:strVal val="#ppt_x"/>
                                          </p:val>
                                        </p:tav>
                                        <p:tav tm="100000">
                                          <p:val>
                                            <p:strVal val="#ppt_x"/>
                                          </p:val>
                                        </p:tav>
                                      </p:tavLst>
                                    </p:anim>
                                    <p:anim calcmode="lin" valueType="num">
                                      <p:cBhvr>
                                        <p:cTn id="9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18"/>
                                        </p:tgtEl>
                                        <p:attrNameLst>
                                          <p:attrName>style.visibility</p:attrName>
                                        </p:attrNameLst>
                                      </p:cBhvr>
                                      <p:to>
                                        <p:strVal val="visible"/>
                                      </p:to>
                                    </p:set>
                                    <p:anim calcmode="lin" valueType="num">
                                      <p:cBhvr>
                                        <p:cTn id="97" dur="500" fill="hold"/>
                                        <p:tgtEl>
                                          <p:spTgt spid="18"/>
                                        </p:tgtEl>
                                        <p:attrNameLst>
                                          <p:attrName>ppt_x</p:attrName>
                                        </p:attrNameLst>
                                      </p:cBhvr>
                                      <p:tavLst>
                                        <p:tav tm="0">
                                          <p:val>
                                            <p:strVal val="#ppt_x"/>
                                          </p:val>
                                        </p:tav>
                                        <p:tav tm="100000">
                                          <p:val>
                                            <p:strVal val="#ppt_x"/>
                                          </p:val>
                                        </p:tav>
                                      </p:tavLst>
                                    </p:anim>
                                    <p:anim calcmode="lin" valueType="num">
                                      <p:cBhvr>
                                        <p:cTn id="9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p:bldP spid="11268" grpId="0"/>
      <p:bldP spid="11269" grpId="0"/>
      <p:bldP spid="11270" grpId="0"/>
      <p:bldP spid="11271" grpId="0"/>
      <p:bldP spid="11272" grpId="0"/>
      <p:bldP spid="11273" grpId="0"/>
      <p:bldP spid="11274" grpId="0"/>
      <p:bldP spid="11275" grpId="0"/>
      <p:bldP spid="11276" grpId="0"/>
      <p:bldP spid="11277" grpId="0"/>
      <p:bldP spid="11278" grpId="0"/>
      <p:bldP spid="15" grpId="0"/>
      <p:bldP spid="16" grpId="0"/>
      <p:bldP spid="17" grpId="0"/>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21506" name="Rectangle 2"/>
          <p:cNvSpPr>
            <a:spLocks noChangeArrowheads="1"/>
          </p:cNvSpPr>
          <p:nvPr/>
        </p:nvSpPr>
        <p:spPr bwMode="auto">
          <a:xfrm>
            <a:off x="798083" y="856886"/>
            <a:ext cx="10610652" cy="4955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300000"/>
              </a:lnSpc>
            </a:pPr>
            <a:r>
              <a:rPr lang="zh-CN" altLang="en-US" sz="3200" b="1" dirty="0" smtClean="0">
                <a:latin typeface="宋体" panose="02010600030101010101" pitchFamily="2" charset="-122"/>
                <a:ea typeface="宋体" panose="02010600030101010101" pitchFamily="2" charset="-122"/>
              </a:rPr>
              <a:t>求</a:t>
            </a:r>
            <a:r>
              <a:rPr lang="zh-CN" altLang="en-US" sz="3200" b="1" dirty="0">
                <a:latin typeface="宋体" panose="02010600030101010101" pitchFamily="2" charset="-122"/>
                <a:ea typeface="宋体" panose="02010600030101010101" pitchFamily="2" charset="-122"/>
              </a:rPr>
              <a:t>之下流，</a:t>
            </a:r>
            <a:r>
              <a:rPr lang="zh-CN" altLang="en-US" sz="3200" b="1" dirty="0">
                <a:solidFill>
                  <a:srgbClr val="0000FF"/>
                </a:solidFill>
                <a:latin typeface="宋体" panose="02010600030101010101" pitchFamily="2" charset="-122"/>
                <a:ea typeface="宋体" panose="02010600030101010101" pitchFamily="2" charset="-122"/>
              </a:rPr>
              <a:t>固</a:t>
            </a:r>
            <a:r>
              <a:rPr lang="zh-CN" altLang="en-US" sz="3200" b="1" dirty="0">
                <a:latin typeface="宋体" panose="02010600030101010101" pitchFamily="2" charset="-122"/>
                <a:ea typeface="宋体" panose="02010600030101010101" pitchFamily="2" charset="-122"/>
              </a:rPr>
              <a:t>颠；求之地中，不更颠乎？”</a:t>
            </a:r>
            <a:r>
              <a:rPr lang="zh-CN" altLang="en-US" sz="3200" b="1" dirty="0">
                <a:solidFill>
                  <a:srgbClr val="0000FF"/>
                </a:solidFill>
                <a:latin typeface="宋体" panose="02010600030101010101" pitchFamily="2" charset="-122"/>
                <a:ea typeface="宋体" panose="02010600030101010101" pitchFamily="2" charset="-122"/>
              </a:rPr>
              <a:t>如其</a:t>
            </a:r>
            <a:r>
              <a:rPr lang="zh-CN" altLang="en-US" sz="3200" b="1" dirty="0">
                <a:latin typeface="宋体" panose="02010600030101010101" pitchFamily="2" charset="-122"/>
                <a:ea typeface="宋体" panose="02010600030101010101" pitchFamily="2" charset="-122"/>
              </a:rPr>
              <a:t>言，</a:t>
            </a:r>
            <a:r>
              <a:rPr lang="zh-CN" altLang="en-US" sz="3200" b="1" dirty="0">
                <a:solidFill>
                  <a:srgbClr val="0000FF"/>
                </a:solidFill>
                <a:latin typeface="宋体" panose="02010600030101010101" pitchFamily="2" charset="-122"/>
                <a:ea typeface="宋体" panose="02010600030101010101" pitchFamily="2" charset="-122"/>
              </a:rPr>
              <a:t>果</a:t>
            </a:r>
            <a:r>
              <a:rPr lang="zh-CN" altLang="en-US" sz="3200" b="1" dirty="0" smtClean="0">
                <a:latin typeface="宋体" panose="02010600030101010101" pitchFamily="2" charset="-122"/>
                <a:ea typeface="宋体" panose="02010600030101010101" pitchFamily="2" charset="-122"/>
              </a:rPr>
              <a:t>得</a:t>
            </a:r>
            <a:endParaRPr lang="en-US" altLang="zh-CN" sz="3200" b="1" dirty="0" smtClean="0">
              <a:latin typeface="宋体" panose="02010600030101010101" pitchFamily="2" charset="-122"/>
              <a:ea typeface="宋体" panose="02010600030101010101" pitchFamily="2" charset="-122"/>
            </a:endParaRPr>
          </a:p>
          <a:p>
            <a:pPr>
              <a:lnSpc>
                <a:spcPct val="300000"/>
              </a:lnSpc>
            </a:pPr>
            <a:r>
              <a:rPr lang="zh-CN" altLang="en-US" sz="3200" b="1" dirty="0" smtClean="0">
                <a:latin typeface="宋体" panose="02010600030101010101" pitchFamily="2" charset="-122"/>
                <a:ea typeface="宋体" panose="02010600030101010101" pitchFamily="2" charset="-122"/>
              </a:rPr>
              <a:t>于</a:t>
            </a:r>
            <a:r>
              <a:rPr lang="zh-CN" altLang="en-US" sz="3200" b="1" dirty="0">
                <a:latin typeface="宋体" panose="02010600030101010101" pitchFamily="2" charset="-122"/>
                <a:ea typeface="宋体" panose="02010600030101010101" pitchFamily="2" charset="-122"/>
              </a:rPr>
              <a:t>数里外。</a:t>
            </a:r>
            <a:r>
              <a:rPr lang="zh-CN" altLang="en-US" sz="3200" b="1" dirty="0">
                <a:solidFill>
                  <a:srgbClr val="0000FF"/>
                </a:solidFill>
                <a:latin typeface="宋体" panose="02010600030101010101" pitchFamily="2" charset="-122"/>
                <a:ea typeface="宋体" panose="02010600030101010101" pitchFamily="2" charset="-122"/>
              </a:rPr>
              <a:t>然则</a:t>
            </a:r>
            <a:r>
              <a:rPr lang="zh-CN" altLang="en-US" sz="3200" b="1" dirty="0">
                <a:latin typeface="宋体" panose="02010600030101010101" pitchFamily="2" charset="-122"/>
                <a:ea typeface="宋体" panose="02010600030101010101" pitchFamily="2" charset="-122"/>
              </a:rPr>
              <a:t>天下之事，</a:t>
            </a:r>
            <a:r>
              <a:rPr lang="zh-CN" altLang="en-US" sz="3200" b="1" dirty="0">
                <a:solidFill>
                  <a:srgbClr val="0000FF"/>
                </a:solidFill>
                <a:latin typeface="宋体" panose="02010600030101010101" pitchFamily="2" charset="-122"/>
                <a:ea typeface="宋体" panose="02010600030101010101" pitchFamily="2" charset="-122"/>
              </a:rPr>
              <a:t>但</a:t>
            </a:r>
            <a:r>
              <a:rPr lang="zh-CN" altLang="en-US" sz="3200" b="1" dirty="0">
                <a:latin typeface="宋体" panose="02010600030101010101" pitchFamily="2" charset="-122"/>
                <a:ea typeface="宋体" panose="02010600030101010101" pitchFamily="2" charset="-122"/>
              </a:rPr>
              <a:t>知其一，不知其二</a:t>
            </a:r>
            <a:r>
              <a:rPr lang="zh-CN" altLang="en-US" sz="3200" b="1" dirty="0">
                <a:solidFill>
                  <a:srgbClr val="0000FF"/>
                </a:solidFill>
                <a:latin typeface="宋体" panose="02010600030101010101" pitchFamily="2" charset="-122"/>
                <a:ea typeface="宋体" panose="02010600030101010101" pitchFamily="2" charset="-122"/>
              </a:rPr>
              <a:t>者</a:t>
            </a:r>
            <a:r>
              <a:rPr lang="zh-CN" altLang="en-US" sz="3200" b="1" dirty="0">
                <a:latin typeface="宋体" panose="02010600030101010101" pitchFamily="2" charset="-122"/>
                <a:ea typeface="宋体" panose="02010600030101010101" pitchFamily="2" charset="-122"/>
              </a:rPr>
              <a:t>多矣</a:t>
            </a:r>
            <a:r>
              <a:rPr lang="zh-CN" altLang="en-US" sz="3200" b="1" dirty="0" smtClean="0">
                <a:latin typeface="宋体" panose="02010600030101010101" pitchFamily="2" charset="-122"/>
                <a:ea typeface="宋体" panose="02010600030101010101" pitchFamily="2" charset="-122"/>
              </a:rPr>
              <a:t>，</a:t>
            </a:r>
            <a:endParaRPr lang="en-US" altLang="zh-CN" sz="3200" b="1" dirty="0" smtClean="0">
              <a:latin typeface="宋体" panose="02010600030101010101" pitchFamily="2" charset="-122"/>
              <a:ea typeface="宋体" panose="02010600030101010101" pitchFamily="2" charset="-122"/>
            </a:endParaRPr>
          </a:p>
          <a:p>
            <a:pPr>
              <a:lnSpc>
                <a:spcPct val="300000"/>
              </a:lnSpc>
            </a:pPr>
            <a:r>
              <a:rPr lang="zh-CN" altLang="en-US" sz="3200" b="1" dirty="0" smtClean="0">
                <a:latin typeface="宋体" panose="02010600030101010101" pitchFamily="2" charset="-122"/>
                <a:ea typeface="宋体" panose="02010600030101010101" pitchFamily="2" charset="-122"/>
              </a:rPr>
              <a:t>可</a:t>
            </a:r>
            <a:r>
              <a:rPr lang="zh-CN" altLang="en-US" sz="3200" b="1" dirty="0">
                <a:latin typeface="宋体" panose="02010600030101010101" pitchFamily="2" charset="-122"/>
                <a:ea typeface="宋体" panose="02010600030101010101" pitchFamily="2" charset="-122"/>
              </a:rPr>
              <a:t>据理</a:t>
            </a:r>
            <a:r>
              <a:rPr lang="zh-CN" altLang="en-US" sz="3200" b="1" dirty="0">
                <a:solidFill>
                  <a:srgbClr val="0000FF"/>
                </a:solidFill>
                <a:latin typeface="宋体" panose="02010600030101010101" pitchFamily="2" charset="-122"/>
                <a:ea typeface="宋体" panose="02010600030101010101" pitchFamily="2" charset="-122"/>
              </a:rPr>
              <a:t>臆</a:t>
            </a:r>
            <a:r>
              <a:rPr lang="zh-CN" altLang="en-US" sz="3200" b="1" dirty="0" smtClean="0">
                <a:solidFill>
                  <a:srgbClr val="0000FF"/>
                </a:solidFill>
                <a:latin typeface="宋体" panose="02010600030101010101" pitchFamily="2" charset="-122"/>
                <a:ea typeface="宋体" panose="02010600030101010101" pitchFamily="2" charset="-122"/>
              </a:rPr>
              <a:t>断欤</a:t>
            </a:r>
            <a:r>
              <a:rPr lang="zh-CN" altLang="en-US" sz="3200" b="1" dirty="0">
                <a:latin typeface="宋体" panose="02010600030101010101" pitchFamily="2" charset="-122"/>
                <a:ea typeface="宋体" panose="02010600030101010101" pitchFamily="2" charset="-122"/>
              </a:rPr>
              <a:t>？</a:t>
            </a:r>
            <a:r>
              <a:rPr lang="zh-CN" altLang="en-US" sz="3200" b="1" i="1" dirty="0">
                <a:latin typeface="宋体" panose="02010600030101010101" pitchFamily="2" charset="-122"/>
                <a:ea typeface="宋体" panose="02010600030101010101" pitchFamily="2" charset="-122"/>
              </a:rPr>
              <a:t> </a:t>
            </a:r>
            <a:endParaRPr lang="zh-CN" altLang="en-US" sz="3200" b="1" i="1" dirty="0">
              <a:latin typeface="宋体" panose="02010600030101010101" pitchFamily="2" charset="-122"/>
              <a:ea typeface="宋体" panose="02010600030101010101" pitchFamily="2" charset="-122"/>
            </a:endParaRPr>
          </a:p>
          <a:p>
            <a:endParaRPr lang="zh-CN" altLang="en-US" sz="2800" b="1" i="1" dirty="0">
              <a:latin typeface="Times New Roman" panose="02020603050405020304" pitchFamily="18" charset="0"/>
              <a:ea typeface="黑体" panose="02010609060101010101" charset="-122"/>
            </a:endParaRPr>
          </a:p>
        </p:txBody>
      </p:sp>
      <p:sp>
        <p:nvSpPr>
          <p:cNvPr id="12295" name="Text Box 9"/>
          <p:cNvSpPr txBox="1">
            <a:spLocks noChangeArrowheads="1"/>
          </p:cNvSpPr>
          <p:nvPr/>
        </p:nvSpPr>
        <p:spPr bwMode="auto">
          <a:xfrm>
            <a:off x="2698165" y="1275239"/>
            <a:ext cx="1195916"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b="1" dirty="0">
                <a:solidFill>
                  <a:srgbClr val="FF0000"/>
                </a:solidFill>
                <a:latin typeface="Times New Roman" panose="02020603050405020304" pitchFamily="18" charset="0"/>
                <a:ea typeface="黑体" panose="02010609060101010101" charset="-122"/>
              </a:rPr>
              <a:t>本来</a:t>
            </a:r>
            <a:endParaRPr lang="zh-CN" altLang="en-US" sz="2800" b="1" dirty="0">
              <a:solidFill>
                <a:srgbClr val="FF0000"/>
              </a:solidFill>
              <a:latin typeface="Times New Roman" panose="02020603050405020304" pitchFamily="18" charset="0"/>
              <a:ea typeface="黑体" panose="02010609060101010101" charset="-122"/>
            </a:endParaRPr>
          </a:p>
        </p:txBody>
      </p:sp>
      <p:sp>
        <p:nvSpPr>
          <p:cNvPr id="12296" name="Text Box 10"/>
          <p:cNvSpPr txBox="1">
            <a:spLocks noChangeArrowheads="1"/>
          </p:cNvSpPr>
          <p:nvPr/>
        </p:nvSpPr>
        <p:spPr bwMode="auto">
          <a:xfrm>
            <a:off x="8284633" y="1334928"/>
            <a:ext cx="1151467"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b="1" dirty="0">
                <a:solidFill>
                  <a:srgbClr val="FF0000"/>
                </a:solidFill>
                <a:latin typeface="Times New Roman" panose="02020603050405020304" pitchFamily="18" charset="0"/>
                <a:ea typeface="黑体" panose="02010609060101010101" charset="-122"/>
              </a:rPr>
              <a:t>依照</a:t>
            </a:r>
            <a:endParaRPr lang="zh-CN" altLang="en-US" sz="2800" b="1" dirty="0">
              <a:solidFill>
                <a:srgbClr val="FF0000"/>
              </a:solidFill>
              <a:latin typeface="Times New Roman" panose="02020603050405020304" pitchFamily="18" charset="0"/>
              <a:ea typeface="黑体" panose="02010609060101010101" charset="-122"/>
            </a:endParaRPr>
          </a:p>
        </p:txBody>
      </p:sp>
      <p:sp>
        <p:nvSpPr>
          <p:cNvPr id="12297" name="Text Box 11"/>
          <p:cNvSpPr txBox="1">
            <a:spLocks noChangeArrowheads="1"/>
          </p:cNvSpPr>
          <p:nvPr/>
        </p:nvSpPr>
        <p:spPr bwMode="auto">
          <a:xfrm>
            <a:off x="8921898" y="2100779"/>
            <a:ext cx="111760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b="1" dirty="0">
                <a:solidFill>
                  <a:srgbClr val="FF0000"/>
                </a:solidFill>
                <a:latin typeface="Times New Roman" panose="02020603050405020304" pitchFamily="18" charset="0"/>
                <a:ea typeface="黑体" panose="02010609060101010101" charset="-122"/>
              </a:rPr>
              <a:t>他的</a:t>
            </a:r>
            <a:endParaRPr lang="zh-CN" altLang="en-US" sz="2800" b="1" dirty="0">
              <a:solidFill>
                <a:srgbClr val="FF0000"/>
              </a:solidFill>
              <a:latin typeface="Times New Roman" panose="02020603050405020304" pitchFamily="18" charset="0"/>
              <a:ea typeface="黑体" panose="02010609060101010101" charset="-122"/>
            </a:endParaRPr>
          </a:p>
        </p:txBody>
      </p:sp>
      <p:sp>
        <p:nvSpPr>
          <p:cNvPr id="12298" name="Text Box 13"/>
          <p:cNvSpPr txBox="1">
            <a:spLocks noChangeArrowheads="1"/>
          </p:cNvSpPr>
          <p:nvPr/>
        </p:nvSpPr>
        <p:spPr bwMode="auto">
          <a:xfrm>
            <a:off x="2587957" y="2720288"/>
            <a:ext cx="2462411"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b="1" dirty="0">
                <a:solidFill>
                  <a:srgbClr val="FF0000"/>
                </a:solidFill>
                <a:latin typeface="Times New Roman" panose="02020603050405020304" pitchFamily="18" charset="0"/>
                <a:ea typeface="黑体" panose="02010609060101010101" charset="-122"/>
              </a:rPr>
              <a:t>既然这样</a:t>
            </a:r>
            <a:r>
              <a:rPr lang="en-US" altLang="zh-CN" sz="2800" b="1">
                <a:solidFill>
                  <a:srgbClr val="FF0000"/>
                </a:solidFill>
                <a:ea typeface="SimSun-ExtB" panose="02010609060101010101" pitchFamily="49" charset="-122"/>
                <a:sym typeface="宋体" panose="02010600030101010101" pitchFamily="2" charset="-122"/>
              </a:rPr>
              <a:t>,</a:t>
            </a:r>
            <a:r>
              <a:rPr lang="zh-CN" altLang="en-US" sz="2800" b="1" dirty="0">
                <a:solidFill>
                  <a:srgbClr val="FF0000"/>
                </a:solidFill>
                <a:latin typeface="Times New Roman" panose="02020603050405020304" pitchFamily="18" charset="0"/>
                <a:ea typeface="黑体" panose="02010609060101010101" charset="-122"/>
              </a:rPr>
              <a:t>那么</a:t>
            </a:r>
            <a:endParaRPr lang="zh-CN" altLang="en-US" sz="2800" b="1" dirty="0">
              <a:solidFill>
                <a:srgbClr val="FF0000"/>
              </a:solidFill>
              <a:latin typeface="Times New Roman" panose="02020603050405020304" pitchFamily="18" charset="0"/>
              <a:ea typeface="黑体" panose="02010609060101010101" charset="-122"/>
            </a:endParaRPr>
          </a:p>
        </p:txBody>
      </p:sp>
      <p:sp>
        <p:nvSpPr>
          <p:cNvPr id="12299" name="Text Box 14"/>
          <p:cNvSpPr txBox="1">
            <a:spLocks noChangeArrowheads="1"/>
          </p:cNvSpPr>
          <p:nvPr/>
        </p:nvSpPr>
        <p:spPr bwMode="auto">
          <a:xfrm>
            <a:off x="5755218" y="2721860"/>
            <a:ext cx="91440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b="1" dirty="0">
                <a:solidFill>
                  <a:srgbClr val="FF0000"/>
                </a:solidFill>
                <a:latin typeface="Times New Roman" panose="02020603050405020304" pitchFamily="18" charset="0"/>
                <a:ea typeface="黑体" panose="02010609060101010101" charset="-122"/>
              </a:rPr>
              <a:t>只</a:t>
            </a:r>
            <a:endParaRPr lang="zh-CN" altLang="en-US" sz="2800" b="1" dirty="0">
              <a:solidFill>
                <a:srgbClr val="FF0000"/>
              </a:solidFill>
              <a:latin typeface="Times New Roman" panose="02020603050405020304" pitchFamily="18" charset="0"/>
              <a:ea typeface="黑体" panose="02010609060101010101" charset="-122"/>
            </a:endParaRPr>
          </a:p>
        </p:txBody>
      </p:sp>
      <p:sp>
        <p:nvSpPr>
          <p:cNvPr id="12300" name="Text Box 15"/>
          <p:cNvSpPr txBox="1">
            <a:spLocks noChangeArrowheads="1"/>
          </p:cNvSpPr>
          <p:nvPr/>
        </p:nvSpPr>
        <p:spPr bwMode="auto">
          <a:xfrm>
            <a:off x="1728491" y="4226679"/>
            <a:ext cx="232410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b="1" dirty="0">
                <a:solidFill>
                  <a:srgbClr val="FF0000"/>
                </a:solidFill>
                <a:latin typeface="Times New Roman" panose="02020603050405020304" pitchFamily="18" charset="0"/>
                <a:ea typeface="黑体" panose="02010609060101010101" charset="-122"/>
              </a:rPr>
              <a:t>主观地判断</a:t>
            </a:r>
            <a:endParaRPr lang="zh-CN" altLang="en-US" sz="2800" b="1" dirty="0">
              <a:solidFill>
                <a:srgbClr val="FF0000"/>
              </a:solidFill>
              <a:latin typeface="Times New Roman" panose="02020603050405020304" pitchFamily="18" charset="0"/>
              <a:ea typeface="黑体" panose="02010609060101010101" charset="-122"/>
            </a:endParaRPr>
          </a:p>
        </p:txBody>
      </p:sp>
      <p:sp>
        <p:nvSpPr>
          <p:cNvPr id="12301" name="Text Box 16"/>
          <p:cNvSpPr txBox="1">
            <a:spLocks noChangeArrowheads="1"/>
          </p:cNvSpPr>
          <p:nvPr/>
        </p:nvSpPr>
        <p:spPr bwMode="auto">
          <a:xfrm>
            <a:off x="2904490" y="5041265"/>
            <a:ext cx="269303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b="1" dirty="0">
                <a:solidFill>
                  <a:srgbClr val="FF0000"/>
                </a:solidFill>
                <a:latin typeface="Times New Roman" panose="02020603050405020304" pitchFamily="18" charset="0"/>
                <a:ea typeface="黑体" panose="02010609060101010101" charset="-122"/>
              </a:rPr>
              <a:t>反问语气词</a:t>
            </a:r>
            <a:r>
              <a:rPr lang="en-US" altLang="zh-CN" sz="2800" b="1">
                <a:solidFill>
                  <a:srgbClr val="FF0000"/>
                </a:solidFill>
                <a:ea typeface="SimSun-ExtB" panose="02010609060101010101" pitchFamily="49" charset="-122"/>
                <a:sym typeface="宋体" panose="02010600030101010101" pitchFamily="2" charset="-122"/>
              </a:rPr>
              <a:t>,</a:t>
            </a:r>
            <a:r>
              <a:rPr lang="zh-CN" altLang="en-US" sz="2800" b="1" dirty="0">
                <a:solidFill>
                  <a:srgbClr val="FF0000"/>
                </a:solidFill>
                <a:uFillTx/>
                <a:ea typeface="SimSun-ExtB" panose="02010609060101010101" pitchFamily="49" charset="-122"/>
                <a:cs typeface="Arial" panose="020B0604020202020204" pitchFamily="34" charset="0"/>
                <a:sym typeface="+mn-ea"/>
              </a:rPr>
              <a:t>“</a:t>
            </a:r>
            <a:r>
              <a:rPr lang="zh-CN" altLang="en-US" sz="2800" b="1" dirty="0">
                <a:solidFill>
                  <a:srgbClr val="FF0000"/>
                </a:solidFill>
                <a:latin typeface="Times New Roman" panose="02020603050405020304" pitchFamily="18" charset="0"/>
                <a:ea typeface="黑体" panose="02010609060101010101" charset="-122"/>
              </a:rPr>
              <a:t>吗</a:t>
            </a:r>
            <a:r>
              <a:rPr lang="zh-CN" altLang="en-US" sz="2800" b="1" dirty="0">
                <a:solidFill>
                  <a:srgbClr val="FF0000"/>
                </a:solidFill>
                <a:uFillTx/>
                <a:ea typeface="SimSun-ExtB" panose="02010609060101010101" pitchFamily="49" charset="-122"/>
                <a:cs typeface="Arial" panose="020B0604020202020204" pitchFamily="34" charset="0"/>
                <a:sym typeface="+mn-ea"/>
              </a:rPr>
              <a:t>”</a:t>
            </a:r>
            <a:endParaRPr lang="en-US" altLang="zh-CN" sz="2800" b="1" dirty="0">
              <a:solidFill>
                <a:srgbClr val="FF0000"/>
              </a:solidFill>
              <a:latin typeface="Times New Roman" panose="02020603050405020304" pitchFamily="18" charset="0"/>
              <a:ea typeface="黑体" panose="02010609060101010101" charset="-122"/>
            </a:endParaRPr>
          </a:p>
        </p:txBody>
      </p:sp>
      <p:sp>
        <p:nvSpPr>
          <p:cNvPr id="12302" name="文本框 12301"/>
          <p:cNvSpPr txBox="1">
            <a:spLocks noChangeArrowheads="1"/>
          </p:cNvSpPr>
          <p:nvPr/>
        </p:nvSpPr>
        <p:spPr bwMode="auto">
          <a:xfrm>
            <a:off x="8842546" y="2720259"/>
            <a:ext cx="194754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b="1" dirty="0">
                <a:solidFill>
                  <a:srgbClr val="FF0000"/>
                </a:solidFill>
                <a:ea typeface="黑体" panose="02010609060101010101" charset="-122"/>
              </a:rPr>
              <a:t>·</a:t>
            </a:r>
            <a:r>
              <a:rPr lang="en-US" altLang="zh-CN" sz="2800" b="1" dirty="0">
                <a:solidFill>
                  <a:srgbClr val="FF0000"/>
                </a:solidFill>
                <a:ea typeface="黑体" panose="02010609060101010101" charset="-122"/>
              </a:rPr>
              <a:t>·····</a:t>
            </a:r>
            <a:r>
              <a:rPr lang="zh-CN" altLang="en-US" sz="2800" b="1" dirty="0">
                <a:solidFill>
                  <a:srgbClr val="FF0000"/>
                </a:solidFill>
                <a:ea typeface="黑体" panose="02010609060101010101" charset="-122"/>
              </a:rPr>
              <a:t>的情况</a:t>
            </a:r>
            <a:endParaRPr lang="zh-CN" altLang="en-US" sz="2800" b="1" dirty="0">
              <a:solidFill>
                <a:srgbClr val="FF0000"/>
              </a:solidFill>
              <a:ea typeface="黑体" panose="02010609060101010101" charset="-122"/>
            </a:endParaRPr>
          </a:p>
        </p:txBody>
      </p:sp>
      <p:sp>
        <p:nvSpPr>
          <p:cNvPr id="2" name="Text Box 10"/>
          <p:cNvSpPr txBox="1">
            <a:spLocks noChangeArrowheads="1"/>
          </p:cNvSpPr>
          <p:nvPr/>
        </p:nvSpPr>
        <p:spPr bwMode="auto">
          <a:xfrm>
            <a:off x="10135658" y="1275238"/>
            <a:ext cx="1151467"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b="1" dirty="0">
                <a:solidFill>
                  <a:srgbClr val="FF0000"/>
                </a:solidFill>
                <a:latin typeface="Times New Roman" panose="02020603050405020304" pitchFamily="18" charset="0"/>
                <a:ea typeface="黑体" panose="02010609060101010101" charset="-122"/>
              </a:rPr>
              <a:t>果然</a:t>
            </a:r>
            <a:endParaRPr lang="zh-CN" altLang="en-US" sz="2800" b="1" dirty="0">
              <a:solidFill>
                <a:srgbClr val="FF0000"/>
              </a:solidFill>
              <a:latin typeface="Times New Roman" panose="02020603050405020304" pitchFamily="18" charset="0"/>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295"/>
                                        </p:tgtEl>
                                        <p:attrNameLst>
                                          <p:attrName>style.visibility</p:attrName>
                                        </p:attrNameLst>
                                      </p:cBhvr>
                                      <p:to>
                                        <p:strVal val="visible"/>
                                      </p:to>
                                    </p:set>
                                    <p:anim calcmode="lin" valueType="num">
                                      <p:cBhvr>
                                        <p:cTn id="7" dur="500" fill="hold"/>
                                        <p:tgtEl>
                                          <p:spTgt spid="12295"/>
                                        </p:tgtEl>
                                        <p:attrNameLst>
                                          <p:attrName>ppt_x</p:attrName>
                                        </p:attrNameLst>
                                      </p:cBhvr>
                                      <p:tavLst>
                                        <p:tav tm="0">
                                          <p:val>
                                            <p:strVal val="#ppt_x"/>
                                          </p:val>
                                        </p:tav>
                                        <p:tav tm="100000">
                                          <p:val>
                                            <p:strVal val="#ppt_x"/>
                                          </p:val>
                                        </p:tav>
                                      </p:tavLst>
                                    </p:anim>
                                    <p:anim calcmode="lin" valueType="num">
                                      <p:cBhvr>
                                        <p:cTn id="8" dur="500" fill="hold"/>
                                        <p:tgtEl>
                                          <p:spTgt spid="1229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296"/>
                                        </p:tgtEl>
                                        <p:attrNameLst>
                                          <p:attrName>style.visibility</p:attrName>
                                        </p:attrNameLst>
                                      </p:cBhvr>
                                      <p:to>
                                        <p:strVal val="visible"/>
                                      </p:to>
                                    </p:set>
                                    <p:anim calcmode="lin" valueType="num">
                                      <p:cBhvr>
                                        <p:cTn id="13" dur="500" fill="hold"/>
                                        <p:tgtEl>
                                          <p:spTgt spid="12296"/>
                                        </p:tgtEl>
                                        <p:attrNameLst>
                                          <p:attrName>ppt_x</p:attrName>
                                        </p:attrNameLst>
                                      </p:cBhvr>
                                      <p:tavLst>
                                        <p:tav tm="0">
                                          <p:val>
                                            <p:strVal val="#ppt_x"/>
                                          </p:val>
                                        </p:tav>
                                        <p:tav tm="100000">
                                          <p:val>
                                            <p:strVal val="#ppt_x"/>
                                          </p:val>
                                        </p:tav>
                                      </p:tavLst>
                                    </p:anim>
                                    <p:anim calcmode="lin" valueType="num">
                                      <p:cBhvr>
                                        <p:cTn id="14" dur="500" fill="hold"/>
                                        <p:tgtEl>
                                          <p:spTgt spid="1229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297"/>
                                        </p:tgtEl>
                                        <p:attrNameLst>
                                          <p:attrName>style.visibility</p:attrName>
                                        </p:attrNameLst>
                                      </p:cBhvr>
                                      <p:to>
                                        <p:strVal val="visible"/>
                                      </p:to>
                                    </p:set>
                                    <p:anim calcmode="lin" valueType="num">
                                      <p:cBhvr>
                                        <p:cTn id="19" dur="500" fill="hold"/>
                                        <p:tgtEl>
                                          <p:spTgt spid="12297"/>
                                        </p:tgtEl>
                                        <p:attrNameLst>
                                          <p:attrName>ppt_x</p:attrName>
                                        </p:attrNameLst>
                                      </p:cBhvr>
                                      <p:tavLst>
                                        <p:tav tm="0">
                                          <p:val>
                                            <p:strVal val="#ppt_x"/>
                                          </p:val>
                                        </p:tav>
                                        <p:tav tm="100000">
                                          <p:val>
                                            <p:strVal val="#ppt_x"/>
                                          </p:val>
                                        </p:tav>
                                      </p:tavLst>
                                    </p:anim>
                                    <p:anim calcmode="lin" valueType="num">
                                      <p:cBhvr>
                                        <p:cTn id="20" dur="500" fill="hold"/>
                                        <p:tgtEl>
                                          <p:spTgt spid="1229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500" fill="hold"/>
                                        <p:tgtEl>
                                          <p:spTgt spid="2"/>
                                        </p:tgtEl>
                                        <p:attrNameLst>
                                          <p:attrName>ppt_x</p:attrName>
                                        </p:attrNameLst>
                                      </p:cBhvr>
                                      <p:tavLst>
                                        <p:tav tm="0">
                                          <p:val>
                                            <p:strVal val="#ppt_x"/>
                                          </p:val>
                                        </p:tav>
                                        <p:tav tm="100000">
                                          <p:val>
                                            <p:strVal val="#ppt_x"/>
                                          </p:val>
                                        </p:tav>
                                      </p:tavLst>
                                    </p:anim>
                                    <p:anim calcmode="lin" valueType="num">
                                      <p:cBhvr>
                                        <p:cTn id="2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2298"/>
                                        </p:tgtEl>
                                        <p:attrNameLst>
                                          <p:attrName>style.visibility</p:attrName>
                                        </p:attrNameLst>
                                      </p:cBhvr>
                                      <p:to>
                                        <p:strVal val="visible"/>
                                      </p:to>
                                    </p:set>
                                    <p:anim calcmode="lin" valueType="num">
                                      <p:cBhvr>
                                        <p:cTn id="31" dur="500" fill="hold"/>
                                        <p:tgtEl>
                                          <p:spTgt spid="12298"/>
                                        </p:tgtEl>
                                        <p:attrNameLst>
                                          <p:attrName>ppt_x</p:attrName>
                                        </p:attrNameLst>
                                      </p:cBhvr>
                                      <p:tavLst>
                                        <p:tav tm="0">
                                          <p:val>
                                            <p:strVal val="#ppt_x"/>
                                          </p:val>
                                        </p:tav>
                                        <p:tav tm="100000">
                                          <p:val>
                                            <p:strVal val="#ppt_x"/>
                                          </p:val>
                                        </p:tav>
                                      </p:tavLst>
                                    </p:anim>
                                    <p:anim calcmode="lin" valueType="num">
                                      <p:cBhvr>
                                        <p:cTn id="32" dur="500" fill="hold"/>
                                        <p:tgtEl>
                                          <p:spTgt spid="1229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2299"/>
                                        </p:tgtEl>
                                        <p:attrNameLst>
                                          <p:attrName>style.visibility</p:attrName>
                                        </p:attrNameLst>
                                      </p:cBhvr>
                                      <p:to>
                                        <p:strVal val="visible"/>
                                      </p:to>
                                    </p:set>
                                    <p:anim calcmode="lin" valueType="num">
                                      <p:cBhvr>
                                        <p:cTn id="37" dur="500" fill="hold"/>
                                        <p:tgtEl>
                                          <p:spTgt spid="12299"/>
                                        </p:tgtEl>
                                        <p:attrNameLst>
                                          <p:attrName>ppt_x</p:attrName>
                                        </p:attrNameLst>
                                      </p:cBhvr>
                                      <p:tavLst>
                                        <p:tav tm="0">
                                          <p:val>
                                            <p:strVal val="#ppt_x"/>
                                          </p:val>
                                        </p:tav>
                                        <p:tav tm="100000">
                                          <p:val>
                                            <p:strVal val="#ppt_x"/>
                                          </p:val>
                                        </p:tav>
                                      </p:tavLst>
                                    </p:anim>
                                    <p:anim calcmode="lin" valueType="num">
                                      <p:cBhvr>
                                        <p:cTn id="38" dur="500" fill="hold"/>
                                        <p:tgtEl>
                                          <p:spTgt spid="1229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2302"/>
                                        </p:tgtEl>
                                        <p:attrNameLst>
                                          <p:attrName>style.visibility</p:attrName>
                                        </p:attrNameLst>
                                      </p:cBhvr>
                                      <p:to>
                                        <p:strVal val="visible"/>
                                      </p:to>
                                    </p:set>
                                    <p:anim calcmode="lin" valueType="num">
                                      <p:cBhvr>
                                        <p:cTn id="43" dur="500" fill="hold"/>
                                        <p:tgtEl>
                                          <p:spTgt spid="12302"/>
                                        </p:tgtEl>
                                        <p:attrNameLst>
                                          <p:attrName>ppt_x</p:attrName>
                                        </p:attrNameLst>
                                      </p:cBhvr>
                                      <p:tavLst>
                                        <p:tav tm="0">
                                          <p:val>
                                            <p:strVal val="#ppt_x"/>
                                          </p:val>
                                        </p:tav>
                                        <p:tav tm="100000">
                                          <p:val>
                                            <p:strVal val="#ppt_x"/>
                                          </p:val>
                                        </p:tav>
                                      </p:tavLst>
                                    </p:anim>
                                    <p:anim calcmode="lin" valueType="num">
                                      <p:cBhvr>
                                        <p:cTn id="44" dur="500" fill="hold"/>
                                        <p:tgtEl>
                                          <p:spTgt spid="12302"/>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2300"/>
                                        </p:tgtEl>
                                        <p:attrNameLst>
                                          <p:attrName>style.visibility</p:attrName>
                                        </p:attrNameLst>
                                      </p:cBhvr>
                                      <p:to>
                                        <p:strVal val="visible"/>
                                      </p:to>
                                    </p:set>
                                    <p:anim calcmode="lin" valueType="num">
                                      <p:cBhvr>
                                        <p:cTn id="49" dur="500" fill="hold"/>
                                        <p:tgtEl>
                                          <p:spTgt spid="12300"/>
                                        </p:tgtEl>
                                        <p:attrNameLst>
                                          <p:attrName>ppt_x</p:attrName>
                                        </p:attrNameLst>
                                      </p:cBhvr>
                                      <p:tavLst>
                                        <p:tav tm="0">
                                          <p:val>
                                            <p:strVal val="#ppt_x"/>
                                          </p:val>
                                        </p:tav>
                                        <p:tav tm="100000">
                                          <p:val>
                                            <p:strVal val="#ppt_x"/>
                                          </p:val>
                                        </p:tav>
                                      </p:tavLst>
                                    </p:anim>
                                    <p:anim calcmode="lin" valueType="num">
                                      <p:cBhvr>
                                        <p:cTn id="50" dur="500" fill="hold"/>
                                        <p:tgtEl>
                                          <p:spTgt spid="12300"/>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2301"/>
                                        </p:tgtEl>
                                        <p:attrNameLst>
                                          <p:attrName>style.visibility</p:attrName>
                                        </p:attrNameLst>
                                      </p:cBhvr>
                                      <p:to>
                                        <p:strVal val="visible"/>
                                      </p:to>
                                    </p:set>
                                    <p:anim calcmode="lin" valueType="num">
                                      <p:cBhvr>
                                        <p:cTn id="55" dur="500" fill="hold"/>
                                        <p:tgtEl>
                                          <p:spTgt spid="12301"/>
                                        </p:tgtEl>
                                        <p:attrNameLst>
                                          <p:attrName>ppt_x</p:attrName>
                                        </p:attrNameLst>
                                      </p:cBhvr>
                                      <p:tavLst>
                                        <p:tav tm="0">
                                          <p:val>
                                            <p:strVal val="#ppt_x"/>
                                          </p:val>
                                        </p:tav>
                                        <p:tav tm="100000">
                                          <p:val>
                                            <p:strVal val="#ppt_x"/>
                                          </p:val>
                                        </p:tav>
                                      </p:tavLst>
                                    </p:anim>
                                    <p:anim calcmode="lin" valueType="num">
                                      <p:cBhvr>
                                        <p:cTn id="56" dur="500" fill="hold"/>
                                        <p:tgtEl>
                                          <p:spTgt spid="1230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5" grpId="0"/>
      <p:bldP spid="12296" grpId="0"/>
      <p:bldP spid="12297" grpId="0"/>
      <p:bldP spid="12298" grpId="0"/>
      <p:bldP spid="12299" grpId="0"/>
      <p:bldP spid="12300" grpId="0"/>
      <p:bldP spid="12301" grpId="0"/>
      <p:bldP spid="12302" grpId="0"/>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graphicFrame>
        <p:nvGraphicFramePr>
          <p:cNvPr id="32815" name="表格 32814"/>
          <p:cNvGraphicFramePr/>
          <p:nvPr>
            <p:custDataLst>
              <p:tags r:id="rId1"/>
            </p:custDataLst>
          </p:nvPr>
        </p:nvGraphicFramePr>
        <p:xfrm>
          <a:off x="1724660" y="1494155"/>
          <a:ext cx="8294370" cy="5207000"/>
        </p:xfrm>
        <a:graphic>
          <a:graphicData uri="http://schemas.openxmlformats.org/drawingml/2006/table">
            <a:tbl>
              <a:tblPr/>
              <a:tblGrid>
                <a:gridCol w="2045335"/>
                <a:gridCol w="3125470"/>
                <a:gridCol w="3123565"/>
              </a:tblGrid>
              <a:tr h="518160">
                <a:tc>
                  <a:txBody>
                    <a:bodyPr/>
                    <a:lstStyle>
                      <a:lvl1pPr marL="342900" lvl="0" indent="-342900" algn="l" rtl="0" eaLnBrk="0" fontAlgn="base" hangingPunct="0">
                        <a:spcBef>
                          <a:spcPct val="20000"/>
                        </a:spcBef>
                        <a:spcAft>
                          <a:spcPct val="0"/>
                        </a:spcAft>
                        <a:buClrTx/>
                        <a:buSzTx/>
                        <a:buFont typeface="Arial" panose="020B0604020202020204" pitchFamily="34" charset="0"/>
                        <a:buChar char="•"/>
                        <a:defRPr sz="2800" b="0">
                          <a:solidFill>
                            <a:srgbClr val="FF9933"/>
                          </a:solidFill>
                          <a:latin typeface="+mn-lt"/>
                          <a:ea typeface="+mn-ea"/>
                          <a:cs typeface="+mn-cs"/>
                        </a:defRPr>
                      </a:lvl1pPr>
                      <a:lvl2pPr marL="742950" lvl="1" indent="-285750" algn="l" rtl="0" eaLnBrk="0" fontAlgn="base" hangingPunct="0">
                        <a:spcBef>
                          <a:spcPct val="20000"/>
                        </a:spcBef>
                        <a:spcAft>
                          <a:spcPct val="0"/>
                        </a:spcAft>
                        <a:buClrTx/>
                        <a:buSzTx/>
                        <a:buFont typeface="Arial" panose="020B0604020202020204" pitchFamily="34" charset="0"/>
                        <a:buChar char="–"/>
                        <a:defRPr sz="2400">
                          <a:solidFill>
                            <a:srgbClr val="FF9933"/>
                          </a:solidFill>
                          <a:latin typeface="+mn-lt"/>
                          <a:ea typeface="+mn-ea"/>
                        </a:defRPr>
                      </a:lvl2pPr>
                      <a:lvl3pPr marL="1143000" lvl="2" indent="-228600" algn="l" rtl="0" eaLnBrk="0" fontAlgn="base" hangingPunct="0">
                        <a:spcBef>
                          <a:spcPct val="20000"/>
                        </a:spcBef>
                        <a:spcAft>
                          <a:spcPct val="0"/>
                        </a:spcAft>
                        <a:buClrTx/>
                        <a:buSzTx/>
                        <a:buFont typeface="Arial" panose="020B0604020202020204" pitchFamily="34" charset="0"/>
                        <a:buChar char="•"/>
                        <a:defRPr sz="2000">
                          <a:solidFill>
                            <a:srgbClr val="FF9933"/>
                          </a:solidFill>
                          <a:latin typeface="+mn-lt"/>
                          <a:ea typeface="+mn-ea"/>
                        </a:defRPr>
                      </a:lvl3pPr>
                      <a:lvl4pPr marL="1600200" lvl="3"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4pPr>
                      <a:lvl5pPr marL="2057400" lvl="4"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5pPr>
                    </a:lstStyle>
                    <a:p>
                      <a:pPr marL="0" lvl="0" indent="0" algn="ctr">
                        <a:buNone/>
                      </a:pPr>
                      <a:r>
                        <a:rPr lang="zh-CN" altLang="en-US" sz="2800" b="1" dirty="0">
                          <a:solidFill>
                            <a:schemeClr val="tx1"/>
                          </a:solidFill>
                          <a:ea typeface="宋体" panose="02010600030101010101" pitchFamily="2" charset="-122"/>
                        </a:rPr>
                        <a:t>文言词汇</a:t>
                      </a:r>
                      <a:endParaRPr lang="zh-CN" altLang="en-US" sz="2800" b="1" dirty="0">
                        <a:solidFill>
                          <a:schemeClr val="tx1"/>
                        </a:solidFill>
                        <a:ea typeface="宋体" panose="02010600030101010101" pitchFamily="2" charset="-122"/>
                      </a:endParaRPr>
                    </a:p>
                  </a:txBody>
                  <a:tcPr>
                    <a:lnL w="2857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Tx/>
                        <a:buSzTx/>
                        <a:buFont typeface="Arial" panose="020B0604020202020204" pitchFamily="34" charset="0"/>
                        <a:buChar char="•"/>
                        <a:defRPr sz="2800" b="0">
                          <a:solidFill>
                            <a:srgbClr val="FF9933"/>
                          </a:solidFill>
                          <a:latin typeface="+mn-lt"/>
                          <a:ea typeface="+mn-ea"/>
                          <a:cs typeface="+mn-cs"/>
                        </a:defRPr>
                      </a:lvl1pPr>
                      <a:lvl2pPr marL="742950" lvl="1" indent="-285750" algn="l" rtl="0" eaLnBrk="0" fontAlgn="base" hangingPunct="0">
                        <a:spcBef>
                          <a:spcPct val="20000"/>
                        </a:spcBef>
                        <a:spcAft>
                          <a:spcPct val="0"/>
                        </a:spcAft>
                        <a:buClrTx/>
                        <a:buSzTx/>
                        <a:buFont typeface="Arial" panose="020B0604020202020204" pitchFamily="34" charset="0"/>
                        <a:buChar char="–"/>
                        <a:defRPr sz="2400">
                          <a:solidFill>
                            <a:srgbClr val="FF9933"/>
                          </a:solidFill>
                          <a:latin typeface="+mn-lt"/>
                          <a:ea typeface="+mn-ea"/>
                        </a:defRPr>
                      </a:lvl2pPr>
                      <a:lvl3pPr marL="1143000" lvl="2" indent="-228600" algn="l" rtl="0" eaLnBrk="0" fontAlgn="base" hangingPunct="0">
                        <a:spcBef>
                          <a:spcPct val="20000"/>
                        </a:spcBef>
                        <a:spcAft>
                          <a:spcPct val="0"/>
                        </a:spcAft>
                        <a:buClrTx/>
                        <a:buSzTx/>
                        <a:buFont typeface="Arial" panose="020B0604020202020204" pitchFamily="34" charset="0"/>
                        <a:buChar char="•"/>
                        <a:defRPr sz="2000">
                          <a:solidFill>
                            <a:srgbClr val="FF9933"/>
                          </a:solidFill>
                          <a:latin typeface="+mn-lt"/>
                          <a:ea typeface="+mn-ea"/>
                        </a:defRPr>
                      </a:lvl3pPr>
                      <a:lvl4pPr marL="1600200" lvl="3"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4pPr>
                      <a:lvl5pPr marL="2057400" lvl="4"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5pPr>
                    </a:lstStyle>
                    <a:p>
                      <a:pPr marL="0" lvl="0" indent="0" algn="ctr">
                        <a:buNone/>
                      </a:pPr>
                      <a:r>
                        <a:rPr lang="zh-CN" altLang="en-US" sz="2800" b="1" dirty="0">
                          <a:solidFill>
                            <a:schemeClr val="tx1"/>
                          </a:solidFill>
                          <a:ea typeface="宋体" panose="02010600030101010101" pitchFamily="2" charset="-122"/>
                        </a:rPr>
                        <a:t>古义</a:t>
                      </a:r>
                      <a:endParaRPr lang="zh-CN" altLang="en-US" sz="2800" b="1" dirty="0">
                        <a:solidFill>
                          <a:schemeClr val="tx1"/>
                        </a:solidFill>
                        <a:ea typeface="宋体" panose="02010600030101010101" pitchFamily="2"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Tx/>
                        <a:buSzTx/>
                        <a:buFont typeface="Arial" panose="020B0604020202020204" pitchFamily="34" charset="0"/>
                        <a:buChar char="•"/>
                        <a:defRPr sz="2800" b="0">
                          <a:solidFill>
                            <a:srgbClr val="FF9933"/>
                          </a:solidFill>
                          <a:latin typeface="+mn-lt"/>
                          <a:ea typeface="+mn-ea"/>
                          <a:cs typeface="+mn-cs"/>
                        </a:defRPr>
                      </a:lvl1pPr>
                      <a:lvl2pPr marL="742950" lvl="1" indent="-285750" algn="l" rtl="0" eaLnBrk="0" fontAlgn="base" hangingPunct="0">
                        <a:spcBef>
                          <a:spcPct val="20000"/>
                        </a:spcBef>
                        <a:spcAft>
                          <a:spcPct val="0"/>
                        </a:spcAft>
                        <a:buClrTx/>
                        <a:buSzTx/>
                        <a:buFont typeface="Arial" panose="020B0604020202020204" pitchFamily="34" charset="0"/>
                        <a:buChar char="–"/>
                        <a:defRPr sz="2400">
                          <a:solidFill>
                            <a:srgbClr val="FF9933"/>
                          </a:solidFill>
                          <a:latin typeface="+mn-lt"/>
                          <a:ea typeface="+mn-ea"/>
                        </a:defRPr>
                      </a:lvl2pPr>
                      <a:lvl3pPr marL="1143000" lvl="2" indent="-228600" algn="l" rtl="0" eaLnBrk="0" fontAlgn="base" hangingPunct="0">
                        <a:spcBef>
                          <a:spcPct val="20000"/>
                        </a:spcBef>
                        <a:spcAft>
                          <a:spcPct val="0"/>
                        </a:spcAft>
                        <a:buClrTx/>
                        <a:buSzTx/>
                        <a:buFont typeface="Arial" panose="020B0604020202020204" pitchFamily="34" charset="0"/>
                        <a:buChar char="•"/>
                        <a:defRPr sz="2000">
                          <a:solidFill>
                            <a:srgbClr val="FF9933"/>
                          </a:solidFill>
                          <a:latin typeface="+mn-lt"/>
                          <a:ea typeface="+mn-ea"/>
                        </a:defRPr>
                      </a:lvl3pPr>
                      <a:lvl4pPr marL="1600200" lvl="3"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4pPr>
                      <a:lvl5pPr marL="2057400" lvl="4"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5pPr>
                    </a:lstStyle>
                    <a:p>
                      <a:pPr marL="0" lvl="0" indent="0" algn="ctr">
                        <a:buNone/>
                      </a:pPr>
                      <a:r>
                        <a:rPr lang="zh-CN" altLang="en-US" sz="2800" b="1" dirty="0">
                          <a:solidFill>
                            <a:schemeClr val="tx1"/>
                          </a:solidFill>
                          <a:ea typeface="宋体" panose="02010600030101010101" pitchFamily="2" charset="-122"/>
                        </a:rPr>
                        <a:t>今义</a:t>
                      </a:r>
                      <a:endParaRPr lang="zh-CN" altLang="en-US" sz="2800" b="1" dirty="0">
                        <a:solidFill>
                          <a:schemeClr val="tx1"/>
                        </a:solidFill>
                        <a:ea typeface="宋体" panose="02010600030101010101" pitchFamily="2" charset="-122"/>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18160">
                <a:tc>
                  <a:txBody>
                    <a:bodyPr/>
                    <a:lstStyle>
                      <a:lvl1pPr marL="342900" lvl="0" indent="-342900" algn="l" rtl="0" eaLnBrk="0" fontAlgn="base" hangingPunct="0">
                        <a:spcBef>
                          <a:spcPct val="20000"/>
                        </a:spcBef>
                        <a:spcAft>
                          <a:spcPct val="0"/>
                        </a:spcAft>
                        <a:buClrTx/>
                        <a:buSzTx/>
                        <a:buFont typeface="Arial" panose="020B0604020202020204" pitchFamily="34" charset="0"/>
                        <a:buChar char="•"/>
                        <a:defRPr sz="2800" b="0">
                          <a:solidFill>
                            <a:srgbClr val="FF9933"/>
                          </a:solidFill>
                          <a:latin typeface="+mn-lt"/>
                          <a:ea typeface="+mn-ea"/>
                          <a:cs typeface="+mn-cs"/>
                        </a:defRPr>
                      </a:lvl1pPr>
                      <a:lvl2pPr marL="742950" lvl="1" indent="-285750" algn="l" rtl="0" eaLnBrk="0" fontAlgn="base" hangingPunct="0">
                        <a:spcBef>
                          <a:spcPct val="20000"/>
                        </a:spcBef>
                        <a:spcAft>
                          <a:spcPct val="0"/>
                        </a:spcAft>
                        <a:buClrTx/>
                        <a:buSzTx/>
                        <a:buFont typeface="Arial" panose="020B0604020202020204" pitchFamily="34" charset="0"/>
                        <a:buChar char="–"/>
                        <a:defRPr sz="2400">
                          <a:solidFill>
                            <a:srgbClr val="FF9933"/>
                          </a:solidFill>
                          <a:latin typeface="+mn-lt"/>
                          <a:ea typeface="+mn-ea"/>
                        </a:defRPr>
                      </a:lvl2pPr>
                      <a:lvl3pPr marL="1143000" lvl="2" indent="-228600" algn="l" rtl="0" eaLnBrk="0" fontAlgn="base" hangingPunct="0">
                        <a:spcBef>
                          <a:spcPct val="20000"/>
                        </a:spcBef>
                        <a:spcAft>
                          <a:spcPct val="0"/>
                        </a:spcAft>
                        <a:buClrTx/>
                        <a:buSzTx/>
                        <a:buFont typeface="Arial" panose="020B0604020202020204" pitchFamily="34" charset="0"/>
                        <a:buChar char="•"/>
                        <a:defRPr sz="2000">
                          <a:solidFill>
                            <a:srgbClr val="FF9933"/>
                          </a:solidFill>
                          <a:latin typeface="+mn-lt"/>
                          <a:ea typeface="+mn-ea"/>
                        </a:defRPr>
                      </a:lvl3pPr>
                      <a:lvl4pPr marL="1600200" lvl="3"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4pPr>
                      <a:lvl5pPr marL="2057400" lvl="4"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5pPr>
                    </a:lstStyle>
                    <a:p>
                      <a:pPr marL="0" lvl="0" indent="0" algn="ctr">
                        <a:buNone/>
                      </a:pPr>
                      <a:r>
                        <a:rPr lang="zh-CN" altLang="en-US" sz="2800" b="1" dirty="0">
                          <a:solidFill>
                            <a:schemeClr val="tx1"/>
                          </a:solidFill>
                          <a:latin typeface="Arial" panose="020B0604020202020204" pitchFamily="34" charset="0"/>
                          <a:ea typeface="PMingLiU-ExtB" panose="02020500000000000000" pitchFamily="18" charset="-120"/>
                          <a:sym typeface="微软雅黑" panose="020B0503020204020204" charset="-122"/>
                        </a:rPr>
                        <a:t>干</a:t>
                      </a:r>
                      <a:endParaRPr lang="zh-CN" altLang="en-US" sz="2800" b="1" dirty="0">
                        <a:solidFill>
                          <a:schemeClr val="tx1"/>
                        </a:solidFill>
                        <a:latin typeface="Arial" panose="020B0604020202020204" pitchFamily="34" charset="0"/>
                        <a:ea typeface="PMingLiU-ExtB" panose="02020500000000000000" pitchFamily="18" charset="-120"/>
                        <a:sym typeface="微软雅黑" panose="020B0503020204020204" charset="-122"/>
                      </a:endParaRPr>
                    </a:p>
                  </a:txBody>
                  <a:tcPr>
                    <a:lnL w="2857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Tx/>
                        <a:buSzTx/>
                        <a:buFont typeface="Arial" panose="020B0604020202020204" pitchFamily="34" charset="0"/>
                        <a:buChar char="•"/>
                        <a:defRPr sz="2800" b="0">
                          <a:solidFill>
                            <a:srgbClr val="FF9933"/>
                          </a:solidFill>
                          <a:latin typeface="+mn-lt"/>
                          <a:ea typeface="+mn-ea"/>
                          <a:cs typeface="+mn-cs"/>
                        </a:defRPr>
                      </a:lvl1pPr>
                      <a:lvl2pPr marL="742950" lvl="1" indent="-285750" algn="l" rtl="0" eaLnBrk="0" fontAlgn="base" hangingPunct="0">
                        <a:spcBef>
                          <a:spcPct val="20000"/>
                        </a:spcBef>
                        <a:spcAft>
                          <a:spcPct val="0"/>
                        </a:spcAft>
                        <a:buClrTx/>
                        <a:buSzTx/>
                        <a:buFont typeface="Arial" panose="020B0604020202020204" pitchFamily="34" charset="0"/>
                        <a:buChar char="–"/>
                        <a:defRPr sz="2400">
                          <a:solidFill>
                            <a:srgbClr val="FF9933"/>
                          </a:solidFill>
                          <a:latin typeface="+mn-lt"/>
                          <a:ea typeface="+mn-ea"/>
                        </a:defRPr>
                      </a:lvl2pPr>
                      <a:lvl3pPr marL="1143000" lvl="2" indent="-228600" algn="l" rtl="0" eaLnBrk="0" fontAlgn="base" hangingPunct="0">
                        <a:spcBef>
                          <a:spcPct val="20000"/>
                        </a:spcBef>
                        <a:spcAft>
                          <a:spcPct val="0"/>
                        </a:spcAft>
                        <a:buClrTx/>
                        <a:buSzTx/>
                        <a:buFont typeface="Arial" panose="020B0604020202020204" pitchFamily="34" charset="0"/>
                        <a:buChar char="•"/>
                        <a:defRPr sz="2000">
                          <a:solidFill>
                            <a:srgbClr val="FF9933"/>
                          </a:solidFill>
                          <a:latin typeface="+mn-lt"/>
                          <a:ea typeface="+mn-ea"/>
                        </a:defRPr>
                      </a:lvl3pPr>
                      <a:lvl4pPr marL="1600200" lvl="3"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4pPr>
                      <a:lvl5pPr marL="2057400" lvl="4"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5pPr>
                    </a:lstStyle>
                    <a:p>
                      <a:pPr marL="0" lvl="0" indent="0" algn="ctr">
                        <a:buNone/>
                      </a:pPr>
                      <a:endParaRPr lang="zh-CN" altLang="en-US" sz="2800" b="1" dirty="0">
                        <a:solidFill>
                          <a:schemeClr val="tx1"/>
                        </a:solidFill>
                        <a:ea typeface="宋体" panose="02010600030101010101" pitchFamily="2"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Tx/>
                        <a:buSzTx/>
                        <a:buFont typeface="Arial" panose="020B0604020202020204" pitchFamily="34" charset="0"/>
                        <a:buChar char="•"/>
                        <a:defRPr sz="2800" b="0">
                          <a:solidFill>
                            <a:srgbClr val="FF9933"/>
                          </a:solidFill>
                          <a:latin typeface="+mn-lt"/>
                          <a:ea typeface="+mn-ea"/>
                          <a:cs typeface="+mn-cs"/>
                        </a:defRPr>
                      </a:lvl1pPr>
                      <a:lvl2pPr marL="742950" lvl="1" indent="-285750" algn="l" rtl="0" eaLnBrk="0" fontAlgn="base" hangingPunct="0">
                        <a:spcBef>
                          <a:spcPct val="20000"/>
                        </a:spcBef>
                        <a:spcAft>
                          <a:spcPct val="0"/>
                        </a:spcAft>
                        <a:buClrTx/>
                        <a:buSzTx/>
                        <a:buFont typeface="Arial" panose="020B0604020202020204" pitchFamily="34" charset="0"/>
                        <a:buChar char="–"/>
                        <a:defRPr sz="2400">
                          <a:solidFill>
                            <a:srgbClr val="FF9933"/>
                          </a:solidFill>
                          <a:latin typeface="+mn-lt"/>
                          <a:ea typeface="+mn-ea"/>
                        </a:defRPr>
                      </a:lvl2pPr>
                      <a:lvl3pPr marL="1143000" lvl="2" indent="-228600" algn="l" rtl="0" eaLnBrk="0" fontAlgn="base" hangingPunct="0">
                        <a:spcBef>
                          <a:spcPct val="20000"/>
                        </a:spcBef>
                        <a:spcAft>
                          <a:spcPct val="0"/>
                        </a:spcAft>
                        <a:buClrTx/>
                        <a:buSzTx/>
                        <a:buFont typeface="Arial" panose="020B0604020202020204" pitchFamily="34" charset="0"/>
                        <a:buChar char="•"/>
                        <a:defRPr sz="2000">
                          <a:solidFill>
                            <a:srgbClr val="FF9933"/>
                          </a:solidFill>
                          <a:latin typeface="+mn-lt"/>
                          <a:ea typeface="+mn-ea"/>
                        </a:defRPr>
                      </a:lvl3pPr>
                      <a:lvl4pPr marL="1600200" lvl="3"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4pPr>
                      <a:lvl5pPr marL="2057400" lvl="4"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5pPr>
                    </a:lstStyle>
                    <a:p>
                      <a:pPr marL="0" lvl="0" indent="0" algn="ctr">
                        <a:buNone/>
                      </a:pPr>
                      <a:r>
                        <a:rPr lang="zh-CN" altLang="en-US" sz="2800" b="1" dirty="0">
                          <a:solidFill>
                            <a:schemeClr val="tx1"/>
                          </a:solidFill>
                          <a:ea typeface="宋体" panose="02010600030101010101" pitchFamily="2" charset="-122"/>
                        </a:rPr>
                        <a:t>不潮湿</a:t>
                      </a:r>
                      <a:endParaRPr lang="zh-CN" altLang="en-US" sz="2800" b="1" dirty="0">
                        <a:solidFill>
                          <a:schemeClr val="tx1"/>
                        </a:solidFill>
                        <a:ea typeface="宋体" panose="02010600030101010101" pitchFamily="2" charset="-122"/>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18160">
                <a:tc>
                  <a:txBody>
                    <a:bodyPr/>
                    <a:lstStyle>
                      <a:lvl1pPr marL="342900" lvl="0" indent="-342900" algn="l" rtl="0" eaLnBrk="0" fontAlgn="base" hangingPunct="0">
                        <a:spcBef>
                          <a:spcPct val="20000"/>
                        </a:spcBef>
                        <a:spcAft>
                          <a:spcPct val="0"/>
                        </a:spcAft>
                        <a:buClrTx/>
                        <a:buSzTx/>
                        <a:buFont typeface="Arial" panose="020B0604020202020204" pitchFamily="34" charset="0"/>
                        <a:buChar char="•"/>
                        <a:defRPr sz="2800" b="0">
                          <a:solidFill>
                            <a:srgbClr val="FF9933"/>
                          </a:solidFill>
                          <a:latin typeface="+mn-lt"/>
                          <a:ea typeface="+mn-ea"/>
                          <a:cs typeface="+mn-cs"/>
                        </a:defRPr>
                      </a:lvl1pPr>
                      <a:lvl2pPr marL="742950" lvl="1" indent="-285750" algn="l" rtl="0" eaLnBrk="0" fontAlgn="base" hangingPunct="0">
                        <a:spcBef>
                          <a:spcPct val="20000"/>
                        </a:spcBef>
                        <a:spcAft>
                          <a:spcPct val="0"/>
                        </a:spcAft>
                        <a:buClrTx/>
                        <a:buSzTx/>
                        <a:buFont typeface="Arial" panose="020B0604020202020204" pitchFamily="34" charset="0"/>
                        <a:buChar char="–"/>
                        <a:defRPr sz="2400">
                          <a:solidFill>
                            <a:srgbClr val="FF9933"/>
                          </a:solidFill>
                          <a:latin typeface="+mn-lt"/>
                          <a:ea typeface="+mn-ea"/>
                        </a:defRPr>
                      </a:lvl2pPr>
                      <a:lvl3pPr marL="1143000" lvl="2" indent="-228600" algn="l" rtl="0" eaLnBrk="0" fontAlgn="base" hangingPunct="0">
                        <a:spcBef>
                          <a:spcPct val="20000"/>
                        </a:spcBef>
                        <a:spcAft>
                          <a:spcPct val="0"/>
                        </a:spcAft>
                        <a:buClrTx/>
                        <a:buSzTx/>
                        <a:buFont typeface="Arial" panose="020B0604020202020204" pitchFamily="34" charset="0"/>
                        <a:buChar char="•"/>
                        <a:defRPr sz="2000">
                          <a:solidFill>
                            <a:srgbClr val="FF9933"/>
                          </a:solidFill>
                          <a:latin typeface="+mn-lt"/>
                          <a:ea typeface="+mn-ea"/>
                        </a:defRPr>
                      </a:lvl3pPr>
                      <a:lvl4pPr marL="1600200" lvl="3"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4pPr>
                      <a:lvl5pPr marL="2057400" lvl="4"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5pPr>
                    </a:lstStyle>
                    <a:p>
                      <a:pPr marL="0" lvl="0" indent="0" algn="ctr">
                        <a:buNone/>
                      </a:pPr>
                      <a:r>
                        <a:rPr lang="zh-CN" altLang="en-US" sz="2800" b="1" dirty="0">
                          <a:solidFill>
                            <a:schemeClr val="tx1"/>
                          </a:solidFill>
                          <a:ea typeface="宋体" panose="02010600030101010101" pitchFamily="2" charset="-122"/>
                        </a:rPr>
                        <a:t>阅</a:t>
                      </a:r>
                      <a:endParaRPr lang="zh-CN" altLang="en-US" sz="2800" b="1" dirty="0">
                        <a:solidFill>
                          <a:schemeClr val="tx1"/>
                        </a:solidFill>
                        <a:ea typeface="宋体" panose="02010600030101010101" pitchFamily="2" charset="-122"/>
                      </a:endParaRPr>
                    </a:p>
                  </a:txBody>
                  <a:tcPr>
                    <a:lnL w="2857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Tx/>
                        <a:buSzTx/>
                        <a:buFont typeface="Arial" panose="020B0604020202020204" pitchFamily="34" charset="0"/>
                        <a:buChar char="•"/>
                        <a:defRPr sz="2800" b="0">
                          <a:solidFill>
                            <a:srgbClr val="FF9933"/>
                          </a:solidFill>
                          <a:latin typeface="+mn-lt"/>
                          <a:ea typeface="+mn-ea"/>
                          <a:cs typeface="+mn-cs"/>
                        </a:defRPr>
                      </a:lvl1pPr>
                      <a:lvl2pPr marL="742950" lvl="1" indent="-285750" algn="l" rtl="0" eaLnBrk="0" fontAlgn="base" hangingPunct="0">
                        <a:spcBef>
                          <a:spcPct val="20000"/>
                        </a:spcBef>
                        <a:spcAft>
                          <a:spcPct val="0"/>
                        </a:spcAft>
                        <a:buClrTx/>
                        <a:buSzTx/>
                        <a:buFont typeface="Arial" panose="020B0604020202020204" pitchFamily="34" charset="0"/>
                        <a:buChar char="–"/>
                        <a:defRPr sz="2400">
                          <a:solidFill>
                            <a:srgbClr val="FF9933"/>
                          </a:solidFill>
                          <a:latin typeface="+mn-lt"/>
                          <a:ea typeface="+mn-ea"/>
                        </a:defRPr>
                      </a:lvl2pPr>
                      <a:lvl3pPr marL="1143000" lvl="2" indent="-228600" algn="l" rtl="0" eaLnBrk="0" fontAlgn="base" hangingPunct="0">
                        <a:spcBef>
                          <a:spcPct val="20000"/>
                        </a:spcBef>
                        <a:spcAft>
                          <a:spcPct val="0"/>
                        </a:spcAft>
                        <a:buClrTx/>
                        <a:buSzTx/>
                        <a:buFont typeface="Arial" panose="020B0604020202020204" pitchFamily="34" charset="0"/>
                        <a:buChar char="•"/>
                        <a:defRPr sz="2000">
                          <a:solidFill>
                            <a:srgbClr val="FF9933"/>
                          </a:solidFill>
                          <a:latin typeface="+mn-lt"/>
                          <a:ea typeface="+mn-ea"/>
                        </a:defRPr>
                      </a:lvl3pPr>
                      <a:lvl4pPr marL="1600200" lvl="3"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4pPr>
                      <a:lvl5pPr marL="2057400" lvl="4"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5pPr>
                    </a:lstStyle>
                    <a:p>
                      <a:pPr marL="0" lvl="0" indent="0" algn="ctr">
                        <a:buNone/>
                      </a:pPr>
                      <a:endParaRPr lang="zh-CN" altLang="en-US" sz="2800" b="1" dirty="0">
                        <a:solidFill>
                          <a:schemeClr val="tx1"/>
                        </a:solidFill>
                        <a:ea typeface="楷体" panose="02010609060101010101"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Tx/>
                        <a:buSzTx/>
                        <a:buFont typeface="Arial" panose="020B0604020202020204" pitchFamily="34" charset="0"/>
                        <a:buChar char="•"/>
                        <a:defRPr sz="2800" b="0">
                          <a:solidFill>
                            <a:srgbClr val="FF9933"/>
                          </a:solidFill>
                          <a:latin typeface="+mn-lt"/>
                          <a:ea typeface="+mn-ea"/>
                          <a:cs typeface="+mn-cs"/>
                        </a:defRPr>
                      </a:lvl1pPr>
                      <a:lvl2pPr marL="742950" lvl="1" indent="-285750" algn="l" rtl="0" eaLnBrk="0" fontAlgn="base" hangingPunct="0">
                        <a:spcBef>
                          <a:spcPct val="20000"/>
                        </a:spcBef>
                        <a:spcAft>
                          <a:spcPct val="0"/>
                        </a:spcAft>
                        <a:buClrTx/>
                        <a:buSzTx/>
                        <a:buFont typeface="Arial" panose="020B0604020202020204" pitchFamily="34" charset="0"/>
                        <a:buChar char="–"/>
                        <a:defRPr sz="2400">
                          <a:solidFill>
                            <a:srgbClr val="FF9933"/>
                          </a:solidFill>
                          <a:latin typeface="+mn-lt"/>
                          <a:ea typeface="+mn-ea"/>
                        </a:defRPr>
                      </a:lvl2pPr>
                      <a:lvl3pPr marL="1143000" lvl="2" indent="-228600" algn="l" rtl="0" eaLnBrk="0" fontAlgn="base" hangingPunct="0">
                        <a:spcBef>
                          <a:spcPct val="20000"/>
                        </a:spcBef>
                        <a:spcAft>
                          <a:spcPct val="0"/>
                        </a:spcAft>
                        <a:buClrTx/>
                        <a:buSzTx/>
                        <a:buFont typeface="Arial" panose="020B0604020202020204" pitchFamily="34" charset="0"/>
                        <a:buChar char="•"/>
                        <a:defRPr sz="2000">
                          <a:solidFill>
                            <a:srgbClr val="FF9933"/>
                          </a:solidFill>
                          <a:latin typeface="+mn-lt"/>
                          <a:ea typeface="+mn-ea"/>
                        </a:defRPr>
                      </a:lvl3pPr>
                      <a:lvl4pPr marL="1600200" lvl="3"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4pPr>
                      <a:lvl5pPr marL="2057400" lvl="4"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5pPr>
                    </a:lstStyle>
                    <a:p>
                      <a:pPr marL="0" lvl="0" indent="0" algn="ctr">
                        <a:buNone/>
                      </a:pPr>
                      <a:r>
                        <a:rPr lang="zh-CN" altLang="en-US" sz="2800" b="1" dirty="0">
                          <a:solidFill>
                            <a:schemeClr val="tx1"/>
                          </a:solidFill>
                          <a:latin typeface="宋体" panose="02010600030101010101" pitchFamily="2" charset="-122"/>
                          <a:ea typeface="宋体" panose="02010600030101010101" pitchFamily="2" charset="-122"/>
                        </a:rPr>
                        <a:t>看；阅读</a:t>
                      </a:r>
                      <a:endParaRPr lang="zh-CN" altLang="en-US" sz="2800" b="1" dirty="0">
                        <a:solidFill>
                          <a:schemeClr val="tx1"/>
                        </a:solidFill>
                        <a:latin typeface="宋体" panose="02010600030101010101" pitchFamily="2" charset="-122"/>
                        <a:ea typeface="宋体" panose="02010600030101010101" pitchFamily="2" charset="-122"/>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18160">
                <a:tc>
                  <a:txBody>
                    <a:bodyPr/>
                    <a:lstStyle>
                      <a:lvl1pPr marL="342900" lvl="0" indent="-342900" algn="l" rtl="0" eaLnBrk="0" fontAlgn="base" hangingPunct="0">
                        <a:spcBef>
                          <a:spcPct val="20000"/>
                        </a:spcBef>
                        <a:spcAft>
                          <a:spcPct val="0"/>
                        </a:spcAft>
                        <a:buClrTx/>
                        <a:buSzTx/>
                        <a:buFont typeface="Arial" panose="020B0604020202020204" pitchFamily="34" charset="0"/>
                        <a:buChar char="•"/>
                        <a:defRPr sz="2800" b="0">
                          <a:solidFill>
                            <a:srgbClr val="FF9933"/>
                          </a:solidFill>
                          <a:latin typeface="+mn-lt"/>
                          <a:ea typeface="+mn-ea"/>
                          <a:cs typeface="+mn-cs"/>
                        </a:defRPr>
                      </a:lvl1pPr>
                      <a:lvl2pPr marL="742950" lvl="1" indent="-285750" algn="l" rtl="0" eaLnBrk="0" fontAlgn="base" hangingPunct="0">
                        <a:spcBef>
                          <a:spcPct val="20000"/>
                        </a:spcBef>
                        <a:spcAft>
                          <a:spcPct val="0"/>
                        </a:spcAft>
                        <a:buClrTx/>
                        <a:buSzTx/>
                        <a:buFont typeface="Arial" panose="020B0604020202020204" pitchFamily="34" charset="0"/>
                        <a:buChar char="–"/>
                        <a:defRPr sz="2400">
                          <a:solidFill>
                            <a:srgbClr val="FF9933"/>
                          </a:solidFill>
                          <a:latin typeface="+mn-lt"/>
                          <a:ea typeface="+mn-ea"/>
                        </a:defRPr>
                      </a:lvl2pPr>
                      <a:lvl3pPr marL="1143000" lvl="2" indent="-228600" algn="l" rtl="0" eaLnBrk="0" fontAlgn="base" hangingPunct="0">
                        <a:spcBef>
                          <a:spcPct val="20000"/>
                        </a:spcBef>
                        <a:spcAft>
                          <a:spcPct val="0"/>
                        </a:spcAft>
                        <a:buClrTx/>
                        <a:buSzTx/>
                        <a:buFont typeface="Arial" panose="020B0604020202020204" pitchFamily="34" charset="0"/>
                        <a:buChar char="•"/>
                        <a:defRPr sz="2000">
                          <a:solidFill>
                            <a:srgbClr val="FF9933"/>
                          </a:solidFill>
                          <a:latin typeface="+mn-lt"/>
                          <a:ea typeface="+mn-ea"/>
                        </a:defRPr>
                      </a:lvl3pPr>
                      <a:lvl4pPr marL="1600200" lvl="3"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4pPr>
                      <a:lvl5pPr marL="2057400" lvl="4"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5pPr>
                    </a:lstStyle>
                    <a:p>
                      <a:pPr marL="0" lvl="0" indent="0" algn="ctr">
                        <a:buNone/>
                      </a:pPr>
                      <a:r>
                        <a:rPr lang="zh-CN" altLang="en-US" sz="2800" b="1" dirty="0">
                          <a:solidFill>
                            <a:schemeClr val="tx1"/>
                          </a:solidFill>
                          <a:ea typeface="宋体" panose="02010600030101010101" pitchFamily="2" charset="-122"/>
                        </a:rPr>
                        <a:t>求</a:t>
                      </a:r>
                      <a:endParaRPr lang="zh-CN" altLang="en-US" sz="2800" b="1" dirty="0">
                        <a:solidFill>
                          <a:schemeClr val="tx1"/>
                        </a:solidFill>
                        <a:ea typeface="宋体" panose="02010600030101010101" pitchFamily="2" charset="-122"/>
                      </a:endParaRPr>
                    </a:p>
                  </a:txBody>
                  <a:tcPr>
                    <a:lnL w="2857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Tx/>
                        <a:buSzTx/>
                        <a:buFont typeface="Arial" panose="020B0604020202020204" pitchFamily="34" charset="0"/>
                        <a:buChar char="•"/>
                        <a:defRPr sz="2800" b="0">
                          <a:solidFill>
                            <a:srgbClr val="FF9933"/>
                          </a:solidFill>
                          <a:latin typeface="+mn-lt"/>
                          <a:ea typeface="+mn-ea"/>
                          <a:cs typeface="+mn-cs"/>
                        </a:defRPr>
                      </a:lvl1pPr>
                      <a:lvl2pPr marL="742950" lvl="1" indent="-285750" algn="l" rtl="0" eaLnBrk="0" fontAlgn="base" hangingPunct="0">
                        <a:spcBef>
                          <a:spcPct val="20000"/>
                        </a:spcBef>
                        <a:spcAft>
                          <a:spcPct val="0"/>
                        </a:spcAft>
                        <a:buClrTx/>
                        <a:buSzTx/>
                        <a:buFont typeface="Arial" panose="020B0604020202020204" pitchFamily="34" charset="0"/>
                        <a:buChar char="–"/>
                        <a:defRPr sz="2400">
                          <a:solidFill>
                            <a:srgbClr val="FF9933"/>
                          </a:solidFill>
                          <a:latin typeface="+mn-lt"/>
                          <a:ea typeface="+mn-ea"/>
                        </a:defRPr>
                      </a:lvl2pPr>
                      <a:lvl3pPr marL="1143000" lvl="2" indent="-228600" algn="l" rtl="0" eaLnBrk="0" fontAlgn="base" hangingPunct="0">
                        <a:spcBef>
                          <a:spcPct val="20000"/>
                        </a:spcBef>
                        <a:spcAft>
                          <a:spcPct val="0"/>
                        </a:spcAft>
                        <a:buClrTx/>
                        <a:buSzTx/>
                        <a:buFont typeface="Arial" panose="020B0604020202020204" pitchFamily="34" charset="0"/>
                        <a:buChar char="•"/>
                        <a:defRPr sz="2000">
                          <a:solidFill>
                            <a:srgbClr val="FF9933"/>
                          </a:solidFill>
                          <a:latin typeface="+mn-lt"/>
                          <a:ea typeface="+mn-ea"/>
                        </a:defRPr>
                      </a:lvl3pPr>
                      <a:lvl4pPr marL="1600200" lvl="3"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4pPr>
                      <a:lvl5pPr marL="2057400" lvl="4"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5pPr>
                    </a:lstStyle>
                    <a:p>
                      <a:pPr marL="0" lvl="0" indent="0" algn="ctr">
                        <a:buNone/>
                      </a:pPr>
                      <a:endParaRPr lang="zh-CN" altLang="en-US" sz="2800" b="1" dirty="0">
                        <a:solidFill>
                          <a:schemeClr val="tx1"/>
                        </a:solidFill>
                        <a:ea typeface="楷体" panose="02010609060101010101"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Tx/>
                        <a:buSzTx/>
                        <a:buFont typeface="Arial" panose="020B0604020202020204" pitchFamily="34" charset="0"/>
                        <a:buChar char="•"/>
                        <a:defRPr sz="2800" b="0">
                          <a:solidFill>
                            <a:srgbClr val="FF9933"/>
                          </a:solidFill>
                          <a:latin typeface="+mn-lt"/>
                          <a:ea typeface="+mn-ea"/>
                          <a:cs typeface="+mn-cs"/>
                        </a:defRPr>
                      </a:lvl1pPr>
                      <a:lvl2pPr marL="742950" lvl="1" indent="-285750" algn="l" rtl="0" eaLnBrk="0" fontAlgn="base" hangingPunct="0">
                        <a:spcBef>
                          <a:spcPct val="20000"/>
                        </a:spcBef>
                        <a:spcAft>
                          <a:spcPct val="0"/>
                        </a:spcAft>
                        <a:buClrTx/>
                        <a:buSzTx/>
                        <a:buFont typeface="Arial" panose="020B0604020202020204" pitchFamily="34" charset="0"/>
                        <a:buChar char="–"/>
                        <a:defRPr sz="2400">
                          <a:solidFill>
                            <a:srgbClr val="FF9933"/>
                          </a:solidFill>
                          <a:latin typeface="+mn-lt"/>
                          <a:ea typeface="+mn-ea"/>
                        </a:defRPr>
                      </a:lvl2pPr>
                      <a:lvl3pPr marL="1143000" lvl="2" indent="-228600" algn="l" rtl="0" eaLnBrk="0" fontAlgn="base" hangingPunct="0">
                        <a:spcBef>
                          <a:spcPct val="20000"/>
                        </a:spcBef>
                        <a:spcAft>
                          <a:spcPct val="0"/>
                        </a:spcAft>
                        <a:buClrTx/>
                        <a:buSzTx/>
                        <a:buFont typeface="Arial" panose="020B0604020202020204" pitchFamily="34" charset="0"/>
                        <a:buChar char="•"/>
                        <a:defRPr sz="2000">
                          <a:solidFill>
                            <a:srgbClr val="FF9933"/>
                          </a:solidFill>
                          <a:latin typeface="+mn-lt"/>
                          <a:ea typeface="+mn-ea"/>
                        </a:defRPr>
                      </a:lvl3pPr>
                      <a:lvl4pPr marL="1600200" lvl="3"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4pPr>
                      <a:lvl5pPr marL="2057400" lvl="4"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5pPr>
                    </a:lstStyle>
                    <a:p>
                      <a:pPr marL="0" lvl="0" indent="0" algn="ctr">
                        <a:buNone/>
                      </a:pPr>
                      <a:r>
                        <a:rPr lang="zh-CN" altLang="zh-CN" sz="2800" b="1" dirty="0">
                          <a:solidFill>
                            <a:schemeClr val="tx1"/>
                          </a:solidFill>
                          <a:latin typeface="新宋体" panose="02010609030101010101" pitchFamily="49" charset="-122"/>
                          <a:ea typeface="新宋体" panose="02010609030101010101" pitchFamily="49" charset="-122"/>
                          <a:sym typeface="+mn-ea"/>
                        </a:rPr>
                        <a:t>请求、要求</a:t>
                      </a:r>
                      <a:endParaRPr lang="zh-CN" altLang="en-US" sz="2800" b="1" dirty="0">
                        <a:solidFill>
                          <a:schemeClr val="tx1"/>
                        </a:solidFill>
                        <a:ea typeface="楷体" panose="02010609060101010101" charset="-122"/>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18160">
                <a:tc>
                  <a:txBody>
                    <a:bodyPr/>
                    <a:lstStyle>
                      <a:lvl1pPr marL="342900" lvl="0" indent="-342900" algn="l" rtl="0" eaLnBrk="0" fontAlgn="base" hangingPunct="0">
                        <a:spcBef>
                          <a:spcPct val="20000"/>
                        </a:spcBef>
                        <a:spcAft>
                          <a:spcPct val="0"/>
                        </a:spcAft>
                        <a:buClrTx/>
                        <a:buSzTx/>
                        <a:buFont typeface="Arial" panose="020B0604020202020204" pitchFamily="34" charset="0"/>
                        <a:buChar char="•"/>
                        <a:defRPr sz="2800" b="0">
                          <a:solidFill>
                            <a:srgbClr val="FF9933"/>
                          </a:solidFill>
                          <a:latin typeface="+mn-lt"/>
                          <a:ea typeface="+mn-ea"/>
                          <a:cs typeface="+mn-cs"/>
                        </a:defRPr>
                      </a:lvl1pPr>
                      <a:lvl2pPr marL="742950" lvl="1" indent="-285750" algn="l" rtl="0" eaLnBrk="0" fontAlgn="base" hangingPunct="0">
                        <a:spcBef>
                          <a:spcPct val="20000"/>
                        </a:spcBef>
                        <a:spcAft>
                          <a:spcPct val="0"/>
                        </a:spcAft>
                        <a:buClrTx/>
                        <a:buSzTx/>
                        <a:buFont typeface="Arial" panose="020B0604020202020204" pitchFamily="34" charset="0"/>
                        <a:buChar char="–"/>
                        <a:defRPr sz="2400">
                          <a:solidFill>
                            <a:srgbClr val="FF9933"/>
                          </a:solidFill>
                          <a:latin typeface="+mn-lt"/>
                          <a:ea typeface="+mn-ea"/>
                        </a:defRPr>
                      </a:lvl2pPr>
                      <a:lvl3pPr marL="1143000" lvl="2" indent="-228600" algn="l" rtl="0" eaLnBrk="0" fontAlgn="base" hangingPunct="0">
                        <a:spcBef>
                          <a:spcPct val="20000"/>
                        </a:spcBef>
                        <a:spcAft>
                          <a:spcPct val="0"/>
                        </a:spcAft>
                        <a:buClrTx/>
                        <a:buSzTx/>
                        <a:buFont typeface="Arial" panose="020B0604020202020204" pitchFamily="34" charset="0"/>
                        <a:buChar char="•"/>
                        <a:defRPr sz="2000">
                          <a:solidFill>
                            <a:srgbClr val="FF9933"/>
                          </a:solidFill>
                          <a:latin typeface="+mn-lt"/>
                          <a:ea typeface="+mn-ea"/>
                        </a:defRPr>
                      </a:lvl3pPr>
                      <a:lvl4pPr marL="1600200" lvl="3"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4pPr>
                      <a:lvl5pPr marL="2057400" lvl="4"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5pPr>
                    </a:lstStyle>
                    <a:p>
                      <a:pPr marL="0" lvl="0" indent="0" algn="ctr">
                        <a:buNone/>
                      </a:pPr>
                      <a:r>
                        <a:rPr lang="zh-CN" altLang="en-US" sz="2800" b="1" dirty="0">
                          <a:solidFill>
                            <a:schemeClr val="tx1"/>
                          </a:solidFill>
                          <a:ea typeface="宋体" panose="02010600030101010101" pitchFamily="2" charset="-122"/>
                        </a:rPr>
                        <a:t>物理</a:t>
                      </a:r>
                      <a:endParaRPr lang="zh-CN" altLang="en-US" sz="2800" b="1" dirty="0">
                        <a:solidFill>
                          <a:schemeClr val="tx1"/>
                        </a:solidFill>
                        <a:ea typeface="宋体" panose="02010600030101010101" pitchFamily="2" charset="-122"/>
                      </a:endParaRPr>
                    </a:p>
                  </a:txBody>
                  <a:tcPr>
                    <a:lnL w="2857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28575"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Tx/>
                        <a:buSzTx/>
                        <a:buFont typeface="Arial" panose="020B0604020202020204" pitchFamily="34" charset="0"/>
                        <a:buChar char="•"/>
                        <a:defRPr sz="2800" b="0">
                          <a:solidFill>
                            <a:srgbClr val="FF9933"/>
                          </a:solidFill>
                          <a:latin typeface="+mn-lt"/>
                          <a:ea typeface="+mn-ea"/>
                          <a:cs typeface="+mn-cs"/>
                        </a:defRPr>
                      </a:lvl1pPr>
                      <a:lvl2pPr marL="742950" lvl="1" indent="-285750" algn="l" rtl="0" eaLnBrk="0" fontAlgn="base" hangingPunct="0">
                        <a:spcBef>
                          <a:spcPct val="20000"/>
                        </a:spcBef>
                        <a:spcAft>
                          <a:spcPct val="0"/>
                        </a:spcAft>
                        <a:buClrTx/>
                        <a:buSzTx/>
                        <a:buFont typeface="Arial" panose="020B0604020202020204" pitchFamily="34" charset="0"/>
                        <a:buChar char="–"/>
                        <a:defRPr sz="2400">
                          <a:solidFill>
                            <a:srgbClr val="FF9933"/>
                          </a:solidFill>
                          <a:latin typeface="+mn-lt"/>
                          <a:ea typeface="+mn-ea"/>
                        </a:defRPr>
                      </a:lvl2pPr>
                      <a:lvl3pPr marL="1143000" lvl="2" indent="-228600" algn="l" rtl="0" eaLnBrk="0" fontAlgn="base" hangingPunct="0">
                        <a:spcBef>
                          <a:spcPct val="20000"/>
                        </a:spcBef>
                        <a:spcAft>
                          <a:spcPct val="0"/>
                        </a:spcAft>
                        <a:buClrTx/>
                        <a:buSzTx/>
                        <a:buFont typeface="Arial" panose="020B0604020202020204" pitchFamily="34" charset="0"/>
                        <a:buChar char="•"/>
                        <a:defRPr sz="2000">
                          <a:solidFill>
                            <a:srgbClr val="FF9933"/>
                          </a:solidFill>
                          <a:latin typeface="+mn-lt"/>
                          <a:ea typeface="+mn-ea"/>
                        </a:defRPr>
                      </a:lvl3pPr>
                      <a:lvl4pPr marL="1600200" lvl="3"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4pPr>
                      <a:lvl5pPr marL="2057400" lvl="4"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5pPr>
                    </a:lstStyle>
                    <a:p>
                      <a:pPr marL="0" lvl="0" indent="0" algn="ctr">
                        <a:buNone/>
                      </a:pPr>
                      <a:endParaRPr lang="zh-CN" altLang="en-US" sz="2800" b="1" dirty="0">
                        <a:solidFill>
                          <a:schemeClr val="tx1"/>
                        </a:solidFill>
                        <a:ea typeface="楷体" panose="02010609060101010101"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28575" cap="flat" cmpd="sng">
                      <a:solidFill>
                        <a:srgbClr val="000000"/>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ClrTx/>
                        <a:buSzTx/>
                        <a:buFont typeface="Arial" panose="020B0604020202020204" pitchFamily="34" charset="0"/>
                        <a:buChar char="•"/>
                        <a:defRPr sz="2800" b="0">
                          <a:solidFill>
                            <a:srgbClr val="FF9933"/>
                          </a:solidFill>
                          <a:latin typeface="+mn-lt"/>
                          <a:ea typeface="+mn-ea"/>
                          <a:cs typeface="+mn-cs"/>
                        </a:defRPr>
                      </a:lvl1pPr>
                      <a:lvl2pPr marL="742950" lvl="1" indent="-285750" algn="l" rtl="0" eaLnBrk="0" fontAlgn="base" hangingPunct="0">
                        <a:spcBef>
                          <a:spcPct val="20000"/>
                        </a:spcBef>
                        <a:spcAft>
                          <a:spcPct val="0"/>
                        </a:spcAft>
                        <a:buClrTx/>
                        <a:buSzTx/>
                        <a:buFont typeface="Arial" panose="020B0604020202020204" pitchFamily="34" charset="0"/>
                        <a:buChar char="–"/>
                        <a:defRPr sz="2400">
                          <a:solidFill>
                            <a:srgbClr val="FF9933"/>
                          </a:solidFill>
                          <a:latin typeface="+mn-lt"/>
                          <a:ea typeface="+mn-ea"/>
                        </a:defRPr>
                      </a:lvl2pPr>
                      <a:lvl3pPr marL="1143000" lvl="2" indent="-228600" algn="l" rtl="0" eaLnBrk="0" fontAlgn="base" hangingPunct="0">
                        <a:spcBef>
                          <a:spcPct val="20000"/>
                        </a:spcBef>
                        <a:spcAft>
                          <a:spcPct val="0"/>
                        </a:spcAft>
                        <a:buClrTx/>
                        <a:buSzTx/>
                        <a:buFont typeface="Arial" panose="020B0604020202020204" pitchFamily="34" charset="0"/>
                        <a:buChar char="•"/>
                        <a:defRPr sz="2000">
                          <a:solidFill>
                            <a:srgbClr val="FF9933"/>
                          </a:solidFill>
                          <a:latin typeface="+mn-lt"/>
                          <a:ea typeface="+mn-ea"/>
                        </a:defRPr>
                      </a:lvl3pPr>
                      <a:lvl4pPr marL="1600200" lvl="3"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4pPr>
                      <a:lvl5pPr marL="2057400" lvl="4" indent="-228600" algn="l" rtl="0" eaLnBrk="0" fontAlgn="base" hangingPunct="0">
                        <a:spcBef>
                          <a:spcPct val="20000"/>
                        </a:spcBef>
                        <a:spcAft>
                          <a:spcPct val="0"/>
                        </a:spcAft>
                        <a:buClrTx/>
                        <a:buSzTx/>
                        <a:buFont typeface="Arial" panose="020B0604020202020204" pitchFamily="34" charset="0"/>
                        <a:buChar char="»"/>
                        <a:defRPr sz="1800">
                          <a:solidFill>
                            <a:srgbClr val="FF9933"/>
                          </a:solidFill>
                          <a:latin typeface="+mn-lt"/>
                          <a:ea typeface="+mn-ea"/>
                        </a:defRPr>
                      </a:lvl5pPr>
                    </a:lstStyle>
                    <a:p>
                      <a:pPr marL="0" lvl="0" indent="0" algn="ctr">
                        <a:buNone/>
                      </a:pPr>
                      <a:r>
                        <a:rPr lang="zh-CN" altLang="en-US" sz="2800" b="1" dirty="0">
                          <a:solidFill>
                            <a:schemeClr val="tx1"/>
                          </a:solidFill>
                          <a:latin typeface="宋体" panose="02010600030101010101" pitchFamily="2" charset="-122"/>
                          <a:ea typeface="宋体" panose="02010600030101010101" pitchFamily="2" charset="-122"/>
                        </a:rPr>
                        <a:t>物理学</a:t>
                      </a:r>
                      <a:endParaRPr lang="zh-CN" altLang="en-US" sz="2800" b="1" dirty="0">
                        <a:solidFill>
                          <a:schemeClr val="tx1"/>
                        </a:solidFill>
                        <a:latin typeface="宋体" panose="02010600030101010101" pitchFamily="2" charset="-122"/>
                        <a:ea typeface="宋体" panose="02010600030101010101" pitchFamily="2" charset="-122"/>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28575" cap="flat" cmpd="sng">
                      <a:solidFill>
                        <a:srgbClr val="000000"/>
                      </a:solidFill>
                      <a:prstDash val="solid"/>
                      <a:headEnd type="none" w="med" len="med"/>
                      <a:tailEnd type="none" w="med" len="med"/>
                    </a:lnB>
                    <a:lnTlToBr>
                      <a:noFill/>
                    </a:lnTlToBr>
                    <a:lnBlToTr>
                      <a:noFill/>
                    </a:lnBlToTr>
                    <a:noFill/>
                  </a:tcPr>
                </a:tc>
              </a:tr>
              <a:tr h="518160">
                <a:tc>
                  <a:txBody>
                    <a:bodyPr/>
                    <a:p>
                      <a:pPr marL="0" lvl="0" indent="0" algn="ctr">
                        <a:buNone/>
                      </a:pPr>
                      <a:r>
                        <a:rPr lang="zh-CN" altLang="en-US" sz="2800" b="1" dirty="0">
                          <a:solidFill>
                            <a:schemeClr val="tx1"/>
                          </a:solidFill>
                          <a:ea typeface="宋体" panose="02010600030101010101" pitchFamily="2" charset="-122"/>
                        </a:rPr>
                        <a:t>是</a:t>
                      </a:r>
                      <a:endParaRPr lang="zh-CN" altLang="en-US" sz="2800" b="1" dirty="0">
                        <a:solidFill>
                          <a:schemeClr val="tx1"/>
                        </a:solidFill>
                        <a:ea typeface="宋体" panose="02010600030101010101" pitchFamily="2" charset="-122"/>
                      </a:endParaRPr>
                    </a:p>
                  </a:txBody>
                  <a:tcPr>
                    <a:lnL w="2857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28575" cap="flat" cmpd="sng">
                      <a:solidFill>
                        <a:srgbClr val="000000"/>
                      </a:solidFill>
                      <a:prstDash val="solid"/>
                      <a:headEnd type="none" w="med" len="med"/>
                      <a:tailEnd type="none" w="med" len="med"/>
                    </a:lnB>
                    <a:lnTlToBr>
                      <a:noFill/>
                    </a:lnTlToBr>
                    <a:lnBlToTr>
                      <a:noFill/>
                    </a:lnBlToTr>
                    <a:noFill/>
                  </a:tcPr>
                </a:tc>
                <a:tc>
                  <a:txBody>
                    <a:bodyPr/>
                    <a:p>
                      <a:pPr marL="0" lvl="0" indent="0" algn="ctr">
                        <a:buNone/>
                      </a:pPr>
                      <a:endParaRPr lang="zh-CN" altLang="zh-CN" sz="2800" b="1" dirty="0">
                        <a:solidFill>
                          <a:srgbClr val="FF0000"/>
                        </a:solidFill>
                        <a:uFillTx/>
                        <a:latin typeface="黑体" panose="02010609060101010101" charset="-122"/>
                        <a:ea typeface="黑体" panose="02010609060101010101" charset="-122"/>
                        <a:sym typeface="+mn-ea"/>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28575" cap="flat" cmpd="sng">
                      <a:solidFill>
                        <a:srgbClr val="000000"/>
                      </a:solidFill>
                      <a:prstDash val="solid"/>
                      <a:headEnd type="none" w="med" len="med"/>
                      <a:tailEnd type="none" w="med" len="med"/>
                    </a:lnB>
                    <a:lnTlToBr>
                      <a:noFill/>
                    </a:lnTlToBr>
                    <a:lnBlToTr>
                      <a:noFill/>
                    </a:lnBlToTr>
                    <a:noFill/>
                  </a:tcPr>
                </a:tc>
                <a:tc>
                  <a:txBody>
                    <a:bodyPr/>
                    <a:p>
                      <a:pPr marL="0" lvl="0" indent="0" algn="ctr">
                        <a:buNone/>
                      </a:pPr>
                      <a:r>
                        <a:rPr lang="zh-CN" altLang="en-US" sz="2800" b="1" dirty="0">
                          <a:solidFill>
                            <a:schemeClr val="tx1"/>
                          </a:solidFill>
                          <a:latin typeface="宋体" panose="02010600030101010101" pitchFamily="2" charset="-122"/>
                          <a:ea typeface="宋体" panose="02010600030101010101" pitchFamily="2" charset="-122"/>
                        </a:rPr>
                        <a:t>判断动词</a:t>
                      </a:r>
                      <a:endParaRPr lang="zh-CN" altLang="en-US" sz="2800" b="1" dirty="0">
                        <a:solidFill>
                          <a:schemeClr val="tx1"/>
                        </a:solidFill>
                        <a:latin typeface="宋体" panose="02010600030101010101" pitchFamily="2" charset="-122"/>
                        <a:ea typeface="宋体" panose="02010600030101010101" pitchFamily="2" charset="-122"/>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28575" cap="flat" cmpd="sng">
                      <a:solidFill>
                        <a:srgbClr val="000000"/>
                      </a:solidFill>
                      <a:prstDash val="solid"/>
                      <a:headEnd type="none" w="med" len="med"/>
                      <a:tailEnd type="none" w="med" len="med"/>
                    </a:lnB>
                    <a:lnTlToBr>
                      <a:noFill/>
                    </a:lnTlToBr>
                    <a:lnBlToTr>
                      <a:noFill/>
                    </a:lnBlToTr>
                    <a:noFill/>
                  </a:tcPr>
                </a:tc>
              </a:tr>
              <a:tr h="518160">
                <a:tc>
                  <a:txBody>
                    <a:bodyPr/>
                    <a:p>
                      <a:pPr marL="0" lvl="0" indent="0" algn="ctr">
                        <a:buNone/>
                      </a:pPr>
                      <a:r>
                        <a:rPr lang="zh-CN" altLang="en-US" sz="2800" b="1" dirty="0">
                          <a:solidFill>
                            <a:schemeClr val="tx1"/>
                          </a:solidFill>
                          <a:ea typeface="宋体" panose="02010600030101010101" pitchFamily="2" charset="-122"/>
                        </a:rPr>
                        <a:t>去</a:t>
                      </a:r>
                      <a:endParaRPr lang="zh-CN" altLang="en-US" sz="2800" b="1" dirty="0">
                        <a:solidFill>
                          <a:schemeClr val="tx1"/>
                        </a:solidFill>
                        <a:ea typeface="宋体" panose="02010600030101010101" pitchFamily="2" charset="-122"/>
                      </a:endParaRPr>
                    </a:p>
                  </a:txBody>
                  <a:tcPr>
                    <a:lnL w="2857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28575" cap="flat" cmpd="sng">
                      <a:solidFill>
                        <a:srgbClr val="000000"/>
                      </a:solidFill>
                      <a:prstDash val="solid"/>
                      <a:headEnd type="none" w="med" len="med"/>
                      <a:tailEnd type="none" w="med" len="med"/>
                    </a:lnB>
                    <a:lnTlToBr>
                      <a:noFill/>
                    </a:lnTlToBr>
                    <a:lnBlToTr>
                      <a:noFill/>
                    </a:lnBlToTr>
                    <a:noFill/>
                  </a:tcPr>
                </a:tc>
                <a:tc>
                  <a:txBody>
                    <a:bodyPr/>
                    <a:p>
                      <a:pPr marL="0" lvl="0" indent="0" algn="ctr">
                        <a:buNone/>
                      </a:pPr>
                      <a:endParaRPr lang="zh-CN" altLang="en-US" sz="2800" b="1" dirty="0">
                        <a:solidFill>
                          <a:schemeClr val="tx1"/>
                        </a:solidFill>
                        <a:ea typeface="楷体" panose="02010609060101010101"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28575" cap="flat" cmpd="sng">
                      <a:solidFill>
                        <a:srgbClr val="000000"/>
                      </a:solidFill>
                      <a:prstDash val="solid"/>
                      <a:headEnd type="none" w="med" len="med"/>
                      <a:tailEnd type="none" w="med" len="med"/>
                    </a:lnB>
                    <a:lnTlToBr>
                      <a:noFill/>
                    </a:lnTlToBr>
                    <a:lnBlToTr>
                      <a:noFill/>
                    </a:lnBlToTr>
                    <a:noFill/>
                  </a:tcPr>
                </a:tc>
                <a:tc>
                  <a:txBody>
                    <a:bodyPr/>
                    <a:p>
                      <a:pPr marL="0" lvl="0" indent="0" algn="ctr">
                        <a:buNone/>
                      </a:pPr>
                      <a:r>
                        <a:rPr lang="zh-CN" altLang="en-US" sz="2800" b="1" dirty="0">
                          <a:solidFill>
                            <a:schemeClr val="tx1"/>
                          </a:solidFill>
                          <a:latin typeface="宋体" panose="02010600030101010101" pitchFamily="2" charset="-122"/>
                          <a:ea typeface="宋体" panose="02010600030101010101" pitchFamily="2" charset="-122"/>
                          <a:sym typeface="+mn-ea"/>
                        </a:rPr>
                        <a:t>与</a:t>
                      </a:r>
                      <a:r>
                        <a:rPr lang="en-US" altLang="zh-CN" sz="2800" b="1" dirty="0">
                          <a:solidFill>
                            <a:schemeClr val="tx1"/>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dirty="0">
                          <a:solidFill>
                            <a:schemeClr val="tx1"/>
                          </a:solidFill>
                          <a:latin typeface="Arial" panose="020B0604020202020204" pitchFamily="34" charset="0"/>
                          <a:ea typeface="宋体" panose="02010600030101010101" pitchFamily="2" charset="-122"/>
                          <a:cs typeface="Arial" panose="020B0604020202020204" pitchFamily="34" charset="0"/>
                          <a:sym typeface="+mn-ea"/>
                        </a:rPr>
                        <a:t>来</a:t>
                      </a:r>
                      <a:r>
                        <a:rPr lang="en-US" altLang="zh-CN" sz="2800" b="1" dirty="0">
                          <a:solidFill>
                            <a:schemeClr val="tx1"/>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dirty="0">
                          <a:solidFill>
                            <a:schemeClr val="tx1"/>
                          </a:solidFill>
                          <a:latin typeface="Arial" panose="020B0604020202020204" pitchFamily="34" charset="0"/>
                          <a:ea typeface="宋体" panose="02010600030101010101" pitchFamily="2" charset="-122"/>
                          <a:cs typeface="Arial" panose="020B0604020202020204" pitchFamily="34" charset="0"/>
                          <a:sym typeface="+mn-ea"/>
                        </a:rPr>
                        <a:t>相对</a:t>
                      </a:r>
                      <a:endParaRPr lang="zh-CN" altLang="en-US" sz="2800" b="1" dirty="0">
                        <a:solidFill>
                          <a:schemeClr val="tx1"/>
                        </a:solidFill>
                        <a:latin typeface="Arial" panose="020B0604020202020204" pitchFamily="34" charset="0"/>
                        <a:ea typeface="宋体" panose="02010600030101010101" pitchFamily="2" charset="-122"/>
                        <a:cs typeface="Arial" panose="020B0604020202020204" pitchFamily="34" charset="0"/>
                        <a:sym typeface="+mn-ea"/>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28575" cap="flat" cmpd="sng">
                      <a:solidFill>
                        <a:srgbClr val="000000"/>
                      </a:solidFill>
                      <a:prstDash val="solid"/>
                      <a:headEnd type="none" w="med" len="med"/>
                      <a:tailEnd type="none" w="med" len="med"/>
                    </a:lnB>
                    <a:lnTlToBr>
                      <a:noFill/>
                    </a:lnTlToBr>
                    <a:lnBlToTr>
                      <a:noFill/>
                    </a:lnBlToTr>
                    <a:noFill/>
                  </a:tcPr>
                </a:tc>
              </a:tr>
              <a:tr h="518160">
                <a:tc>
                  <a:txBody>
                    <a:bodyPr/>
                    <a:p>
                      <a:pPr marL="0" lvl="0" indent="0" algn="ctr">
                        <a:buNone/>
                      </a:pPr>
                      <a:r>
                        <a:rPr lang="zh-CN" altLang="en-US" sz="2800" b="1" dirty="0">
                          <a:ea typeface="宋体" panose="02010600030101010101" pitchFamily="2" charset="-122"/>
                          <a:sym typeface="+mn-ea"/>
                        </a:rPr>
                        <a:t>盖</a:t>
                      </a:r>
                      <a:endParaRPr lang="zh-CN" altLang="en-US" sz="2800" b="1" dirty="0">
                        <a:solidFill>
                          <a:schemeClr val="tx1"/>
                        </a:solidFill>
                        <a:latin typeface="楷体" panose="02010609060101010101" charset="-122"/>
                        <a:ea typeface="楷体" panose="02010609060101010101" charset="-122"/>
                      </a:endParaRPr>
                    </a:p>
                  </a:txBody>
                  <a:tcPr>
                    <a:lnL w="2857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28575" cap="flat" cmpd="sng">
                      <a:solidFill>
                        <a:srgbClr val="000000"/>
                      </a:solidFill>
                      <a:prstDash val="solid"/>
                      <a:headEnd type="none" w="med" len="med"/>
                      <a:tailEnd type="none" w="med" len="med"/>
                    </a:lnB>
                    <a:lnTlToBr>
                      <a:noFill/>
                    </a:lnTlToBr>
                    <a:lnBlToTr>
                      <a:noFill/>
                    </a:lnBlToTr>
                    <a:noFill/>
                  </a:tcPr>
                </a:tc>
                <a:tc>
                  <a:txBody>
                    <a:bodyPr/>
                    <a:p>
                      <a:pPr marL="0" lvl="0" indent="0" algn="ctr">
                        <a:buNone/>
                      </a:pPr>
                      <a:endParaRPr lang="zh-CN" altLang="en-US" sz="2800" b="1" dirty="0">
                        <a:solidFill>
                          <a:schemeClr val="tx1"/>
                        </a:solidFill>
                        <a:ea typeface="楷体" panose="02010609060101010101"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28575" cap="flat" cmpd="sng">
                      <a:solidFill>
                        <a:srgbClr val="000000"/>
                      </a:solidFill>
                      <a:prstDash val="solid"/>
                      <a:headEnd type="none" w="med" len="med"/>
                      <a:tailEnd type="none" w="med" len="med"/>
                    </a:lnB>
                    <a:lnTlToBr>
                      <a:noFill/>
                    </a:lnTlToBr>
                    <a:lnBlToTr>
                      <a:noFill/>
                    </a:lnBlToTr>
                    <a:noFill/>
                  </a:tcPr>
                </a:tc>
                <a:tc>
                  <a:txBody>
                    <a:bodyPr/>
                    <a:p>
                      <a:pPr marL="0" lvl="0" indent="0" algn="ctr">
                        <a:buNone/>
                      </a:pPr>
                      <a:r>
                        <a:rPr lang="zh-CN" altLang="en-US" sz="2800" b="1" dirty="0">
                          <a:latin typeface="宋体" panose="02010600030101010101" pitchFamily="2" charset="-122"/>
                          <a:ea typeface="宋体" panose="02010600030101010101" pitchFamily="2" charset="-122"/>
                          <a:sym typeface="+mn-ea"/>
                        </a:rPr>
                        <a:t>有遮蔽作用的器物</a:t>
                      </a:r>
                      <a:endParaRPr lang="zh-CN" altLang="en-US" sz="2800" b="1" dirty="0">
                        <a:solidFill>
                          <a:schemeClr val="tx1"/>
                        </a:solidFill>
                        <a:latin typeface="宋体" panose="02010600030101010101" pitchFamily="2" charset="-122"/>
                        <a:ea typeface="宋体" panose="02010600030101010101" pitchFamily="2" charset="-122"/>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28575" cap="flat" cmpd="sng">
                      <a:solidFill>
                        <a:srgbClr val="000000"/>
                      </a:solidFill>
                      <a:prstDash val="solid"/>
                      <a:headEnd type="none" w="med" len="med"/>
                      <a:tailEnd type="none" w="med" len="med"/>
                    </a:lnB>
                    <a:lnTlToBr>
                      <a:noFill/>
                    </a:lnTlToBr>
                    <a:lnBlToTr>
                      <a:noFill/>
                    </a:lnBlToTr>
                    <a:noFill/>
                  </a:tcPr>
                </a:tc>
              </a:tr>
              <a:tr h="518160">
                <a:tc>
                  <a:txBody>
                    <a:bodyPr/>
                    <a:p>
                      <a:pPr marL="0" lvl="0" indent="0" algn="ctr">
                        <a:buNone/>
                      </a:pPr>
                      <a:r>
                        <a:rPr lang="zh-CN" altLang="en-US" sz="2800" b="1" dirty="0">
                          <a:latin typeface="楷体" panose="02010609060101010101" charset="-122"/>
                          <a:ea typeface="楷体" panose="02010609060101010101" charset="-122"/>
                          <a:sym typeface="+mn-ea"/>
                        </a:rPr>
                        <a:t>已</a:t>
                      </a:r>
                      <a:endParaRPr lang="zh-CN" altLang="en-US" sz="2800" b="1" dirty="0">
                        <a:solidFill>
                          <a:schemeClr val="tx1"/>
                        </a:solidFill>
                        <a:latin typeface="楷体" panose="02010609060101010101" charset="-122"/>
                        <a:ea typeface="楷体" panose="02010609060101010101" charset="-122"/>
                      </a:endParaRPr>
                    </a:p>
                  </a:txBody>
                  <a:tcPr>
                    <a:lnL w="2857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28575" cap="flat" cmpd="sng">
                      <a:solidFill>
                        <a:srgbClr val="000000"/>
                      </a:solidFill>
                      <a:prstDash val="solid"/>
                      <a:headEnd type="none" w="med" len="med"/>
                      <a:tailEnd type="none" w="med" len="med"/>
                    </a:lnB>
                    <a:lnTlToBr>
                      <a:noFill/>
                    </a:lnTlToBr>
                    <a:lnBlToTr>
                      <a:noFill/>
                    </a:lnBlToTr>
                    <a:noFill/>
                  </a:tcPr>
                </a:tc>
                <a:tc>
                  <a:txBody>
                    <a:bodyPr/>
                    <a:p>
                      <a:pPr marL="0" lvl="0" indent="0" algn="ctr">
                        <a:buNone/>
                      </a:pPr>
                      <a:endParaRPr lang="zh-CN" altLang="en-US" sz="2800" b="1" dirty="0">
                        <a:solidFill>
                          <a:schemeClr val="tx1"/>
                        </a:solidFill>
                        <a:ea typeface="楷体" panose="02010609060101010101"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28575" cap="flat" cmpd="sng">
                      <a:solidFill>
                        <a:srgbClr val="000000"/>
                      </a:solidFill>
                      <a:prstDash val="solid"/>
                      <a:headEnd type="none" w="med" len="med"/>
                      <a:tailEnd type="none" w="med" len="med"/>
                    </a:lnB>
                    <a:lnTlToBr>
                      <a:noFill/>
                    </a:lnTlToBr>
                    <a:lnBlToTr>
                      <a:noFill/>
                    </a:lnBlToTr>
                    <a:noFill/>
                  </a:tcPr>
                </a:tc>
                <a:tc>
                  <a:txBody>
                    <a:bodyPr/>
                    <a:p>
                      <a:pPr marL="0" lvl="0" indent="0" algn="ctr">
                        <a:buNone/>
                      </a:pPr>
                      <a:r>
                        <a:rPr lang="zh-CN" altLang="en-US" sz="2800" b="1" dirty="0">
                          <a:latin typeface="楷体" panose="02010609060101010101" charset="-122"/>
                          <a:ea typeface="楷体" panose="02010609060101010101" charset="-122"/>
                          <a:sym typeface="+mn-ea"/>
                        </a:rPr>
                        <a:t>已</a:t>
                      </a:r>
                      <a:r>
                        <a:rPr lang="zh-CN" altLang="en-US" sz="2800" b="1" dirty="0">
                          <a:latin typeface="宋体" panose="02010600030101010101" pitchFamily="2" charset="-122"/>
                          <a:ea typeface="宋体" panose="02010600030101010101" pitchFamily="2" charset="-122"/>
                          <a:sym typeface="+mn-ea"/>
                        </a:rPr>
                        <a:t>经</a:t>
                      </a:r>
                      <a:endParaRPr lang="zh-CN" altLang="en-US" sz="2800" b="1" dirty="0">
                        <a:solidFill>
                          <a:schemeClr val="tx1"/>
                        </a:solidFill>
                        <a:latin typeface="宋体" panose="02010600030101010101" pitchFamily="2" charset="-122"/>
                        <a:ea typeface="宋体" panose="02010600030101010101" pitchFamily="2" charset="-122"/>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28575" cap="flat" cmpd="sng">
                      <a:solidFill>
                        <a:srgbClr val="000000"/>
                      </a:solidFill>
                      <a:prstDash val="solid"/>
                      <a:headEnd type="none" w="med" len="med"/>
                      <a:tailEnd type="none" w="med" len="med"/>
                    </a:lnB>
                    <a:lnTlToBr>
                      <a:noFill/>
                    </a:lnTlToBr>
                    <a:lnBlToTr>
                      <a:noFill/>
                    </a:lnBlToTr>
                    <a:noFill/>
                  </a:tcPr>
                </a:tc>
              </a:tr>
              <a:tr h="543560">
                <a:tc>
                  <a:txBody>
                    <a:bodyPr/>
                    <a:p>
                      <a:pPr marL="0" lvl="0" indent="0" algn="ctr">
                        <a:buNone/>
                      </a:pPr>
                      <a:r>
                        <a:rPr lang="zh-CN" altLang="en-US" sz="2800" b="1" dirty="0">
                          <a:solidFill>
                            <a:schemeClr val="tx1"/>
                          </a:solidFill>
                          <a:latin typeface="楷体" panose="02010609060101010101" charset="-122"/>
                          <a:ea typeface="楷体" panose="02010609060101010101" charset="-122"/>
                        </a:rPr>
                        <a:t>但</a:t>
                      </a:r>
                      <a:endParaRPr lang="zh-CN" altLang="en-US" sz="2800" b="1" dirty="0">
                        <a:solidFill>
                          <a:schemeClr val="tx1"/>
                        </a:solidFill>
                        <a:latin typeface="楷体" panose="02010609060101010101" charset="-122"/>
                        <a:ea typeface="楷体" panose="02010609060101010101" charset="-122"/>
                      </a:endParaRPr>
                    </a:p>
                  </a:txBody>
                  <a:tcPr>
                    <a:lnL w="2857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28575" cap="flat" cmpd="sng">
                      <a:solidFill>
                        <a:srgbClr val="000000"/>
                      </a:solidFill>
                      <a:prstDash val="solid"/>
                      <a:headEnd type="none" w="med" len="med"/>
                      <a:tailEnd type="none" w="med" len="med"/>
                    </a:lnB>
                    <a:lnTlToBr>
                      <a:noFill/>
                    </a:lnTlToBr>
                    <a:lnBlToTr>
                      <a:noFill/>
                    </a:lnBlToTr>
                    <a:noFill/>
                  </a:tcPr>
                </a:tc>
                <a:tc>
                  <a:txBody>
                    <a:bodyPr/>
                    <a:p>
                      <a:pPr marL="0" lvl="0" indent="0" algn="ctr">
                        <a:buNone/>
                      </a:pPr>
                      <a:endParaRPr lang="zh-CN" altLang="en-US" sz="2800" b="1" dirty="0">
                        <a:solidFill>
                          <a:schemeClr val="tx1"/>
                        </a:solidFill>
                        <a:ea typeface="楷体" panose="02010609060101010101"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28575" cap="flat" cmpd="sng">
                      <a:solidFill>
                        <a:srgbClr val="000000"/>
                      </a:solidFill>
                      <a:prstDash val="solid"/>
                      <a:headEnd type="none" w="med" len="med"/>
                      <a:tailEnd type="none" w="med" len="med"/>
                    </a:lnB>
                    <a:lnTlToBr>
                      <a:noFill/>
                    </a:lnTlToBr>
                    <a:lnBlToTr>
                      <a:noFill/>
                    </a:lnBlToTr>
                    <a:noFill/>
                  </a:tcPr>
                </a:tc>
                <a:tc>
                  <a:txBody>
                    <a:bodyPr/>
                    <a:p>
                      <a:pPr marL="0" lvl="0" indent="0" algn="ctr">
                        <a:buNone/>
                      </a:pPr>
                      <a:r>
                        <a:rPr lang="zh-CN" altLang="en-US" sz="2800" b="1" dirty="0">
                          <a:solidFill>
                            <a:schemeClr val="tx1"/>
                          </a:solidFill>
                          <a:latin typeface="宋体" panose="02010600030101010101" pitchFamily="2" charset="-122"/>
                          <a:ea typeface="宋体" panose="02010600030101010101" pitchFamily="2" charset="-122"/>
                        </a:rPr>
                        <a:t>表转折</a:t>
                      </a:r>
                      <a:endParaRPr lang="zh-CN" altLang="en-US" sz="2800" b="1" dirty="0">
                        <a:solidFill>
                          <a:schemeClr val="tx1"/>
                        </a:solidFill>
                        <a:latin typeface="宋体" panose="02010600030101010101" pitchFamily="2" charset="-122"/>
                        <a:ea typeface="宋体" panose="02010600030101010101" pitchFamily="2" charset="-122"/>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28575" cap="flat" cmpd="sng">
                      <a:solidFill>
                        <a:srgbClr val="000000"/>
                      </a:solidFill>
                      <a:prstDash val="solid"/>
                      <a:headEnd type="none" w="med" len="med"/>
                      <a:tailEnd type="none" w="med" len="med"/>
                    </a:lnB>
                    <a:lnTlToBr>
                      <a:noFill/>
                    </a:lnTlToBr>
                    <a:lnBlToTr>
                      <a:noFill/>
                    </a:lnBlToTr>
                    <a:noFill/>
                  </a:tcPr>
                </a:tc>
              </a:tr>
            </a:tbl>
          </a:graphicData>
        </a:graphic>
      </p:graphicFrame>
      <p:grpSp>
        <p:nvGrpSpPr>
          <p:cNvPr id="30" name="组合 29"/>
          <p:cNvGrpSpPr/>
          <p:nvPr/>
        </p:nvGrpSpPr>
        <p:grpSpPr>
          <a:xfrm>
            <a:off x="501015" y="304800"/>
            <a:ext cx="2428875" cy="713740"/>
            <a:chOff x="2371" y="690"/>
            <a:chExt cx="3471" cy="1124"/>
          </a:xfrm>
        </p:grpSpPr>
        <p:sp>
          <p:nvSpPr>
            <p:cNvPr id="31"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32" name="TextBox 18"/>
            <p:cNvSpPr txBox="1"/>
            <p:nvPr/>
          </p:nvSpPr>
          <p:spPr>
            <a:xfrm>
              <a:off x="2468" y="741"/>
              <a:ext cx="3251"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文言积累</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3" name="矩形 2"/>
          <p:cNvSpPr/>
          <p:nvPr/>
        </p:nvSpPr>
        <p:spPr>
          <a:xfrm>
            <a:off x="3992880" y="730885"/>
            <a:ext cx="4678045" cy="583565"/>
          </a:xfrm>
          <a:prstGeom prst="rect">
            <a:avLst/>
          </a:prstGeom>
        </p:spPr>
        <p:txBody>
          <a:bodyPr wrap="square">
            <a:spAutoFit/>
          </a:bodyPr>
          <a:p>
            <a:pPr algn="ctr">
              <a:spcBef>
                <a:spcPct val="50000"/>
              </a:spcBef>
            </a:pPr>
            <a:r>
              <a:rPr lang="zh-CN" altLang="en-US" sz="3200" b="1" dirty="0">
                <a:effectLst/>
                <a:latin typeface="宋体" panose="02010600030101010101" pitchFamily="2" charset="-122"/>
                <a:ea typeface="宋体" panose="02010600030101010101" pitchFamily="2" charset="-122"/>
              </a:rPr>
              <a:t>古今异义</a:t>
            </a:r>
            <a:r>
              <a:rPr sz="3200">
                <a:sym typeface="+mn-ea"/>
              </a:rPr>
              <a:t>(</a:t>
            </a:r>
            <a:r>
              <a:rPr lang="zh-CN" altLang="en-US" sz="3200" b="1" dirty="0">
                <a:latin typeface="宋体" panose="02010600030101010101" pitchFamily="2" charset="-122"/>
                <a:ea typeface="宋体" panose="02010600030101010101" pitchFamily="2" charset="-122"/>
                <a:sym typeface="宋体" panose="02010600030101010101" pitchFamily="2" charset="-122"/>
              </a:rPr>
              <a:t>任务一</a:t>
            </a:r>
            <a:r>
              <a:rPr sz="3200">
                <a:sym typeface="+mn-ea"/>
              </a:rPr>
              <a:t>)</a:t>
            </a:r>
            <a:endParaRPr lang="zh-CN" altLang="en-US" sz="3200" b="1" dirty="0">
              <a:effectLst/>
              <a:latin typeface="宋体" panose="02010600030101010101" pitchFamily="2" charset="-122"/>
              <a:ea typeface="宋体" panose="02010600030101010101" pitchFamily="2" charset="-122"/>
            </a:endParaRPr>
          </a:p>
        </p:txBody>
      </p:sp>
      <p:sp>
        <p:nvSpPr>
          <p:cNvPr id="5" name="Rectangle 4"/>
          <p:cNvSpPr/>
          <p:nvPr/>
        </p:nvSpPr>
        <p:spPr>
          <a:xfrm>
            <a:off x="3808095" y="2020570"/>
            <a:ext cx="3124200" cy="521970"/>
          </a:xfrm>
          <a:prstGeom prst="rect">
            <a:avLst/>
          </a:prstGeom>
          <a:noFill/>
          <a:ln w="9525">
            <a:noFill/>
          </a:ln>
        </p:spPr>
        <p:txBody>
          <a:bodyPr wrap="square" anchor="t" anchorCtr="0">
            <a:spAutoFit/>
          </a:bodyPr>
          <a:p>
            <a:pPr algn="ctr"/>
            <a:r>
              <a:rPr lang="zh-CN" altLang="en-US" sz="2800" b="1" dirty="0">
                <a:solidFill>
                  <a:srgbClr val="FF0000"/>
                </a:solidFill>
                <a:uFillTx/>
                <a:latin typeface="仿宋_GB2312" pitchFamily="49" charset="-122"/>
                <a:ea typeface="黑体" panose="02010609060101010101" charset="-122"/>
              </a:rPr>
              <a:t>岸</a:t>
            </a:r>
            <a:r>
              <a:rPr lang="zh-CN" altLang="en-US" dirty="0">
                <a:solidFill>
                  <a:srgbClr val="0000FF"/>
                </a:solidFill>
                <a:latin typeface="仿宋_GB2312" pitchFamily="49" charset="-122"/>
                <a:ea typeface="黑体" panose="02010609060101010101" charset="-122"/>
              </a:rPr>
              <a:t>  </a:t>
            </a:r>
            <a:endParaRPr lang="zh-CN" altLang="en-US" dirty="0">
              <a:solidFill>
                <a:srgbClr val="0000FF"/>
              </a:solidFill>
              <a:latin typeface="仿宋_GB2312" pitchFamily="49" charset="-122"/>
              <a:ea typeface="黑体" panose="02010609060101010101" charset="-122"/>
            </a:endParaRPr>
          </a:p>
        </p:txBody>
      </p:sp>
      <p:sp>
        <p:nvSpPr>
          <p:cNvPr id="4" name="矩形 3"/>
          <p:cNvSpPr/>
          <p:nvPr/>
        </p:nvSpPr>
        <p:spPr>
          <a:xfrm>
            <a:off x="3808095" y="2538095"/>
            <a:ext cx="3124835" cy="521970"/>
          </a:xfrm>
          <a:prstGeom prst="rect">
            <a:avLst/>
          </a:prstGeom>
        </p:spPr>
        <p:txBody>
          <a:bodyPr wrap="square">
            <a:spAutoFit/>
          </a:bodyPr>
          <a:p>
            <a:pPr algn="ctr"/>
            <a:r>
              <a:rPr lang="zh-CN" altLang="zh-CN" sz="2800" b="1" dirty="0">
                <a:solidFill>
                  <a:srgbClr val="FF0000"/>
                </a:solidFill>
                <a:latin typeface="黑体" panose="02010609060101010101" charset="-122"/>
                <a:ea typeface="黑体" panose="02010609060101010101" charset="-122"/>
              </a:rPr>
              <a:t>经过</a:t>
            </a:r>
            <a:r>
              <a:rPr lang="en-US" altLang="zh-CN" sz="2800" b="1">
                <a:solidFill>
                  <a:srgbClr val="FF0000"/>
                </a:solidFill>
                <a:ea typeface="SimSun-ExtB" panose="02010609060101010101" pitchFamily="49" charset="-122"/>
                <a:sym typeface="宋体" panose="02010600030101010101" pitchFamily="2" charset="-122"/>
              </a:rPr>
              <a:t>,</a:t>
            </a:r>
            <a:r>
              <a:rPr lang="zh-CN" altLang="zh-CN" sz="2800" b="1" dirty="0">
                <a:solidFill>
                  <a:srgbClr val="FF0000"/>
                </a:solidFill>
                <a:latin typeface="黑体" panose="02010609060101010101" charset="-122"/>
                <a:ea typeface="黑体" panose="02010609060101010101" charset="-122"/>
              </a:rPr>
              <a:t>经历</a:t>
            </a:r>
            <a:endParaRPr lang="zh-CN" altLang="zh-CN" sz="2800" b="1" dirty="0">
              <a:solidFill>
                <a:srgbClr val="FF0000"/>
              </a:solidFill>
              <a:latin typeface="黑体" panose="02010609060101010101" charset="-122"/>
              <a:ea typeface="黑体" panose="02010609060101010101" charset="-122"/>
            </a:endParaRPr>
          </a:p>
        </p:txBody>
      </p:sp>
      <p:sp>
        <p:nvSpPr>
          <p:cNvPr id="6" name="矩形 5"/>
          <p:cNvSpPr/>
          <p:nvPr/>
        </p:nvSpPr>
        <p:spPr>
          <a:xfrm>
            <a:off x="3807460" y="3054985"/>
            <a:ext cx="3043555" cy="521970"/>
          </a:xfrm>
          <a:prstGeom prst="rect">
            <a:avLst/>
          </a:prstGeom>
        </p:spPr>
        <p:txBody>
          <a:bodyPr wrap="square">
            <a:spAutoFit/>
          </a:bodyPr>
          <a:p>
            <a:pPr algn="ctr"/>
            <a:r>
              <a:rPr lang="zh-CN" altLang="zh-CN" sz="2800" b="1" dirty="0">
                <a:solidFill>
                  <a:srgbClr val="FF0000"/>
                </a:solidFill>
                <a:latin typeface="黑体" panose="02010609060101010101" charset="-122"/>
                <a:ea typeface="黑体" panose="02010609060101010101" charset="-122"/>
              </a:rPr>
              <a:t>寻找</a:t>
            </a:r>
            <a:r>
              <a:rPr lang="en-US" altLang="zh-CN" b="1" dirty="0">
                <a:latin typeface="新宋体" panose="02010609030101010101" pitchFamily="49" charset="-122"/>
                <a:ea typeface="新宋体" panose="02010609030101010101" pitchFamily="49" charset="-122"/>
              </a:rPr>
              <a:t> </a:t>
            </a:r>
            <a:endParaRPr lang="zh-CN" altLang="en-US" dirty="0"/>
          </a:p>
        </p:txBody>
      </p:sp>
      <p:sp>
        <p:nvSpPr>
          <p:cNvPr id="11" name="矩形 10"/>
          <p:cNvSpPr/>
          <p:nvPr/>
        </p:nvSpPr>
        <p:spPr>
          <a:xfrm>
            <a:off x="3808095" y="3568700"/>
            <a:ext cx="3123565" cy="521970"/>
          </a:xfrm>
          <a:prstGeom prst="rect">
            <a:avLst/>
          </a:prstGeom>
        </p:spPr>
        <p:txBody>
          <a:bodyPr wrap="square">
            <a:spAutoFit/>
          </a:bodyPr>
          <a:p>
            <a:r>
              <a:rPr lang="zh-CN" altLang="zh-CN" sz="2800" b="1" dirty="0">
                <a:solidFill>
                  <a:srgbClr val="FF0000"/>
                </a:solidFill>
                <a:latin typeface="黑体" panose="02010609060101010101" charset="-122"/>
                <a:ea typeface="黑体" panose="02010609060101010101" charset="-122"/>
              </a:rPr>
              <a:t>事物的道理、规律</a:t>
            </a:r>
            <a:endParaRPr lang="zh-CN" altLang="zh-CN" sz="2800" b="1" dirty="0">
              <a:solidFill>
                <a:srgbClr val="FF0000"/>
              </a:solidFill>
              <a:latin typeface="黑体" panose="02010609060101010101" charset="-122"/>
              <a:ea typeface="黑体" panose="02010609060101010101" charset="-122"/>
            </a:endParaRPr>
          </a:p>
        </p:txBody>
      </p:sp>
      <p:sp>
        <p:nvSpPr>
          <p:cNvPr id="13" name="矩形 12"/>
          <p:cNvSpPr/>
          <p:nvPr/>
        </p:nvSpPr>
        <p:spPr>
          <a:xfrm>
            <a:off x="3746500" y="5116830"/>
            <a:ext cx="3165475" cy="521970"/>
          </a:xfrm>
          <a:prstGeom prst="rect">
            <a:avLst/>
          </a:prstGeom>
        </p:spPr>
        <p:txBody>
          <a:bodyPr wrap="square">
            <a:spAutoFit/>
          </a:bodyPr>
          <a:p>
            <a:pPr algn="ctr"/>
            <a:r>
              <a:rPr lang="zh-CN" altLang="zh-CN" sz="2800" b="1" dirty="0" smtClean="0">
                <a:solidFill>
                  <a:srgbClr val="FF0000"/>
                </a:solidFill>
                <a:latin typeface="黑体" panose="02010609060101010101" charset="-122"/>
                <a:ea typeface="黑体" panose="02010609060101010101" charset="-122"/>
              </a:rPr>
              <a:t>大</a:t>
            </a:r>
            <a:r>
              <a:rPr lang="zh-CN" altLang="zh-CN" sz="2800" b="1" dirty="0">
                <a:solidFill>
                  <a:srgbClr val="FF0000"/>
                </a:solidFill>
                <a:latin typeface="黑体" panose="02010609060101010101" charset="-122"/>
                <a:ea typeface="黑体" panose="02010609060101010101" charset="-122"/>
              </a:rPr>
              <a:t>概因为</a:t>
            </a:r>
            <a:endParaRPr lang="zh-CN" altLang="en-US" sz="2800" dirty="0">
              <a:solidFill>
                <a:schemeClr val="accent1">
                  <a:lumMod val="75000"/>
                </a:schemeClr>
              </a:solidFill>
              <a:latin typeface="黑体" panose="02010609060101010101" charset="-122"/>
              <a:ea typeface="黑体" panose="02010609060101010101" charset="-122"/>
            </a:endParaRPr>
          </a:p>
        </p:txBody>
      </p:sp>
      <p:sp>
        <p:nvSpPr>
          <p:cNvPr id="14" name="矩形 13"/>
          <p:cNvSpPr/>
          <p:nvPr/>
        </p:nvSpPr>
        <p:spPr>
          <a:xfrm>
            <a:off x="3787140" y="4090035"/>
            <a:ext cx="3124835" cy="521970"/>
          </a:xfrm>
          <a:prstGeom prst="rect">
            <a:avLst/>
          </a:prstGeom>
        </p:spPr>
        <p:txBody>
          <a:bodyPr wrap="square">
            <a:spAutoFit/>
          </a:bodyPr>
          <a:p>
            <a:pPr algn="ctr"/>
            <a:r>
              <a:rPr lang="zh-CN" altLang="zh-CN" sz="2800" b="1" dirty="0">
                <a:solidFill>
                  <a:srgbClr val="FF0000"/>
                </a:solidFill>
                <a:latin typeface="黑体" panose="02010609060101010101" charset="-122"/>
                <a:ea typeface="黑体" panose="02010609060101010101" charset="-122"/>
              </a:rPr>
              <a:t>这</a:t>
            </a:r>
            <a:r>
              <a:rPr lang="en-US" altLang="zh-CN" sz="2800" b="1">
                <a:solidFill>
                  <a:srgbClr val="FF0000"/>
                </a:solidFill>
                <a:ea typeface="SimSun-ExtB" panose="02010609060101010101" pitchFamily="49" charset="-122"/>
                <a:sym typeface="宋体" panose="02010600030101010101" pitchFamily="2" charset="-122"/>
              </a:rPr>
              <a:t>,</a:t>
            </a:r>
            <a:r>
              <a:rPr lang="zh-CN" altLang="en-US" sz="2800" b="1">
                <a:solidFill>
                  <a:srgbClr val="FF0000"/>
                </a:solidFill>
                <a:latin typeface="黑体" panose="02010609060101010101" charset="-122"/>
                <a:ea typeface="黑体" panose="02010609060101010101" charset="-122"/>
                <a:sym typeface="宋体" panose="02010600030101010101" pitchFamily="2" charset="-122"/>
              </a:rPr>
              <a:t>这样</a:t>
            </a:r>
            <a:endParaRPr lang="zh-CN" altLang="en-US" sz="2800" b="1" dirty="0">
              <a:solidFill>
                <a:srgbClr val="FF0000"/>
              </a:solidFill>
              <a:latin typeface="黑体" panose="02010609060101010101" charset="-122"/>
              <a:ea typeface="黑体" panose="02010609060101010101" charset="-122"/>
              <a:sym typeface="宋体" panose="02010600030101010101" pitchFamily="2" charset="-122"/>
            </a:endParaRPr>
          </a:p>
        </p:txBody>
      </p:sp>
      <p:sp>
        <p:nvSpPr>
          <p:cNvPr id="15" name="矩形 14"/>
          <p:cNvSpPr/>
          <p:nvPr/>
        </p:nvSpPr>
        <p:spPr>
          <a:xfrm>
            <a:off x="3768090" y="5641975"/>
            <a:ext cx="3082925" cy="521970"/>
          </a:xfrm>
          <a:prstGeom prst="rect">
            <a:avLst/>
          </a:prstGeom>
        </p:spPr>
        <p:txBody>
          <a:bodyPr wrap="square">
            <a:spAutoFit/>
          </a:bodyPr>
          <a:p>
            <a:pPr algn="ctr"/>
            <a:r>
              <a:rPr lang="zh-CN" altLang="zh-CN" sz="2800" b="1" dirty="0">
                <a:solidFill>
                  <a:srgbClr val="FF0000"/>
                </a:solidFill>
                <a:latin typeface="黑体" panose="02010609060101010101" charset="-122"/>
                <a:ea typeface="黑体" panose="02010609060101010101" charset="-122"/>
              </a:rPr>
              <a:t>停止</a:t>
            </a:r>
            <a:endParaRPr lang="zh-CN" altLang="zh-CN" sz="2800" b="1" dirty="0">
              <a:solidFill>
                <a:srgbClr val="FF0000"/>
              </a:solidFill>
              <a:latin typeface="黑体" panose="02010609060101010101" charset="-122"/>
              <a:ea typeface="黑体" panose="02010609060101010101" charset="-122"/>
            </a:endParaRPr>
          </a:p>
        </p:txBody>
      </p:sp>
      <p:sp>
        <p:nvSpPr>
          <p:cNvPr id="16" name="矩形 15"/>
          <p:cNvSpPr/>
          <p:nvPr/>
        </p:nvSpPr>
        <p:spPr>
          <a:xfrm>
            <a:off x="3808095" y="4591685"/>
            <a:ext cx="3124835" cy="521970"/>
          </a:xfrm>
          <a:prstGeom prst="rect">
            <a:avLst/>
          </a:prstGeom>
        </p:spPr>
        <p:txBody>
          <a:bodyPr wrap="square">
            <a:spAutoFit/>
          </a:bodyPr>
          <a:p>
            <a:pPr algn="ctr"/>
            <a:r>
              <a:rPr lang="zh-CN" sz="2800" b="1" dirty="0">
                <a:solidFill>
                  <a:srgbClr val="FF0000"/>
                </a:solidFill>
                <a:latin typeface="黑体" panose="02010609060101010101" charset="-122"/>
                <a:ea typeface="黑体" panose="02010609060101010101" charset="-122"/>
              </a:rPr>
              <a:t>离开</a:t>
            </a:r>
            <a:endParaRPr lang="zh-CN" sz="2800" b="1" dirty="0">
              <a:solidFill>
                <a:srgbClr val="FF0000"/>
              </a:solidFill>
              <a:latin typeface="黑体" panose="02010609060101010101" charset="-122"/>
              <a:ea typeface="黑体" panose="02010609060101010101" charset="-122"/>
            </a:endParaRPr>
          </a:p>
        </p:txBody>
      </p:sp>
      <p:sp>
        <p:nvSpPr>
          <p:cNvPr id="31753" name="Rectangle 4"/>
          <p:cNvSpPr/>
          <p:nvPr/>
        </p:nvSpPr>
        <p:spPr>
          <a:xfrm>
            <a:off x="4667250" y="6167120"/>
            <a:ext cx="1504315" cy="521970"/>
          </a:xfrm>
          <a:prstGeom prst="rect">
            <a:avLst/>
          </a:prstGeom>
          <a:noFill/>
          <a:ln w="9525">
            <a:noFill/>
          </a:ln>
        </p:spPr>
        <p:txBody>
          <a:bodyPr wrap="square" anchor="t" anchorCtr="0">
            <a:spAutoFit/>
          </a:bodyPr>
          <a:p>
            <a:r>
              <a:rPr lang="zh-CN" altLang="en-US" sz="2800" b="1" dirty="0">
                <a:solidFill>
                  <a:srgbClr val="FF3300"/>
                </a:solidFill>
                <a:latin typeface="仿宋_GB2312" pitchFamily="49" charset="-122"/>
                <a:ea typeface="黑体" panose="02010609060101010101" charset="-122"/>
              </a:rPr>
              <a:t>只</a:t>
            </a:r>
            <a:r>
              <a:rPr lang="en-US" altLang="zh-CN" sz="2800" b="1">
                <a:solidFill>
                  <a:srgbClr val="FF0000"/>
                </a:solidFill>
                <a:ea typeface="SimSun-ExtB" panose="02010609060101010101" pitchFamily="49" charset="-122"/>
                <a:sym typeface="宋体" panose="02010600030101010101" pitchFamily="2" charset="-122"/>
              </a:rPr>
              <a:t>,</a:t>
            </a:r>
            <a:r>
              <a:rPr lang="zh-CN" altLang="en-US" sz="2800" b="1">
                <a:solidFill>
                  <a:srgbClr val="FF0000"/>
                </a:solidFill>
                <a:latin typeface="黑体" panose="02010609060101010101" charset="-122"/>
                <a:ea typeface="黑体" panose="02010609060101010101" charset="-122"/>
                <a:sym typeface="宋体" panose="02010600030101010101" pitchFamily="2" charset="-122"/>
              </a:rPr>
              <a:t>只是</a:t>
            </a:r>
            <a:r>
              <a:rPr lang="zh-CN" altLang="en-US" sz="2800" dirty="0">
                <a:solidFill>
                  <a:srgbClr val="0000FF"/>
                </a:solidFill>
                <a:latin typeface="仿宋_GB2312" pitchFamily="49" charset="-122"/>
                <a:ea typeface="黑体" panose="02010609060101010101" charset="-122"/>
              </a:rPr>
              <a:t>  </a:t>
            </a:r>
            <a:endParaRPr lang="zh-CN" altLang="en-US" sz="2800" dirty="0">
              <a:solidFill>
                <a:srgbClr val="0000FF"/>
              </a:solidFill>
              <a:latin typeface="仿宋_GB2312" pitchFamily="49"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290">
                                          <p:stCondLst>
                                            <p:cond delay="0"/>
                                          </p:stCondLst>
                                        </p:cTn>
                                        <p:tgtEl>
                                          <p:spTgt spid="5"/>
                                        </p:tgtEl>
                                      </p:cBhvr>
                                    </p:animEffect>
                                    <p:anim calcmode="lin" valueType="num">
                                      <p:cBhvr>
                                        <p:cTn id="8" dur="911">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332">
                                          <p:stCondLst>
                                            <p:cond delay="0"/>
                                          </p:stCondLst>
                                        </p:cTn>
                                        <p:tgtEl>
                                          <p:spTgt spid="5"/>
                                        </p:tgtEl>
                                        <p:attrNameLst>
                                          <p:attrName>ppt_y</p:attrName>
                                        </p:attrNameLst>
                                      </p:cBhvr>
                                      <p:tavLst>
                                        <p:tav tm="0" fmla="#ppt_y-sin(pi*$)/3">
                                          <p:val>
                                            <p:fltVal val="0.500000"/>
                                          </p:val>
                                        </p:tav>
                                        <p:tav tm="100000">
                                          <p:val>
                                            <p:fltVal val="1.000000"/>
                                          </p:val>
                                        </p:tav>
                                      </p:tavLst>
                                    </p:anim>
                                    <p:anim calcmode="lin" valueType="num">
                                      <p:cBhvr>
                                        <p:cTn id="10" dur="332">
                                          <p:stCondLst>
                                            <p:cond delay="332"/>
                                          </p:stCondLst>
                                        </p:cTn>
                                        <p:tgtEl>
                                          <p:spTgt spid="5"/>
                                        </p:tgtEl>
                                        <p:attrNameLst>
                                          <p:attrName>ppt_y</p:attrName>
                                        </p:attrNameLst>
                                      </p:cBhvr>
                                      <p:tavLst>
                                        <p:tav tm="0" fmla="#ppt_y-sin(pi*$)/9">
                                          <p:val>
                                            <p:fltVal val="0.000000"/>
                                          </p:val>
                                        </p:tav>
                                        <p:tav tm="100000">
                                          <p:val>
                                            <p:fltVal val="1.000000"/>
                                          </p:val>
                                        </p:tav>
                                      </p:tavLst>
                                    </p:anim>
                                    <p:anim calcmode="lin" valueType="num">
                                      <p:cBhvr>
                                        <p:cTn id="11" dur="166">
                                          <p:stCondLst>
                                            <p:cond delay="662"/>
                                          </p:stCondLst>
                                        </p:cTn>
                                        <p:tgtEl>
                                          <p:spTgt spid="5"/>
                                        </p:tgtEl>
                                        <p:attrNameLst>
                                          <p:attrName>ppt_y</p:attrName>
                                        </p:attrNameLst>
                                      </p:cBhvr>
                                      <p:tavLst>
                                        <p:tav tm="0" fmla="#ppt_y-sin(pi*$)/27">
                                          <p:val>
                                            <p:fltVal val="0.000000"/>
                                          </p:val>
                                        </p:tav>
                                        <p:tav tm="100000">
                                          <p:val>
                                            <p:fltVal val="1.000000"/>
                                          </p:val>
                                        </p:tav>
                                      </p:tavLst>
                                    </p:anim>
                                    <p:anim calcmode="lin" valueType="num">
                                      <p:cBhvr>
                                        <p:cTn id="12" dur="82">
                                          <p:stCondLst>
                                            <p:cond delay="828"/>
                                          </p:stCondLst>
                                        </p:cTn>
                                        <p:tgtEl>
                                          <p:spTgt spid="5"/>
                                        </p:tgtEl>
                                        <p:attrNameLst>
                                          <p:attrName>ppt_y</p:attrName>
                                        </p:attrNameLst>
                                      </p:cBhvr>
                                      <p:tavLst>
                                        <p:tav tm="0" fmla="#ppt_y-sin(pi*$)/81">
                                          <p:val>
                                            <p:fltVal val="0.000000"/>
                                          </p:val>
                                        </p:tav>
                                        <p:tav tm="100000">
                                          <p:val>
                                            <p:fltVal val="1.000000"/>
                                          </p:val>
                                        </p:tav>
                                      </p:tavLst>
                                    </p:anim>
                                    <p:animScale>
                                      <p:cBhvr>
                                        <p:cTn id="13" dur="13">
                                          <p:stCondLst>
                                            <p:cond delay="325"/>
                                          </p:stCondLst>
                                        </p:cTn>
                                        <p:tgtEl>
                                          <p:spTgt spid="5"/>
                                        </p:tgtEl>
                                      </p:cBhvr>
                                      <p:to x="100000" y="60000"/>
                                    </p:animScale>
                                    <p:animScale>
                                      <p:cBhvr>
                                        <p:cTn id="14" dur="83" decel="50000">
                                          <p:stCondLst>
                                            <p:cond delay="338"/>
                                          </p:stCondLst>
                                        </p:cTn>
                                        <p:tgtEl>
                                          <p:spTgt spid="5"/>
                                        </p:tgtEl>
                                      </p:cBhvr>
                                      <p:to x="100000" y="100000"/>
                                    </p:animScale>
                                    <p:animScale>
                                      <p:cBhvr>
                                        <p:cTn id="15" dur="13">
                                          <p:stCondLst>
                                            <p:cond delay="656"/>
                                          </p:stCondLst>
                                        </p:cTn>
                                        <p:tgtEl>
                                          <p:spTgt spid="5"/>
                                        </p:tgtEl>
                                      </p:cBhvr>
                                      <p:to x="100000" y="80000"/>
                                    </p:animScale>
                                    <p:animScale>
                                      <p:cBhvr>
                                        <p:cTn id="16" dur="83" decel="50000">
                                          <p:stCondLst>
                                            <p:cond delay="669"/>
                                          </p:stCondLst>
                                        </p:cTn>
                                        <p:tgtEl>
                                          <p:spTgt spid="5"/>
                                        </p:tgtEl>
                                      </p:cBhvr>
                                      <p:to x="100000" y="100000"/>
                                    </p:animScale>
                                    <p:animScale>
                                      <p:cBhvr>
                                        <p:cTn id="17" dur="13">
                                          <p:stCondLst>
                                            <p:cond delay="821"/>
                                          </p:stCondLst>
                                        </p:cTn>
                                        <p:tgtEl>
                                          <p:spTgt spid="5"/>
                                        </p:tgtEl>
                                      </p:cBhvr>
                                      <p:to x="100000" y="90000"/>
                                    </p:animScale>
                                    <p:animScale>
                                      <p:cBhvr>
                                        <p:cTn id="18" dur="83" decel="50000">
                                          <p:stCondLst>
                                            <p:cond delay="834"/>
                                          </p:stCondLst>
                                        </p:cTn>
                                        <p:tgtEl>
                                          <p:spTgt spid="5"/>
                                        </p:tgtEl>
                                      </p:cBhvr>
                                      <p:to x="100000" y="100000"/>
                                    </p:animScale>
                                    <p:animScale>
                                      <p:cBhvr>
                                        <p:cTn id="19" dur="13">
                                          <p:stCondLst>
                                            <p:cond delay="904"/>
                                          </p:stCondLst>
                                        </p:cTn>
                                        <p:tgtEl>
                                          <p:spTgt spid="5"/>
                                        </p:tgtEl>
                                      </p:cBhvr>
                                      <p:to x="100000" y="95000"/>
                                    </p:animScale>
                                    <p:animScale>
                                      <p:cBhvr>
                                        <p:cTn id="20" dur="83" decel="50000">
                                          <p:stCondLst>
                                            <p:cond delay="917"/>
                                          </p:stCondLst>
                                        </p:cTn>
                                        <p:tgtEl>
                                          <p:spTgt spid="5"/>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barn(inVertical)">
                                      <p:cBhvr>
                                        <p:cTn id="25" dur="500"/>
                                        <p:tgtEl>
                                          <p:spTgt spid="4"/>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500" fill="hold"/>
                                        <p:tgtEl>
                                          <p:spTgt spid="6"/>
                                        </p:tgtEl>
                                        <p:attrNameLst>
                                          <p:attrName>ppt_x</p:attrName>
                                        </p:attrNameLst>
                                      </p:cBhvr>
                                      <p:tavLst>
                                        <p:tav tm="0">
                                          <p:val>
                                            <p:strVal val="#ppt_x"/>
                                          </p:val>
                                        </p:tav>
                                        <p:tav tm="100000">
                                          <p:val>
                                            <p:strVal val="#ppt_x"/>
                                          </p:val>
                                        </p:tav>
                                      </p:tavLst>
                                    </p:anim>
                                    <p:anim calcmode="lin" valueType="num">
                                      <p:cBhvr additive="base">
                                        <p:cTn id="31"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6" presetClass="entr" presetSubtype="16" fill="hold" grpId="0" nodeType="click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circle(in)">
                                      <p:cBhvr>
                                        <p:cTn id="36" dur="2000"/>
                                        <p:tgtEl>
                                          <p:spTgt spid="11"/>
                                        </p:tgtEl>
                                      </p:cBhvr>
                                    </p:animEffect>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grpId="0" nodeType="click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barn(inVertical)">
                                      <p:cBhvr>
                                        <p:cTn id="41" dur="500"/>
                                        <p:tgtEl>
                                          <p:spTgt spid="14"/>
                                        </p:tgtEl>
                                      </p:cBhvr>
                                    </p:animEffect>
                                  </p:childTnLst>
                                </p:cTn>
                              </p:par>
                            </p:childTnLst>
                          </p:cTn>
                        </p:par>
                      </p:childTnLst>
                    </p:cTn>
                  </p:par>
                  <p:par>
                    <p:cTn id="42" fill="hold">
                      <p:stCondLst>
                        <p:cond delay="indefinite"/>
                      </p:stCondLst>
                      <p:childTnLst>
                        <p:par>
                          <p:cTn id="43" fill="hold">
                            <p:stCondLst>
                              <p:cond delay="0"/>
                            </p:stCondLst>
                            <p:childTnLst>
                              <p:par>
                                <p:cTn id="44" presetID="16" presetClass="entr" presetSubtype="21" fill="hold" grpId="0" nodeType="click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barn(inVertical)">
                                      <p:cBhvr>
                                        <p:cTn id="46" dur="500"/>
                                        <p:tgtEl>
                                          <p:spTgt spid="16"/>
                                        </p:tgtEl>
                                      </p:cBhvr>
                                    </p:animEffect>
                                  </p:childTnLst>
                                </p:cTn>
                              </p:par>
                            </p:childTnLst>
                          </p:cTn>
                        </p:par>
                      </p:childTnLst>
                    </p:cTn>
                  </p:par>
                  <p:par>
                    <p:cTn id="47" fill="hold">
                      <p:stCondLst>
                        <p:cond delay="indefinite"/>
                      </p:stCondLst>
                      <p:childTnLst>
                        <p:par>
                          <p:cTn id="48" fill="hold">
                            <p:stCondLst>
                              <p:cond delay="0"/>
                            </p:stCondLst>
                            <p:childTnLst>
                              <p:par>
                                <p:cTn id="49" presetID="6" presetClass="entr" presetSubtype="16" fill="hold" grpId="0" nodeType="click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circle(in)">
                                      <p:cBhvr>
                                        <p:cTn id="51" dur="2000"/>
                                        <p:tgtEl>
                                          <p:spTgt spid="13"/>
                                        </p:tgtEl>
                                      </p:cBhvr>
                                    </p:animEffect>
                                  </p:childTnLst>
                                </p:cTn>
                              </p:par>
                            </p:childTnLst>
                          </p:cTn>
                        </p:par>
                      </p:childTnLst>
                    </p:cTn>
                  </p:par>
                  <p:par>
                    <p:cTn id="52" fill="hold">
                      <p:stCondLst>
                        <p:cond delay="indefinite"/>
                      </p:stCondLst>
                      <p:childTnLst>
                        <p:par>
                          <p:cTn id="53" fill="hold">
                            <p:stCondLst>
                              <p:cond delay="0"/>
                            </p:stCondLst>
                            <p:childTnLst>
                              <p:par>
                                <p:cTn id="54" presetID="26" presetClass="entr" presetSubtype="0" fill="hold" grpId="0" nodeType="click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wipe(down)">
                                      <p:cBhvr>
                                        <p:cTn id="56" dur="580">
                                          <p:stCondLst>
                                            <p:cond delay="0"/>
                                          </p:stCondLst>
                                        </p:cTn>
                                        <p:tgtEl>
                                          <p:spTgt spid="15"/>
                                        </p:tgtEl>
                                      </p:cBhvr>
                                    </p:animEffect>
                                    <p:anim calcmode="lin" valueType="num">
                                      <p:cBhvr>
                                        <p:cTn id="57"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58"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59"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60"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61"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62" dur="26">
                                          <p:stCondLst>
                                            <p:cond delay="650"/>
                                          </p:stCondLst>
                                        </p:cTn>
                                        <p:tgtEl>
                                          <p:spTgt spid="15"/>
                                        </p:tgtEl>
                                      </p:cBhvr>
                                      <p:to x="100000" y="60000"/>
                                    </p:animScale>
                                    <p:animScale>
                                      <p:cBhvr>
                                        <p:cTn id="63" dur="166" decel="50000">
                                          <p:stCondLst>
                                            <p:cond delay="676"/>
                                          </p:stCondLst>
                                        </p:cTn>
                                        <p:tgtEl>
                                          <p:spTgt spid="15"/>
                                        </p:tgtEl>
                                      </p:cBhvr>
                                      <p:to x="100000" y="100000"/>
                                    </p:animScale>
                                    <p:animScale>
                                      <p:cBhvr>
                                        <p:cTn id="64" dur="26">
                                          <p:stCondLst>
                                            <p:cond delay="1312"/>
                                          </p:stCondLst>
                                        </p:cTn>
                                        <p:tgtEl>
                                          <p:spTgt spid="15"/>
                                        </p:tgtEl>
                                      </p:cBhvr>
                                      <p:to x="100000" y="80000"/>
                                    </p:animScale>
                                    <p:animScale>
                                      <p:cBhvr>
                                        <p:cTn id="65" dur="166" decel="50000">
                                          <p:stCondLst>
                                            <p:cond delay="1338"/>
                                          </p:stCondLst>
                                        </p:cTn>
                                        <p:tgtEl>
                                          <p:spTgt spid="15"/>
                                        </p:tgtEl>
                                      </p:cBhvr>
                                      <p:to x="100000" y="100000"/>
                                    </p:animScale>
                                    <p:animScale>
                                      <p:cBhvr>
                                        <p:cTn id="66" dur="26">
                                          <p:stCondLst>
                                            <p:cond delay="1642"/>
                                          </p:stCondLst>
                                        </p:cTn>
                                        <p:tgtEl>
                                          <p:spTgt spid="15"/>
                                        </p:tgtEl>
                                      </p:cBhvr>
                                      <p:to x="100000" y="90000"/>
                                    </p:animScale>
                                    <p:animScale>
                                      <p:cBhvr>
                                        <p:cTn id="67" dur="166" decel="50000">
                                          <p:stCondLst>
                                            <p:cond delay="1668"/>
                                          </p:stCondLst>
                                        </p:cTn>
                                        <p:tgtEl>
                                          <p:spTgt spid="15"/>
                                        </p:tgtEl>
                                      </p:cBhvr>
                                      <p:to x="100000" y="100000"/>
                                    </p:animScale>
                                    <p:animScale>
                                      <p:cBhvr>
                                        <p:cTn id="68" dur="26">
                                          <p:stCondLst>
                                            <p:cond delay="1808"/>
                                          </p:stCondLst>
                                        </p:cTn>
                                        <p:tgtEl>
                                          <p:spTgt spid="15"/>
                                        </p:tgtEl>
                                      </p:cBhvr>
                                      <p:to x="100000" y="95000"/>
                                    </p:animScale>
                                    <p:animScale>
                                      <p:cBhvr>
                                        <p:cTn id="69" dur="166" decel="50000">
                                          <p:stCondLst>
                                            <p:cond delay="1834"/>
                                          </p:stCondLst>
                                        </p:cTn>
                                        <p:tgtEl>
                                          <p:spTgt spid="15"/>
                                        </p:tgtEl>
                                      </p:cBhvr>
                                      <p:to x="100000" y="100000"/>
                                    </p:animScale>
                                  </p:childTnLst>
                                </p:cTn>
                              </p:par>
                            </p:childTnLst>
                          </p:cTn>
                        </p:par>
                      </p:childTnLst>
                    </p:cTn>
                  </p:par>
                  <p:par>
                    <p:cTn id="70" fill="hold">
                      <p:stCondLst>
                        <p:cond delay="indefinite"/>
                      </p:stCondLst>
                      <p:childTnLst>
                        <p:par>
                          <p:cTn id="71" fill="hold">
                            <p:stCondLst>
                              <p:cond delay="0"/>
                            </p:stCondLst>
                            <p:childTnLst>
                              <p:par>
                                <p:cTn id="72" presetID="26" presetClass="entr" presetSubtype="0" fill="hold" grpId="0" nodeType="clickEffect">
                                  <p:stCondLst>
                                    <p:cond delay="0"/>
                                  </p:stCondLst>
                                  <p:childTnLst>
                                    <p:set>
                                      <p:cBhvr>
                                        <p:cTn id="73" dur="1" fill="hold">
                                          <p:stCondLst>
                                            <p:cond delay="0"/>
                                          </p:stCondLst>
                                        </p:cTn>
                                        <p:tgtEl>
                                          <p:spTgt spid="31753"/>
                                        </p:tgtEl>
                                        <p:attrNameLst>
                                          <p:attrName>style.visibility</p:attrName>
                                        </p:attrNameLst>
                                      </p:cBhvr>
                                      <p:to>
                                        <p:strVal val="visible"/>
                                      </p:to>
                                    </p:set>
                                    <p:animEffect transition="in" filter="wipe(down)">
                                      <p:cBhvr>
                                        <p:cTn id="74" dur="290">
                                          <p:stCondLst>
                                            <p:cond delay="0"/>
                                          </p:stCondLst>
                                        </p:cTn>
                                        <p:tgtEl>
                                          <p:spTgt spid="31753"/>
                                        </p:tgtEl>
                                      </p:cBhvr>
                                    </p:animEffect>
                                    <p:anim calcmode="lin" valueType="num">
                                      <p:cBhvr>
                                        <p:cTn id="75" dur="911">
                                          <p:stCondLst>
                                            <p:cond delay="0"/>
                                          </p:stCondLst>
                                        </p:cTn>
                                        <p:tgtEl>
                                          <p:spTgt spid="31753"/>
                                        </p:tgtEl>
                                        <p:attrNameLst>
                                          <p:attrName>ppt_x</p:attrName>
                                        </p:attrNameLst>
                                      </p:cBhvr>
                                      <p:tavLst>
                                        <p:tav tm="0">
                                          <p:val>
                                            <p:strVal val="#ppt_x-0.25"/>
                                          </p:val>
                                        </p:tav>
                                        <p:tav tm="100000">
                                          <p:val>
                                            <p:strVal val="#ppt_x"/>
                                          </p:val>
                                        </p:tav>
                                      </p:tavLst>
                                    </p:anim>
                                    <p:anim calcmode="lin" valueType="num">
                                      <p:cBhvr>
                                        <p:cTn id="76" dur="332">
                                          <p:stCondLst>
                                            <p:cond delay="0"/>
                                          </p:stCondLst>
                                        </p:cTn>
                                        <p:tgtEl>
                                          <p:spTgt spid="31753"/>
                                        </p:tgtEl>
                                        <p:attrNameLst>
                                          <p:attrName>ppt_y</p:attrName>
                                        </p:attrNameLst>
                                      </p:cBhvr>
                                      <p:tavLst>
                                        <p:tav tm="0" fmla="#ppt_y-sin(pi*$)/3">
                                          <p:val>
                                            <p:fltVal val="0.500000"/>
                                          </p:val>
                                        </p:tav>
                                        <p:tav tm="100000">
                                          <p:val>
                                            <p:fltVal val="1.000000"/>
                                          </p:val>
                                        </p:tav>
                                      </p:tavLst>
                                    </p:anim>
                                    <p:anim calcmode="lin" valueType="num">
                                      <p:cBhvr>
                                        <p:cTn id="77" dur="332">
                                          <p:stCondLst>
                                            <p:cond delay="332"/>
                                          </p:stCondLst>
                                        </p:cTn>
                                        <p:tgtEl>
                                          <p:spTgt spid="31753"/>
                                        </p:tgtEl>
                                        <p:attrNameLst>
                                          <p:attrName>ppt_y</p:attrName>
                                        </p:attrNameLst>
                                      </p:cBhvr>
                                      <p:tavLst>
                                        <p:tav tm="0" fmla="#ppt_y-sin(pi*$)/9">
                                          <p:val>
                                            <p:fltVal val="0.000000"/>
                                          </p:val>
                                        </p:tav>
                                        <p:tav tm="100000">
                                          <p:val>
                                            <p:fltVal val="1.000000"/>
                                          </p:val>
                                        </p:tav>
                                      </p:tavLst>
                                    </p:anim>
                                    <p:anim calcmode="lin" valueType="num">
                                      <p:cBhvr>
                                        <p:cTn id="78" dur="166">
                                          <p:stCondLst>
                                            <p:cond delay="662"/>
                                          </p:stCondLst>
                                        </p:cTn>
                                        <p:tgtEl>
                                          <p:spTgt spid="31753"/>
                                        </p:tgtEl>
                                        <p:attrNameLst>
                                          <p:attrName>ppt_y</p:attrName>
                                        </p:attrNameLst>
                                      </p:cBhvr>
                                      <p:tavLst>
                                        <p:tav tm="0" fmla="#ppt_y-sin(pi*$)/27">
                                          <p:val>
                                            <p:fltVal val="0.000000"/>
                                          </p:val>
                                        </p:tav>
                                        <p:tav tm="100000">
                                          <p:val>
                                            <p:fltVal val="1.000000"/>
                                          </p:val>
                                        </p:tav>
                                      </p:tavLst>
                                    </p:anim>
                                    <p:anim calcmode="lin" valueType="num">
                                      <p:cBhvr>
                                        <p:cTn id="79" dur="82">
                                          <p:stCondLst>
                                            <p:cond delay="828"/>
                                          </p:stCondLst>
                                        </p:cTn>
                                        <p:tgtEl>
                                          <p:spTgt spid="31753"/>
                                        </p:tgtEl>
                                        <p:attrNameLst>
                                          <p:attrName>ppt_y</p:attrName>
                                        </p:attrNameLst>
                                      </p:cBhvr>
                                      <p:tavLst>
                                        <p:tav tm="0" fmla="#ppt_y-sin(pi*$)/81">
                                          <p:val>
                                            <p:fltVal val="0.000000"/>
                                          </p:val>
                                        </p:tav>
                                        <p:tav tm="100000">
                                          <p:val>
                                            <p:fltVal val="1.000000"/>
                                          </p:val>
                                        </p:tav>
                                      </p:tavLst>
                                    </p:anim>
                                    <p:animScale>
                                      <p:cBhvr>
                                        <p:cTn id="80" dur="13">
                                          <p:stCondLst>
                                            <p:cond delay="325"/>
                                          </p:stCondLst>
                                        </p:cTn>
                                        <p:tgtEl>
                                          <p:spTgt spid="31753"/>
                                        </p:tgtEl>
                                      </p:cBhvr>
                                      <p:to x="100000" y="60000"/>
                                    </p:animScale>
                                    <p:animScale>
                                      <p:cBhvr>
                                        <p:cTn id="81" dur="83" decel="50000">
                                          <p:stCondLst>
                                            <p:cond delay="338"/>
                                          </p:stCondLst>
                                        </p:cTn>
                                        <p:tgtEl>
                                          <p:spTgt spid="31753"/>
                                        </p:tgtEl>
                                      </p:cBhvr>
                                      <p:to x="100000" y="100000"/>
                                    </p:animScale>
                                    <p:animScale>
                                      <p:cBhvr>
                                        <p:cTn id="82" dur="13">
                                          <p:stCondLst>
                                            <p:cond delay="656"/>
                                          </p:stCondLst>
                                        </p:cTn>
                                        <p:tgtEl>
                                          <p:spTgt spid="31753"/>
                                        </p:tgtEl>
                                      </p:cBhvr>
                                      <p:to x="100000" y="80000"/>
                                    </p:animScale>
                                    <p:animScale>
                                      <p:cBhvr>
                                        <p:cTn id="83" dur="83" decel="50000">
                                          <p:stCondLst>
                                            <p:cond delay="669"/>
                                          </p:stCondLst>
                                        </p:cTn>
                                        <p:tgtEl>
                                          <p:spTgt spid="31753"/>
                                        </p:tgtEl>
                                      </p:cBhvr>
                                      <p:to x="100000" y="100000"/>
                                    </p:animScale>
                                    <p:animScale>
                                      <p:cBhvr>
                                        <p:cTn id="84" dur="13">
                                          <p:stCondLst>
                                            <p:cond delay="821"/>
                                          </p:stCondLst>
                                        </p:cTn>
                                        <p:tgtEl>
                                          <p:spTgt spid="31753"/>
                                        </p:tgtEl>
                                      </p:cBhvr>
                                      <p:to x="100000" y="90000"/>
                                    </p:animScale>
                                    <p:animScale>
                                      <p:cBhvr>
                                        <p:cTn id="85" dur="83" decel="50000">
                                          <p:stCondLst>
                                            <p:cond delay="834"/>
                                          </p:stCondLst>
                                        </p:cTn>
                                        <p:tgtEl>
                                          <p:spTgt spid="31753"/>
                                        </p:tgtEl>
                                      </p:cBhvr>
                                      <p:to x="100000" y="100000"/>
                                    </p:animScale>
                                    <p:animScale>
                                      <p:cBhvr>
                                        <p:cTn id="86" dur="13">
                                          <p:stCondLst>
                                            <p:cond delay="904"/>
                                          </p:stCondLst>
                                        </p:cTn>
                                        <p:tgtEl>
                                          <p:spTgt spid="31753"/>
                                        </p:tgtEl>
                                      </p:cBhvr>
                                      <p:to x="100000" y="95000"/>
                                    </p:animScale>
                                    <p:animScale>
                                      <p:cBhvr>
                                        <p:cTn id="87" dur="83" decel="50000">
                                          <p:stCondLst>
                                            <p:cond delay="917"/>
                                          </p:stCondLst>
                                        </p:cTn>
                                        <p:tgtEl>
                                          <p:spTgt spid="3175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p:bldP spid="4" grpId="0"/>
      <p:bldP spid="6" grpId="0"/>
      <p:bldP spid="11" grpId="0"/>
      <p:bldP spid="13" grpId="0"/>
      <p:bldP spid="14" grpId="0"/>
      <p:bldP spid="15" grpId="0"/>
      <p:bldP spid="16" grpId="0"/>
      <p:bldP spid="31753" grpId="0" bldLvl="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35843" name="文本框 39938"/>
          <p:cNvSpPr txBox="1">
            <a:spLocks noChangeArrowheads="1"/>
          </p:cNvSpPr>
          <p:nvPr/>
        </p:nvSpPr>
        <p:spPr bwMode="auto">
          <a:xfrm>
            <a:off x="810553" y="1650041"/>
            <a:ext cx="66562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3200" b="1" dirty="0">
                <a:solidFill>
                  <a:srgbClr val="0000CC"/>
                </a:solidFill>
                <a:latin typeface="Times New Roman" panose="02020603050405020304" pitchFamily="18" charset="0"/>
              </a:rPr>
              <a:t>为</a:t>
            </a:r>
            <a:endParaRPr lang="zh-CN" altLang="en-US" sz="3200" b="1" dirty="0">
              <a:solidFill>
                <a:srgbClr val="0000CC"/>
              </a:solidFill>
              <a:latin typeface="Times New Roman" panose="02020603050405020304" pitchFamily="18" charset="0"/>
            </a:endParaRPr>
          </a:p>
        </p:txBody>
      </p:sp>
      <p:sp>
        <p:nvSpPr>
          <p:cNvPr id="35845" name="文本框 39940"/>
          <p:cNvSpPr txBox="1">
            <a:spLocks noChangeArrowheads="1"/>
          </p:cNvSpPr>
          <p:nvPr/>
        </p:nvSpPr>
        <p:spPr bwMode="auto">
          <a:xfrm>
            <a:off x="1476178" y="1131576"/>
            <a:ext cx="322603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b="1" dirty="0">
                <a:solidFill>
                  <a:srgbClr val="000000"/>
                </a:solidFill>
                <a:latin typeface="Times New Roman" panose="02020603050405020304" pitchFamily="18" charset="0"/>
              </a:rPr>
              <a:t>岂能</a:t>
            </a:r>
            <a:r>
              <a:rPr lang="zh-CN" altLang="en-US" sz="2800" b="1" dirty="0">
                <a:solidFill>
                  <a:srgbClr val="0000CC"/>
                </a:solidFill>
                <a:latin typeface="Times New Roman" panose="02020603050405020304" pitchFamily="18" charset="0"/>
              </a:rPr>
              <a:t>为</a:t>
            </a:r>
            <a:r>
              <a:rPr lang="zh-CN" altLang="en-US" sz="2800" b="1" dirty="0">
                <a:solidFill>
                  <a:srgbClr val="000000"/>
                </a:solidFill>
                <a:latin typeface="Times New Roman" panose="02020603050405020304" pitchFamily="18" charset="0"/>
              </a:rPr>
              <a:t>暴涨携之去</a:t>
            </a:r>
            <a:endParaRPr lang="zh-CN" altLang="en-US" sz="2800" b="1" dirty="0">
              <a:solidFill>
                <a:srgbClr val="000000"/>
              </a:solidFill>
              <a:latin typeface="Times New Roman" panose="02020603050405020304" pitchFamily="18" charset="0"/>
            </a:endParaRPr>
          </a:p>
        </p:txBody>
      </p:sp>
      <p:sp>
        <p:nvSpPr>
          <p:cNvPr id="35846" name="文本框 39941"/>
          <p:cNvSpPr txBox="1">
            <a:spLocks noChangeArrowheads="1"/>
          </p:cNvSpPr>
          <p:nvPr/>
        </p:nvSpPr>
        <p:spPr bwMode="auto">
          <a:xfrm>
            <a:off x="4519317" y="1100464"/>
            <a:ext cx="71966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b="1" dirty="0">
                <a:solidFill>
                  <a:srgbClr val="FF0000"/>
                </a:solidFill>
                <a:latin typeface="新宋体" panose="02010609030101010101" pitchFamily="49" charset="-122"/>
                <a:ea typeface="新宋体" panose="02010609030101010101" pitchFamily="49" charset="-122"/>
              </a:rPr>
              <a:t>被</a:t>
            </a:r>
            <a:endParaRPr lang="zh-CN" altLang="en-US" sz="2800" b="1" dirty="0">
              <a:solidFill>
                <a:srgbClr val="FF0000"/>
              </a:solidFill>
              <a:latin typeface="新宋体" panose="02010609030101010101" pitchFamily="49" charset="-122"/>
              <a:ea typeface="新宋体" panose="02010609030101010101" pitchFamily="49" charset="-122"/>
            </a:endParaRPr>
          </a:p>
        </p:txBody>
      </p:sp>
      <p:sp>
        <p:nvSpPr>
          <p:cNvPr id="35847" name="文本框 39942"/>
          <p:cNvSpPr txBox="1">
            <a:spLocks noChangeArrowheads="1"/>
          </p:cNvSpPr>
          <p:nvPr/>
        </p:nvSpPr>
        <p:spPr bwMode="auto">
          <a:xfrm>
            <a:off x="4149303" y="2142446"/>
            <a:ext cx="119591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b="1" dirty="0">
                <a:solidFill>
                  <a:srgbClr val="FF0000"/>
                </a:solidFill>
                <a:latin typeface="新宋体" panose="02010609030101010101" pitchFamily="49" charset="-122"/>
                <a:ea typeface="新宋体" panose="02010609030101010101" pitchFamily="49" charset="-122"/>
              </a:rPr>
              <a:t>成为</a:t>
            </a:r>
            <a:endParaRPr lang="zh-CN" altLang="en-US" sz="2800" b="1" dirty="0">
              <a:solidFill>
                <a:srgbClr val="FF0000"/>
              </a:solidFill>
              <a:latin typeface="新宋体" panose="02010609030101010101" pitchFamily="49" charset="-122"/>
              <a:ea typeface="新宋体" panose="02010609030101010101" pitchFamily="49" charset="-122"/>
            </a:endParaRPr>
          </a:p>
        </p:txBody>
      </p:sp>
      <p:sp>
        <p:nvSpPr>
          <p:cNvPr id="35848" name="文本框 39943"/>
          <p:cNvSpPr txBox="1">
            <a:spLocks noChangeArrowheads="1"/>
          </p:cNvSpPr>
          <p:nvPr/>
        </p:nvSpPr>
        <p:spPr bwMode="auto">
          <a:xfrm>
            <a:off x="1561449" y="2184071"/>
            <a:ext cx="203834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b="1" dirty="0">
                <a:solidFill>
                  <a:srgbClr val="000000"/>
                </a:solidFill>
                <a:latin typeface="Times New Roman" panose="02020603050405020304" pitchFamily="18" charset="0"/>
              </a:rPr>
              <a:t>啮沙</a:t>
            </a:r>
            <a:r>
              <a:rPr lang="zh-CN" altLang="en-US" sz="2800" b="1" dirty="0">
                <a:solidFill>
                  <a:srgbClr val="0000CC"/>
                </a:solidFill>
                <a:latin typeface="Times New Roman" panose="02020603050405020304" pitchFamily="18" charset="0"/>
              </a:rPr>
              <a:t>为</a:t>
            </a:r>
            <a:r>
              <a:rPr lang="zh-CN" altLang="en-US" sz="2800" b="1" dirty="0">
                <a:solidFill>
                  <a:srgbClr val="000000"/>
                </a:solidFill>
                <a:latin typeface="Times New Roman" panose="02020603050405020304" pitchFamily="18" charset="0"/>
              </a:rPr>
              <a:t>坎穴</a:t>
            </a:r>
            <a:endParaRPr lang="zh-CN" altLang="en-US" sz="2800" b="1" dirty="0">
              <a:solidFill>
                <a:srgbClr val="000000"/>
              </a:solidFill>
              <a:latin typeface="Times New Roman" panose="02020603050405020304" pitchFamily="18" charset="0"/>
            </a:endParaRPr>
          </a:p>
        </p:txBody>
      </p:sp>
      <p:sp>
        <p:nvSpPr>
          <p:cNvPr id="35849" name="文本框 39944"/>
          <p:cNvSpPr txBox="1">
            <a:spLocks noChangeArrowheads="1"/>
          </p:cNvSpPr>
          <p:nvPr/>
        </p:nvSpPr>
        <p:spPr bwMode="auto">
          <a:xfrm>
            <a:off x="6040453" y="3165966"/>
            <a:ext cx="75750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3200" b="1" dirty="0">
                <a:solidFill>
                  <a:srgbClr val="0000CC"/>
                </a:solidFill>
                <a:latin typeface="Times New Roman" panose="02020603050405020304" pitchFamily="18" charset="0"/>
              </a:rPr>
              <a:t>如</a:t>
            </a:r>
            <a:endParaRPr lang="zh-CN" altLang="en-US" sz="3200" b="1" dirty="0">
              <a:solidFill>
                <a:srgbClr val="0000CC"/>
              </a:solidFill>
              <a:latin typeface="Times New Roman" panose="02020603050405020304" pitchFamily="18" charset="0"/>
            </a:endParaRPr>
          </a:p>
        </p:txBody>
      </p:sp>
      <p:sp>
        <p:nvSpPr>
          <p:cNvPr id="35851" name="文本框 39946"/>
          <p:cNvSpPr txBox="1">
            <a:spLocks noChangeArrowheads="1"/>
          </p:cNvSpPr>
          <p:nvPr/>
        </p:nvSpPr>
        <p:spPr bwMode="auto">
          <a:xfrm>
            <a:off x="7008499" y="2918712"/>
            <a:ext cx="214206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b="1" dirty="0">
                <a:solidFill>
                  <a:srgbClr val="0000CC"/>
                </a:solidFill>
                <a:latin typeface="Times New Roman" panose="02020603050405020304" pitchFamily="18" charset="0"/>
              </a:rPr>
              <a:t>如</a:t>
            </a:r>
            <a:r>
              <a:rPr lang="zh-CN" altLang="en-US" sz="2800" b="1" dirty="0">
                <a:solidFill>
                  <a:srgbClr val="000000"/>
                </a:solidFill>
                <a:latin typeface="Times New Roman" panose="02020603050405020304" pitchFamily="18" charset="0"/>
              </a:rPr>
              <a:t>是再啮</a:t>
            </a:r>
            <a:endParaRPr lang="zh-CN" altLang="en-US" sz="2800" b="1" dirty="0">
              <a:solidFill>
                <a:srgbClr val="000000"/>
              </a:solidFill>
              <a:latin typeface="Times New Roman" panose="02020603050405020304" pitchFamily="18" charset="0"/>
            </a:endParaRPr>
          </a:p>
        </p:txBody>
      </p:sp>
      <p:sp>
        <p:nvSpPr>
          <p:cNvPr id="35852" name="文本框 39947"/>
          <p:cNvSpPr txBox="1">
            <a:spLocks noChangeArrowheads="1"/>
          </p:cNvSpPr>
          <p:nvPr/>
        </p:nvSpPr>
        <p:spPr bwMode="auto">
          <a:xfrm>
            <a:off x="8873240" y="2918712"/>
            <a:ext cx="82338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b="1" dirty="0">
                <a:solidFill>
                  <a:srgbClr val="FF0000"/>
                </a:solidFill>
                <a:latin typeface="新宋体" panose="02010609030101010101" pitchFamily="49" charset="-122"/>
                <a:ea typeface="新宋体" panose="02010609030101010101" pitchFamily="49" charset="-122"/>
              </a:rPr>
              <a:t>像</a:t>
            </a:r>
            <a:endParaRPr lang="zh-CN" altLang="en-US" sz="2800" b="1" dirty="0">
              <a:solidFill>
                <a:srgbClr val="FF0000"/>
              </a:solidFill>
              <a:latin typeface="新宋体" panose="02010609030101010101" pitchFamily="49" charset="-122"/>
              <a:ea typeface="新宋体" panose="02010609030101010101" pitchFamily="49" charset="-122"/>
            </a:endParaRPr>
          </a:p>
        </p:txBody>
      </p:sp>
      <p:sp>
        <p:nvSpPr>
          <p:cNvPr id="35853" name="文本框 39948"/>
          <p:cNvSpPr txBox="1">
            <a:spLocks noChangeArrowheads="1"/>
          </p:cNvSpPr>
          <p:nvPr/>
        </p:nvSpPr>
        <p:spPr bwMode="auto">
          <a:xfrm>
            <a:off x="7035391" y="3553633"/>
            <a:ext cx="15621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b="1" dirty="0">
                <a:solidFill>
                  <a:srgbClr val="0000CC"/>
                </a:solidFill>
                <a:latin typeface="Times New Roman" panose="02020603050405020304" pitchFamily="18" charset="0"/>
              </a:rPr>
              <a:t>如</a:t>
            </a:r>
            <a:r>
              <a:rPr lang="zh-CN" altLang="en-US" sz="2800" b="1" dirty="0">
                <a:solidFill>
                  <a:srgbClr val="000000"/>
                </a:solidFill>
                <a:latin typeface="Times New Roman" panose="02020603050405020304" pitchFamily="18" charset="0"/>
              </a:rPr>
              <a:t>其言</a:t>
            </a:r>
            <a:endParaRPr lang="zh-CN" altLang="en-US" sz="2800" b="1" dirty="0">
              <a:solidFill>
                <a:srgbClr val="000000"/>
              </a:solidFill>
              <a:latin typeface="Times New Roman" panose="02020603050405020304" pitchFamily="18" charset="0"/>
            </a:endParaRPr>
          </a:p>
        </p:txBody>
      </p:sp>
      <p:sp>
        <p:nvSpPr>
          <p:cNvPr id="35854" name="文本框 39949"/>
          <p:cNvSpPr txBox="1">
            <a:spLocks noChangeArrowheads="1"/>
          </p:cNvSpPr>
          <p:nvPr/>
        </p:nvSpPr>
        <p:spPr bwMode="auto">
          <a:xfrm>
            <a:off x="8838192" y="3553633"/>
            <a:ext cx="12065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b="1" dirty="0">
                <a:solidFill>
                  <a:srgbClr val="FF0000"/>
                </a:solidFill>
                <a:latin typeface="新宋体" panose="02010609030101010101" pitchFamily="49" charset="-122"/>
                <a:ea typeface="新宋体" panose="02010609030101010101" pitchFamily="49" charset="-122"/>
              </a:rPr>
              <a:t>依照</a:t>
            </a:r>
            <a:endParaRPr lang="zh-CN" altLang="en-US" sz="2800" b="1" dirty="0">
              <a:solidFill>
                <a:srgbClr val="FF0000"/>
              </a:solidFill>
              <a:latin typeface="新宋体" panose="02010609030101010101" pitchFamily="49" charset="-122"/>
              <a:ea typeface="新宋体" panose="02010609030101010101" pitchFamily="49" charset="-122"/>
            </a:endParaRPr>
          </a:p>
        </p:txBody>
      </p:sp>
      <p:sp>
        <p:nvSpPr>
          <p:cNvPr id="35855" name="文本框 39950"/>
          <p:cNvSpPr txBox="1">
            <a:spLocks noChangeArrowheads="1"/>
          </p:cNvSpPr>
          <p:nvPr/>
        </p:nvSpPr>
        <p:spPr bwMode="auto">
          <a:xfrm>
            <a:off x="1561449" y="1660851"/>
            <a:ext cx="230081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b="1" dirty="0">
                <a:solidFill>
                  <a:srgbClr val="000000"/>
                </a:solidFill>
                <a:latin typeface="Times New Roman" panose="02020603050405020304" pitchFamily="18" charset="0"/>
              </a:rPr>
              <a:t>众服</a:t>
            </a:r>
            <a:r>
              <a:rPr lang="zh-CN" altLang="en-US" sz="2800" b="1" dirty="0">
                <a:solidFill>
                  <a:srgbClr val="0000CC"/>
                </a:solidFill>
                <a:latin typeface="Times New Roman" panose="02020603050405020304" pitchFamily="18" charset="0"/>
              </a:rPr>
              <a:t>为</a:t>
            </a:r>
            <a:r>
              <a:rPr lang="zh-CN" altLang="en-US" sz="2800" b="1" dirty="0">
                <a:solidFill>
                  <a:srgbClr val="000000"/>
                </a:solidFill>
                <a:latin typeface="Times New Roman" panose="02020603050405020304" pitchFamily="18" charset="0"/>
              </a:rPr>
              <a:t>确论</a:t>
            </a:r>
            <a:endParaRPr lang="zh-CN" altLang="en-US" sz="2800" b="1" dirty="0">
              <a:solidFill>
                <a:srgbClr val="000000"/>
              </a:solidFill>
              <a:latin typeface="Times New Roman" panose="02020603050405020304" pitchFamily="18" charset="0"/>
            </a:endParaRPr>
          </a:p>
        </p:txBody>
      </p:sp>
      <p:sp>
        <p:nvSpPr>
          <p:cNvPr id="35856" name="文本框 39951"/>
          <p:cNvSpPr txBox="1">
            <a:spLocks noChangeArrowheads="1"/>
          </p:cNvSpPr>
          <p:nvPr/>
        </p:nvSpPr>
        <p:spPr bwMode="auto">
          <a:xfrm>
            <a:off x="4148921" y="1616346"/>
            <a:ext cx="127211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b="1" dirty="0">
                <a:solidFill>
                  <a:srgbClr val="FF0000"/>
                </a:solidFill>
                <a:latin typeface="新宋体" panose="02010609030101010101" pitchFamily="49" charset="-122"/>
                <a:ea typeface="新宋体" panose="02010609030101010101" pitchFamily="49" charset="-122"/>
              </a:rPr>
              <a:t>认为</a:t>
            </a:r>
            <a:endParaRPr lang="zh-CN" altLang="en-US" sz="2800" b="1" dirty="0">
              <a:solidFill>
                <a:srgbClr val="FF0000"/>
              </a:solidFill>
              <a:latin typeface="新宋体" panose="02010609030101010101" pitchFamily="49" charset="-122"/>
              <a:ea typeface="新宋体" panose="02010609030101010101" pitchFamily="49" charset="-122"/>
            </a:endParaRPr>
          </a:p>
        </p:txBody>
      </p:sp>
      <p:sp>
        <p:nvSpPr>
          <p:cNvPr id="17" name="WordArt 4" descr="白色大理石"/>
          <p:cNvSpPr>
            <a:spLocks noChangeArrowheads="1" noChangeShapeType="1" noTextEdit="1"/>
          </p:cNvSpPr>
          <p:nvPr/>
        </p:nvSpPr>
        <p:spPr bwMode="auto">
          <a:xfrm>
            <a:off x="8303685" y="1100138"/>
            <a:ext cx="2931583" cy="685800"/>
          </a:xfrm>
          <a:prstGeom prst="rect">
            <a:avLst/>
          </a:prstGeom>
        </p:spPr>
        <p:txBody>
          <a:bodyPr wrap="none" fromWordArt="1">
            <a:prstTxWarp prst="textInflate">
              <a:avLst>
                <a:gd name="adj" fmla="val 13634"/>
              </a:avLst>
            </a:prstTxWarp>
            <a:scene3d>
              <a:camera prst="legacyObliqueRight"/>
              <a:lightRig rig="legacyHarsh3" dir="t"/>
            </a:scene3d>
            <a:sp3d extrusionH="100000" prstMaterial="legacyMatte">
              <a:extrusionClr>
                <a:srgbClr val="663300"/>
              </a:extrusionClr>
            </a:sp3d>
          </a:bodyPr>
          <a:lstStyle/>
          <a:p>
            <a:pPr algn="ctr"/>
            <a:endParaRPr lang="zh-CN" altLang="en-US" sz="3600" b="1" kern="10" dirty="0">
              <a:ln w="9525">
                <a:round/>
              </a:ln>
              <a:blipFill dpi="0" rotWithShape="0">
                <a:blip r:embed="rId1"/>
                <a:srcRect/>
                <a:tile tx="0" ty="0" sx="100000" sy="100000" flip="none" algn="tl"/>
              </a:blipFill>
              <a:latin typeface="宋体" panose="02010600030101010101" pitchFamily="2" charset="-122"/>
              <a:ea typeface="宋体" panose="02010600030101010101" pitchFamily="2" charset="-122"/>
            </a:endParaRPr>
          </a:p>
        </p:txBody>
      </p:sp>
      <p:sp>
        <p:nvSpPr>
          <p:cNvPr id="18" name="文本框 40961"/>
          <p:cNvSpPr txBox="1">
            <a:spLocks noChangeArrowheads="1"/>
          </p:cNvSpPr>
          <p:nvPr/>
        </p:nvSpPr>
        <p:spPr bwMode="auto">
          <a:xfrm>
            <a:off x="6573588" y="1137631"/>
            <a:ext cx="248570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a:latin typeface="宋体" panose="02010600030101010101" pitchFamily="2" charset="-122"/>
                <a:ea typeface="宋体" panose="02010600030101010101" pitchFamily="2" charset="-122"/>
              </a:rPr>
              <a:t>一老河兵闻</a:t>
            </a:r>
            <a:r>
              <a:rPr lang="zh-CN" altLang="en-US" sz="2800" b="1" dirty="0">
                <a:solidFill>
                  <a:srgbClr val="0000FF"/>
                </a:solidFill>
                <a:latin typeface="宋体" panose="02010600030101010101" pitchFamily="2" charset="-122"/>
                <a:ea typeface="宋体" panose="02010600030101010101" pitchFamily="2" charset="-122"/>
              </a:rPr>
              <a:t>之</a:t>
            </a:r>
            <a:r>
              <a:rPr lang="zh-CN" altLang="en-US" sz="2800" b="1" dirty="0">
                <a:latin typeface="宋体" panose="02010600030101010101" pitchFamily="2" charset="-122"/>
                <a:ea typeface="宋体" panose="02010600030101010101" pitchFamily="2" charset="-122"/>
              </a:rPr>
              <a:t>  </a:t>
            </a:r>
            <a:endParaRPr lang="zh-CN" altLang="en-US" sz="2800" b="1" dirty="0">
              <a:latin typeface="宋体" panose="02010600030101010101" pitchFamily="2" charset="-122"/>
              <a:ea typeface="宋体" panose="02010600030101010101" pitchFamily="2" charset="-122"/>
            </a:endParaRPr>
          </a:p>
        </p:txBody>
      </p:sp>
      <p:sp>
        <p:nvSpPr>
          <p:cNvPr id="19" name="文本框 40962"/>
          <p:cNvSpPr txBox="1">
            <a:spLocks noChangeArrowheads="1"/>
          </p:cNvSpPr>
          <p:nvPr/>
        </p:nvSpPr>
        <p:spPr bwMode="auto">
          <a:xfrm>
            <a:off x="6689355" y="1723352"/>
            <a:ext cx="1981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a:latin typeface="宋体" panose="02010600030101010101" pitchFamily="2" charset="-122"/>
                <a:ea typeface="宋体" panose="02010600030101010101" pitchFamily="2" charset="-122"/>
              </a:rPr>
              <a:t>沿河求</a:t>
            </a:r>
            <a:r>
              <a:rPr lang="zh-CN" altLang="en-US" sz="2800" b="1" dirty="0">
                <a:solidFill>
                  <a:srgbClr val="0000FF"/>
                </a:solidFill>
                <a:latin typeface="宋体" panose="02010600030101010101" pitchFamily="2" charset="-122"/>
                <a:ea typeface="宋体" panose="02010600030101010101" pitchFamily="2" charset="-122"/>
              </a:rPr>
              <a:t>之</a:t>
            </a:r>
            <a:endParaRPr lang="zh-CN" altLang="en-US" sz="2800" b="1" dirty="0">
              <a:solidFill>
                <a:srgbClr val="0000FF"/>
              </a:solidFill>
              <a:latin typeface="宋体" panose="02010600030101010101" pitchFamily="2" charset="-122"/>
              <a:ea typeface="宋体" panose="02010600030101010101" pitchFamily="2" charset="-122"/>
            </a:endParaRPr>
          </a:p>
        </p:txBody>
      </p:sp>
      <p:sp>
        <p:nvSpPr>
          <p:cNvPr id="20" name="文本框 40963"/>
          <p:cNvSpPr txBox="1">
            <a:spLocks noChangeArrowheads="1"/>
          </p:cNvSpPr>
          <p:nvPr/>
        </p:nvSpPr>
        <p:spPr bwMode="auto">
          <a:xfrm>
            <a:off x="6701463" y="2257220"/>
            <a:ext cx="251248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a:latin typeface="宋体" panose="02010600030101010101" pitchFamily="2" charset="-122"/>
                <a:ea typeface="宋体" panose="02010600030101010101" pitchFamily="2" charset="-122"/>
              </a:rPr>
              <a:t>其反激</a:t>
            </a:r>
            <a:r>
              <a:rPr lang="zh-CN" altLang="en-US" sz="2800" b="1" dirty="0">
                <a:solidFill>
                  <a:srgbClr val="0000FF"/>
                </a:solidFill>
                <a:latin typeface="宋体" panose="02010600030101010101" pitchFamily="2" charset="-122"/>
                <a:ea typeface="宋体" panose="02010600030101010101" pitchFamily="2" charset="-122"/>
              </a:rPr>
              <a:t>之</a:t>
            </a:r>
            <a:r>
              <a:rPr lang="zh-CN" altLang="en-US" sz="2800" b="1" dirty="0">
                <a:latin typeface="宋体" panose="02010600030101010101" pitchFamily="2" charset="-122"/>
                <a:ea typeface="宋体" panose="02010600030101010101" pitchFamily="2" charset="-122"/>
              </a:rPr>
              <a:t>力</a:t>
            </a:r>
            <a:endParaRPr lang="zh-CN" altLang="en-US" sz="2800" b="1" dirty="0">
              <a:latin typeface="宋体" panose="02010600030101010101" pitchFamily="2" charset="-122"/>
              <a:ea typeface="宋体" panose="02010600030101010101" pitchFamily="2" charset="-122"/>
            </a:endParaRPr>
          </a:p>
        </p:txBody>
      </p:sp>
      <p:sp>
        <p:nvSpPr>
          <p:cNvPr id="21" name="文本框 40964"/>
          <p:cNvSpPr txBox="1">
            <a:spLocks noChangeArrowheads="1"/>
          </p:cNvSpPr>
          <p:nvPr/>
        </p:nvSpPr>
        <p:spPr bwMode="auto">
          <a:xfrm>
            <a:off x="1575168" y="2780440"/>
            <a:ext cx="216918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a:solidFill>
                  <a:srgbClr val="0000FF"/>
                </a:solidFill>
                <a:latin typeface="宋体" panose="02010600030101010101" pitchFamily="2" charset="-122"/>
                <a:ea typeface="宋体" panose="02010600030101010101" pitchFamily="2" charset="-122"/>
              </a:rPr>
              <a:t>其</a:t>
            </a:r>
            <a:r>
              <a:rPr lang="zh-CN" altLang="en-US" sz="2800" b="1" dirty="0">
                <a:latin typeface="宋体" panose="02010600030101010101" pitchFamily="2" charset="-122"/>
                <a:ea typeface="宋体" panose="02010600030101010101" pitchFamily="2" charset="-122"/>
              </a:rPr>
              <a:t>反激之力 </a:t>
            </a:r>
            <a:endParaRPr lang="zh-CN" altLang="en-US" sz="2800" b="1" dirty="0">
              <a:latin typeface="宋体" panose="02010600030101010101" pitchFamily="2" charset="-122"/>
              <a:ea typeface="宋体" panose="02010600030101010101" pitchFamily="2" charset="-122"/>
            </a:endParaRPr>
          </a:p>
        </p:txBody>
      </p:sp>
      <p:sp>
        <p:nvSpPr>
          <p:cNvPr id="22" name="文本框 40965"/>
          <p:cNvSpPr txBox="1">
            <a:spLocks noChangeArrowheads="1"/>
          </p:cNvSpPr>
          <p:nvPr/>
        </p:nvSpPr>
        <p:spPr bwMode="auto">
          <a:xfrm>
            <a:off x="1666579" y="3472709"/>
            <a:ext cx="144783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a:latin typeface="宋体" panose="02010600030101010101" pitchFamily="2" charset="-122"/>
                <a:ea typeface="宋体" panose="02010600030101010101" pitchFamily="2" charset="-122"/>
              </a:rPr>
              <a:t>如</a:t>
            </a:r>
            <a:r>
              <a:rPr lang="zh-CN" altLang="en-US" sz="2800" b="1" dirty="0">
                <a:solidFill>
                  <a:srgbClr val="0000FF"/>
                </a:solidFill>
                <a:latin typeface="宋体" panose="02010600030101010101" pitchFamily="2" charset="-122"/>
                <a:ea typeface="宋体" panose="02010600030101010101" pitchFamily="2" charset="-122"/>
              </a:rPr>
              <a:t>其</a:t>
            </a:r>
            <a:r>
              <a:rPr lang="zh-CN" altLang="en-US" sz="2800" b="1" dirty="0">
                <a:latin typeface="宋体" panose="02010600030101010101" pitchFamily="2" charset="-122"/>
                <a:ea typeface="宋体" panose="02010600030101010101" pitchFamily="2" charset="-122"/>
              </a:rPr>
              <a:t>言 </a:t>
            </a:r>
            <a:endParaRPr lang="zh-CN" altLang="en-US" sz="2800" b="1" dirty="0">
              <a:latin typeface="宋体" panose="02010600030101010101" pitchFamily="2" charset="-122"/>
              <a:ea typeface="宋体" panose="02010600030101010101" pitchFamily="2" charset="-122"/>
            </a:endParaRPr>
          </a:p>
        </p:txBody>
      </p:sp>
      <p:sp>
        <p:nvSpPr>
          <p:cNvPr id="23" name="文本框 40966"/>
          <p:cNvSpPr txBox="1">
            <a:spLocks noChangeArrowheads="1"/>
          </p:cNvSpPr>
          <p:nvPr/>
        </p:nvSpPr>
        <p:spPr bwMode="auto">
          <a:xfrm>
            <a:off x="5941238" y="1723352"/>
            <a:ext cx="59663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solidFill>
                  <a:srgbClr val="0000FF"/>
                </a:solidFill>
                <a:ea typeface="黑体" panose="02010609060101010101" charset="-122"/>
              </a:rPr>
              <a:t>之</a:t>
            </a:r>
            <a:endParaRPr lang="zh-CN" altLang="en-US" sz="3200" b="1" dirty="0">
              <a:solidFill>
                <a:srgbClr val="0000FF"/>
              </a:solidFill>
              <a:ea typeface="黑体" panose="02010609060101010101" charset="-122"/>
            </a:endParaRPr>
          </a:p>
        </p:txBody>
      </p:sp>
      <p:sp>
        <p:nvSpPr>
          <p:cNvPr id="24" name="文本框 40967"/>
          <p:cNvSpPr txBox="1">
            <a:spLocks noChangeArrowheads="1"/>
          </p:cNvSpPr>
          <p:nvPr/>
        </p:nvSpPr>
        <p:spPr bwMode="auto">
          <a:xfrm>
            <a:off x="833689" y="2968858"/>
            <a:ext cx="59663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solidFill>
                  <a:srgbClr val="0000FF"/>
                </a:solidFill>
                <a:ea typeface="黑体" panose="02010609060101010101" charset="-122"/>
              </a:rPr>
              <a:t>其</a:t>
            </a:r>
            <a:endParaRPr lang="zh-CN" altLang="en-US" sz="3200" b="1" dirty="0">
              <a:solidFill>
                <a:srgbClr val="0000FF"/>
              </a:solidFill>
              <a:ea typeface="黑体" panose="02010609060101010101" charset="-122"/>
            </a:endParaRPr>
          </a:p>
        </p:txBody>
      </p:sp>
      <p:sp>
        <p:nvSpPr>
          <p:cNvPr id="27" name="文本框 40970"/>
          <p:cNvSpPr txBox="1">
            <a:spLocks noChangeArrowheads="1"/>
          </p:cNvSpPr>
          <p:nvPr/>
        </p:nvSpPr>
        <p:spPr bwMode="auto">
          <a:xfrm>
            <a:off x="8861988" y="1126821"/>
            <a:ext cx="31419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eaLnBrk="1" hangingPunct="1"/>
            <a:r>
              <a:rPr lang="zh-CN" altLang="en-US" sz="2800" b="1" dirty="0">
                <a:solidFill>
                  <a:srgbClr val="FF0000"/>
                </a:solidFill>
                <a:latin typeface="新宋体" panose="02010609030101010101" pitchFamily="49" charset="-122"/>
                <a:ea typeface="新宋体" panose="02010609030101010101" pitchFamily="49" charset="-122"/>
              </a:rPr>
              <a:t>代词</a:t>
            </a:r>
            <a:r>
              <a:rPr lang="en-US" altLang="zh-CN" sz="2800" b="1">
                <a:solidFill>
                  <a:srgbClr val="FF3300"/>
                </a:solidFill>
                <a:ea typeface="SimSun-ExtB" panose="02010609060101010101" pitchFamily="49" charset="-122"/>
                <a:sym typeface="宋体" panose="02010600030101010101" pitchFamily="2" charset="-122"/>
              </a:rPr>
              <a:t>,</a:t>
            </a:r>
            <a:r>
              <a:rPr lang="zh-CN" altLang="en-US" sz="2800" b="1" dirty="0">
                <a:solidFill>
                  <a:srgbClr val="FF0000"/>
                </a:solidFill>
                <a:latin typeface="新宋体" panose="02010609030101010101" pitchFamily="49" charset="-122"/>
                <a:ea typeface="新宋体" panose="02010609030101010101" pitchFamily="49" charset="-122"/>
              </a:rPr>
              <a:t>代讲学家的话</a:t>
            </a:r>
            <a:endParaRPr lang="zh-CN" altLang="en-US" sz="2800" b="1" dirty="0">
              <a:solidFill>
                <a:srgbClr val="FF0000"/>
              </a:solidFill>
              <a:latin typeface="新宋体" panose="02010609030101010101" pitchFamily="49" charset="-122"/>
              <a:ea typeface="新宋体" panose="02010609030101010101" pitchFamily="49" charset="-122"/>
            </a:endParaRPr>
          </a:p>
        </p:txBody>
      </p:sp>
      <p:sp>
        <p:nvSpPr>
          <p:cNvPr id="28" name="文本框 40971"/>
          <p:cNvSpPr txBox="1">
            <a:spLocks noChangeArrowheads="1"/>
          </p:cNvSpPr>
          <p:nvPr/>
        </p:nvSpPr>
        <p:spPr bwMode="auto">
          <a:xfrm>
            <a:off x="8670555" y="1723352"/>
            <a:ext cx="206946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eaLnBrk="1" hangingPunct="1"/>
            <a:r>
              <a:rPr lang="zh-CN" altLang="en-US" sz="2800" b="1" dirty="0">
                <a:solidFill>
                  <a:srgbClr val="FF0000"/>
                </a:solidFill>
                <a:latin typeface="新宋体" panose="02010609030101010101" pitchFamily="49" charset="-122"/>
                <a:ea typeface="新宋体" panose="02010609030101010101" pitchFamily="49" charset="-122"/>
              </a:rPr>
              <a:t>代词</a:t>
            </a:r>
            <a:r>
              <a:rPr lang="en-US" altLang="zh-CN" sz="2800" b="1">
                <a:solidFill>
                  <a:srgbClr val="FF3300"/>
                </a:solidFill>
                <a:ea typeface="SimSun-ExtB" panose="02010609060101010101" pitchFamily="49" charset="-122"/>
                <a:sym typeface="宋体" panose="02010600030101010101" pitchFamily="2" charset="-122"/>
              </a:rPr>
              <a:t>,</a:t>
            </a:r>
            <a:r>
              <a:rPr lang="zh-CN" altLang="en-US" sz="2800" b="1" dirty="0">
                <a:solidFill>
                  <a:srgbClr val="FF0000"/>
                </a:solidFill>
                <a:latin typeface="新宋体" panose="02010609030101010101" pitchFamily="49" charset="-122"/>
                <a:ea typeface="新宋体" panose="02010609030101010101" pitchFamily="49" charset="-122"/>
              </a:rPr>
              <a:t>代石兽</a:t>
            </a:r>
            <a:endParaRPr lang="zh-CN" altLang="en-US" sz="2800" b="1" dirty="0">
              <a:solidFill>
                <a:srgbClr val="FF0000"/>
              </a:solidFill>
              <a:latin typeface="新宋体" panose="02010609030101010101" pitchFamily="49" charset="-122"/>
              <a:ea typeface="新宋体" panose="02010609030101010101" pitchFamily="49" charset="-122"/>
            </a:endParaRPr>
          </a:p>
        </p:txBody>
      </p:sp>
      <p:sp>
        <p:nvSpPr>
          <p:cNvPr id="29" name="文本框 40972"/>
          <p:cNvSpPr txBox="1">
            <a:spLocks noChangeArrowheads="1"/>
          </p:cNvSpPr>
          <p:nvPr/>
        </p:nvSpPr>
        <p:spPr bwMode="auto">
          <a:xfrm>
            <a:off x="8838192" y="2257220"/>
            <a:ext cx="135445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l" eaLnBrk="1" hangingPunct="1"/>
            <a:r>
              <a:rPr lang="zh-CN" altLang="en-US" sz="2800" b="1" dirty="0">
                <a:solidFill>
                  <a:srgbClr val="FF0000"/>
                </a:solidFill>
                <a:latin typeface="新宋体" panose="02010609030101010101" pitchFamily="49" charset="-122"/>
                <a:ea typeface="新宋体" panose="02010609030101010101" pitchFamily="49" charset="-122"/>
              </a:rPr>
              <a:t>助词</a:t>
            </a:r>
            <a:r>
              <a:rPr lang="en-US" altLang="zh-CN" sz="2800" b="1">
                <a:solidFill>
                  <a:srgbClr val="FF3300"/>
                </a:solidFill>
                <a:ea typeface="SimSun-ExtB" panose="02010609060101010101" pitchFamily="49" charset="-122"/>
                <a:sym typeface="宋体" panose="02010600030101010101" pitchFamily="2" charset="-122"/>
              </a:rPr>
              <a:t>,</a:t>
            </a:r>
            <a:r>
              <a:rPr lang="zh-CN" altLang="en-US" sz="2800" b="1" dirty="0">
                <a:solidFill>
                  <a:srgbClr val="FF0000"/>
                </a:solidFill>
                <a:latin typeface="新宋体" panose="02010609030101010101" pitchFamily="49" charset="-122"/>
                <a:ea typeface="新宋体" panose="02010609030101010101" pitchFamily="49" charset="-122"/>
              </a:rPr>
              <a:t>的</a:t>
            </a:r>
            <a:endParaRPr lang="zh-CN" altLang="en-US" sz="2800" b="1" dirty="0">
              <a:solidFill>
                <a:srgbClr val="FF0000"/>
              </a:solidFill>
              <a:latin typeface="新宋体" panose="02010609030101010101" pitchFamily="49" charset="-122"/>
              <a:ea typeface="新宋体" panose="02010609030101010101" pitchFamily="49" charset="-122"/>
            </a:endParaRPr>
          </a:p>
        </p:txBody>
      </p:sp>
      <p:sp>
        <p:nvSpPr>
          <p:cNvPr id="30" name="文本框 40973"/>
          <p:cNvSpPr txBox="1">
            <a:spLocks noChangeArrowheads="1"/>
          </p:cNvSpPr>
          <p:nvPr/>
        </p:nvSpPr>
        <p:spPr bwMode="auto">
          <a:xfrm>
            <a:off x="3872007" y="2780917"/>
            <a:ext cx="90601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a:solidFill>
                  <a:srgbClr val="FF0000"/>
                </a:solidFill>
                <a:latin typeface="新宋体" panose="02010609030101010101" pitchFamily="49" charset="-122"/>
                <a:ea typeface="新宋体" panose="02010609030101010101" pitchFamily="49" charset="-122"/>
              </a:rPr>
              <a:t>它的</a:t>
            </a:r>
            <a:endParaRPr lang="zh-CN" altLang="en-US" sz="2800" b="1" dirty="0">
              <a:solidFill>
                <a:srgbClr val="FF0000"/>
              </a:solidFill>
              <a:latin typeface="新宋体" panose="02010609030101010101" pitchFamily="49" charset="-122"/>
              <a:ea typeface="新宋体" panose="02010609030101010101" pitchFamily="49" charset="-122"/>
            </a:endParaRPr>
          </a:p>
        </p:txBody>
      </p:sp>
      <p:sp>
        <p:nvSpPr>
          <p:cNvPr id="31" name="文本框 40974"/>
          <p:cNvSpPr txBox="1">
            <a:spLocks noChangeArrowheads="1"/>
          </p:cNvSpPr>
          <p:nvPr/>
        </p:nvSpPr>
        <p:spPr bwMode="auto">
          <a:xfrm>
            <a:off x="3599798" y="3472969"/>
            <a:ext cx="90601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a:solidFill>
                  <a:srgbClr val="FF0000"/>
                </a:solidFill>
                <a:latin typeface="新宋体" panose="02010609030101010101" pitchFamily="49" charset="-122"/>
                <a:ea typeface="新宋体" panose="02010609030101010101" pitchFamily="49" charset="-122"/>
              </a:rPr>
              <a:t>他的</a:t>
            </a:r>
            <a:endParaRPr lang="zh-CN" altLang="en-US" sz="2800" b="1" dirty="0">
              <a:solidFill>
                <a:srgbClr val="FF0000"/>
              </a:solidFill>
              <a:latin typeface="新宋体" panose="02010609030101010101" pitchFamily="49" charset="-122"/>
              <a:ea typeface="新宋体" panose="02010609030101010101" pitchFamily="49" charset="-122"/>
            </a:endParaRPr>
          </a:p>
        </p:txBody>
      </p:sp>
      <p:sp>
        <p:nvSpPr>
          <p:cNvPr id="2" name="矩形 1"/>
          <p:cNvSpPr/>
          <p:nvPr/>
        </p:nvSpPr>
        <p:spPr>
          <a:xfrm>
            <a:off x="776344" y="396301"/>
            <a:ext cx="1832553" cy="584775"/>
          </a:xfrm>
          <a:prstGeom prst="rect">
            <a:avLst/>
          </a:prstGeom>
        </p:spPr>
        <p:txBody>
          <a:bodyPr wrap="none">
            <a:spAutoFit/>
          </a:bodyPr>
          <a:lstStyle/>
          <a:p>
            <a:pPr>
              <a:spcBef>
                <a:spcPct val="50000"/>
              </a:spcBef>
            </a:pPr>
            <a:r>
              <a:rPr lang="zh-CN" altLang="en-US" sz="3200" b="1" dirty="0">
                <a:effectLst/>
                <a:latin typeface="宋体" panose="02010600030101010101" pitchFamily="2" charset="-122"/>
                <a:ea typeface="宋体" panose="02010600030101010101" pitchFamily="2" charset="-122"/>
              </a:rPr>
              <a:t>一词多义</a:t>
            </a:r>
            <a:endParaRPr lang="zh-CN" altLang="en-US" sz="3200" b="1" dirty="0">
              <a:effectLst/>
              <a:latin typeface="宋体" panose="02010600030101010101" pitchFamily="2" charset="-122"/>
              <a:ea typeface="宋体" panose="02010600030101010101" pitchFamily="2" charset="-122"/>
            </a:endParaRPr>
          </a:p>
        </p:txBody>
      </p:sp>
      <p:sp>
        <p:nvSpPr>
          <p:cNvPr id="3" name="矩形 2"/>
          <p:cNvSpPr/>
          <p:nvPr/>
        </p:nvSpPr>
        <p:spPr>
          <a:xfrm>
            <a:off x="1047100" y="4376693"/>
            <a:ext cx="1832553" cy="584775"/>
          </a:xfrm>
          <a:prstGeom prst="rect">
            <a:avLst/>
          </a:prstGeom>
        </p:spPr>
        <p:txBody>
          <a:bodyPr wrap="none">
            <a:spAutoFit/>
          </a:bodyPr>
          <a:lstStyle/>
          <a:p>
            <a:pPr>
              <a:spcBef>
                <a:spcPct val="50000"/>
              </a:spcBef>
            </a:pPr>
            <a:r>
              <a:rPr lang="zh-CN" altLang="en-US" sz="3200" b="1" dirty="0">
                <a:effectLst/>
                <a:latin typeface="宋体" panose="02010600030101010101" pitchFamily="2" charset="-122"/>
                <a:ea typeface="宋体" panose="02010600030101010101" pitchFamily="2" charset="-122"/>
              </a:rPr>
              <a:t>词类活用</a:t>
            </a:r>
            <a:endParaRPr lang="zh-CN" altLang="en-US" sz="3200" b="1" dirty="0">
              <a:effectLst/>
              <a:latin typeface="宋体" panose="02010600030101010101" pitchFamily="2" charset="-122"/>
              <a:ea typeface="宋体" panose="02010600030101010101" pitchFamily="2" charset="-122"/>
            </a:endParaRPr>
          </a:p>
        </p:txBody>
      </p:sp>
      <p:sp>
        <p:nvSpPr>
          <p:cNvPr id="4" name="矩形 3"/>
          <p:cNvSpPr/>
          <p:nvPr/>
        </p:nvSpPr>
        <p:spPr>
          <a:xfrm>
            <a:off x="1225406" y="5179461"/>
            <a:ext cx="1612900" cy="521970"/>
          </a:xfrm>
          <a:prstGeom prst="rect">
            <a:avLst/>
          </a:prstGeom>
        </p:spPr>
        <p:txBody>
          <a:bodyPr wrap="none">
            <a:spAutoFit/>
          </a:bodyPr>
          <a:lstStyle/>
          <a:p>
            <a:pPr algn="l"/>
            <a:r>
              <a:rPr lang="zh-CN" altLang="zh-CN" sz="2800" b="1" dirty="0">
                <a:solidFill>
                  <a:srgbClr val="FF3300"/>
                </a:solidFill>
                <a:latin typeface="新宋体" panose="02010609030101010101" pitchFamily="49" charset="-122"/>
                <a:ea typeface="新宋体" panose="02010609030101010101" pitchFamily="49" charset="-122"/>
              </a:rPr>
              <a:t>棹</a:t>
            </a:r>
            <a:r>
              <a:rPr lang="zh-CN" altLang="zh-CN" sz="2800" b="1" dirty="0">
                <a:latin typeface="新宋体" panose="02010609030101010101" pitchFamily="49" charset="-122"/>
                <a:ea typeface="新宋体" panose="02010609030101010101" pitchFamily="49" charset="-122"/>
              </a:rPr>
              <a:t>数小舟</a:t>
            </a:r>
            <a:endParaRPr lang="zh-CN" altLang="zh-CN" sz="2800" b="1" dirty="0">
              <a:solidFill>
                <a:schemeClr val="accent1">
                  <a:lumMod val="75000"/>
                </a:schemeClr>
              </a:solidFill>
              <a:latin typeface="新宋体" panose="02010609030101010101" pitchFamily="49" charset="-122"/>
              <a:ea typeface="新宋体" panose="02010609030101010101" pitchFamily="49" charset="-122"/>
            </a:endParaRPr>
          </a:p>
        </p:txBody>
      </p:sp>
      <p:sp>
        <p:nvSpPr>
          <p:cNvPr id="5" name="左大括号 4"/>
          <p:cNvSpPr/>
          <p:nvPr/>
        </p:nvSpPr>
        <p:spPr>
          <a:xfrm>
            <a:off x="1430328" y="1244009"/>
            <a:ext cx="158652" cy="1274821"/>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a:p>
        </p:txBody>
      </p:sp>
      <p:sp>
        <p:nvSpPr>
          <p:cNvPr id="6" name="左大括号 5"/>
          <p:cNvSpPr/>
          <p:nvPr/>
        </p:nvSpPr>
        <p:spPr>
          <a:xfrm>
            <a:off x="1509653" y="2918713"/>
            <a:ext cx="131711" cy="1046440"/>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a:p>
        </p:txBody>
      </p:sp>
      <p:sp>
        <p:nvSpPr>
          <p:cNvPr id="7" name="左大括号 6"/>
          <p:cNvSpPr/>
          <p:nvPr/>
        </p:nvSpPr>
        <p:spPr>
          <a:xfrm>
            <a:off x="6489882" y="1244009"/>
            <a:ext cx="199473" cy="1492777"/>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a:p>
        </p:txBody>
      </p:sp>
      <p:sp>
        <p:nvSpPr>
          <p:cNvPr id="8" name="左大括号 7"/>
          <p:cNvSpPr/>
          <p:nvPr/>
        </p:nvSpPr>
        <p:spPr>
          <a:xfrm>
            <a:off x="6797955" y="3042050"/>
            <a:ext cx="179303" cy="953879"/>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a:p>
        </p:txBody>
      </p:sp>
      <p:sp>
        <p:nvSpPr>
          <p:cNvPr id="9" name="矩形 8"/>
          <p:cNvSpPr/>
          <p:nvPr/>
        </p:nvSpPr>
        <p:spPr>
          <a:xfrm>
            <a:off x="1201276" y="5813826"/>
            <a:ext cx="3042920" cy="521970"/>
          </a:xfrm>
          <a:prstGeom prst="rect">
            <a:avLst/>
          </a:prstGeom>
        </p:spPr>
        <p:txBody>
          <a:bodyPr wrap="none">
            <a:spAutoFit/>
          </a:bodyPr>
          <a:p>
            <a:pPr algn="l"/>
            <a:r>
              <a:rPr lang="zh-CN" altLang="zh-CN" sz="2800" b="1" dirty="0">
                <a:latin typeface="新宋体" panose="02010609030101010101" pitchFamily="49" charset="-122"/>
                <a:ea typeface="新宋体" panose="02010609030101010101" pitchFamily="49" charset="-122"/>
              </a:rPr>
              <a:t>岂能为</a:t>
            </a:r>
            <a:r>
              <a:rPr lang="zh-CN" altLang="zh-CN" sz="2800" b="1" dirty="0">
                <a:solidFill>
                  <a:srgbClr val="FF3300"/>
                </a:solidFill>
                <a:latin typeface="新宋体" panose="02010609030101010101" pitchFamily="49" charset="-122"/>
                <a:ea typeface="新宋体" panose="02010609030101010101" pitchFamily="49" charset="-122"/>
              </a:rPr>
              <a:t>暴涨</a:t>
            </a:r>
            <a:r>
              <a:rPr lang="zh-CN" altLang="zh-CN" sz="2800" b="1" dirty="0">
                <a:latin typeface="新宋体" panose="02010609030101010101" pitchFamily="49" charset="-122"/>
                <a:ea typeface="新宋体" panose="02010609030101010101" pitchFamily="49" charset="-122"/>
              </a:rPr>
              <a:t>携之去</a:t>
            </a:r>
            <a:endParaRPr lang="zh-CN" altLang="zh-CN" sz="2800" b="1" dirty="0">
              <a:solidFill>
                <a:schemeClr val="accent1">
                  <a:lumMod val="75000"/>
                </a:schemeClr>
              </a:solidFill>
              <a:latin typeface="新宋体" panose="02010609030101010101" pitchFamily="49" charset="-122"/>
              <a:ea typeface="新宋体" panose="02010609030101010101" pitchFamily="49" charset="-122"/>
            </a:endParaRPr>
          </a:p>
        </p:txBody>
      </p:sp>
      <p:sp>
        <p:nvSpPr>
          <p:cNvPr id="10" name="文本框 9"/>
          <p:cNvSpPr txBox="1"/>
          <p:nvPr/>
        </p:nvSpPr>
        <p:spPr>
          <a:xfrm>
            <a:off x="3256915" y="5179695"/>
            <a:ext cx="2543175" cy="521970"/>
          </a:xfrm>
          <a:prstGeom prst="rect">
            <a:avLst/>
          </a:prstGeom>
          <a:noFill/>
        </p:spPr>
        <p:txBody>
          <a:bodyPr wrap="none" rtlCol="0" anchor="t">
            <a:spAutoFit/>
          </a:bodyPr>
          <a:p>
            <a:pPr algn="l"/>
            <a:r>
              <a:rPr lang="zh-CN" altLang="zh-CN" sz="2800" b="1" dirty="0">
                <a:solidFill>
                  <a:srgbClr val="FF3300"/>
                </a:solidFill>
                <a:latin typeface="新宋体" panose="02010609030101010101" pitchFamily="49" charset="-122"/>
                <a:ea typeface="新宋体" panose="02010609030101010101" pitchFamily="49" charset="-122"/>
                <a:sym typeface="+mn-ea"/>
              </a:rPr>
              <a:t>名作动</a:t>
            </a:r>
            <a:r>
              <a:rPr lang="en-US" altLang="zh-CN" sz="2800" b="1">
                <a:solidFill>
                  <a:srgbClr val="FF3300"/>
                </a:solidFill>
                <a:ea typeface="SimSun-ExtB" panose="02010609060101010101" pitchFamily="49" charset="-122"/>
                <a:sym typeface="宋体" panose="02010600030101010101" pitchFamily="2" charset="-122"/>
              </a:rPr>
              <a:t>,</a:t>
            </a:r>
            <a:r>
              <a:rPr lang="zh-CN" altLang="zh-CN" sz="2800" b="1" dirty="0">
                <a:solidFill>
                  <a:srgbClr val="FF3300"/>
                </a:solidFill>
                <a:latin typeface="新宋体" panose="02010609030101010101" pitchFamily="49" charset="-122"/>
                <a:ea typeface="新宋体" panose="02010609030101010101" pitchFamily="49" charset="-122"/>
                <a:sym typeface="+mn-ea"/>
              </a:rPr>
              <a:t>划</a:t>
            </a:r>
            <a:r>
              <a:rPr sz="2800">
                <a:solidFill>
                  <a:srgbClr val="FF3300"/>
                </a:solidFill>
                <a:sym typeface="+mn-ea"/>
              </a:rPr>
              <a:t>(</a:t>
            </a:r>
            <a:r>
              <a:rPr lang="zh-CN" altLang="zh-CN" sz="2800" b="1" dirty="0">
                <a:solidFill>
                  <a:srgbClr val="FF3300"/>
                </a:solidFill>
                <a:latin typeface="新宋体" panose="02010609030101010101" pitchFamily="49" charset="-122"/>
                <a:ea typeface="新宋体" panose="02010609030101010101" pitchFamily="49" charset="-122"/>
                <a:sym typeface="+mn-ea"/>
              </a:rPr>
              <a:t>船</a:t>
            </a:r>
            <a:r>
              <a:rPr lang="zh-CN" sz="2800">
                <a:solidFill>
                  <a:srgbClr val="FF3300"/>
                </a:solidFill>
                <a:sym typeface="+mn-ea"/>
              </a:rPr>
              <a:t>）</a:t>
            </a:r>
            <a:endParaRPr lang="zh-CN" altLang="en-US" sz="2800"/>
          </a:p>
        </p:txBody>
      </p:sp>
      <p:sp>
        <p:nvSpPr>
          <p:cNvPr id="11" name="文本框 10"/>
          <p:cNvSpPr txBox="1"/>
          <p:nvPr/>
        </p:nvSpPr>
        <p:spPr>
          <a:xfrm>
            <a:off x="4519295" y="5814060"/>
            <a:ext cx="2069465" cy="521970"/>
          </a:xfrm>
          <a:prstGeom prst="rect">
            <a:avLst/>
          </a:prstGeom>
          <a:noFill/>
        </p:spPr>
        <p:txBody>
          <a:bodyPr wrap="none" rtlCol="0" anchor="t">
            <a:spAutoFit/>
          </a:bodyPr>
          <a:p>
            <a:r>
              <a:rPr lang="zh-CN" altLang="zh-CN" sz="2800" b="1" dirty="0">
                <a:solidFill>
                  <a:srgbClr val="FF3300"/>
                </a:solidFill>
                <a:latin typeface="新宋体" panose="02010609030101010101" pitchFamily="49" charset="-122"/>
                <a:ea typeface="新宋体" panose="02010609030101010101" pitchFamily="49" charset="-122"/>
                <a:sym typeface="+mn-ea"/>
              </a:rPr>
              <a:t>动</a:t>
            </a:r>
            <a:r>
              <a:rPr lang="zh-CN" altLang="zh-CN" sz="2800" b="1" dirty="0">
                <a:solidFill>
                  <a:srgbClr val="FF3300"/>
                </a:solidFill>
                <a:latin typeface="新宋体" panose="02010609030101010101" pitchFamily="49" charset="-122"/>
                <a:ea typeface="新宋体" panose="02010609030101010101" pitchFamily="49" charset="-122"/>
                <a:sym typeface="+mn-ea"/>
              </a:rPr>
              <a:t>作</a:t>
            </a:r>
            <a:r>
              <a:rPr lang="zh-CN" altLang="zh-CN" sz="2800" b="1" dirty="0">
                <a:solidFill>
                  <a:srgbClr val="FF3300"/>
                </a:solidFill>
                <a:latin typeface="新宋体" panose="02010609030101010101" pitchFamily="49" charset="-122"/>
                <a:ea typeface="新宋体" panose="02010609030101010101" pitchFamily="49" charset="-122"/>
                <a:sym typeface="+mn-ea"/>
              </a:rPr>
              <a:t>名</a:t>
            </a:r>
            <a:r>
              <a:rPr lang="en-US" altLang="zh-CN" sz="2800" b="1">
                <a:solidFill>
                  <a:srgbClr val="FF3300"/>
                </a:solidFill>
                <a:ea typeface="SimSun-ExtB" panose="02010609060101010101" pitchFamily="49" charset="-122"/>
                <a:sym typeface="宋体" panose="02010600030101010101" pitchFamily="2" charset="-122"/>
              </a:rPr>
              <a:t>,</a:t>
            </a:r>
            <a:r>
              <a:rPr lang="zh-CN" altLang="zh-CN" sz="2800" b="1" dirty="0">
                <a:solidFill>
                  <a:srgbClr val="FF3300"/>
                </a:solidFill>
                <a:latin typeface="新宋体" panose="02010609030101010101" pitchFamily="49" charset="-122"/>
                <a:ea typeface="新宋体" panose="02010609030101010101" pitchFamily="49" charset="-122"/>
                <a:sym typeface="+mn-ea"/>
              </a:rPr>
              <a:t>洪水</a:t>
            </a:r>
            <a:endParaRPr lang="zh-CN" altLang="en-US" sz="28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5846"/>
                                        </p:tgtEl>
                                        <p:attrNameLst>
                                          <p:attrName>style.visibility</p:attrName>
                                        </p:attrNameLst>
                                      </p:cBhvr>
                                      <p:to>
                                        <p:strVal val="visible"/>
                                      </p:to>
                                    </p:set>
                                    <p:animEffect transition="in" filter="barn(inVertical)">
                                      <p:cBhvr>
                                        <p:cTn id="7" dur="500"/>
                                        <p:tgtEl>
                                          <p:spTgt spid="3584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5856"/>
                                        </p:tgtEl>
                                        <p:attrNameLst>
                                          <p:attrName>style.visibility</p:attrName>
                                        </p:attrNameLst>
                                      </p:cBhvr>
                                      <p:to>
                                        <p:strVal val="visible"/>
                                      </p:to>
                                    </p:set>
                                    <p:animEffect transition="in" filter="barn(inVertical)">
                                      <p:cBhvr>
                                        <p:cTn id="12" dur="500"/>
                                        <p:tgtEl>
                                          <p:spTgt spid="3585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5847"/>
                                        </p:tgtEl>
                                        <p:attrNameLst>
                                          <p:attrName>style.visibility</p:attrName>
                                        </p:attrNameLst>
                                      </p:cBhvr>
                                      <p:to>
                                        <p:strVal val="visible"/>
                                      </p:to>
                                    </p:set>
                                    <p:animEffect transition="in" filter="barn(inVertical)">
                                      <p:cBhvr>
                                        <p:cTn id="17" dur="500"/>
                                        <p:tgtEl>
                                          <p:spTgt spid="35847"/>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barn(inVertical)">
                                      <p:cBhvr>
                                        <p:cTn id="22" dur="500"/>
                                        <p:tgtEl>
                                          <p:spTgt spid="27"/>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barn(inVertical)">
                                      <p:cBhvr>
                                        <p:cTn id="27" dur="500"/>
                                        <p:tgtEl>
                                          <p:spTgt spid="28"/>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barn(inVertical)">
                                      <p:cBhvr>
                                        <p:cTn id="32" dur="500"/>
                                        <p:tgtEl>
                                          <p:spTgt spid="29"/>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barn(inVertical)">
                                      <p:cBhvr>
                                        <p:cTn id="37" dur="500"/>
                                        <p:tgtEl>
                                          <p:spTgt spid="30"/>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barn(inVertical)">
                                      <p:cBhvr>
                                        <p:cTn id="42" dur="500"/>
                                        <p:tgtEl>
                                          <p:spTgt spid="31"/>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35852"/>
                                        </p:tgtEl>
                                        <p:attrNameLst>
                                          <p:attrName>style.visibility</p:attrName>
                                        </p:attrNameLst>
                                      </p:cBhvr>
                                      <p:to>
                                        <p:strVal val="visible"/>
                                      </p:to>
                                    </p:set>
                                    <p:animEffect transition="in" filter="barn(inVertical)">
                                      <p:cBhvr>
                                        <p:cTn id="47" dur="500"/>
                                        <p:tgtEl>
                                          <p:spTgt spid="35852"/>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21" fill="hold" grpId="0" nodeType="clickEffect">
                                  <p:stCondLst>
                                    <p:cond delay="0"/>
                                  </p:stCondLst>
                                  <p:childTnLst>
                                    <p:set>
                                      <p:cBhvr>
                                        <p:cTn id="51" dur="1" fill="hold">
                                          <p:stCondLst>
                                            <p:cond delay="0"/>
                                          </p:stCondLst>
                                        </p:cTn>
                                        <p:tgtEl>
                                          <p:spTgt spid="35854"/>
                                        </p:tgtEl>
                                        <p:attrNameLst>
                                          <p:attrName>style.visibility</p:attrName>
                                        </p:attrNameLst>
                                      </p:cBhvr>
                                      <p:to>
                                        <p:strVal val="visible"/>
                                      </p:to>
                                    </p:set>
                                    <p:animEffect transition="in" filter="barn(inVertical)">
                                      <p:cBhvr>
                                        <p:cTn id="52" dur="500"/>
                                        <p:tgtEl>
                                          <p:spTgt spid="35854"/>
                                        </p:tgtEl>
                                      </p:cBhvr>
                                    </p:animEffect>
                                  </p:childTnLst>
                                </p:cTn>
                              </p:par>
                            </p:childTnLst>
                          </p:cTn>
                        </p:par>
                      </p:childTnLst>
                    </p:cTn>
                  </p:par>
                  <p:par>
                    <p:cTn id="53" fill="hold">
                      <p:stCondLst>
                        <p:cond delay="indefinite"/>
                      </p:stCondLst>
                      <p:childTnLst>
                        <p:par>
                          <p:cTn id="54" fill="hold">
                            <p:stCondLst>
                              <p:cond delay="0"/>
                            </p:stCondLst>
                            <p:childTnLst>
                              <p:par>
                                <p:cTn id="55" presetID="26" presetClass="entr" presetSubtype="0" fill="hold" grpId="0" nodeType="clickEffect">
                                  <p:stCondLst>
                                    <p:cond delay="0"/>
                                  </p:stCondLst>
                                  <p:childTnLst>
                                    <p:set>
                                      <p:cBhvr>
                                        <p:cTn id="56" dur="1" fill="hold">
                                          <p:stCondLst>
                                            <p:cond delay="0"/>
                                          </p:stCondLst>
                                        </p:cTn>
                                        <p:tgtEl>
                                          <p:spTgt spid="3"/>
                                        </p:tgtEl>
                                        <p:attrNameLst>
                                          <p:attrName>style.visibility</p:attrName>
                                        </p:attrNameLst>
                                      </p:cBhvr>
                                      <p:to>
                                        <p:strVal val="visible"/>
                                      </p:to>
                                    </p:set>
                                    <p:animEffect transition="in" filter="wipe(down)">
                                      <p:cBhvr>
                                        <p:cTn id="57" dur="580">
                                          <p:stCondLst>
                                            <p:cond delay="0"/>
                                          </p:stCondLst>
                                        </p:cTn>
                                        <p:tgtEl>
                                          <p:spTgt spid="3"/>
                                        </p:tgtEl>
                                      </p:cBhvr>
                                    </p:animEffect>
                                    <p:anim calcmode="lin" valueType="num">
                                      <p:cBhvr>
                                        <p:cTn id="5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5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6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6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6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63" dur="26">
                                          <p:stCondLst>
                                            <p:cond delay="650"/>
                                          </p:stCondLst>
                                        </p:cTn>
                                        <p:tgtEl>
                                          <p:spTgt spid="3"/>
                                        </p:tgtEl>
                                      </p:cBhvr>
                                      <p:to x="100000" y="60000"/>
                                    </p:animScale>
                                    <p:animScale>
                                      <p:cBhvr>
                                        <p:cTn id="64" dur="166" decel="50000">
                                          <p:stCondLst>
                                            <p:cond delay="676"/>
                                          </p:stCondLst>
                                        </p:cTn>
                                        <p:tgtEl>
                                          <p:spTgt spid="3"/>
                                        </p:tgtEl>
                                      </p:cBhvr>
                                      <p:to x="100000" y="100000"/>
                                    </p:animScale>
                                    <p:animScale>
                                      <p:cBhvr>
                                        <p:cTn id="65" dur="26">
                                          <p:stCondLst>
                                            <p:cond delay="1312"/>
                                          </p:stCondLst>
                                        </p:cTn>
                                        <p:tgtEl>
                                          <p:spTgt spid="3"/>
                                        </p:tgtEl>
                                      </p:cBhvr>
                                      <p:to x="100000" y="80000"/>
                                    </p:animScale>
                                    <p:animScale>
                                      <p:cBhvr>
                                        <p:cTn id="66" dur="166" decel="50000">
                                          <p:stCondLst>
                                            <p:cond delay="1338"/>
                                          </p:stCondLst>
                                        </p:cTn>
                                        <p:tgtEl>
                                          <p:spTgt spid="3"/>
                                        </p:tgtEl>
                                      </p:cBhvr>
                                      <p:to x="100000" y="100000"/>
                                    </p:animScale>
                                    <p:animScale>
                                      <p:cBhvr>
                                        <p:cTn id="67" dur="26">
                                          <p:stCondLst>
                                            <p:cond delay="1642"/>
                                          </p:stCondLst>
                                        </p:cTn>
                                        <p:tgtEl>
                                          <p:spTgt spid="3"/>
                                        </p:tgtEl>
                                      </p:cBhvr>
                                      <p:to x="100000" y="90000"/>
                                    </p:animScale>
                                    <p:animScale>
                                      <p:cBhvr>
                                        <p:cTn id="68" dur="166" decel="50000">
                                          <p:stCondLst>
                                            <p:cond delay="1668"/>
                                          </p:stCondLst>
                                        </p:cTn>
                                        <p:tgtEl>
                                          <p:spTgt spid="3"/>
                                        </p:tgtEl>
                                      </p:cBhvr>
                                      <p:to x="100000" y="100000"/>
                                    </p:animScale>
                                    <p:animScale>
                                      <p:cBhvr>
                                        <p:cTn id="69" dur="26">
                                          <p:stCondLst>
                                            <p:cond delay="1808"/>
                                          </p:stCondLst>
                                        </p:cTn>
                                        <p:tgtEl>
                                          <p:spTgt spid="3"/>
                                        </p:tgtEl>
                                      </p:cBhvr>
                                      <p:to x="100000" y="95000"/>
                                    </p:animScale>
                                    <p:animScale>
                                      <p:cBhvr>
                                        <p:cTn id="70" dur="166" decel="50000">
                                          <p:stCondLst>
                                            <p:cond delay="1834"/>
                                          </p:stCondLst>
                                        </p:cTn>
                                        <p:tgtEl>
                                          <p:spTgt spid="3"/>
                                        </p:tgtEl>
                                      </p:cBhvr>
                                      <p:to x="100000" y="100000"/>
                                    </p:animScale>
                                  </p:childTnLst>
                                </p:cTn>
                              </p:par>
                            </p:childTnLst>
                          </p:cTn>
                        </p:par>
                      </p:childTnLst>
                    </p:cTn>
                  </p:par>
                  <p:par>
                    <p:cTn id="71" fill="hold">
                      <p:stCondLst>
                        <p:cond delay="indefinite"/>
                      </p:stCondLst>
                      <p:childTnLst>
                        <p:par>
                          <p:cTn id="72" fill="hold">
                            <p:stCondLst>
                              <p:cond delay="0"/>
                            </p:stCondLst>
                            <p:childTnLst>
                              <p:par>
                                <p:cTn id="73" presetID="16" presetClass="entr" presetSubtype="21" fill="hold" grpId="0" nodeType="clickEffect">
                                  <p:stCondLst>
                                    <p:cond delay="0"/>
                                  </p:stCondLst>
                                  <p:childTnLst>
                                    <p:set>
                                      <p:cBhvr>
                                        <p:cTn id="74" dur="1" fill="hold">
                                          <p:stCondLst>
                                            <p:cond delay="0"/>
                                          </p:stCondLst>
                                        </p:cTn>
                                        <p:tgtEl>
                                          <p:spTgt spid="4"/>
                                        </p:tgtEl>
                                        <p:attrNameLst>
                                          <p:attrName>style.visibility</p:attrName>
                                        </p:attrNameLst>
                                      </p:cBhvr>
                                      <p:to>
                                        <p:strVal val="visible"/>
                                      </p:to>
                                    </p:set>
                                    <p:animEffect transition="in" filter="barn(inVertical)">
                                      <p:cBhvr>
                                        <p:cTn id="75" dur="500"/>
                                        <p:tgtEl>
                                          <p:spTgt spid="4"/>
                                        </p:tgtEl>
                                      </p:cBhvr>
                                    </p:animEffect>
                                  </p:childTnLst>
                                </p:cTn>
                              </p:par>
                            </p:childTnLst>
                          </p:cTn>
                        </p:par>
                      </p:childTnLst>
                    </p:cTn>
                  </p:par>
                  <p:par>
                    <p:cTn id="76" fill="hold">
                      <p:stCondLst>
                        <p:cond delay="indefinite"/>
                      </p:stCondLst>
                      <p:childTnLst>
                        <p:par>
                          <p:cTn id="77" fill="hold">
                            <p:stCondLst>
                              <p:cond delay="0"/>
                            </p:stCondLst>
                            <p:childTnLst>
                              <p:par>
                                <p:cTn id="78" presetID="16" presetClass="entr" presetSubtype="21" fill="hold" grpId="0" nodeType="clickEffect">
                                  <p:stCondLst>
                                    <p:cond delay="0"/>
                                  </p:stCondLst>
                                  <p:childTnLst>
                                    <p:set>
                                      <p:cBhvr>
                                        <p:cTn id="79" dur="1" fill="hold">
                                          <p:stCondLst>
                                            <p:cond delay="0"/>
                                          </p:stCondLst>
                                        </p:cTn>
                                        <p:tgtEl>
                                          <p:spTgt spid="9"/>
                                        </p:tgtEl>
                                        <p:attrNameLst>
                                          <p:attrName>style.visibility</p:attrName>
                                        </p:attrNameLst>
                                      </p:cBhvr>
                                      <p:to>
                                        <p:strVal val="visible"/>
                                      </p:to>
                                    </p:set>
                                    <p:animEffect transition="in" filter="barn(inVertical)">
                                      <p:cBhvr>
                                        <p:cTn id="8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6" grpId="0"/>
      <p:bldP spid="35847" grpId="0"/>
      <p:bldP spid="35852" grpId="0"/>
      <p:bldP spid="35854" grpId="0"/>
      <p:bldP spid="35856" grpId="0"/>
      <p:bldP spid="27" grpId="0"/>
      <p:bldP spid="28" grpId="0"/>
      <p:bldP spid="29" grpId="0"/>
      <p:bldP spid="30" grpId="0"/>
      <p:bldP spid="31" grpId="0"/>
      <p:bldP spid="3" grpId="0"/>
      <p:bldP spid="4"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35841" name="矩形 54277"/>
          <p:cNvSpPr/>
          <p:nvPr/>
        </p:nvSpPr>
        <p:spPr>
          <a:xfrm>
            <a:off x="925830" y="580708"/>
            <a:ext cx="8496300" cy="4525962"/>
          </a:xfrm>
          <a:prstGeom prst="rect">
            <a:avLst/>
          </a:prstGeom>
          <a:noFill/>
          <a:ln w="9525">
            <a:noFill/>
          </a:ln>
        </p:spPr>
        <p:txBody>
          <a:bodyPr anchor="t" anchorCtr="0"/>
          <a:p>
            <a:pPr marL="342900" indent="-342900" eaLnBrk="0" hangingPunct="0">
              <a:spcBef>
                <a:spcPct val="20000"/>
              </a:spcBef>
            </a:pPr>
            <a:r>
              <a:rPr lang="zh-CN" altLang="en-US" sz="2800" b="1" dirty="0">
                <a:solidFill>
                  <a:schemeClr val="tx1"/>
                </a:solidFill>
                <a:latin typeface="宋体" panose="02010600030101010101" pitchFamily="2" charset="-122"/>
                <a:ea typeface="宋体" panose="02010600030101010101" pitchFamily="2" charset="-122"/>
              </a:rPr>
              <a:t>句子翻译：</a:t>
            </a:r>
            <a:endParaRPr lang="zh-CN" altLang="en-US" sz="2800" b="1" dirty="0">
              <a:solidFill>
                <a:schemeClr val="tx1"/>
              </a:solidFill>
              <a:latin typeface="宋体" panose="02010600030101010101" pitchFamily="2" charset="-122"/>
              <a:ea typeface="宋体" panose="02010600030101010101" pitchFamily="2" charset="-122"/>
            </a:endParaRPr>
          </a:p>
          <a:p>
            <a:pPr marL="342900" indent="-342900" eaLnBrk="0" hangingPunct="0">
              <a:spcBef>
                <a:spcPct val="20000"/>
              </a:spcBef>
            </a:pPr>
            <a:r>
              <a:rPr lang="zh-CN" altLang="en-US" sz="2800" b="1" dirty="0">
                <a:solidFill>
                  <a:schemeClr val="tx1"/>
                </a:solidFill>
                <a:latin typeface="Calibri" panose="020F0502020204030204" pitchFamily="34" charset="0"/>
                <a:ea typeface="宋体" panose="02010600030101010101" pitchFamily="2" charset="-122"/>
              </a:rPr>
              <a:t>（</a:t>
            </a:r>
            <a:r>
              <a:rPr lang="en-US" altLang="zh-CN" sz="2800" b="1">
                <a:solidFill>
                  <a:schemeClr val="tx1"/>
                </a:solidFill>
                <a:latin typeface="宋体" panose="02010600030101010101" pitchFamily="2" charset="-122"/>
                <a:ea typeface="宋体" panose="02010600030101010101" pitchFamily="2" charset="-122"/>
              </a:rPr>
              <a:t>1</a:t>
            </a:r>
            <a:r>
              <a:rPr lang="zh-CN" altLang="en-US" sz="2800" b="1" dirty="0">
                <a:solidFill>
                  <a:schemeClr val="tx1"/>
                </a:solidFill>
                <a:latin typeface="Calibri" panose="020F0502020204030204" pitchFamily="34" charset="0"/>
                <a:ea typeface="宋体" panose="02010600030101010101" pitchFamily="2" charset="-122"/>
              </a:rPr>
              <a:t>）是非木杮</a:t>
            </a:r>
            <a:r>
              <a:rPr lang="en-US" altLang="zh-CN" sz="2800" b="1">
                <a:ea typeface="SimSun-ExtB" panose="02010609060101010101" pitchFamily="49" charset="-122"/>
                <a:sym typeface="宋体" panose="02010600030101010101" pitchFamily="2" charset="-122"/>
              </a:rPr>
              <a:t>,</a:t>
            </a:r>
            <a:r>
              <a:rPr lang="zh-CN" altLang="en-US" sz="2800" b="1" dirty="0">
                <a:solidFill>
                  <a:schemeClr val="tx1"/>
                </a:solidFill>
                <a:latin typeface="Calibri" panose="020F0502020204030204" pitchFamily="34" charset="0"/>
                <a:ea typeface="宋体" panose="02010600030101010101" pitchFamily="2" charset="-122"/>
              </a:rPr>
              <a:t>岂能为暴涨携之去？</a:t>
            </a:r>
            <a:endParaRPr lang="zh-CN" altLang="en-US" sz="2800" b="1" dirty="0">
              <a:solidFill>
                <a:schemeClr val="tx1"/>
              </a:solidFill>
              <a:latin typeface="Calibri" panose="020F0502020204030204" pitchFamily="34" charset="0"/>
              <a:ea typeface="宋体" panose="02010600030101010101" pitchFamily="2" charset="-122"/>
            </a:endParaRPr>
          </a:p>
          <a:p>
            <a:pPr marL="342900" indent="-342900" eaLnBrk="0" hangingPunct="0">
              <a:spcBef>
                <a:spcPct val="20000"/>
              </a:spcBef>
            </a:pPr>
            <a:r>
              <a:rPr lang="en-US" altLang="zh-CN">
                <a:solidFill>
                  <a:schemeClr val="tx1"/>
                </a:solidFill>
                <a:latin typeface="Calibri" panose="020F0502020204030204" pitchFamily="34" charset="0"/>
                <a:ea typeface="宋体" panose="02010600030101010101" pitchFamily="2" charset="-122"/>
              </a:rPr>
              <a:t>   </a:t>
            </a:r>
            <a:endParaRPr lang="en-US" altLang="zh-CN">
              <a:solidFill>
                <a:schemeClr val="tx1"/>
              </a:solidFill>
              <a:latin typeface="Calibri" panose="020F0502020204030204" pitchFamily="34" charset="0"/>
              <a:ea typeface="宋体" panose="02010600030101010101" pitchFamily="2" charset="-122"/>
            </a:endParaRPr>
          </a:p>
          <a:p>
            <a:pPr marL="342900" indent="-342900" eaLnBrk="0" hangingPunct="0">
              <a:spcBef>
                <a:spcPct val="20000"/>
              </a:spcBef>
            </a:pPr>
            <a:endParaRPr lang="en-US" altLang="zh-CN">
              <a:solidFill>
                <a:schemeClr val="tx1"/>
              </a:solidFill>
              <a:latin typeface="Calibri" panose="020F0502020204030204" pitchFamily="34" charset="0"/>
              <a:ea typeface="宋体" panose="02010600030101010101" pitchFamily="2" charset="-122"/>
            </a:endParaRPr>
          </a:p>
          <a:p>
            <a:pPr marL="342900" indent="-342900" eaLnBrk="0" hangingPunct="0">
              <a:lnSpc>
                <a:spcPct val="100000"/>
              </a:lnSpc>
              <a:spcBef>
                <a:spcPct val="20000"/>
              </a:spcBef>
            </a:pPr>
            <a:endParaRPr lang="zh-CN" altLang="en-US" sz="2800" b="1" dirty="0">
              <a:solidFill>
                <a:schemeClr val="tx1"/>
              </a:solidFill>
              <a:latin typeface="Calibri" panose="020F0502020204030204" pitchFamily="34" charset="0"/>
              <a:ea typeface="宋体" panose="02010600030101010101" pitchFamily="2" charset="-122"/>
            </a:endParaRPr>
          </a:p>
          <a:p>
            <a:pPr marL="342900" indent="-342900" eaLnBrk="0" hangingPunct="0">
              <a:lnSpc>
                <a:spcPct val="100000"/>
              </a:lnSpc>
              <a:spcBef>
                <a:spcPct val="20000"/>
              </a:spcBef>
            </a:pPr>
            <a:r>
              <a:rPr lang="zh-CN" altLang="en-US" sz="2800" b="1" dirty="0">
                <a:solidFill>
                  <a:schemeClr val="tx1"/>
                </a:solidFill>
                <a:latin typeface="Calibri" panose="020F0502020204030204" pitchFamily="34" charset="0"/>
                <a:ea typeface="宋体" panose="02010600030101010101" pitchFamily="2" charset="-122"/>
              </a:rPr>
              <a:t>（</a:t>
            </a:r>
            <a:r>
              <a:rPr lang="en-US" altLang="zh-CN" sz="2800" b="1">
                <a:solidFill>
                  <a:schemeClr val="tx1"/>
                </a:solidFill>
                <a:latin typeface="宋体" panose="02010600030101010101" pitchFamily="2" charset="-122"/>
                <a:ea typeface="宋体" panose="02010600030101010101" pitchFamily="2" charset="-122"/>
              </a:rPr>
              <a:t>2</a:t>
            </a:r>
            <a:r>
              <a:rPr lang="zh-CN" altLang="en-US" sz="2800" b="1" dirty="0">
                <a:solidFill>
                  <a:schemeClr val="tx1"/>
                </a:solidFill>
                <a:latin typeface="Calibri" panose="020F0502020204030204" pitchFamily="34" charset="0"/>
                <a:ea typeface="宋体" panose="02010600030101010101" pitchFamily="2" charset="-122"/>
              </a:rPr>
              <a:t>）求二石兽于水中</a:t>
            </a:r>
            <a:r>
              <a:rPr lang="en-US" altLang="zh-CN" sz="2800" b="1">
                <a:ea typeface="SimSun-ExtB" panose="02010609060101010101" pitchFamily="49" charset="-122"/>
                <a:sym typeface="宋体" panose="02010600030101010101" pitchFamily="2" charset="-122"/>
              </a:rPr>
              <a:t>,</a:t>
            </a:r>
            <a:r>
              <a:rPr lang="zh-CN" altLang="en-US" sz="2800" b="1" dirty="0">
                <a:solidFill>
                  <a:schemeClr val="tx1"/>
                </a:solidFill>
                <a:latin typeface="Calibri" panose="020F0502020204030204" pitchFamily="34" charset="0"/>
                <a:ea typeface="宋体" panose="02010600030101010101" pitchFamily="2" charset="-122"/>
              </a:rPr>
              <a:t>竟不可得，</a:t>
            </a:r>
            <a:endParaRPr lang="zh-CN" altLang="en-US" sz="2800" b="1" dirty="0">
              <a:solidFill>
                <a:schemeClr val="tx1"/>
              </a:solidFill>
              <a:latin typeface="Calibri" panose="020F0502020204030204" pitchFamily="34" charset="0"/>
              <a:ea typeface="宋体" panose="02010600030101010101" pitchFamily="2" charset="-122"/>
            </a:endParaRPr>
          </a:p>
          <a:p>
            <a:pPr marL="342900" indent="-342900" eaLnBrk="0" hangingPunct="0">
              <a:lnSpc>
                <a:spcPct val="100000"/>
              </a:lnSpc>
              <a:spcBef>
                <a:spcPct val="20000"/>
              </a:spcBef>
            </a:pPr>
            <a:r>
              <a:rPr lang="zh-CN" altLang="en-US" sz="2800" b="1" dirty="0">
                <a:solidFill>
                  <a:schemeClr val="tx1"/>
                </a:solidFill>
                <a:latin typeface="Calibri" panose="020F0502020204030204" pitchFamily="34" charset="0"/>
                <a:ea typeface="宋体" panose="02010600030101010101" pitchFamily="2" charset="-122"/>
              </a:rPr>
              <a:t> 以为顺流下矣。</a:t>
            </a:r>
            <a:endParaRPr lang="zh-CN" altLang="en-US" sz="2800" b="1" dirty="0">
              <a:solidFill>
                <a:schemeClr val="tx1"/>
              </a:solidFill>
              <a:latin typeface="Calibri" panose="020F0502020204030204" pitchFamily="34" charset="0"/>
              <a:ea typeface="宋体" panose="02010600030101010101" pitchFamily="2" charset="-122"/>
            </a:endParaRPr>
          </a:p>
          <a:p>
            <a:pPr marL="342900" indent="-342900" eaLnBrk="0" hangingPunct="0">
              <a:spcBef>
                <a:spcPct val="20000"/>
              </a:spcBef>
            </a:pPr>
            <a:r>
              <a:rPr lang="en-US" altLang="zh-CN">
                <a:solidFill>
                  <a:schemeClr val="tx1"/>
                </a:solidFill>
                <a:latin typeface="Calibri" panose="020F0502020204030204" pitchFamily="34" charset="0"/>
                <a:ea typeface="宋体" panose="02010600030101010101" pitchFamily="2" charset="-122"/>
              </a:rPr>
              <a:t>    </a:t>
            </a:r>
            <a:endParaRPr lang="en-US" altLang="zh-CN">
              <a:solidFill>
                <a:schemeClr val="tx1"/>
              </a:solidFill>
              <a:latin typeface="Calibri" panose="020F0502020204030204" pitchFamily="34" charset="0"/>
              <a:ea typeface="宋体" panose="02010600030101010101" pitchFamily="2" charset="-122"/>
            </a:endParaRPr>
          </a:p>
          <a:p>
            <a:pPr marL="342900" indent="-342900" eaLnBrk="0" hangingPunct="0">
              <a:spcBef>
                <a:spcPct val="20000"/>
              </a:spcBef>
            </a:pPr>
            <a:endParaRPr lang="zh-CN" altLang="en-US" dirty="0">
              <a:solidFill>
                <a:schemeClr val="tx1"/>
              </a:solidFill>
              <a:latin typeface="Calibri" panose="020F0502020204030204" pitchFamily="34" charset="0"/>
              <a:ea typeface="宋体" panose="02010600030101010101" pitchFamily="2" charset="-122"/>
            </a:endParaRPr>
          </a:p>
          <a:p>
            <a:pPr marL="342900" indent="-342900" eaLnBrk="0" hangingPunct="0">
              <a:spcBef>
                <a:spcPct val="20000"/>
              </a:spcBef>
            </a:pPr>
            <a:endParaRPr lang="zh-CN" altLang="en-US" sz="2800" b="1" dirty="0">
              <a:solidFill>
                <a:schemeClr val="tx1"/>
              </a:solidFill>
              <a:latin typeface="Calibri" panose="020F0502020204030204" pitchFamily="34" charset="0"/>
              <a:ea typeface="宋体" panose="02010600030101010101" pitchFamily="2" charset="-122"/>
            </a:endParaRPr>
          </a:p>
          <a:p>
            <a:pPr marL="342900" indent="-342900" eaLnBrk="0" hangingPunct="0">
              <a:spcBef>
                <a:spcPct val="20000"/>
              </a:spcBef>
            </a:pPr>
            <a:r>
              <a:rPr lang="zh-CN" altLang="en-US" sz="2800" b="1" dirty="0">
                <a:solidFill>
                  <a:schemeClr val="tx1"/>
                </a:solidFill>
                <a:latin typeface="Calibri" panose="020F0502020204030204" pitchFamily="34" charset="0"/>
                <a:ea typeface="宋体" panose="02010600030101010101" pitchFamily="2" charset="-122"/>
              </a:rPr>
              <a:t>（</a:t>
            </a:r>
            <a:r>
              <a:rPr lang="en-US" altLang="zh-CN" sz="2800" b="1">
                <a:solidFill>
                  <a:schemeClr val="tx1"/>
                </a:solidFill>
                <a:latin typeface="宋体" panose="02010600030101010101" pitchFamily="2" charset="-122"/>
                <a:ea typeface="宋体" panose="02010600030101010101" pitchFamily="2" charset="-122"/>
              </a:rPr>
              <a:t>3</a:t>
            </a:r>
            <a:r>
              <a:rPr lang="zh-CN" altLang="en-US" sz="2800" b="1" dirty="0">
                <a:solidFill>
                  <a:schemeClr val="tx1"/>
                </a:solidFill>
                <a:latin typeface="Calibri" panose="020F0502020204030204" pitchFamily="34" charset="0"/>
                <a:ea typeface="宋体" panose="02010600030101010101" pitchFamily="2" charset="-122"/>
              </a:rPr>
              <a:t>）如其言</a:t>
            </a:r>
            <a:r>
              <a:rPr lang="en-US" altLang="zh-CN" sz="2800" b="1">
                <a:ea typeface="SimSun-ExtB" panose="02010609060101010101" pitchFamily="49" charset="-122"/>
                <a:sym typeface="宋体" panose="02010600030101010101" pitchFamily="2" charset="-122"/>
              </a:rPr>
              <a:t>,</a:t>
            </a:r>
            <a:r>
              <a:rPr lang="zh-CN" altLang="en-US" sz="2800" b="1" dirty="0">
                <a:solidFill>
                  <a:schemeClr val="tx1"/>
                </a:solidFill>
                <a:latin typeface="Calibri" panose="020F0502020204030204" pitchFamily="34" charset="0"/>
                <a:ea typeface="宋体" panose="02010600030101010101" pitchFamily="2" charset="-122"/>
              </a:rPr>
              <a:t>果得于数里外。</a:t>
            </a:r>
            <a:endParaRPr lang="zh-CN" altLang="en-US" sz="2800" b="1" dirty="0">
              <a:solidFill>
                <a:schemeClr val="tx1"/>
              </a:solidFill>
              <a:latin typeface="Calibri" panose="020F0502020204030204" pitchFamily="34" charset="0"/>
              <a:ea typeface="宋体" panose="02010600030101010101" pitchFamily="2" charset="-122"/>
            </a:endParaRPr>
          </a:p>
        </p:txBody>
      </p:sp>
      <p:sp>
        <p:nvSpPr>
          <p:cNvPr id="54279" name="矩形 54278"/>
          <p:cNvSpPr/>
          <p:nvPr/>
        </p:nvSpPr>
        <p:spPr>
          <a:xfrm>
            <a:off x="1407160" y="3766820"/>
            <a:ext cx="5256213" cy="953135"/>
          </a:xfrm>
          <a:prstGeom prst="rect">
            <a:avLst/>
          </a:prstGeom>
          <a:noFill/>
          <a:ln w="9525">
            <a:noFill/>
          </a:ln>
        </p:spPr>
        <p:txBody>
          <a:bodyPr anchor="t" anchorCtr="0">
            <a:spAutoFit/>
          </a:bodyPr>
          <a:p>
            <a:r>
              <a:rPr lang="zh-CN" altLang="en-US" sz="2800" b="1" dirty="0">
                <a:solidFill>
                  <a:srgbClr val="FF0000"/>
                </a:solidFill>
                <a:latin typeface="宋体" panose="02010600030101010101" pitchFamily="2" charset="-122"/>
                <a:ea typeface="宋体" panose="02010600030101010101" pitchFamily="2" charset="-122"/>
              </a:rPr>
              <a:t>在河中寻找两个石兽</a:t>
            </a:r>
            <a:r>
              <a:rPr lang="en-US" altLang="zh-CN" sz="2800" b="1">
                <a:solidFill>
                  <a:srgbClr val="FF0000"/>
                </a:solidFill>
                <a:ea typeface="SimSun-ExtB" panose="02010609060101010101" pitchFamily="49" charset="-122"/>
                <a:sym typeface="宋体" panose="02010600030101010101" pitchFamily="2" charset="-122"/>
              </a:rPr>
              <a:t>,</a:t>
            </a:r>
            <a:r>
              <a:rPr lang="zh-CN" altLang="en-US" sz="2800" b="1" dirty="0">
                <a:solidFill>
                  <a:srgbClr val="FF0000"/>
                </a:solidFill>
                <a:latin typeface="宋体" panose="02010600030101010101" pitchFamily="2" charset="-122"/>
                <a:ea typeface="宋体" panose="02010600030101010101" pitchFamily="2" charset="-122"/>
              </a:rPr>
              <a:t>最后没找到</a:t>
            </a:r>
            <a:r>
              <a:rPr lang="en-US" altLang="zh-CN" sz="2800" b="1">
                <a:solidFill>
                  <a:srgbClr val="FF0000"/>
                </a:solidFill>
                <a:ea typeface="SimSun-ExtB" panose="02010609060101010101" pitchFamily="49" charset="-122"/>
                <a:sym typeface="宋体" panose="02010600030101010101" pitchFamily="2" charset="-122"/>
              </a:rPr>
              <a:t>,</a:t>
            </a:r>
            <a:r>
              <a:rPr lang="zh-CN" altLang="en-US" sz="2800" b="1" dirty="0">
                <a:solidFill>
                  <a:srgbClr val="FF0000"/>
                </a:solidFill>
                <a:latin typeface="宋体" panose="02010600030101010101" pitchFamily="2" charset="-122"/>
                <a:ea typeface="宋体" panose="02010600030101010101" pitchFamily="2" charset="-122"/>
              </a:rPr>
              <a:t>僧人以为它们顺流而下了。</a:t>
            </a:r>
            <a:endParaRPr lang="zh-CN" altLang="en-US" sz="2800" b="1" dirty="0">
              <a:solidFill>
                <a:srgbClr val="FF0000"/>
              </a:solidFill>
              <a:latin typeface="宋体" panose="02010600030101010101" pitchFamily="2" charset="-122"/>
              <a:ea typeface="宋体" panose="02010600030101010101" pitchFamily="2" charset="-122"/>
            </a:endParaRPr>
          </a:p>
        </p:txBody>
      </p:sp>
      <p:sp>
        <p:nvSpPr>
          <p:cNvPr id="35843" name="文本框 4"/>
          <p:cNvSpPr txBox="1"/>
          <p:nvPr/>
        </p:nvSpPr>
        <p:spPr>
          <a:xfrm>
            <a:off x="7391400" y="1172210"/>
            <a:ext cx="3851275" cy="953135"/>
          </a:xfrm>
          <a:prstGeom prst="rect">
            <a:avLst/>
          </a:prstGeom>
          <a:noFill/>
          <a:ln w="9525" cap="flat" cmpd="sng">
            <a:solidFill>
              <a:schemeClr val="tx1"/>
            </a:solidFill>
            <a:prstDash val="solid"/>
            <a:miter/>
            <a:headEnd type="none" w="med" len="med"/>
            <a:tailEnd type="none" w="med" len="med"/>
          </a:ln>
        </p:spPr>
        <p:txBody>
          <a:bodyPr anchor="t" anchorCtr="0">
            <a:spAutoFit/>
          </a:bodyPr>
          <a:p>
            <a:pPr algn="ctr"/>
            <a:r>
              <a:rPr lang="zh-CN" altLang="en-US" sz="2800" b="1" dirty="0">
                <a:solidFill>
                  <a:srgbClr val="FF0000"/>
                </a:solidFill>
                <a:latin typeface="黑体" panose="02010609060101010101" charset="-122"/>
                <a:ea typeface="黑体" panose="02010609060101010101" charset="-122"/>
                <a:sym typeface="宋体" panose="02010600030101010101" pitchFamily="2" charset="-122"/>
              </a:rPr>
              <a:t>被动句</a:t>
            </a:r>
            <a:r>
              <a:rPr lang="zh-CN" altLang="en-US" sz="2800" b="1" dirty="0">
                <a:solidFill>
                  <a:schemeClr val="tx1"/>
                </a:solidFill>
                <a:latin typeface="黑体" panose="02010609060101010101" charset="-122"/>
                <a:ea typeface="黑体" panose="02010609060101010101" charset="-122"/>
                <a:sym typeface="宋体" panose="02010600030101010101" pitchFamily="2" charset="-122"/>
              </a:rPr>
              <a:t>，</a:t>
            </a:r>
            <a:endParaRPr lang="zh-CN" altLang="en-US" sz="2800" b="1" dirty="0">
              <a:solidFill>
                <a:schemeClr val="tx1"/>
              </a:solidFill>
              <a:latin typeface="黑体" panose="02010609060101010101" charset="-122"/>
              <a:ea typeface="黑体" panose="02010609060101010101" charset="-122"/>
              <a:sym typeface="宋体" panose="02010600030101010101" pitchFamily="2" charset="-122"/>
            </a:endParaRPr>
          </a:p>
          <a:p>
            <a:pPr algn="ctr"/>
            <a:r>
              <a:rPr lang="en-US" altLang="zh-CN" sz="2800" b="1">
                <a:solidFill>
                  <a:schemeClr val="tx1"/>
                </a:solidFill>
                <a:latin typeface="Arial" panose="020B0604020202020204" pitchFamily="34" charset="0"/>
                <a:ea typeface="黑体" panose="02010609060101010101" charset="-122"/>
                <a:sym typeface="宋体" panose="02010600030101010101" pitchFamily="2" charset="-122"/>
              </a:rPr>
              <a:t>“</a:t>
            </a:r>
            <a:r>
              <a:rPr lang="zh-CN" altLang="en-US" sz="2800" b="1" dirty="0">
                <a:solidFill>
                  <a:schemeClr val="tx1"/>
                </a:solidFill>
                <a:latin typeface="黑体" panose="02010609060101010101" charset="-122"/>
                <a:ea typeface="黑体" panose="02010609060101010101" charset="-122"/>
              </a:rPr>
              <a:t>为</a:t>
            </a:r>
            <a:r>
              <a:rPr lang="en-US" altLang="zh-CN" sz="2800" b="1">
                <a:solidFill>
                  <a:schemeClr val="tx1"/>
                </a:solidFill>
                <a:latin typeface="Arial" panose="020B0604020202020204" pitchFamily="34" charset="0"/>
                <a:ea typeface="黑体" panose="02010609060101010101" charset="-122"/>
                <a:sym typeface="宋体" panose="02010600030101010101" pitchFamily="2" charset="-122"/>
              </a:rPr>
              <a:t>”</a:t>
            </a:r>
            <a:r>
              <a:rPr lang="zh-CN" altLang="en-US" sz="2800" b="1" dirty="0">
                <a:solidFill>
                  <a:schemeClr val="tx1"/>
                </a:solidFill>
                <a:latin typeface="黑体" panose="02010609060101010101" charset="-122"/>
                <a:ea typeface="黑体" panose="02010609060101010101" charset="-122"/>
              </a:rPr>
              <a:t>表被动</a:t>
            </a:r>
            <a:r>
              <a:rPr lang="en-US" altLang="zh-CN" sz="2800" b="1">
                <a:ea typeface="SimSun-ExtB" panose="02010609060101010101" pitchFamily="49" charset="-122"/>
                <a:sym typeface="宋体" panose="02010600030101010101" pitchFamily="2" charset="-122"/>
              </a:rPr>
              <a:t>,</a:t>
            </a:r>
            <a:r>
              <a:rPr lang="zh-CN" altLang="en-US" sz="2800" b="1" dirty="0">
                <a:solidFill>
                  <a:schemeClr val="tx1"/>
                </a:solidFill>
                <a:latin typeface="黑体" panose="02010609060101010101" charset="-122"/>
                <a:ea typeface="黑体" panose="02010609060101010101" charset="-122"/>
              </a:rPr>
              <a:t>译为</a:t>
            </a:r>
            <a:r>
              <a:rPr lang="en-US" altLang="zh-CN" sz="2800" b="1">
                <a:solidFill>
                  <a:schemeClr val="tx1"/>
                </a:solidFill>
                <a:latin typeface="Arial" panose="020B0604020202020204" pitchFamily="34" charset="0"/>
                <a:ea typeface="宋体" panose="02010600030101010101" pitchFamily="2" charset="-122"/>
                <a:sym typeface="宋体" panose="02010600030101010101" pitchFamily="2" charset="-122"/>
              </a:rPr>
              <a:t>“</a:t>
            </a:r>
            <a:r>
              <a:rPr lang="zh-CN" altLang="en-US" sz="2800" b="1" dirty="0">
                <a:solidFill>
                  <a:schemeClr val="tx1"/>
                </a:solidFill>
                <a:latin typeface="黑体" panose="02010609060101010101" charset="-122"/>
                <a:ea typeface="黑体" panose="02010609060101010101" charset="-122"/>
              </a:rPr>
              <a:t>被</a:t>
            </a:r>
            <a:r>
              <a:rPr lang="en-US" altLang="zh-CN" sz="2800" b="1">
                <a:solidFill>
                  <a:schemeClr val="tx1"/>
                </a:solidFill>
                <a:latin typeface="Arial" panose="020B0604020202020204" pitchFamily="34" charset="0"/>
                <a:ea typeface="宋体" panose="02010600030101010101" pitchFamily="2" charset="-122"/>
                <a:sym typeface="宋体" panose="02010600030101010101" pitchFamily="2" charset="-122"/>
              </a:rPr>
              <a:t>”</a:t>
            </a:r>
            <a:endParaRPr lang="en-US" altLang="zh-CN" sz="2800" b="1">
              <a:solidFill>
                <a:schemeClr val="tx1"/>
              </a:solidFill>
              <a:latin typeface="Arial" panose="020B0604020202020204" pitchFamily="34" charset="0"/>
              <a:ea typeface="宋体" panose="02010600030101010101" pitchFamily="2" charset="-122"/>
              <a:sym typeface="宋体" panose="02010600030101010101" pitchFamily="2" charset="-122"/>
            </a:endParaRPr>
          </a:p>
        </p:txBody>
      </p:sp>
      <p:sp>
        <p:nvSpPr>
          <p:cNvPr id="54281" name="矩形 54280"/>
          <p:cNvSpPr/>
          <p:nvPr/>
        </p:nvSpPr>
        <p:spPr>
          <a:xfrm>
            <a:off x="1635443" y="1597025"/>
            <a:ext cx="4897437" cy="953135"/>
          </a:xfrm>
          <a:prstGeom prst="rect">
            <a:avLst/>
          </a:prstGeom>
          <a:noFill/>
          <a:ln w="9525">
            <a:noFill/>
          </a:ln>
        </p:spPr>
        <p:txBody>
          <a:bodyPr anchor="t" anchorCtr="0">
            <a:spAutoFit/>
          </a:bodyPr>
          <a:p>
            <a:r>
              <a:rPr lang="zh-CN" altLang="en-US" sz="2800" b="1" dirty="0">
                <a:solidFill>
                  <a:srgbClr val="FF0000"/>
                </a:solidFill>
                <a:latin typeface="宋体" panose="02010600030101010101" pitchFamily="2" charset="-122"/>
                <a:ea typeface="宋体" panose="02010600030101010101" pitchFamily="2" charset="-122"/>
              </a:rPr>
              <a:t>这</a:t>
            </a:r>
            <a:r>
              <a:rPr sz="2800">
                <a:solidFill>
                  <a:srgbClr val="FF0000"/>
                </a:solidFill>
                <a:sym typeface="+mn-ea"/>
              </a:rPr>
              <a:t>(</a:t>
            </a:r>
            <a:r>
              <a:rPr lang="zh-CN" altLang="en-US" sz="2800" b="1" dirty="0">
                <a:solidFill>
                  <a:srgbClr val="FF0000"/>
                </a:solidFill>
                <a:latin typeface="宋体" panose="02010600030101010101" pitchFamily="2" charset="-122"/>
                <a:ea typeface="宋体" panose="02010600030101010101" pitchFamily="2" charset="-122"/>
              </a:rPr>
              <a:t>石兽</a:t>
            </a:r>
            <a:r>
              <a:rPr sz="2800">
                <a:solidFill>
                  <a:srgbClr val="FF0000"/>
                </a:solidFill>
                <a:sym typeface="+mn-ea"/>
              </a:rPr>
              <a:t>)</a:t>
            </a:r>
            <a:r>
              <a:rPr lang="zh-CN" altLang="en-US" sz="2800" b="1" dirty="0">
                <a:solidFill>
                  <a:srgbClr val="FF0000"/>
                </a:solidFill>
                <a:latin typeface="宋体" panose="02010600030101010101" pitchFamily="2" charset="-122"/>
                <a:ea typeface="宋体" panose="02010600030101010101" pitchFamily="2" charset="-122"/>
              </a:rPr>
              <a:t>不是木片</a:t>
            </a:r>
            <a:r>
              <a:rPr lang="en-US" altLang="zh-CN" sz="2800" b="1">
                <a:solidFill>
                  <a:srgbClr val="FF0000"/>
                </a:solidFill>
                <a:ea typeface="SimSun-ExtB" panose="02010609060101010101" pitchFamily="49" charset="-122"/>
                <a:sym typeface="宋体" panose="02010600030101010101" pitchFamily="2" charset="-122"/>
              </a:rPr>
              <a:t>,</a:t>
            </a:r>
            <a:r>
              <a:rPr lang="zh-CN" altLang="en-US" sz="2800" b="1" dirty="0">
                <a:solidFill>
                  <a:srgbClr val="FF0000"/>
                </a:solidFill>
                <a:latin typeface="宋体" panose="02010600030101010101" pitchFamily="2" charset="-122"/>
                <a:ea typeface="宋体" panose="02010600030101010101" pitchFamily="2" charset="-122"/>
              </a:rPr>
              <a:t>怎么能被洪水带走呢？</a:t>
            </a:r>
            <a:endParaRPr lang="zh-CN" altLang="en-US" sz="2800" b="1" dirty="0">
              <a:solidFill>
                <a:srgbClr val="FF0000"/>
              </a:solidFill>
              <a:latin typeface="宋体" panose="02010600030101010101" pitchFamily="2" charset="-122"/>
              <a:ea typeface="宋体" panose="02010600030101010101" pitchFamily="2" charset="-122"/>
            </a:endParaRPr>
          </a:p>
        </p:txBody>
      </p:sp>
      <p:sp>
        <p:nvSpPr>
          <p:cNvPr id="35845" name="文本框 4"/>
          <p:cNvSpPr txBox="1"/>
          <p:nvPr/>
        </p:nvSpPr>
        <p:spPr>
          <a:xfrm>
            <a:off x="7391400" y="2813685"/>
            <a:ext cx="3851275" cy="1383665"/>
          </a:xfrm>
          <a:prstGeom prst="rect">
            <a:avLst/>
          </a:prstGeom>
          <a:noFill/>
          <a:ln w="9525" cap="flat" cmpd="sng">
            <a:solidFill>
              <a:schemeClr val="tx1"/>
            </a:solidFill>
            <a:prstDash val="solid"/>
            <a:miter/>
            <a:headEnd type="none" w="med" len="med"/>
            <a:tailEnd type="none" w="med" len="med"/>
          </a:ln>
        </p:spPr>
        <p:txBody>
          <a:bodyPr wrap="square" anchor="t" anchorCtr="0">
            <a:spAutoFit/>
          </a:bodyPr>
          <a:p>
            <a:pPr algn="ctr"/>
            <a:r>
              <a:rPr lang="zh-CN" altLang="en-US" sz="2800" b="1" dirty="0">
                <a:solidFill>
                  <a:srgbClr val="FF0000"/>
                </a:solidFill>
                <a:latin typeface="黑体" panose="02010609060101010101" charset="-122"/>
                <a:ea typeface="黑体" panose="02010609060101010101" charset="-122"/>
                <a:sym typeface="宋体" panose="02010600030101010101" pitchFamily="2" charset="-122"/>
              </a:rPr>
              <a:t>倒装句</a:t>
            </a:r>
            <a:r>
              <a:rPr lang="zh-CN" altLang="en-US" sz="2800" b="1" dirty="0">
                <a:solidFill>
                  <a:schemeClr val="tx1"/>
                </a:solidFill>
                <a:latin typeface="黑体" panose="02010609060101010101" charset="-122"/>
                <a:ea typeface="黑体" panose="02010609060101010101" charset="-122"/>
                <a:sym typeface="宋体" panose="02010600030101010101" pitchFamily="2" charset="-122"/>
              </a:rPr>
              <a:t>，</a:t>
            </a:r>
            <a:endParaRPr lang="zh-CN" altLang="en-US" sz="2800" b="1" dirty="0">
              <a:solidFill>
                <a:schemeClr val="tx1"/>
              </a:solidFill>
              <a:latin typeface="黑体" panose="02010609060101010101" charset="-122"/>
              <a:ea typeface="黑体" panose="02010609060101010101" charset="-122"/>
              <a:sym typeface="宋体" panose="02010600030101010101" pitchFamily="2" charset="-122"/>
            </a:endParaRPr>
          </a:p>
          <a:p>
            <a:pPr algn="ctr"/>
            <a:r>
              <a:rPr lang="zh-CN" altLang="en-US" sz="2800" b="1" dirty="0">
                <a:solidFill>
                  <a:schemeClr val="tx1"/>
                </a:solidFill>
                <a:latin typeface="Arial" panose="020B0604020202020204" pitchFamily="34" charset="0"/>
                <a:ea typeface="黑体" panose="02010609060101010101" charset="-122"/>
                <a:sym typeface="宋体" panose="02010600030101010101" pitchFamily="2" charset="-122"/>
              </a:rPr>
              <a:t>介宾结构后置</a:t>
            </a:r>
            <a:r>
              <a:rPr lang="en-US" altLang="zh-CN" sz="2800" b="1">
                <a:ea typeface="SimSun-ExtB" panose="02010609060101010101" pitchFamily="49" charset="-122"/>
                <a:sym typeface="宋体" panose="02010600030101010101" pitchFamily="2" charset="-122"/>
              </a:rPr>
              <a:t>,</a:t>
            </a:r>
            <a:r>
              <a:rPr lang="zh-CN" altLang="en-US" sz="2800" b="1" dirty="0">
                <a:solidFill>
                  <a:schemeClr val="tx1"/>
                </a:solidFill>
                <a:latin typeface="黑体" panose="02010609060101010101" charset="-122"/>
                <a:ea typeface="黑体" panose="02010609060101010101" charset="-122"/>
              </a:rPr>
              <a:t>应为</a:t>
            </a:r>
            <a:r>
              <a:rPr lang="en-US" altLang="zh-CN" sz="2800" b="1" dirty="0">
                <a:solidFill>
                  <a:schemeClr val="tx1"/>
                </a:solidFill>
                <a:latin typeface="黑体" panose="02010609060101010101" charset="-122"/>
                <a:ea typeface="黑体" panose="02010609060101010101" charset="-122"/>
              </a:rPr>
              <a:t>   </a:t>
            </a:r>
            <a:r>
              <a:rPr lang="en-US" altLang="zh-CN" sz="2800" b="1">
                <a:solidFill>
                  <a:schemeClr val="tx1"/>
                </a:solidFill>
                <a:latin typeface="Arial" panose="020B0604020202020204" pitchFamily="34" charset="0"/>
                <a:ea typeface="宋体" panose="02010600030101010101" pitchFamily="2" charset="-122"/>
                <a:sym typeface="宋体" panose="02010600030101010101" pitchFamily="2" charset="-122"/>
              </a:rPr>
              <a:t>“</a:t>
            </a:r>
            <a:r>
              <a:rPr lang="zh-CN" altLang="en-US" sz="2800" b="1" dirty="0">
                <a:solidFill>
                  <a:schemeClr val="tx1"/>
                </a:solidFill>
                <a:latin typeface="黑体" panose="02010609060101010101" charset="-122"/>
                <a:ea typeface="黑体" panose="02010609060101010101" charset="-122"/>
              </a:rPr>
              <a:t>于水中求二石兽</a:t>
            </a:r>
            <a:r>
              <a:rPr lang="en-US" altLang="zh-CN" sz="2800" b="1">
                <a:solidFill>
                  <a:schemeClr val="tx1"/>
                </a:solidFill>
                <a:latin typeface="Arial" panose="020B0604020202020204" pitchFamily="34" charset="0"/>
                <a:ea typeface="宋体" panose="02010600030101010101" pitchFamily="2" charset="-122"/>
                <a:sym typeface="宋体" panose="02010600030101010101" pitchFamily="2" charset="-122"/>
              </a:rPr>
              <a:t>”</a:t>
            </a:r>
            <a:endParaRPr lang="en-US" altLang="zh-CN" sz="2800" b="1">
              <a:solidFill>
                <a:schemeClr val="tx1"/>
              </a:solidFill>
              <a:latin typeface="Arial" panose="020B0604020202020204" pitchFamily="34" charset="0"/>
              <a:ea typeface="宋体" panose="02010600030101010101" pitchFamily="2" charset="-122"/>
              <a:sym typeface="宋体" panose="02010600030101010101" pitchFamily="2" charset="-122"/>
            </a:endParaRPr>
          </a:p>
        </p:txBody>
      </p:sp>
      <p:sp>
        <p:nvSpPr>
          <p:cNvPr id="54283" name="矩形 54282"/>
          <p:cNvSpPr/>
          <p:nvPr/>
        </p:nvSpPr>
        <p:spPr>
          <a:xfrm>
            <a:off x="1407160" y="5474018"/>
            <a:ext cx="5186363" cy="953135"/>
          </a:xfrm>
          <a:prstGeom prst="rect">
            <a:avLst/>
          </a:prstGeom>
          <a:noFill/>
          <a:ln w="9525">
            <a:noFill/>
          </a:ln>
        </p:spPr>
        <p:txBody>
          <a:bodyPr anchor="t" anchorCtr="0">
            <a:spAutoFit/>
          </a:bodyPr>
          <a:p>
            <a:r>
              <a:rPr sz="2800">
                <a:solidFill>
                  <a:srgbClr val="FF0000"/>
                </a:solidFill>
                <a:sym typeface="+mn-ea"/>
              </a:rPr>
              <a:t>(</a:t>
            </a:r>
            <a:r>
              <a:rPr lang="zh-CN" altLang="en-US" sz="2800" b="1" dirty="0">
                <a:solidFill>
                  <a:srgbClr val="FF0000"/>
                </a:solidFill>
                <a:latin typeface="宋体" panose="02010600030101010101" pitchFamily="2" charset="-122"/>
                <a:ea typeface="宋体" panose="02010600030101010101" pitchFamily="2" charset="-122"/>
              </a:rPr>
              <a:t>人们</a:t>
            </a:r>
            <a:r>
              <a:rPr sz="2800">
                <a:solidFill>
                  <a:srgbClr val="FF0000"/>
                </a:solidFill>
                <a:sym typeface="+mn-ea"/>
              </a:rPr>
              <a:t>)</a:t>
            </a:r>
            <a:r>
              <a:rPr lang="zh-CN" altLang="en-US" sz="2800" b="1" dirty="0">
                <a:solidFill>
                  <a:srgbClr val="FF0000"/>
                </a:solidFill>
                <a:latin typeface="宋体" panose="02010600030101010101" pitchFamily="2" charset="-122"/>
                <a:ea typeface="宋体" panose="02010600030101010101" pitchFamily="2" charset="-122"/>
              </a:rPr>
              <a:t>依照他的话</a:t>
            </a:r>
            <a:r>
              <a:rPr lang="en-US" altLang="zh-CN" sz="2800" b="1">
                <a:solidFill>
                  <a:srgbClr val="FF0000"/>
                </a:solidFill>
                <a:ea typeface="SimSun-ExtB" panose="02010609060101010101" pitchFamily="49" charset="-122"/>
                <a:sym typeface="宋体" panose="02010600030101010101" pitchFamily="2" charset="-122"/>
              </a:rPr>
              <a:t>,</a:t>
            </a:r>
            <a:r>
              <a:rPr lang="zh-CN" altLang="en-US" sz="2800" b="1" dirty="0">
                <a:solidFill>
                  <a:srgbClr val="FF0000"/>
                </a:solidFill>
                <a:latin typeface="宋体" panose="02010600030101010101" pitchFamily="2" charset="-122"/>
                <a:ea typeface="宋体" panose="02010600030101010101" pitchFamily="2" charset="-122"/>
              </a:rPr>
              <a:t>果然在</a:t>
            </a:r>
            <a:r>
              <a:rPr sz="2800">
                <a:solidFill>
                  <a:srgbClr val="FF0000"/>
                </a:solidFill>
                <a:sym typeface="+mn-ea"/>
              </a:rPr>
              <a:t>(</a:t>
            </a:r>
            <a:r>
              <a:rPr lang="zh-CN" altLang="en-US" sz="2800" b="1" dirty="0">
                <a:solidFill>
                  <a:srgbClr val="FF0000"/>
                </a:solidFill>
                <a:latin typeface="宋体" panose="02010600030101010101" pitchFamily="2" charset="-122"/>
                <a:ea typeface="宋体" panose="02010600030101010101" pitchFamily="2" charset="-122"/>
              </a:rPr>
              <a:t>上游</a:t>
            </a:r>
            <a:r>
              <a:rPr sz="2800">
                <a:solidFill>
                  <a:srgbClr val="FF0000"/>
                </a:solidFill>
                <a:sym typeface="+mn-ea"/>
              </a:rPr>
              <a:t>)</a:t>
            </a:r>
            <a:r>
              <a:rPr lang="zh-CN" altLang="en-US" sz="2800" b="1" dirty="0">
                <a:solidFill>
                  <a:srgbClr val="FF0000"/>
                </a:solidFill>
                <a:latin typeface="宋体" panose="02010600030101010101" pitchFamily="2" charset="-122"/>
                <a:ea typeface="宋体" panose="02010600030101010101" pitchFamily="2" charset="-122"/>
              </a:rPr>
              <a:t>几里外寻到了</a:t>
            </a:r>
            <a:r>
              <a:rPr sz="2800">
                <a:solidFill>
                  <a:srgbClr val="FF0000"/>
                </a:solidFill>
                <a:sym typeface="+mn-ea"/>
              </a:rPr>
              <a:t>(</a:t>
            </a:r>
            <a:r>
              <a:rPr lang="zh-CN" altLang="en-US" sz="2800" b="1" dirty="0">
                <a:solidFill>
                  <a:srgbClr val="FF0000"/>
                </a:solidFill>
                <a:latin typeface="宋体" panose="02010600030101010101" pitchFamily="2" charset="-122"/>
                <a:ea typeface="宋体" panose="02010600030101010101" pitchFamily="2" charset="-122"/>
                <a:sym typeface="+mn-ea"/>
              </a:rPr>
              <a:t>石兽</a:t>
            </a:r>
            <a:r>
              <a:rPr sz="2800">
                <a:solidFill>
                  <a:srgbClr val="FF0000"/>
                </a:solidFill>
                <a:sym typeface="+mn-ea"/>
              </a:rPr>
              <a:t>)</a:t>
            </a:r>
            <a:r>
              <a:rPr lang="zh-CN" altLang="en-US" sz="2800" b="1" dirty="0">
                <a:solidFill>
                  <a:srgbClr val="FF0000"/>
                </a:solidFill>
                <a:latin typeface="宋体" panose="02010600030101010101" pitchFamily="2" charset="-122"/>
                <a:ea typeface="宋体" panose="02010600030101010101" pitchFamily="2" charset="-122"/>
              </a:rPr>
              <a:t>。</a:t>
            </a:r>
            <a:endParaRPr lang="zh-CN" altLang="en-US" sz="2800" b="1" dirty="0">
              <a:solidFill>
                <a:srgbClr val="FF0000"/>
              </a:solidFill>
              <a:latin typeface="宋体" panose="02010600030101010101" pitchFamily="2" charset="-122"/>
              <a:ea typeface="宋体" panose="02010600030101010101" pitchFamily="2" charset="-122"/>
            </a:endParaRPr>
          </a:p>
        </p:txBody>
      </p:sp>
      <p:sp>
        <p:nvSpPr>
          <p:cNvPr id="35847" name="文本框 4"/>
          <p:cNvSpPr txBox="1"/>
          <p:nvPr/>
        </p:nvSpPr>
        <p:spPr>
          <a:xfrm>
            <a:off x="7391400" y="4885690"/>
            <a:ext cx="3963035" cy="1383665"/>
          </a:xfrm>
          <a:prstGeom prst="rect">
            <a:avLst/>
          </a:prstGeom>
          <a:noFill/>
          <a:ln w="9525" cap="flat" cmpd="sng">
            <a:solidFill>
              <a:schemeClr val="tx1"/>
            </a:solidFill>
            <a:prstDash val="solid"/>
            <a:miter/>
            <a:headEnd type="none" w="med" len="med"/>
            <a:tailEnd type="none" w="med" len="med"/>
          </a:ln>
        </p:spPr>
        <p:txBody>
          <a:bodyPr wrap="square" anchor="t" anchorCtr="0">
            <a:spAutoFit/>
          </a:bodyPr>
          <a:p>
            <a:pPr algn="ctr"/>
            <a:r>
              <a:rPr lang="zh-CN" altLang="en-US" sz="2800" b="1" dirty="0">
                <a:solidFill>
                  <a:srgbClr val="FF0000"/>
                </a:solidFill>
                <a:latin typeface="黑体" panose="02010609060101010101" charset="-122"/>
                <a:ea typeface="黑体" panose="02010609060101010101" charset="-122"/>
                <a:sym typeface="宋体" panose="02010600030101010101" pitchFamily="2" charset="-122"/>
              </a:rPr>
              <a:t>省略句</a:t>
            </a:r>
            <a:r>
              <a:rPr lang="zh-CN" altLang="en-US" sz="2800" b="1" dirty="0">
                <a:solidFill>
                  <a:schemeClr val="tx1"/>
                </a:solidFill>
                <a:latin typeface="黑体" panose="02010609060101010101" charset="-122"/>
                <a:ea typeface="黑体" panose="02010609060101010101" charset="-122"/>
                <a:sym typeface="宋体" panose="02010600030101010101" pitchFamily="2" charset="-122"/>
              </a:rPr>
              <a:t>，</a:t>
            </a:r>
            <a:endParaRPr lang="zh-CN" altLang="en-US" sz="2800" b="1" dirty="0">
              <a:solidFill>
                <a:schemeClr val="tx1"/>
              </a:solidFill>
              <a:latin typeface="黑体" panose="02010609060101010101" charset="-122"/>
              <a:ea typeface="黑体" panose="02010609060101010101" charset="-122"/>
              <a:sym typeface="宋体" panose="02010600030101010101" pitchFamily="2" charset="-122"/>
            </a:endParaRPr>
          </a:p>
          <a:p>
            <a:pPr algn="ctr"/>
            <a:r>
              <a:rPr lang="en-US" altLang="zh-CN" sz="2800" b="1">
                <a:solidFill>
                  <a:schemeClr val="tx1"/>
                </a:solidFill>
                <a:latin typeface="Arial" panose="020B0604020202020204" pitchFamily="34" charset="0"/>
                <a:ea typeface="宋体" panose="02010600030101010101" pitchFamily="2" charset="-122"/>
                <a:sym typeface="宋体" panose="02010600030101010101" pitchFamily="2" charset="-122"/>
              </a:rPr>
              <a:t>“</a:t>
            </a:r>
            <a:r>
              <a:rPr lang="zh-CN" altLang="zh-CN" sz="2800" b="1" dirty="0">
                <a:solidFill>
                  <a:schemeClr val="tx1"/>
                </a:solidFill>
                <a:latin typeface="黑体" panose="02010609060101010101" charset="-122"/>
                <a:ea typeface="黑体" panose="02010609060101010101" charset="-122"/>
              </a:rPr>
              <a:t>得</a:t>
            </a:r>
            <a:r>
              <a:rPr lang="en-US" altLang="zh-CN" sz="2800" b="1">
                <a:solidFill>
                  <a:schemeClr val="tx1"/>
                </a:solidFill>
                <a:latin typeface="Arial" panose="020B0604020202020204" pitchFamily="34" charset="0"/>
                <a:ea typeface="宋体" panose="02010600030101010101" pitchFamily="2" charset="-122"/>
                <a:sym typeface="宋体" panose="02010600030101010101" pitchFamily="2" charset="-122"/>
              </a:rPr>
              <a:t>”</a:t>
            </a:r>
            <a:r>
              <a:rPr lang="zh-CN" altLang="en-US" sz="2800" b="1" dirty="0">
                <a:solidFill>
                  <a:schemeClr val="tx1"/>
                </a:solidFill>
                <a:latin typeface="Arial" panose="020B0604020202020204" pitchFamily="34" charset="0"/>
                <a:ea typeface="黑体" panose="02010609060101010101" charset="-122"/>
                <a:sym typeface="宋体" panose="02010600030101010101" pitchFamily="2" charset="-122"/>
              </a:rPr>
              <a:t>后面省略宾语</a:t>
            </a:r>
            <a:r>
              <a:rPr lang="zh-CN" altLang="en-US" sz="2800" b="1" dirty="0">
                <a:solidFill>
                  <a:schemeClr val="tx1"/>
                </a:solidFill>
                <a:latin typeface="Arial" panose="020B0604020202020204" pitchFamily="34" charset="0"/>
                <a:ea typeface="SimSun-ExtB" panose="02010609060101010101" pitchFamily="49" charset="-122"/>
                <a:sym typeface="宋体" panose="02010600030101010101" pitchFamily="2" charset="-122"/>
              </a:rPr>
              <a:t>“</a:t>
            </a:r>
            <a:r>
              <a:rPr lang="zh-CN" altLang="en-US" sz="2800" b="1" dirty="0">
                <a:solidFill>
                  <a:schemeClr val="tx1"/>
                </a:solidFill>
                <a:latin typeface="Arial" panose="020B0604020202020204" pitchFamily="34" charset="0"/>
                <a:ea typeface="黑体" panose="02010609060101010101" charset="-122"/>
                <a:sym typeface="宋体" panose="02010600030101010101" pitchFamily="2" charset="-122"/>
              </a:rPr>
              <a:t>之</a:t>
            </a:r>
            <a:r>
              <a:rPr lang="zh-CN" altLang="en-US" sz="2800" b="1" dirty="0">
                <a:solidFill>
                  <a:schemeClr val="tx1"/>
                </a:solidFill>
                <a:latin typeface="Arial" panose="020B0604020202020204" pitchFamily="34" charset="0"/>
                <a:ea typeface="SimSun-ExtB" panose="02010609060101010101" pitchFamily="49" charset="-122"/>
                <a:sym typeface="宋体" panose="02010600030101010101" pitchFamily="2" charset="-122"/>
              </a:rPr>
              <a:t>”</a:t>
            </a:r>
            <a:r>
              <a:rPr sz="2800">
                <a:solidFill>
                  <a:schemeClr val="tx1"/>
                </a:solidFill>
                <a:sym typeface="+mn-ea"/>
              </a:rPr>
              <a:t>(</a:t>
            </a:r>
            <a:r>
              <a:rPr lang="zh-CN" sz="2800" b="1">
                <a:solidFill>
                  <a:schemeClr val="tx1"/>
                </a:solidFill>
                <a:latin typeface="黑体" panose="02010609060101010101" charset="-122"/>
                <a:ea typeface="黑体" panose="02010609060101010101" charset="-122"/>
                <a:sym typeface="+mn-ea"/>
              </a:rPr>
              <a:t>代指</a:t>
            </a:r>
            <a:r>
              <a:rPr lang="zh-CN" altLang="en-US" sz="2800" b="1" dirty="0">
                <a:solidFill>
                  <a:schemeClr val="tx1"/>
                </a:solidFill>
                <a:latin typeface="Arial" panose="020B0604020202020204" pitchFamily="34" charset="0"/>
                <a:ea typeface="黑体" panose="02010609060101010101" charset="-122"/>
                <a:sym typeface="宋体" panose="02010600030101010101" pitchFamily="2" charset="-122"/>
              </a:rPr>
              <a:t>石兽</a:t>
            </a:r>
            <a:r>
              <a:rPr sz="2800">
                <a:solidFill>
                  <a:schemeClr val="tx1"/>
                </a:solidFill>
                <a:sym typeface="+mn-ea"/>
              </a:rPr>
              <a:t>)</a:t>
            </a:r>
            <a:endParaRPr lang="en-US" altLang="zh-CN" sz="2800" b="1">
              <a:solidFill>
                <a:schemeClr val="tx1"/>
              </a:solidFill>
              <a:latin typeface="Arial" panose="020B0604020202020204" pitchFamily="34" charset="0"/>
              <a:ea typeface="宋体" panose="02010600030101010101" pitchFamily="2" charset="-122"/>
              <a:sym typeface="+mn-ea"/>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5843"/>
                                        </p:tgtEl>
                                        <p:attrNameLst>
                                          <p:attrName>style.visibility</p:attrName>
                                        </p:attrNameLst>
                                      </p:cBhvr>
                                      <p:to>
                                        <p:strVal val="visible"/>
                                      </p:to>
                                    </p:set>
                                    <p:anim calcmode="lin" valueType="num">
                                      <p:cBhvr>
                                        <p:cTn id="7" dur="500" fill="hold"/>
                                        <p:tgtEl>
                                          <p:spTgt spid="35843"/>
                                        </p:tgtEl>
                                        <p:attrNameLst>
                                          <p:attrName>ppt_x</p:attrName>
                                        </p:attrNameLst>
                                      </p:cBhvr>
                                      <p:tavLst>
                                        <p:tav tm="0">
                                          <p:val>
                                            <p:strVal val="#ppt_x"/>
                                          </p:val>
                                        </p:tav>
                                        <p:tav tm="100000">
                                          <p:val>
                                            <p:strVal val="#ppt_x"/>
                                          </p:val>
                                        </p:tav>
                                      </p:tavLst>
                                    </p:anim>
                                    <p:anim calcmode="lin" valueType="num">
                                      <p:cBhvr>
                                        <p:cTn id="8" dur="500" fill="hold"/>
                                        <p:tgtEl>
                                          <p:spTgt spid="3584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4281">
                                            <p:txEl>
                                              <p:charRg st="0" end="21"/>
                                            </p:txEl>
                                          </p:spTgt>
                                        </p:tgtEl>
                                        <p:attrNameLst>
                                          <p:attrName>style.visibility</p:attrName>
                                        </p:attrNameLst>
                                      </p:cBhvr>
                                      <p:to>
                                        <p:strVal val="visible"/>
                                      </p:to>
                                    </p:set>
                                    <p:anim calcmode="lin" valueType="num">
                                      <p:cBhvr additive="base">
                                        <p:cTn id="13" dur="500" fill="hold"/>
                                        <p:tgtEl>
                                          <p:spTgt spid="54281">
                                            <p:txEl>
                                              <p:charRg st="0" end="2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4281">
                                            <p:txEl>
                                              <p:charRg st="0" end="2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5845"/>
                                        </p:tgtEl>
                                        <p:attrNameLst>
                                          <p:attrName>style.visibility</p:attrName>
                                        </p:attrNameLst>
                                      </p:cBhvr>
                                      <p:to>
                                        <p:strVal val="visible"/>
                                      </p:to>
                                    </p:set>
                                    <p:anim calcmode="lin" valueType="num">
                                      <p:cBhvr>
                                        <p:cTn id="19" dur="500" fill="hold"/>
                                        <p:tgtEl>
                                          <p:spTgt spid="35845"/>
                                        </p:tgtEl>
                                        <p:attrNameLst>
                                          <p:attrName>ppt_x</p:attrName>
                                        </p:attrNameLst>
                                      </p:cBhvr>
                                      <p:tavLst>
                                        <p:tav tm="0">
                                          <p:val>
                                            <p:strVal val="#ppt_x"/>
                                          </p:val>
                                        </p:tav>
                                        <p:tav tm="100000">
                                          <p:val>
                                            <p:strVal val="#ppt_x"/>
                                          </p:val>
                                        </p:tav>
                                      </p:tavLst>
                                    </p:anim>
                                    <p:anim calcmode="lin" valueType="num">
                                      <p:cBhvr>
                                        <p:cTn id="20" dur="500" fill="hold"/>
                                        <p:tgtEl>
                                          <p:spTgt spid="3584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4279">
                                            <p:txEl>
                                              <p:charRg st="0" end="29"/>
                                            </p:txEl>
                                          </p:spTgt>
                                        </p:tgtEl>
                                        <p:attrNameLst>
                                          <p:attrName>style.visibility</p:attrName>
                                        </p:attrNameLst>
                                      </p:cBhvr>
                                      <p:to>
                                        <p:strVal val="visible"/>
                                      </p:to>
                                    </p:set>
                                    <p:anim calcmode="lin" valueType="num">
                                      <p:cBhvr additive="base">
                                        <p:cTn id="25" dur="500" fill="hold"/>
                                        <p:tgtEl>
                                          <p:spTgt spid="54279">
                                            <p:txEl>
                                              <p:charRg st="0" end="29"/>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4279">
                                            <p:txEl>
                                              <p:charRg st="0" end="29"/>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5847"/>
                                        </p:tgtEl>
                                        <p:attrNameLst>
                                          <p:attrName>style.visibility</p:attrName>
                                        </p:attrNameLst>
                                      </p:cBhvr>
                                      <p:to>
                                        <p:strVal val="visible"/>
                                      </p:to>
                                    </p:set>
                                    <p:anim calcmode="lin" valueType="num">
                                      <p:cBhvr>
                                        <p:cTn id="31" dur="500" fill="hold"/>
                                        <p:tgtEl>
                                          <p:spTgt spid="35847"/>
                                        </p:tgtEl>
                                        <p:attrNameLst>
                                          <p:attrName>ppt_x</p:attrName>
                                        </p:attrNameLst>
                                      </p:cBhvr>
                                      <p:tavLst>
                                        <p:tav tm="0">
                                          <p:val>
                                            <p:strVal val="#ppt_x"/>
                                          </p:val>
                                        </p:tav>
                                        <p:tav tm="100000">
                                          <p:val>
                                            <p:strVal val="#ppt_x"/>
                                          </p:val>
                                        </p:tav>
                                      </p:tavLst>
                                    </p:anim>
                                    <p:anim calcmode="lin" valueType="num">
                                      <p:cBhvr>
                                        <p:cTn id="32" dur="500" fill="hold"/>
                                        <p:tgtEl>
                                          <p:spTgt spid="3584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54283">
                                            <p:txEl>
                                              <p:charRg st="0" end="29"/>
                                            </p:txEl>
                                          </p:spTgt>
                                        </p:tgtEl>
                                        <p:attrNameLst>
                                          <p:attrName>style.visibility</p:attrName>
                                        </p:attrNameLst>
                                      </p:cBhvr>
                                      <p:to>
                                        <p:strVal val="visible"/>
                                      </p:to>
                                    </p:set>
                                    <p:anim calcmode="lin" valueType="num">
                                      <p:cBhvr additive="base">
                                        <p:cTn id="37" dur="500" fill="hold"/>
                                        <p:tgtEl>
                                          <p:spTgt spid="54283">
                                            <p:txEl>
                                              <p:charRg st="0" end="29"/>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4283">
                                            <p:txEl>
                                              <p:charRg st="0" end="2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3" grpId="0" bldLvl="0" animBg="1"/>
      <p:bldP spid="35845" grpId="0" bldLvl="0" animBg="1"/>
      <p:bldP spid="35847"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2" name="矩形 1"/>
          <p:cNvSpPr/>
          <p:nvPr/>
        </p:nvSpPr>
        <p:spPr>
          <a:xfrm>
            <a:off x="1327395" y="2913499"/>
            <a:ext cx="1832553" cy="584775"/>
          </a:xfrm>
          <a:prstGeom prst="rect">
            <a:avLst/>
          </a:prstGeom>
        </p:spPr>
        <p:txBody>
          <a:bodyPr wrap="none">
            <a:spAutoFit/>
          </a:bodyPr>
          <a:lstStyle/>
          <a:p>
            <a:pPr>
              <a:spcBef>
                <a:spcPct val="50000"/>
              </a:spcBef>
            </a:pPr>
            <a:r>
              <a:rPr lang="zh-CN" altLang="en-US" sz="3200" b="1" dirty="0">
                <a:effectLst/>
                <a:latin typeface="宋体" panose="02010600030101010101" pitchFamily="2" charset="-122"/>
                <a:ea typeface="宋体" panose="02010600030101010101" pitchFamily="2" charset="-122"/>
              </a:rPr>
              <a:t>文言</a:t>
            </a:r>
            <a:r>
              <a:rPr lang="zh-CN" altLang="en-US" sz="3200" b="1" dirty="0" smtClean="0">
                <a:effectLst/>
                <a:latin typeface="宋体" panose="02010600030101010101" pitchFamily="2" charset="-122"/>
                <a:ea typeface="宋体" panose="02010600030101010101" pitchFamily="2" charset="-122"/>
              </a:rPr>
              <a:t>句</a:t>
            </a:r>
            <a:r>
              <a:rPr lang="zh-CN" altLang="en-US" sz="3200" b="1" dirty="0">
                <a:effectLst/>
                <a:latin typeface="宋体" panose="02010600030101010101" pitchFamily="2" charset="-122"/>
                <a:ea typeface="宋体" panose="02010600030101010101" pitchFamily="2" charset="-122"/>
              </a:rPr>
              <a:t>式</a:t>
            </a:r>
            <a:endParaRPr lang="zh-CN" altLang="en-US" sz="3200" b="1" dirty="0">
              <a:effectLst/>
              <a:latin typeface="宋体" panose="02010600030101010101" pitchFamily="2" charset="-122"/>
              <a:ea typeface="宋体" panose="02010600030101010101" pitchFamily="2" charset="-122"/>
            </a:endParaRPr>
          </a:p>
        </p:txBody>
      </p:sp>
      <p:sp>
        <p:nvSpPr>
          <p:cNvPr id="6" name="矩形 5"/>
          <p:cNvSpPr/>
          <p:nvPr/>
        </p:nvSpPr>
        <p:spPr>
          <a:xfrm>
            <a:off x="1398270" y="3416935"/>
            <a:ext cx="3859530" cy="2122805"/>
          </a:xfrm>
          <a:prstGeom prst="rect">
            <a:avLst/>
          </a:prstGeom>
        </p:spPr>
        <p:txBody>
          <a:bodyPr wrap="square">
            <a:spAutoFit/>
          </a:bodyPr>
          <a:lstStyle/>
          <a:p>
            <a:pPr algn="just">
              <a:lnSpc>
                <a:spcPct val="150000"/>
              </a:lnSpc>
            </a:pPr>
            <a:r>
              <a:rPr lang="zh-CN" altLang="zh-CN" sz="2800" b="1" dirty="0" smtClean="0">
                <a:solidFill>
                  <a:schemeClr val="tx1"/>
                </a:solidFill>
                <a:latin typeface="宋体" panose="02010600030101010101" pitchFamily="2" charset="-122"/>
                <a:ea typeface="宋体" panose="02010600030101010101" pitchFamily="2" charset="-122"/>
              </a:rPr>
              <a:t>一</a:t>
            </a:r>
            <a:r>
              <a:rPr lang="zh-CN" altLang="zh-CN" sz="2800" b="1" dirty="0">
                <a:solidFill>
                  <a:schemeClr val="tx1"/>
                </a:solidFill>
                <a:latin typeface="宋体" panose="02010600030101010101" pitchFamily="2" charset="-122"/>
                <a:ea typeface="宋体" panose="02010600030101010101" pitchFamily="2" charset="-122"/>
              </a:rPr>
              <a:t>讲学家设帐寺中</a:t>
            </a:r>
            <a:endParaRPr lang="zh-CN" altLang="zh-CN" sz="2800" b="1" dirty="0">
              <a:solidFill>
                <a:schemeClr val="tx1"/>
              </a:solidFill>
              <a:latin typeface="宋体" panose="02010600030101010101" pitchFamily="2" charset="-122"/>
              <a:ea typeface="宋体" panose="02010600030101010101" pitchFamily="2" charset="-122"/>
            </a:endParaRPr>
          </a:p>
          <a:p>
            <a:pPr algn="just">
              <a:lnSpc>
                <a:spcPct val="150000"/>
              </a:lnSpc>
            </a:pPr>
            <a:endParaRPr lang="zh-CN" altLang="zh-CN" sz="3200" b="1" dirty="0" smtClean="0">
              <a:solidFill>
                <a:schemeClr val="tx1"/>
              </a:solidFill>
              <a:latin typeface="宋体" panose="02010600030101010101" pitchFamily="2" charset="-122"/>
              <a:ea typeface="宋体" panose="02010600030101010101" pitchFamily="2" charset="-122"/>
            </a:endParaRPr>
          </a:p>
          <a:p>
            <a:pPr algn="just">
              <a:lnSpc>
                <a:spcPct val="150000"/>
              </a:lnSpc>
            </a:pPr>
            <a:r>
              <a:rPr lang="zh-CN" altLang="zh-CN" sz="2800" b="1" dirty="0" smtClean="0">
                <a:solidFill>
                  <a:schemeClr val="tx1"/>
                </a:solidFill>
                <a:latin typeface="宋体" panose="02010600030101010101" pitchFamily="2" charset="-122"/>
                <a:ea typeface="宋体" panose="02010600030101010101" pitchFamily="2" charset="-122"/>
              </a:rPr>
              <a:t>求</a:t>
            </a:r>
            <a:r>
              <a:rPr lang="zh-CN" altLang="zh-CN" sz="2800" b="1" dirty="0">
                <a:solidFill>
                  <a:schemeClr val="tx1"/>
                </a:solidFill>
                <a:latin typeface="宋体" panose="02010600030101010101" pitchFamily="2" charset="-122"/>
                <a:ea typeface="宋体" panose="02010600030101010101" pitchFamily="2" charset="-122"/>
              </a:rPr>
              <a:t>之地中</a:t>
            </a:r>
            <a:endParaRPr lang="zh-CN" altLang="zh-CN" sz="2800" b="1" dirty="0">
              <a:solidFill>
                <a:schemeClr val="tx1"/>
              </a:solidFill>
              <a:latin typeface="宋体" panose="02010600030101010101" pitchFamily="2" charset="-122"/>
              <a:ea typeface="宋体" panose="02010600030101010101" pitchFamily="2" charset="-122"/>
            </a:endParaRPr>
          </a:p>
        </p:txBody>
      </p:sp>
      <p:sp>
        <p:nvSpPr>
          <p:cNvPr id="4" name="文本框 3"/>
          <p:cNvSpPr txBox="1"/>
          <p:nvPr/>
        </p:nvSpPr>
        <p:spPr>
          <a:xfrm>
            <a:off x="2716530" y="5448935"/>
            <a:ext cx="7167880" cy="521970"/>
          </a:xfrm>
          <a:prstGeom prst="rect">
            <a:avLst/>
          </a:prstGeom>
          <a:noFill/>
        </p:spPr>
        <p:txBody>
          <a:bodyPr wrap="none" rtlCol="0" anchor="t">
            <a:spAutoFit/>
          </a:bodyPr>
          <a:p>
            <a:pPr algn="l"/>
            <a:r>
              <a:rPr lang="zh-CN" altLang="zh-CN" sz="2800" b="1" dirty="0">
                <a:solidFill>
                  <a:srgbClr val="FF0000"/>
                </a:solidFill>
                <a:latin typeface="黑体" panose="02010609060101010101" charset="-122"/>
                <a:ea typeface="黑体" panose="02010609060101010101" charset="-122"/>
                <a:sym typeface="+mn-ea"/>
              </a:rPr>
              <a:t>省略句</a:t>
            </a:r>
            <a:r>
              <a:rPr lang="en-US" altLang="zh-CN" sz="2800" b="1">
                <a:solidFill>
                  <a:schemeClr val="tx1"/>
                </a:solidFill>
                <a:ea typeface="SimSun-ExtB" panose="02010609060101010101" pitchFamily="49" charset="-122"/>
                <a:sym typeface="宋体" panose="02010600030101010101" pitchFamily="2" charset="-122"/>
              </a:rPr>
              <a:t>,“</a:t>
            </a:r>
            <a:r>
              <a:rPr lang="zh-CN" altLang="zh-CN" sz="2800" b="1" dirty="0">
                <a:solidFill>
                  <a:schemeClr val="tx1"/>
                </a:solidFill>
                <a:latin typeface="宋体" panose="02010600030101010101" pitchFamily="2" charset="-122"/>
                <a:ea typeface="宋体" panose="02010600030101010101" pitchFamily="2" charset="-122"/>
                <a:sym typeface="+mn-ea"/>
              </a:rPr>
              <a:t>设帐</a:t>
            </a:r>
            <a:r>
              <a:rPr lang="en-US" altLang="zh-CN" sz="2800" b="1">
                <a:solidFill>
                  <a:schemeClr val="tx1"/>
                </a:solidFill>
                <a:ea typeface="SimSun-ExtB" panose="02010609060101010101" pitchFamily="49" charset="-122"/>
                <a:sym typeface="宋体" panose="02010600030101010101" pitchFamily="2" charset="-122"/>
              </a:rPr>
              <a:t>”</a:t>
            </a:r>
            <a:r>
              <a:rPr lang="zh-CN" altLang="en-US" sz="2800" b="1">
                <a:solidFill>
                  <a:schemeClr val="tx1"/>
                </a:solidFill>
                <a:ea typeface="SimSun-ExtB" panose="02010609060101010101" pitchFamily="49" charset="-122"/>
                <a:sym typeface="宋体" panose="02010600030101010101" pitchFamily="2" charset="-122"/>
              </a:rPr>
              <a:t>后面</a:t>
            </a:r>
            <a:r>
              <a:rPr lang="zh-CN" altLang="zh-CN" sz="2800" b="1" dirty="0">
                <a:solidFill>
                  <a:schemeClr val="tx1"/>
                </a:solidFill>
                <a:latin typeface="宋体" panose="02010600030101010101" pitchFamily="2" charset="-122"/>
                <a:ea typeface="宋体" panose="02010600030101010101" pitchFamily="2" charset="-122"/>
                <a:sym typeface="+mn-ea"/>
              </a:rPr>
              <a:t>省略介词</a:t>
            </a:r>
            <a:r>
              <a:rPr lang="zh-CN" altLang="zh-CN" sz="2800" b="1" dirty="0">
                <a:solidFill>
                  <a:schemeClr val="tx1"/>
                </a:solidFill>
                <a:uFillTx/>
                <a:latin typeface="Arial" panose="020B0604020202020204" pitchFamily="34" charset="0"/>
                <a:ea typeface="SimSun-ExtB" panose="02010609060101010101" pitchFamily="49" charset="-122"/>
                <a:cs typeface="Arial" panose="020B0604020202020204" pitchFamily="34" charset="0"/>
                <a:sym typeface="+mn-ea"/>
              </a:rPr>
              <a:t>“于”</a:t>
            </a:r>
            <a:r>
              <a:rPr lang="en-US" altLang="zh-CN" sz="2800" b="1">
                <a:ea typeface="SimSun-ExtB" panose="02010609060101010101" pitchFamily="49" charset="-122"/>
                <a:sym typeface="宋体" panose="02010600030101010101" pitchFamily="2" charset="-122"/>
              </a:rPr>
              <a:t>,</a:t>
            </a:r>
            <a:r>
              <a:rPr lang="zh-CN" altLang="zh-CN" sz="2800" b="1" dirty="0">
                <a:solidFill>
                  <a:schemeClr val="tx1"/>
                </a:solidFill>
                <a:uFillTx/>
                <a:latin typeface="Arial" panose="020B0604020202020204" pitchFamily="34" charset="0"/>
                <a:ea typeface="SimSun-ExtB" panose="02010609060101010101" pitchFamily="49" charset="-122"/>
                <a:cs typeface="Arial" panose="020B0604020202020204" pitchFamily="34" charset="0"/>
                <a:sym typeface="+mn-ea"/>
              </a:rPr>
              <a:t>相当于“在”</a:t>
            </a:r>
            <a:endParaRPr lang="zh-CN" altLang="zh-CN" sz="2800" b="1" dirty="0">
              <a:solidFill>
                <a:schemeClr val="tx1"/>
              </a:solidFill>
              <a:uFillTx/>
              <a:latin typeface="Arial" panose="020B0604020202020204" pitchFamily="34" charset="0"/>
              <a:ea typeface="SimSun-ExtB" panose="02010609060101010101" pitchFamily="49" charset="-122"/>
              <a:cs typeface="Arial" panose="020B0604020202020204" pitchFamily="34" charset="0"/>
              <a:sym typeface="+mn-ea"/>
            </a:endParaRPr>
          </a:p>
        </p:txBody>
      </p:sp>
      <p:sp>
        <p:nvSpPr>
          <p:cNvPr id="5" name="文本框 4"/>
          <p:cNvSpPr txBox="1"/>
          <p:nvPr/>
        </p:nvSpPr>
        <p:spPr>
          <a:xfrm>
            <a:off x="2783205" y="4065905"/>
            <a:ext cx="7968615" cy="521970"/>
          </a:xfrm>
          <a:prstGeom prst="rect">
            <a:avLst/>
          </a:prstGeom>
          <a:noFill/>
        </p:spPr>
        <p:txBody>
          <a:bodyPr wrap="square" rtlCol="0" anchor="t">
            <a:spAutoFit/>
          </a:bodyPr>
          <a:p>
            <a:pPr algn="l"/>
            <a:r>
              <a:rPr lang="zh-CN" altLang="zh-CN" sz="2800" b="1" dirty="0">
                <a:solidFill>
                  <a:srgbClr val="FF0000"/>
                </a:solidFill>
                <a:latin typeface="黑体" panose="02010609060101010101" charset="-122"/>
                <a:ea typeface="黑体" panose="02010609060101010101" charset="-122"/>
                <a:sym typeface="+mn-ea"/>
              </a:rPr>
              <a:t>省略句</a:t>
            </a:r>
            <a:r>
              <a:rPr lang="en-US" altLang="zh-CN" sz="2800" b="1">
                <a:solidFill>
                  <a:schemeClr val="tx1"/>
                </a:solidFill>
                <a:ea typeface="SimSun-ExtB" panose="02010609060101010101" pitchFamily="49" charset="-122"/>
                <a:sym typeface="宋体" panose="02010600030101010101" pitchFamily="2" charset="-122"/>
              </a:rPr>
              <a:t>,“</a:t>
            </a:r>
            <a:r>
              <a:rPr lang="zh-CN" altLang="zh-CN" sz="2800" b="1" dirty="0">
                <a:solidFill>
                  <a:schemeClr val="tx1"/>
                </a:solidFill>
                <a:latin typeface="宋体" panose="02010600030101010101" pitchFamily="2" charset="-122"/>
                <a:ea typeface="宋体" panose="02010600030101010101" pitchFamily="2" charset="-122"/>
                <a:sym typeface="+mn-ea"/>
              </a:rPr>
              <a:t>求之</a:t>
            </a:r>
            <a:r>
              <a:rPr lang="en-US" altLang="zh-CN" sz="2800" b="1">
                <a:solidFill>
                  <a:schemeClr val="tx1"/>
                </a:solidFill>
                <a:ea typeface="SimSun-ExtB" panose="02010609060101010101" pitchFamily="49" charset="-122"/>
                <a:sym typeface="宋体" panose="02010600030101010101" pitchFamily="2" charset="-122"/>
              </a:rPr>
              <a:t>”</a:t>
            </a:r>
            <a:r>
              <a:rPr lang="zh-CN" altLang="en-US" sz="2800" b="1">
                <a:solidFill>
                  <a:schemeClr val="tx1"/>
                </a:solidFill>
                <a:ea typeface="SimSun-ExtB" panose="02010609060101010101" pitchFamily="49" charset="-122"/>
                <a:sym typeface="宋体" panose="02010600030101010101" pitchFamily="2" charset="-122"/>
              </a:rPr>
              <a:t>后面</a:t>
            </a:r>
            <a:r>
              <a:rPr lang="zh-CN" altLang="zh-CN" sz="2800" b="1" dirty="0">
                <a:solidFill>
                  <a:schemeClr val="tx1"/>
                </a:solidFill>
                <a:latin typeface="宋体" panose="02010600030101010101" pitchFamily="2" charset="-122"/>
                <a:ea typeface="宋体" panose="02010600030101010101" pitchFamily="2" charset="-122"/>
                <a:sym typeface="+mn-ea"/>
              </a:rPr>
              <a:t>省略介词</a:t>
            </a:r>
            <a:r>
              <a:rPr lang="zh-CN" altLang="zh-CN" sz="2800" b="1" dirty="0">
                <a:solidFill>
                  <a:schemeClr val="tx1"/>
                </a:solidFill>
                <a:uFillTx/>
                <a:latin typeface="Arial" panose="020B0604020202020204" pitchFamily="34" charset="0"/>
                <a:ea typeface="SimSun-ExtB" panose="02010609060101010101" pitchFamily="49" charset="-122"/>
                <a:cs typeface="Arial" panose="020B0604020202020204" pitchFamily="34" charset="0"/>
                <a:sym typeface="+mn-ea"/>
              </a:rPr>
              <a:t>“于”</a:t>
            </a:r>
            <a:r>
              <a:rPr lang="en-US" altLang="zh-CN" sz="2800" b="1">
                <a:ea typeface="SimSun-ExtB" panose="02010609060101010101" pitchFamily="49" charset="-122"/>
                <a:sym typeface="宋体" panose="02010600030101010101" pitchFamily="2" charset="-122"/>
              </a:rPr>
              <a:t>,</a:t>
            </a:r>
            <a:r>
              <a:rPr lang="zh-CN" altLang="zh-CN" sz="2800" b="1" dirty="0">
                <a:solidFill>
                  <a:schemeClr val="tx1"/>
                </a:solidFill>
                <a:uFillTx/>
                <a:latin typeface="Arial" panose="020B0604020202020204" pitchFamily="34" charset="0"/>
                <a:ea typeface="SimSun-ExtB" panose="02010609060101010101" pitchFamily="49" charset="-122"/>
                <a:cs typeface="Arial" panose="020B0604020202020204" pitchFamily="34" charset="0"/>
                <a:sym typeface="+mn-ea"/>
              </a:rPr>
              <a:t>相当于“在”</a:t>
            </a:r>
            <a:endParaRPr lang="zh-CN" altLang="zh-CN" sz="2800" b="1" dirty="0">
              <a:solidFill>
                <a:schemeClr val="tx1"/>
              </a:solidFill>
              <a:uFillTx/>
              <a:latin typeface="Arial" panose="020B0604020202020204" pitchFamily="34" charset="0"/>
              <a:ea typeface="SimSun-ExtB" panose="02010609060101010101" pitchFamily="49" charset="-122"/>
              <a:cs typeface="Arial" panose="020B0604020202020204" pitchFamily="34" charset="0"/>
              <a:sym typeface="+mn-ea"/>
            </a:endParaRPr>
          </a:p>
        </p:txBody>
      </p:sp>
      <p:sp>
        <p:nvSpPr>
          <p:cNvPr id="36866" name="矩形 107522"/>
          <p:cNvSpPr/>
          <p:nvPr/>
        </p:nvSpPr>
        <p:spPr>
          <a:xfrm>
            <a:off x="864870" y="1073150"/>
            <a:ext cx="11041380" cy="521970"/>
          </a:xfrm>
          <a:prstGeom prst="rect">
            <a:avLst/>
          </a:prstGeom>
          <a:noFill/>
          <a:ln w="9525">
            <a:noFill/>
          </a:ln>
        </p:spPr>
        <p:txBody>
          <a:bodyPr wrap="square" anchor="t" anchorCtr="0">
            <a:spAutoFit/>
          </a:bodyPr>
          <a:p>
            <a:r>
              <a:rPr lang="zh-CN" altLang="en-US" sz="2800" b="1" dirty="0">
                <a:solidFill>
                  <a:schemeClr val="tx1"/>
                </a:solidFill>
                <a:latin typeface="宋体" panose="02010600030101010101" pitchFamily="2" charset="-122"/>
                <a:ea typeface="宋体" panose="02010600030101010101" pitchFamily="2" charset="-122"/>
              </a:rPr>
              <a:t>（</a:t>
            </a:r>
            <a:r>
              <a:rPr lang="en-US" altLang="zh-CN" sz="2800" b="1">
                <a:solidFill>
                  <a:schemeClr val="tx1"/>
                </a:solidFill>
                <a:latin typeface="宋体" panose="02010600030101010101" pitchFamily="2" charset="-122"/>
                <a:ea typeface="宋体" panose="02010600030101010101" pitchFamily="2" charset="-122"/>
              </a:rPr>
              <a:t>4</a:t>
            </a:r>
            <a:r>
              <a:rPr lang="zh-CN" altLang="en-US" sz="2800" b="1" dirty="0">
                <a:solidFill>
                  <a:schemeClr val="tx1"/>
                </a:solidFill>
                <a:latin typeface="宋体" panose="02010600030101010101" pitchFamily="2" charset="-122"/>
                <a:ea typeface="宋体" panose="02010600030101010101" pitchFamily="2" charset="-122"/>
              </a:rPr>
              <a:t>）</a:t>
            </a:r>
            <a:r>
              <a:rPr lang="zh-CN" altLang="zh-CN" sz="2800" b="1" dirty="0">
                <a:solidFill>
                  <a:schemeClr val="tx1"/>
                </a:solidFill>
                <a:latin typeface="宋体" panose="02010600030101010101" pitchFamily="2" charset="-122"/>
                <a:ea typeface="宋体" panose="02010600030101010101" pitchFamily="2" charset="-122"/>
              </a:rPr>
              <a:t>然则天下之事</a:t>
            </a:r>
            <a:r>
              <a:rPr lang="en-US" altLang="zh-CN" sz="2800" b="1">
                <a:ea typeface="SimSun-ExtB" panose="02010609060101010101" pitchFamily="49" charset="-122"/>
                <a:sym typeface="宋体" panose="02010600030101010101" pitchFamily="2" charset="-122"/>
              </a:rPr>
              <a:t>,</a:t>
            </a:r>
            <a:r>
              <a:rPr lang="zh-CN" altLang="zh-CN" sz="2800" b="1" dirty="0">
                <a:solidFill>
                  <a:schemeClr val="tx1"/>
                </a:solidFill>
                <a:latin typeface="宋体" panose="02010600030101010101" pitchFamily="2" charset="-122"/>
                <a:ea typeface="宋体" panose="02010600030101010101" pitchFamily="2" charset="-122"/>
              </a:rPr>
              <a:t>但知其一</a:t>
            </a:r>
            <a:r>
              <a:rPr lang="en-US" altLang="zh-CN" sz="2800" b="1">
                <a:ea typeface="SimSun-ExtB" panose="02010609060101010101" pitchFamily="49" charset="-122"/>
                <a:sym typeface="宋体" panose="02010600030101010101" pitchFamily="2" charset="-122"/>
              </a:rPr>
              <a:t>,</a:t>
            </a:r>
            <a:r>
              <a:rPr lang="zh-CN" altLang="zh-CN" sz="2800" b="1" dirty="0">
                <a:solidFill>
                  <a:schemeClr val="tx1"/>
                </a:solidFill>
                <a:latin typeface="宋体" panose="02010600030101010101" pitchFamily="2" charset="-122"/>
                <a:ea typeface="宋体" panose="02010600030101010101" pitchFamily="2" charset="-122"/>
              </a:rPr>
              <a:t>不知其二者多矣</a:t>
            </a:r>
            <a:r>
              <a:rPr lang="en-US" altLang="zh-CN" sz="2800" b="1">
                <a:ea typeface="SimSun-ExtB" panose="02010609060101010101" pitchFamily="49" charset="-122"/>
                <a:sym typeface="宋体" panose="02010600030101010101" pitchFamily="2" charset="-122"/>
              </a:rPr>
              <a:t>,</a:t>
            </a:r>
            <a:r>
              <a:rPr lang="zh-CN" altLang="zh-CN" sz="2800" b="1" dirty="0">
                <a:solidFill>
                  <a:schemeClr val="tx1"/>
                </a:solidFill>
                <a:latin typeface="宋体" panose="02010600030101010101" pitchFamily="2" charset="-122"/>
                <a:ea typeface="宋体" panose="02010600030101010101" pitchFamily="2" charset="-122"/>
              </a:rPr>
              <a:t>可据理臆断欤？</a:t>
            </a:r>
            <a:endParaRPr lang="zh-CN" altLang="en-US" sz="2800" b="1" dirty="0">
              <a:solidFill>
                <a:schemeClr val="tx1"/>
              </a:solidFill>
              <a:latin typeface="宋体" panose="02010600030101010101" pitchFamily="2" charset="-122"/>
              <a:ea typeface="宋体" panose="02010600030101010101" pitchFamily="2" charset="-122"/>
            </a:endParaRPr>
          </a:p>
        </p:txBody>
      </p:sp>
      <p:sp>
        <p:nvSpPr>
          <p:cNvPr id="38913" name="文本框 12"/>
          <p:cNvSpPr txBox="1"/>
          <p:nvPr/>
        </p:nvSpPr>
        <p:spPr>
          <a:xfrm>
            <a:off x="1209040" y="1664335"/>
            <a:ext cx="9773920" cy="1038860"/>
          </a:xfrm>
          <a:prstGeom prst="rect">
            <a:avLst/>
          </a:prstGeom>
          <a:noFill/>
          <a:ln w="9525">
            <a:noFill/>
          </a:ln>
        </p:spPr>
        <p:txBody>
          <a:bodyPr wrap="square" anchor="t" anchorCtr="0">
            <a:spAutoFit/>
          </a:bodyPr>
          <a:p>
            <a:pPr>
              <a:lnSpc>
                <a:spcPct val="110000"/>
              </a:lnSpc>
            </a:pPr>
            <a:r>
              <a:rPr lang="zh-CN" altLang="zh-CN" sz="2800" b="1" dirty="0">
                <a:solidFill>
                  <a:srgbClr val="FF0000"/>
                </a:solidFill>
                <a:latin typeface="宋体" panose="02010600030101010101" pitchFamily="2" charset="-122"/>
                <a:ea typeface="宋体" panose="02010600030101010101" pitchFamily="2" charset="-122"/>
              </a:rPr>
              <a:t>既然这样</a:t>
            </a:r>
            <a:r>
              <a:rPr lang="en-US" altLang="zh-CN" sz="2800" b="1">
                <a:solidFill>
                  <a:srgbClr val="FF0000"/>
                </a:solidFill>
                <a:ea typeface="SimSun-ExtB" panose="02010609060101010101" pitchFamily="49" charset="-122"/>
                <a:sym typeface="宋体" panose="02010600030101010101" pitchFamily="2" charset="-122"/>
              </a:rPr>
              <a:t>,</a:t>
            </a:r>
            <a:r>
              <a:rPr lang="zh-CN" altLang="zh-CN" sz="2800" b="1" dirty="0">
                <a:solidFill>
                  <a:srgbClr val="FF0000"/>
                </a:solidFill>
                <a:latin typeface="宋体" panose="02010600030101010101" pitchFamily="2" charset="-122"/>
                <a:ea typeface="宋体" panose="02010600030101010101" pitchFamily="2" charset="-122"/>
              </a:rPr>
              <a:t>那么天下的事</a:t>
            </a:r>
            <a:r>
              <a:rPr lang="en-US" altLang="zh-CN" sz="2800" b="1">
                <a:solidFill>
                  <a:srgbClr val="FF0000"/>
                </a:solidFill>
                <a:ea typeface="SimSun-ExtB" panose="02010609060101010101" pitchFamily="49" charset="-122"/>
                <a:sym typeface="宋体" panose="02010600030101010101" pitchFamily="2" charset="-122"/>
              </a:rPr>
              <a:t>,</a:t>
            </a:r>
            <a:r>
              <a:rPr lang="zh-CN" altLang="zh-CN" sz="2800" b="1" dirty="0">
                <a:solidFill>
                  <a:srgbClr val="FF0000"/>
                </a:solidFill>
                <a:latin typeface="宋体" panose="02010600030101010101" pitchFamily="2" charset="-122"/>
                <a:ea typeface="宋体" panose="02010600030101010101" pitchFamily="2" charset="-122"/>
              </a:rPr>
              <a:t>只知道表面现象</a:t>
            </a:r>
            <a:r>
              <a:rPr lang="en-US" altLang="zh-CN" sz="2800" b="1">
                <a:solidFill>
                  <a:srgbClr val="FF0000"/>
                </a:solidFill>
                <a:ea typeface="SimSun-ExtB" panose="02010609060101010101" pitchFamily="49" charset="-122"/>
                <a:sym typeface="宋体" panose="02010600030101010101" pitchFamily="2" charset="-122"/>
              </a:rPr>
              <a:t>,</a:t>
            </a:r>
            <a:r>
              <a:rPr lang="zh-CN" altLang="zh-CN" sz="2800" b="1" dirty="0">
                <a:solidFill>
                  <a:srgbClr val="FF0000"/>
                </a:solidFill>
                <a:latin typeface="宋体" panose="02010600030101010101" pitchFamily="2" charset="-122"/>
                <a:ea typeface="宋体" panose="02010600030101010101" pitchFamily="2" charset="-122"/>
              </a:rPr>
              <a:t>不知道其中根本道理的情况有很多啊</a:t>
            </a:r>
            <a:r>
              <a:rPr lang="en-US" altLang="zh-CN" sz="2800" b="1">
                <a:solidFill>
                  <a:srgbClr val="FF0000"/>
                </a:solidFill>
                <a:ea typeface="SimSun-ExtB" panose="02010609060101010101" pitchFamily="49" charset="-122"/>
                <a:sym typeface="宋体" panose="02010600030101010101" pitchFamily="2" charset="-122"/>
              </a:rPr>
              <a:t>,</a:t>
            </a:r>
            <a:r>
              <a:rPr sz="2800">
                <a:solidFill>
                  <a:srgbClr val="FF0000"/>
                </a:solidFill>
                <a:sym typeface="+mn-ea"/>
              </a:rPr>
              <a:t>(</a:t>
            </a:r>
            <a:r>
              <a:rPr lang="zh-CN" altLang="zh-CN" sz="2800" b="1" dirty="0">
                <a:solidFill>
                  <a:srgbClr val="FF0000"/>
                </a:solidFill>
                <a:latin typeface="宋体" panose="02010600030101010101" pitchFamily="2" charset="-122"/>
                <a:ea typeface="宋体" panose="02010600030101010101" pitchFamily="2" charset="-122"/>
              </a:rPr>
              <a:t>怎么</a:t>
            </a:r>
            <a:r>
              <a:rPr sz="2800">
                <a:solidFill>
                  <a:srgbClr val="FF0000"/>
                </a:solidFill>
                <a:sym typeface="+mn-ea"/>
              </a:rPr>
              <a:t>)</a:t>
            </a:r>
            <a:r>
              <a:rPr lang="zh-CN" altLang="zh-CN" sz="2800" b="1" dirty="0">
                <a:solidFill>
                  <a:srgbClr val="FF0000"/>
                </a:solidFill>
                <a:latin typeface="宋体" panose="02010600030101010101" pitchFamily="2" charset="-122"/>
                <a:ea typeface="宋体" panose="02010600030101010101" pitchFamily="2" charset="-122"/>
              </a:rPr>
              <a:t>可以根据某个道理就主观判断呢？</a:t>
            </a:r>
            <a:endParaRPr lang="zh-CN" altLang="zh-CN" sz="2800" b="1" dirty="0">
              <a:solidFill>
                <a:srgbClr val="FF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8913"/>
                                        </p:tgtEl>
                                        <p:attrNameLst>
                                          <p:attrName>style.visibility</p:attrName>
                                        </p:attrNameLst>
                                      </p:cBhvr>
                                      <p:to>
                                        <p:strVal val="visible"/>
                                      </p:to>
                                    </p:set>
                                    <p:anim calcmode="lin" valueType="num">
                                      <p:cBhvr>
                                        <p:cTn id="7" dur="500" fill="hold"/>
                                        <p:tgtEl>
                                          <p:spTgt spid="38913"/>
                                        </p:tgtEl>
                                        <p:attrNameLst>
                                          <p:attrName>ppt_w</p:attrName>
                                        </p:attrNameLst>
                                      </p:cBhvr>
                                      <p:tavLst>
                                        <p:tav tm="0">
                                          <p:val>
                                            <p:fltVal val="0.000000"/>
                                          </p:val>
                                        </p:tav>
                                        <p:tav tm="100000">
                                          <p:val>
                                            <p:strVal val="#ppt_w"/>
                                          </p:val>
                                        </p:tav>
                                      </p:tavLst>
                                    </p:anim>
                                    <p:anim calcmode="lin" valueType="num">
                                      <p:cBhvr>
                                        <p:cTn id="8" dur="500" fill="hold"/>
                                        <p:tgtEl>
                                          <p:spTgt spid="38913"/>
                                        </p:tgtEl>
                                        <p:attrNameLst>
                                          <p:attrName>ppt_h</p:attrName>
                                        </p:attrNameLst>
                                      </p:cBhvr>
                                      <p:tavLst>
                                        <p:tav tm="0">
                                          <p:val>
                                            <p:fltVal val="0.00000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6"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80">
                                          <p:stCondLst>
                                            <p:cond delay="0"/>
                                          </p:stCondLst>
                                        </p:cTn>
                                        <p:tgtEl>
                                          <p:spTgt spid="2"/>
                                        </p:tgtEl>
                                      </p:cBhvr>
                                    </p:animEffect>
                                    <p:anim calcmode="lin" valueType="num">
                                      <p:cBhvr>
                                        <p:cTn id="14"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9" dur="26">
                                          <p:stCondLst>
                                            <p:cond delay="650"/>
                                          </p:stCondLst>
                                        </p:cTn>
                                        <p:tgtEl>
                                          <p:spTgt spid="2"/>
                                        </p:tgtEl>
                                      </p:cBhvr>
                                      <p:to x="100000" y="60000"/>
                                    </p:animScale>
                                    <p:animScale>
                                      <p:cBhvr>
                                        <p:cTn id="20" dur="166" decel="50000">
                                          <p:stCondLst>
                                            <p:cond delay="676"/>
                                          </p:stCondLst>
                                        </p:cTn>
                                        <p:tgtEl>
                                          <p:spTgt spid="2"/>
                                        </p:tgtEl>
                                      </p:cBhvr>
                                      <p:to x="100000" y="100000"/>
                                    </p:animScale>
                                    <p:animScale>
                                      <p:cBhvr>
                                        <p:cTn id="21" dur="26">
                                          <p:stCondLst>
                                            <p:cond delay="1312"/>
                                          </p:stCondLst>
                                        </p:cTn>
                                        <p:tgtEl>
                                          <p:spTgt spid="2"/>
                                        </p:tgtEl>
                                      </p:cBhvr>
                                      <p:to x="100000" y="80000"/>
                                    </p:animScale>
                                    <p:animScale>
                                      <p:cBhvr>
                                        <p:cTn id="22" dur="166" decel="50000">
                                          <p:stCondLst>
                                            <p:cond delay="1338"/>
                                          </p:stCondLst>
                                        </p:cTn>
                                        <p:tgtEl>
                                          <p:spTgt spid="2"/>
                                        </p:tgtEl>
                                      </p:cBhvr>
                                      <p:to x="100000" y="100000"/>
                                    </p:animScale>
                                    <p:animScale>
                                      <p:cBhvr>
                                        <p:cTn id="23" dur="26">
                                          <p:stCondLst>
                                            <p:cond delay="1642"/>
                                          </p:stCondLst>
                                        </p:cTn>
                                        <p:tgtEl>
                                          <p:spTgt spid="2"/>
                                        </p:tgtEl>
                                      </p:cBhvr>
                                      <p:to x="100000" y="90000"/>
                                    </p:animScale>
                                    <p:animScale>
                                      <p:cBhvr>
                                        <p:cTn id="24" dur="166" decel="50000">
                                          <p:stCondLst>
                                            <p:cond delay="1668"/>
                                          </p:stCondLst>
                                        </p:cTn>
                                        <p:tgtEl>
                                          <p:spTgt spid="2"/>
                                        </p:tgtEl>
                                      </p:cBhvr>
                                      <p:to x="100000" y="100000"/>
                                    </p:animScale>
                                    <p:animScale>
                                      <p:cBhvr>
                                        <p:cTn id="25" dur="26">
                                          <p:stCondLst>
                                            <p:cond delay="1808"/>
                                          </p:stCondLst>
                                        </p:cTn>
                                        <p:tgtEl>
                                          <p:spTgt spid="2"/>
                                        </p:tgtEl>
                                      </p:cBhvr>
                                      <p:to x="100000" y="95000"/>
                                    </p:animScale>
                                    <p:animScale>
                                      <p:cBhvr>
                                        <p:cTn id="26" dur="166" decel="50000">
                                          <p:stCondLst>
                                            <p:cond delay="1834"/>
                                          </p:stCondLst>
                                        </p:cTn>
                                        <p:tgtEl>
                                          <p:spTgt spid="2"/>
                                        </p:tgtEl>
                                      </p:cBhvr>
                                      <p:to x="100000" y="100000"/>
                                    </p:animScale>
                                  </p:childTnLst>
                                </p:cTn>
                              </p:par>
                            </p:childTnLst>
                          </p:cTn>
                        </p:par>
                      </p:childTnLst>
                    </p:cTn>
                  </p:par>
                  <p:par>
                    <p:cTn id="27" fill="hold">
                      <p:stCondLst>
                        <p:cond delay="indefinite"/>
                      </p:stCondLst>
                      <p:childTnLst>
                        <p:par>
                          <p:cTn id="28" fill="hold">
                            <p:stCondLst>
                              <p:cond delay="0"/>
                            </p:stCondLst>
                            <p:childTnLst>
                              <p:par>
                                <p:cTn id="29" presetID="21" presetClass="entr" presetSubtype="1"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heel(1)">
                                      <p:cBhvr>
                                        <p:cTn id="31" dur="2000"/>
                                        <p:tgtEl>
                                          <p:spTgt spid="6"/>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ppt_x"/>
                                          </p:val>
                                        </p:tav>
                                        <p:tav tm="100000">
                                          <p:val>
                                            <p:strVal val="#ppt_x"/>
                                          </p:val>
                                        </p:tav>
                                      </p:tavLst>
                                    </p:anim>
                                    <p:anim calcmode="lin" valueType="num">
                                      <p:cBhvr additive="base">
                                        <p:cTn id="37"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4"/>
                                        </p:tgtEl>
                                        <p:attrNameLst>
                                          <p:attrName>style.visibility</p:attrName>
                                        </p:attrNameLst>
                                      </p:cBhvr>
                                      <p:to>
                                        <p:strVal val="visible"/>
                                      </p:to>
                                    </p:set>
                                    <p:anim calcmode="lin" valueType="num">
                                      <p:cBhvr additive="base">
                                        <p:cTn id="42" dur="500" fill="hold"/>
                                        <p:tgtEl>
                                          <p:spTgt spid="4"/>
                                        </p:tgtEl>
                                        <p:attrNameLst>
                                          <p:attrName>ppt_x</p:attrName>
                                        </p:attrNameLst>
                                      </p:cBhvr>
                                      <p:tavLst>
                                        <p:tav tm="0">
                                          <p:val>
                                            <p:strVal val="#ppt_x"/>
                                          </p:val>
                                        </p:tav>
                                        <p:tav tm="100000">
                                          <p:val>
                                            <p:strVal val="#ppt_x"/>
                                          </p:val>
                                        </p:tav>
                                      </p:tavLst>
                                    </p:anim>
                                    <p:anim calcmode="lin" valueType="num">
                                      <p:cBhvr additive="base">
                                        <p:cTn id="4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38913" grpId="0"/>
      <p:bldP spid="5" grpId="0"/>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sp>
        <p:nvSpPr>
          <p:cNvPr id="33793" name="文本占位符 50178"/>
          <p:cNvSpPr>
            <a:spLocks noGrp="1"/>
          </p:cNvSpPr>
          <p:nvPr>
            <p:ph type="body" idx="4294967295"/>
          </p:nvPr>
        </p:nvSpPr>
        <p:spPr>
          <a:xfrm>
            <a:off x="1176020" y="1196975"/>
            <a:ext cx="9798050" cy="4526280"/>
          </a:xfrm>
          <a:prstGeom prst="rect">
            <a:avLst/>
          </a:prstGeom>
          <a:noFill/>
          <a:ln w="9525">
            <a:noFill/>
          </a:ln>
        </p:spPr>
        <p:txBody>
          <a:bodyPr anchor="t" anchorCtr="0">
            <a:normAutofit lnSpcReduction="10000"/>
          </a:bodyPr>
          <a:p>
            <a:pPr>
              <a:lnSpc>
                <a:spcPct val="100000"/>
              </a:lnSpc>
              <a:buNone/>
            </a:pPr>
            <a:r>
              <a:rPr lang="en-US" altLang="zh-CN" sz="3000" b="1">
                <a:latin typeface="宋体" panose="02010600030101010101" pitchFamily="2" charset="-122"/>
                <a:ea typeface="宋体" panose="02010600030101010101" pitchFamily="2" charset="-122"/>
                <a:cs typeface="宋体" panose="02010600030101010101" pitchFamily="2" charset="-122"/>
              </a:rPr>
              <a:t>1.</a:t>
            </a:r>
            <a:r>
              <a:rPr lang="zh-CN" altLang="en-US" sz="3000" b="1" dirty="0">
                <a:latin typeface="宋体" panose="02010600030101010101" pitchFamily="2" charset="-122"/>
                <a:ea typeface="宋体" panose="02010600030101010101" pitchFamily="2" charset="-122"/>
                <a:cs typeface="宋体" panose="02010600030101010101" pitchFamily="2" charset="-122"/>
              </a:rPr>
              <a:t>下列各项中</a:t>
            </a:r>
            <a:r>
              <a:rPr lang="en-US" altLang="zh-CN" sz="3000" b="1">
                <a:ea typeface="SimSun-ExtB" panose="02010609060101010101" pitchFamily="49" charset="-122"/>
                <a:sym typeface="宋体" panose="02010600030101010101" pitchFamily="2" charset="-122"/>
              </a:rPr>
              <a:t>,</a:t>
            </a:r>
            <a:r>
              <a:rPr lang="zh-CN" altLang="en-US" sz="3000" b="1" dirty="0">
                <a:latin typeface="宋体" panose="02010600030101010101" pitchFamily="2" charset="-122"/>
                <a:ea typeface="宋体" panose="02010600030101010101" pitchFamily="2" charset="-122"/>
                <a:cs typeface="宋体" panose="02010600030101010101" pitchFamily="2" charset="-122"/>
              </a:rPr>
              <a:t>加点词</a:t>
            </a:r>
            <a:r>
              <a:rPr lang="zh-CN" altLang="en-US" sz="3000" b="1" dirty="0">
                <a:solidFill>
                  <a:srgbClr val="FF0000"/>
                </a:solidFill>
                <a:latin typeface="宋体" panose="02010600030101010101" pitchFamily="2" charset="-122"/>
                <a:ea typeface="宋体" panose="02010600030101010101" pitchFamily="2" charset="-122"/>
                <a:cs typeface="宋体" panose="02010600030101010101" pitchFamily="2" charset="-122"/>
              </a:rPr>
              <a:t>意义和用法</a:t>
            </a:r>
            <a:r>
              <a:rPr lang="zh-CN" altLang="en-US" sz="3000" b="1" dirty="0">
                <a:latin typeface="宋体" panose="02010600030101010101" pitchFamily="2" charset="-122"/>
                <a:ea typeface="宋体" panose="02010600030101010101" pitchFamily="2" charset="-122"/>
                <a:cs typeface="宋体" panose="02010600030101010101" pitchFamily="2" charset="-122"/>
              </a:rPr>
              <a:t>都相同的一项是（    ）</a:t>
            </a:r>
            <a:endParaRPr lang="zh-CN" altLang="en-US" sz="3000" b="1" dirty="0">
              <a:latin typeface="宋体" panose="02010600030101010101" pitchFamily="2" charset="-122"/>
              <a:ea typeface="宋体" panose="02010600030101010101" pitchFamily="2" charset="-122"/>
              <a:cs typeface="宋体" panose="02010600030101010101" pitchFamily="2" charset="-122"/>
            </a:endParaRPr>
          </a:p>
          <a:p>
            <a:pPr>
              <a:lnSpc>
                <a:spcPct val="100000"/>
              </a:lnSpc>
              <a:buNone/>
            </a:pPr>
            <a:r>
              <a:rPr lang="en-US" altLang="zh-CN" sz="2800" b="1"/>
              <a:t>    </a:t>
            </a:r>
            <a:r>
              <a:rPr lang="en-US" altLang="zh-CN" sz="2800" b="1">
                <a:latin typeface="宋体" panose="02010600030101010101" pitchFamily="2" charset="-122"/>
                <a:ea typeface="宋体" panose="02010600030101010101" pitchFamily="2" charset="-122"/>
                <a:cs typeface="宋体" panose="02010600030101010101" pitchFamily="2" charset="-122"/>
              </a:rPr>
              <a:t>A.</a:t>
            </a:r>
            <a:r>
              <a:rPr lang="zh-CN" altLang="en-US" sz="2800" b="1" dirty="0">
                <a:latin typeface="宋体" panose="02010600030101010101" pitchFamily="2" charset="-122"/>
                <a:ea typeface="宋体" panose="02010600030101010101" pitchFamily="2" charset="-122"/>
                <a:cs typeface="宋体" panose="02010600030101010101" pitchFamily="2" charset="-122"/>
              </a:rPr>
              <a:t>岂能</a:t>
            </a:r>
            <a:r>
              <a:rPr lang="zh-CN" altLang="en-US" sz="2800" b="1" u="sng" dirty="0">
                <a:solidFill>
                  <a:srgbClr val="FF0000"/>
                </a:solidFill>
                <a:latin typeface="宋体" panose="02010600030101010101" pitchFamily="2" charset="-122"/>
                <a:ea typeface="宋体" panose="02010600030101010101" pitchFamily="2" charset="-122"/>
                <a:cs typeface="宋体" panose="02010600030101010101" pitchFamily="2" charset="-122"/>
              </a:rPr>
              <a:t>为</a:t>
            </a:r>
            <a:r>
              <a:rPr lang="zh-CN" altLang="en-US" sz="2800" b="1" dirty="0">
                <a:latin typeface="宋体" panose="02010600030101010101" pitchFamily="2" charset="-122"/>
                <a:ea typeface="宋体" panose="02010600030101010101" pitchFamily="2" charset="-122"/>
                <a:cs typeface="宋体" panose="02010600030101010101" pitchFamily="2" charset="-122"/>
              </a:rPr>
              <a:t>暴涨携之去           啮沙</a:t>
            </a:r>
            <a:r>
              <a:rPr lang="zh-CN" altLang="en-US" sz="2800" b="1" u="sng" dirty="0">
                <a:solidFill>
                  <a:srgbClr val="FF0000"/>
                </a:solidFill>
                <a:latin typeface="宋体" panose="02010600030101010101" pitchFamily="2" charset="-122"/>
                <a:ea typeface="宋体" panose="02010600030101010101" pitchFamily="2" charset="-122"/>
                <a:cs typeface="宋体" panose="02010600030101010101" pitchFamily="2" charset="-122"/>
              </a:rPr>
              <a:t>为</a:t>
            </a:r>
            <a:r>
              <a:rPr lang="zh-CN" altLang="en-US" sz="2800" b="1" dirty="0">
                <a:latin typeface="宋体" panose="02010600030101010101" pitchFamily="2" charset="-122"/>
                <a:ea typeface="宋体" panose="02010600030101010101" pitchFamily="2" charset="-122"/>
                <a:cs typeface="宋体" panose="02010600030101010101" pitchFamily="2" charset="-122"/>
              </a:rPr>
              <a:t>坎穴</a:t>
            </a:r>
            <a:endParaRPr lang="zh-CN" altLang="en-US" sz="2800" b="1" dirty="0">
              <a:latin typeface="宋体" panose="02010600030101010101" pitchFamily="2" charset="-122"/>
              <a:ea typeface="宋体" panose="02010600030101010101" pitchFamily="2" charset="-122"/>
              <a:cs typeface="宋体" panose="02010600030101010101" pitchFamily="2" charset="-122"/>
            </a:endParaRPr>
          </a:p>
          <a:p>
            <a:pPr>
              <a:lnSpc>
                <a:spcPct val="100000"/>
              </a:lnSpc>
              <a:buNone/>
            </a:pPr>
            <a:r>
              <a:rPr lang="en-US" altLang="zh-CN" sz="2800" b="1">
                <a:latin typeface="宋体" panose="02010600030101010101" pitchFamily="2" charset="-122"/>
                <a:ea typeface="宋体" panose="02010600030101010101" pitchFamily="2" charset="-122"/>
                <a:cs typeface="宋体" panose="02010600030101010101" pitchFamily="2" charset="-122"/>
              </a:rPr>
              <a:t>    </a:t>
            </a:r>
            <a:endParaRPr lang="en-US" altLang="zh-CN" sz="2800" b="1">
              <a:latin typeface="宋体" panose="02010600030101010101" pitchFamily="2" charset="-122"/>
              <a:ea typeface="宋体" panose="02010600030101010101" pitchFamily="2" charset="-122"/>
              <a:cs typeface="宋体" panose="02010600030101010101" pitchFamily="2" charset="-122"/>
            </a:endParaRPr>
          </a:p>
          <a:p>
            <a:pPr>
              <a:lnSpc>
                <a:spcPct val="100000"/>
              </a:lnSpc>
              <a:buNone/>
            </a:pPr>
            <a:r>
              <a:rPr lang="en-US" altLang="zh-CN" sz="2800" b="1">
                <a:latin typeface="宋体" panose="02010600030101010101" pitchFamily="2" charset="-122"/>
                <a:ea typeface="宋体" panose="02010600030101010101" pitchFamily="2" charset="-122"/>
                <a:cs typeface="宋体" panose="02010600030101010101" pitchFamily="2" charset="-122"/>
              </a:rPr>
              <a:t>  B.</a:t>
            </a:r>
            <a:r>
              <a:rPr lang="zh-CN" altLang="en-US" sz="2800" b="1" dirty="0">
                <a:latin typeface="宋体" panose="02010600030101010101" pitchFamily="2" charset="-122"/>
                <a:ea typeface="宋体" panose="02010600030101010101" pitchFamily="2" charset="-122"/>
                <a:cs typeface="宋体" panose="02010600030101010101" pitchFamily="2" charset="-122"/>
              </a:rPr>
              <a:t>果得</a:t>
            </a:r>
            <a:r>
              <a:rPr lang="zh-CN" altLang="en-US" sz="2800" b="1" u="sng" dirty="0">
                <a:solidFill>
                  <a:srgbClr val="FF0000"/>
                </a:solidFill>
                <a:latin typeface="宋体" panose="02010600030101010101" pitchFamily="2" charset="-122"/>
                <a:ea typeface="宋体" panose="02010600030101010101" pitchFamily="2" charset="-122"/>
                <a:cs typeface="宋体" panose="02010600030101010101" pitchFamily="2" charset="-122"/>
              </a:rPr>
              <a:t>于</a:t>
            </a:r>
            <a:r>
              <a:rPr lang="zh-CN" altLang="en-US" sz="2800" b="1" dirty="0">
                <a:latin typeface="宋体" panose="02010600030101010101" pitchFamily="2" charset="-122"/>
                <a:ea typeface="宋体" panose="02010600030101010101" pitchFamily="2" charset="-122"/>
                <a:cs typeface="宋体" panose="02010600030101010101" pitchFamily="2" charset="-122"/>
              </a:rPr>
              <a:t>数里外               湮</a:t>
            </a:r>
            <a:r>
              <a:rPr lang="zh-CN" altLang="en-US" sz="2800" b="1" u="sng" dirty="0">
                <a:solidFill>
                  <a:srgbClr val="FF0000"/>
                </a:solidFill>
                <a:latin typeface="宋体" panose="02010600030101010101" pitchFamily="2" charset="-122"/>
                <a:ea typeface="宋体" panose="02010600030101010101" pitchFamily="2" charset="-122"/>
                <a:cs typeface="宋体" panose="02010600030101010101" pitchFamily="2" charset="-122"/>
              </a:rPr>
              <a:t>于</a:t>
            </a:r>
            <a:r>
              <a:rPr lang="zh-CN" altLang="en-US" sz="2800" b="1" dirty="0">
                <a:latin typeface="宋体" panose="02010600030101010101" pitchFamily="2" charset="-122"/>
                <a:ea typeface="宋体" panose="02010600030101010101" pitchFamily="2" charset="-122"/>
                <a:cs typeface="宋体" panose="02010600030101010101" pitchFamily="2" charset="-122"/>
              </a:rPr>
              <a:t>沙上</a:t>
            </a:r>
            <a:endParaRPr lang="zh-CN" altLang="en-US" sz="2800" b="1" dirty="0">
              <a:latin typeface="宋体" panose="02010600030101010101" pitchFamily="2" charset="-122"/>
              <a:ea typeface="宋体" panose="02010600030101010101" pitchFamily="2" charset="-122"/>
              <a:cs typeface="宋体" panose="02010600030101010101" pitchFamily="2" charset="-122"/>
            </a:endParaRPr>
          </a:p>
          <a:p>
            <a:pPr>
              <a:lnSpc>
                <a:spcPct val="100000"/>
              </a:lnSpc>
              <a:buNone/>
            </a:pPr>
            <a:r>
              <a:rPr lang="en-US" altLang="zh-CN" sz="2800" b="1">
                <a:latin typeface="宋体" panose="02010600030101010101" pitchFamily="2" charset="-122"/>
                <a:ea typeface="宋体" panose="02010600030101010101" pitchFamily="2" charset="-122"/>
                <a:cs typeface="宋体" panose="02010600030101010101" pitchFamily="2" charset="-122"/>
              </a:rPr>
              <a:t>    </a:t>
            </a:r>
            <a:endParaRPr lang="en-US" altLang="zh-CN" sz="2800" b="1">
              <a:latin typeface="宋体" panose="02010600030101010101" pitchFamily="2" charset="-122"/>
              <a:ea typeface="宋体" panose="02010600030101010101" pitchFamily="2" charset="-122"/>
              <a:cs typeface="宋体" panose="02010600030101010101" pitchFamily="2" charset="-122"/>
            </a:endParaRPr>
          </a:p>
          <a:p>
            <a:pPr>
              <a:lnSpc>
                <a:spcPct val="100000"/>
              </a:lnSpc>
              <a:buNone/>
            </a:pPr>
            <a:r>
              <a:rPr lang="en-US" altLang="zh-CN" sz="2800" b="1">
                <a:latin typeface="宋体" panose="02010600030101010101" pitchFamily="2" charset="-122"/>
                <a:ea typeface="宋体" panose="02010600030101010101" pitchFamily="2" charset="-122"/>
                <a:cs typeface="宋体" panose="02010600030101010101" pitchFamily="2" charset="-122"/>
              </a:rPr>
              <a:t>  C.</a:t>
            </a:r>
            <a:r>
              <a:rPr lang="zh-CN" altLang="en-US" sz="2800" b="1" dirty="0">
                <a:latin typeface="宋体" panose="02010600030101010101" pitchFamily="2" charset="-122"/>
                <a:ea typeface="宋体" panose="02010600030101010101" pitchFamily="2" charset="-122"/>
                <a:cs typeface="宋体" panose="02010600030101010101" pitchFamily="2" charset="-122"/>
              </a:rPr>
              <a:t>闻</a:t>
            </a:r>
            <a:r>
              <a:rPr lang="zh-CN" altLang="en-US" sz="2800" b="1" u="sng" dirty="0">
                <a:solidFill>
                  <a:srgbClr val="FF0000"/>
                </a:solidFill>
                <a:latin typeface="宋体" panose="02010600030101010101" pitchFamily="2" charset="-122"/>
                <a:ea typeface="宋体" panose="02010600030101010101" pitchFamily="2" charset="-122"/>
                <a:cs typeface="宋体" panose="02010600030101010101" pitchFamily="2" charset="-122"/>
              </a:rPr>
              <a:t>之</a:t>
            </a:r>
            <a:r>
              <a:rPr lang="zh-CN" altLang="en-US" sz="2800" b="1" dirty="0">
                <a:latin typeface="宋体" panose="02010600030101010101" pitchFamily="2" charset="-122"/>
                <a:ea typeface="宋体" panose="02010600030101010101" pitchFamily="2" charset="-122"/>
                <a:cs typeface="宋体" panose="02010600030101010101" pitchFamily="2" charset="-122"/>
              </a:rPr>
              <a:t>笑</a:t>
            </a:r>
            <a:r>
              <a:rPr lang="zh-CN" altLang="en-US" sz="2800" b="1" dirty="0">
                <a:latin typeface="宋体" panose="02010600030101010101" pitchFamily="2" charset="-122"/>
                <a:ea typeface="宋体" panose="02010600030101010101" pitchFamily="2" charset="-122"/>
                <a:cs typeface="宋体" panose="02010600030101010101" pitchFamily="2" charset="-122"/>
              </a:rPr>
              <a:t>曰                   然则天下</a:t>
            </a:r>
            <a:r>
              <a:rPr lang="zh-CN" altLang="en-US" sz="2800" b="1" u="sng" dirty="0">
                <a:solidFill>
                  <a:srgbClr val="FF0000"/>
                </a:solidFill>
                <a:latin typeface="宋体" panose="02010600030101010101" pitchFamily="2" charset="-122"/>
                <a:ea typeface="宋体" panose="02010600030101010101" pitchFamily="2" charset="-122"/>
                <a:cs typeface="宋体" panose="02010600030101010101" pitchFamily="2" charset="-122"/>
              </a:rPr>
              <a:t>之</a:t>
            </a:r>
            <a:r>
              <a:rPr lang="zh-CN" altLang="en-US" sz="2800" b="1" dirty="0">
                <a:latin typeface="宋体" panose="02010600030101010101" pitchFamily="2" charset="-122"/>
                <a:ea typeface="宋体" panose="02010600030101010101" pitchFamily="2" charset="-122"/>
                <a:cs typeface="宋体" panose="02010600030101010101" pitchFamily="2" charset="-122"/>
              </a:rPr>
              <a:t>事</a:t>
            </a:r>
            <a:endParaRPr lang="zh-CN" altLang="en-US" sz="2800" b="1" dirty="0">
              <a:latin typeface="宋体" panose="02010600030101010101" pitchFamily="2" charset="-122"/>
              <a:ea typeface="宋体" panose="02010600030101010101" pitchFamily="2" charset="-122"/>
              <a:cs typeface="宋体" panose="02010600030101010101" pitchFamily="2" charset="-122"/>
            </a:endParaRPr>
          </a:p>
          <a:p>
            <a:pPr>
              <a:lnSpc>
                <a:spcPct val="100000"/>
              </a:lnSpc>
              <a:buNone/>
            </a:pPr>
            <a:r>
              <a:rPr lang="en-US" altLang="zh-CN" sz="2800" b="1">
                <a:latin typeface="宋体" panose="02010600030101010101" pitchFamily="2" charset="-122"/>
                <a:ea typeface="宋体" panose="02010600030101010101" pitchFamily="2" charset="-122"/>
                <a:cs typeface="宋体" panose="02010600030101010101" pitchFamily="2" charset="-122"/>
              </a:rPr>
              <a:t>    </a:t>
            </a:r>
            <a:endParaRPr lang="en-US" altLang="zh-CN" sz="2800" b="1">
              <a:latin typeface="宋体" panose="02010600030101010101" pitchFamily="2" charset="-122"/>
              <a:ea typeface="宋体" panose="02010600030101010101" pitchFamily="2" charset="-122"/>
              <a:cs typeface="宋体" panose="02010600030101010101" pitchFamily="2" charset="-122"/>
            </a:endParaRPr>
          </a:p>
          <a:p>
            <a:pPr>
              <a:lnSpc>
                <a:spcPct val="100000"/>
              </a:lnSpc>
              <a:buNone/>
            </a:pPr>
            <a:r>
              <a:rPr lang="en-US" altLang="zh-CN" sz="2800" b="1">
                <a:latin typeface="宋体" panose="02010600030101010101" pitchFamily="2" charset="-122"/>
                <a:ea typeface="宋体" panose="02010600030101010101" pitchFamily="2" charset="-122"/>
                <a:cs typeface="宋体" panose="02010600030101010101" pitchFamily="2" charset="-122"/>
              </a:rPr>
              <a:t>  D.</a:t>
            </a:r>
            <a:r>
              <a:rPr lang="zh-CN" altLang="en-US" sz="2800" b="1" u="sng" dirty="0">
                <a:solidFill>
                  <a:srgbClr val="FF0000"/>
                </a:solidFill>
                <a:latin typeface="宋体" panose="02010600030101010101" pitchFamily="2" charset="-122"/>
                <a:ea typeface="宋体" panose="02010600030101010101" pitchFamily="2" charset="-122"/>
                <a:cs typeface="宋体" panose="02010600030101010101" pitchFamily="2" charset="-122"/>
              </a:rPr>
              <a:t>其</a:t>
            </a:r>
            <a:r>
              <a:rPr lang="zh-CN" altLang="en-US" sz="2800" b="1" dirty="0">
                <a:latin typeface="宋体" panose="02010600030101010101" pitchFamily="2" charset="-122"/>
                <a:ea typeface="宋体" panose="02010600030101010101" pitchFamily="2" charset="-122"/>
                <a:cs typeface="宋体" panose="02010600030101010101" pitchFamily="2" charset="-122"/>
              </a:rPr>
              <a:t>反激之力                 但知</a:t>
            </a:r>
            <a:r>
              <a:rPr lang="zh-CN" altLang="en-US" sz="2800" b="1" u="sng" dirty="0">
                <a:solidFill>
                  <a:srgbClr val="FF0000"/>
                </a:solidFill>
                <a:latin typeface="宋体" panose="02010600030101010101" pitchFamily="2" charset="-122"/>
                <a:ea typeface="宋体" panose="02010600030101010101" pitchFamily="2" charset="-122"/>
                <a:cs typeface="宋体" panose="02010600030101010101" pitchFamily="2" charset="-122"/>
              </a:rPr>
              <a:t>其</a:t>
            </a:r>
            <a:r>
              <a:rPr lang="zh-CN" altLang="en-US" sz="2800" b="1" dirty="0">
                <a:latin typeface="宋体" panose="02010600030101010101" pitchFamily="2" charset="-122"/>
                <a:ea typeface="宋体" panose="02010600030101010101" pitchFamily="2" charset="-122"/>
                <a:cs typeface="宋体" panose="02010600030101010101" pitchFamily="2" charset="-122"/>
              </a:rPr>
              <a:t>一</a:t>
            </a:r>
            <a:endParaRPr lang="zh-CN" altLang="en-US" sz="2800" b="1" dirty="0">
              <a:latin typeface="宋体" panose="02010600030101010101" pitchFamily="2" charset="-122"/>
              <a:ea typeface="宋体" panose="02010600030101010101" pitchFamily="2" charset="-122"/>
              <a:cs typeface="宋体" panose="02010600030101010101" pitchFamily="2" charset="-122"/>
            </a:endParaRPr>
          </a:p>
        </p:txBody>
      </p:sp>
      <p:sp>
        <p:nvSpPr>
          <p:cNvPr id="50181" name="矩形 50180"/>
          <p:cNvSpPr/>
          <p:nvPr/>
        </p:nvSpPr>
        <p:spPr>
          <a:xfrm>
            <a:off x="10016490" y="1125538"/>
            <a:ext cx="433388" cy="583565"/>
          </a:xfrm>
          <a:prstGeom prst="rect">
            <a:avLst/>
          </a:prstGeom>
          <a:noFill/>
          <a:ln w="9525">
            <a:noFill/>
          </a:ln>
        </p:spPr>
        <p:txBody>
          <a:bodyPr anchor="t" anchorCtr="0">
            <a:spAutoFit/>
          </a:bodyPr>
          <a:p>
            <a:r>
              <a:rPr lang="en-US" altLang="zh-CN" sz="3200">
                <a:solidFill>
                  <a:srgbClr val="FF0000"/>
                </a:solidFill>
                <a:latin typeface="黑体" panose="02010609060101010101" charset="-122"/>
                <a:ea typeface="黑体" panose="02010609060101010101" charset="-122"/>
              </a:rPr>
              <a:t>B</a:t>
            </a:r>
            <a:endParaRPr lang="en-US" altLang="zh-CN" sz="3200" dirty="0">
              <a:solidFill>
                <a:srgbClr val="FF0000"/>
              </a:solidFill>
              <a:latin typeface="黑体" panose="02010609060101010101" charset="-122"/>
              <a:ea typeface="黑体" panose="02010609060101010101" charset="-122"/>
            </a:endParaRPr>
          </a:p>
        </p:txBody>
      </p:sp>
      <p:sp>
        <p:nvSpPr>
          <p:cNvPr id="50182" name="矩形 50181"/>
          <p:cNvSpPr/>
          <p:nvPr/>
        </p:nvSpPr>
        <p:spPr>
          <a:xfrm>
            <a:off x="4934585" y="2894965"/>
            <a:ext cx="1420495" cy="521970"/>
          </a:xfrm>
          <a:prstGeom prst="rect">
            <a:avLst/>
          </a:prstGeom>
          <a:noFill/>
          <a:ln w="9525">
            <a:noFill/>
          </a:ln>
        </p:spPr>
        <p:txBody>
          <a:bodyPr wrap="square" anchor="t" anchorCtr="0">
            <a:spAutoFit/>
          </a:bodyPr>
          <a:p>
            <a:r>
              <a:rPr lang="zh-CN" altLang="en-US" sz="2800" b="1" dirty="0">
                <a:solidFill>
                  <a:srgbClr val="FF0000"/>
                </a:solidFill>
                <a:latin typeface="宋体" panose="02010600030101010101" pitchFamily="2" charset="-122"/>
                <a:ea typeface="宋体" panose="02010600030101010101" pitchFamily="2" charset="-122"/>
              </a:rPr>
              <a:t>介词</a:t>
            </a:r>
            <a:r>
              <a:rPr lang="en-US" altLang="zh-CN" sz="2800" b="1">
                <a:solidFill>
                  <a:srgbClr val="FF0000"/>
                </a:solidFill>
                <a:ea typeface="SimSun-ExtB" panose="02010609060101010101" pitchFamily="49" charset="-122"/>
                <a:sym typeface="宋体" panose="02010600030101010101" pitchFamily="2" charset="-122"/>
              </a:rPr>
              <a:t>,</a:t>
            </a:r>
            <a:r>
              <a:rPr lang="zh-CN" altLang="en-US" sz="2800" b="1" dirty="0">
                <a:solidFill>
                  <a:srgbClr val="FF0000"/>
                </a:solidFill>
                <a:latin typeface="宋体" panose="02010600030101010101" pitchFamily="2" charset="-122"/>
                <a:ea typeface="宋体" panose="02010600030101010101" pitchFamily="2" charset="-122"/>
              </a:rPr>
              <a:t>在</a:t>
            </a:r>
            <a:endParaRPr lang="zh-CN" altLang="en-US" sz="2800" b="1" dirty="0">
              <a:solidFill>
                <a:srgbClr val="FF0000"/>
              </a:solidFill>
              <a:latin typeface="宋体" panose="02010600030101010101" pitchFamily="2" charset="-122"/>
              <a:ea typeface="宋体" panose="02010600030101010101" pitchFamily="2" charset="-122"/>
            </a:endParaRPr>
          </a:p>
        </p:txBody>
      </p:sp>
      <p:sp>
        <p:nvSpPr>
          <p:cNvPr id="50183" name="矩形 50182"/>
          <p:cNvSpPr/>
          <p:nvPr/>
        </p:nvSpPr>
        <p:spPr>
          <a:xfrm>
            <a:off x="2486343" y="2169478"/>
            <a:ext cx="2160587" cy="521970"/>
          </a:xfrm>
          <a:prstGeom prst="rect">
            <a:avLst/>
          </a:prstGeom>
          <a:noFill/>
          <a:ln w="9525">
            <a:noFill/>
          </a:ln>
        </p:spPr>
        <p:txBody>
          <a:bodyPr anchor="t" anchorCtr="0">
            <a:spAutoFit/>
          </a:bodyPr>
          <a:p>
            <a:r>
              <a:rPr lang="zh-CN" altLang="en-US" sz="2800" b="1" dirty="0">
                <a:solidFill>
                  <a:srgbClr val="FF0000"/>
                </a:solidFill>
                <a:latin typeface="宋体" panose="02010600030101010101" pitchFamily="2" charset="-122"/>
                <a:ea typeface="宋体" panose="02010600030101010101" pitchFamily="2" charset="-122"/>
              </a:rPr>
              <a:t>介词</a:t>
            </a:r>
            <a:r>
              <a:rPr lang="en-US" altLang="zh-CN" sz="2800" b="1">
                <a:solidFill>
                  <a:srgbClr val="FF0000"/>
                </a:solidFill>
                <a:ea typeface="SimSun-ExtB" panose="02010609060101010101" pitchFamily="49" charset="-122"/>
                <a:sym typeface="宋体" panose="02010600030101010101" pitchFamily="2" charset="-122"/>
              </a:rPr>
              <a:t>,</a:t>
            </a:r>
            <a:r>
              <a:rPr lang="zh-CN" altLang="en-US" sz="2800" b="1" dirty="0">
                <a:solidFill>
                  <a:srgbClr val="FF0000"/>
                </a:solidFill>
                <a:latin typeface="宋体" panose="02010600030101010101" pitchFamily="2" charset="-122"/>
                <a:ea typeface="宋体" panose="02010600030101010101" pitchFamily="2" charset="-122"/>
              </a:rPr>
              <a:t>被</a:t>
            </a:r>
            <a:endParaRPr lang="zh-CN" altLang="en-US" sz="2800" b="1" dirty="0">
              <a:solidFill>
                <a:srgbClr val="FF0000"/>
              </a:solidFill>
              <a:latin typeface="宋体" panose="02010600030101010101" pitchFamily="2" charset="-122"/>
              <a:ea typeface="宋体" panose="02010600030101010101" pitchFamily="2" charset="-122"/>
            </a:endParaRPr>
          </a:p>
        </p:txBody>
      </p:sp>
      <p:sp>
        <p:nvSpPr>
          <p:cNvPr id="50184" name="矩形 50183"/>
          <p:cNvSpPr/>
          <p:nvPr/>
        </p:nvSpPr>
        <p:spPr>
          <a:xfrm>
            <a:off x="7159625" y="2169478"/>
            <a:ext cx="2160588" cy="521970"/>
          </a:xfrm>
          <a:prstGeom prst="rect">
            <a:avLst/>
          </a:prstGeom>
          <a:noFill/>
          <a:ln w="9525">
            <a:noFill/>
          </a:ln>
        </p:spPr>
        <p:txBody>
          <a:bodyPr anchor="t" anchorCtr="0">
            <a:spAutoFit/>
          </a:bodyPr>
          <a:p>
            <a:r>
              <a:rPr lang="zh-CN" altLang="en-US" sz="2800" b="1" dirty="0">
                <a:solidFill>
                  <a:srgbClr val="FF0000"/>
                </a:solidFill>
                <a:latin typeface="宋体" panose="02010600030101010101" pitchFamily="2" charset="-122"/>
                <a:ea typeface="宋体" panose="02010600030101010101" pitchFamily="2" charset="-122"/>
              </a:rPr>
              <a:t>动词</a:t>
            </a:r>
            <a:r>
              <a:rPr lang="en-US" altLang="zh-CN" sz="2800" b="1">
                <a:solidFill>
                  <a:srgbClr val="FF0000"/>
                </a:solidFill>
                <a:ea typeface="SimSun-ExtB" panose="02010609060101010101" pitchFamily="49" charset="-122"/>
                <a:sym typeface="宋体" panose="02010600030101010101" pitchFamily="2" charset="-122"/>
              </a:rPr>
              <a:t>,</a:t>
            </a:r>
            <a:r>
              <a:rPr lang="zh-CN" altLang="en-US" sz="2800" b="1" dirty="0">
                <a:solidFill>
                  <a:srgbClr val="FF0000"/>
                </a:solidFill>
                <a:latin typeface="宋体" panose="02010600030101010101" pitchFamily="2" charset="-122"/>
                <a:ea typeface="宋体" panose="02010600030101010101" pitchFamily="2" charset="-122"/>
              </a:rPr>
              <a:t>成为</a:t>
            </a:r>
            <a:endParaRPr lang="zh-CN" altLang="en-US" sz="2800" b="1" dirty="0">
              <a:solidFill>
                <a:srgbClr val="FF0000"/>
              </a:solidFill>
              <a:latin typeface="宋体" panose="02010600030101010101" pitchFamily="2" charset="-122"/>
              <a:ea typeface="宋体" panose="02010600030101010101" pitchFamily="2" charset="-122"/>
            </a:endParaRPr>
          </a:p>
        </p:txBody>
      </p:sp>
      <p:sp>
        <p:nvSpPr>
          <p:cNvPr id="50185" name="矩形 50184"/>
          <p:cNvSpPr/>
          <p:nvPr/>
        </p:nvSpPr>
        <p:spPr>
          <a:xfrm>
            <a:off x="2194560" y="4167505"/>
            <a:ext cx="3024188" cy="521970"/>
          </a:xfrm>
          <a:prstGeom prst="rect">
            <a:avLst/>
          </a:prstGeom>
          <a:noFill/>
          <a:ln w="9525">
            <a:noFill/>
          </a:ln>
        </p:spPr>
        <p:txBody>
          <a:bodyPr anchor="t" anchorCtr="0">
            <a:spAutoFit/>
          </a:bodyPr>
          <a:p>
            <a:r>
              <a:rPr lang="zh-CN" altLang="en-US" sz="2800" b="1" dirty="0">
                <a:solidFill>
                  <a:srgbClr val="FF0000"/>
                </a:solidFill>
                <a:latin typeface="宋体" panose="02010600030101010101" pitchFamily="2" charset="-122"/>
                <a:ea typeface="宋体" panose="02010600030101010101" pitchFamily="2" charset="-122"/>
              </a:rPr>
              <a:t>代词</a:t>
            </a:r>
            <a:r>
              <a:rPr lang="en-US" altLang="zh-CN" sz="2800" b="1">
                <a:solidFill>
                  <a:srgbClr val="FF0000"/>
                </a:solidFill>
                <a:ea typeface="SimSun-ExtB" panose="02010609060101010101" pitchFamily="49" charset="-122"/>
                <a:sym typeface="宋体" panose="02010600030101010101" pitchFamily="2" charset="-122"/>
              </a:rPr>
              <a:t>,</a:t>
            </a:r>
            <a:r>
              <a:rPr lang="zh-CN" altLang="en-US" sz="2800" b="1" dirty="0">
                <a:solidFill>
                  <a:srgbClr val="FF0000"/>
                </a:solidFill>
                <a:latin typeface="宋体" panose="02010600030101010101" pitchFamily="2" charset="-122"/>
                <a:ea typeface="宋体" panose="02010600030101010101" pitchFamily="2" charset="-122"/>
              </a:rPr>
              <a:t>指这件事</a:t>
            </a:r>
            <a:endParaRPr lang="zh-CN" altLang="en-US" sz="2800" b="1" dirty="0">
              <a:solidFill>
                <a:srgbClr val="FF0000"/>
              </a:solidFill>
              <a:latin typeface="宋体" panose="02010600030101010101" pitchFamily="2" charset="-122"/>
              <a:ea typeface="宋体" panose="02010600030101010101" pitchFamily="2" charset="-122"/>
            </a:endParaRPr>
          </a:p>
        </p:txBody>
      </p:sp>
      <p:sp>
        <p:nvSpPr>
          <p:cNvPr id="50186" name="矩形 50185"/>
          <p:cNvSpPr/>
          <p:nvPr/>
        </p:nvSpPr>
        <p:spPr>
          <a:xfrm>
            <a:off x="7664768" y="4106545"/>
            <a:ext cx="1655762" cy="521970"/>
          </a:xfrm>
          <a:prstGeom prst="rect">
            <a:avLst/>
          </a:prstGeom>
          <a:noFill/>
          <a:ln w="9525">
            <a:noFill/>
          </a:ln>
        </p:spPr>
        <p:txBody>
          <a:bodyPr anchor="t" anchorCtr="0">
            <a:spAutoFit/>
          </a:bodyPr>
          <a:p>
            <a:r>
              <a:rPr lang="zh-CN" altLang="en-US" sz="2800" b="1" dirty="0">
                <a:solidFill>
                  <a:srgbClr val="FF0000"/>
                </a:solidFill>
                <a:latin typeface="宋体" panose="02010600030101010101" pitchFamily="2" charset="-122"/>
                <a:ea typeface="宋体" panose="02010600030101010101" pitchFamily="2" charset="-122"/>
              </a:rPr>
              <a:t>助词</a:t>
            </a:r>
            <a:r>
              <a:rPr lang="en-US" altLang="zh-CN" sz="2800" b="1">
                <a:solidFill>
                  <a:srgbClr val="FF0000"/>
                </a:solidFill>
                <a:ea typeface="SimSun-ExtB" panose="02010609060101010101" pitchFamily="49" charset="-122"/>
                <a:sym typeface="宋体" panose="02010600030101010101" pitchFamily="2" charset="-122"/>
              </a:rPr>
              <a:t>,</a:t>
            </a:r>
            <a:r>
              <a:rPr lang="zh-CN" altLang="en-US" sz="2800" b="1" dirty="0">
                <a:solidFill>
                  <a:srgbClr val="FF0000"/>
                </a:solidFill>
                <a:latin typeface="宋体" panose="02010600030101010101" pitchFamily="2" charset="-122"/>
                <a:ea typeface="宋体" panose="02010600030101010101" pitchFamily="2" charset="-122"/>
              </a:rPr>
              <a:t>的</a:t>
            </a:r>
            <a:endParaRPr lang="zh-CN" altLang="en-US" sz="2800" b="1" dirty="0">
              <a:solidFill>
                <a:srgbClr val="FF0000"/>
              </a:solidFill>
              <a:latin typeface="宋体" panose="02010600030101010101" pitchFamily="2" charset="-122"/>
              <a:ea typeface="宋体" panose="02010600030101010101" pitchFamily="2" charset="-122"/>
            </a:endParaRPr>
          </a:p>
        </p:txBody>
      </p:sp>
      <p:sp>
        <p:nvSpPr>
          <p:cNvPr id="50187" name="矩形 50186"/>
          <p:cNvSpPr/>
          <p:nvPr/>
        </p:nvSpPr>
        <p:spPr>
          <a:xfrm>
            <a:off x="1910398" y="5206683"/>
            <a:ext cx="3024187" cy="521970"/>
          </a:xfrm>
          <a:prstGeom prst="rect">
            <a:avLst/>
          </a:prstGeom>
          <a:noFill/>
          <a:ln w="9525">
            <a:noFill/>
          </a:ln>
        </p:spPr>
        <p:txBody>
          <a:bodyPr anchor="t" anchorCtr="0">
            <a:spAutoFit/>
          </a:bodyPr>
          <a:p>
            <a:r>
              <a:rPr lang="zh-CN" altLang="en-US" sz="2800" b="1" dirty="0">
                <a:solidFill>
                  <a:srgbClr val="FF0000"/>
                </a:solidFill>
                <a:latin typeface="宋体" panose="02010600030101010101" pitchFamily="2" charset="-122"/>
                <a:ea typeface="宋体" panose="02010600030101010101" pitchFamily="2" charset="-122"/>
              </a:rPr>
              <a:t>代词</a:t>
            </a:r>
            <a:r>
              <a:rPr lang="en-US" altLang="zh-CN" sz="2800" b="1">
                <a:solidFill>
                  <a:srgbClr val="FF0000"/>
                </a:solidFill>
                <a:ea typeface="SimSun-ExtB" panose="02010609060101010101" pitchFamily="49" charset="-122"/>
                <a:sym typeface="宋体" panose="02010600030101010101" pitchFamily="2" charset="-122"/>
              </a:rPr>
              <a:t>,</a:t>
            </a:r>
            <a:r>
              <a:rPr lang="zh-CN" altLang="en-US" sz="2800" b="1" dirty="0">
                <a:solidFill>
                  <a:srgbClr val="FF0000"/>
                </a:solidFill>
                <a:latin typeface="宋体" panose="02010600030101010101" pitchFamily="2" charset="-122"/>
                <a:ea typeface="宋体" panose="02010600030101010101" pitchFamily="2" charset="-122"/>
              </a:rPr>
              <a:t>指流水的</a:t>
            </a:r>
            <a:endParaRPr lang="zh-CN" altLang="en-US" sz="2800" b="1" dirty="0">
              <a:solidFill>
                <a:srgbClr val="FF0000"/>
              </a:solidFill>
              <a:latin typeface="宋体" panose="02010600030101010101" pitchFamily="2" charset="-122"/>
              <a:ea typeface="宋体" panose="02010600030101010101" pitchFamily="2" charset="-122"/>
            </a:endParaRPr>
          </a:p>
        </p:txBody>
      </p:sp>
      <p:sp>
        <p:nvSpPr>
          <p:cNvPr id="50188" name="矩形 50187"/>
          <p:cNvSpPr/>
          <p:nvPr/>
        </p:nvSpPr>
        <p:spPr>
          <a:xfrm>
            <a:off x="7249795" y="5200968"/>
            <a:ext cx="3024188" cy="521970"/>
          </a:xfrm>
          <a:prstGeom prst="rect">
            <a:avLst/>
          </a:prstGeom>
          <a:noFill/>
          <a:ln w="9525">
            <a:noFill/>
          </a:ln>
        </p:spPr>
        <p:txBody>
          <a:bodyPr anchor="t" anchorCtr="0">
            <a:spAutoFit/>
          </a:bodyPr>
          <a:p>
            <a:r>
              <a:rPr lang="zh-CN" altLang="en-US" sz="2800" b="1" dirty="0">
                <a:solidFill>
                  <a:srgbClr val="FF0000"/>
                </a:solidFill>
                <a:latin typeface="宋体" panose="02010600030101010101" pitchFamily="2" charset="-122"/>
                <a:ea typeface="宋体" panose="02010600030101010101" pitchFamily="2" charset="-122"/>
              </a:rPr>
              <a:t>代词</a:t>
            </a:r>
            <a:r>
              <a:rPr lang="en-US" altLang="zh-CN" sz="2800" b="1">
                <a:solidFill>
                  <a:srgbClr val="FF0000"/>
                </a:solidFill>
                <a:ea typeface="SimSun-ExtB" panose="02010609060101010101" pitchFamily="49" charset="-122"/>
                <a:sym typeface="宋体" panose="02010600030101010101" pitchFamily="2" charset="-122"/>
              </a:rPr>
              <a:t>,</a:t>
            </a:r>
            <a:r>
              <a:rPr lang="zh-CN" altLang="en-US" sz="2800" b="1" dirty="0">
                <a:solidFill>
                  <a:srgbClr val="FF0000"/>
                </a:solidFill>
                <a:latin typeface="宋体" panose="02010600030101010101" pitchFamily="2" charset="-122"/>
                <a:ea typeface="宋体" panose="02010600030101010101" pitchFamily="2" charset="-122"/>
              </a:rPr>
              <a:t>指其中的</a:t>
            </a:r>
            <a:endParaRPr lang="zh-CN" altLang="en-US" sz="2800" b="1" dirty="0">
              <a:solidFill>
                <a:srgbClr val="FF0000"/>
              </a:solidFill>
              <a:latin typeface="宋体" panose="02010600030101010101" pitchFamily="2" charset="-122"/>
              <a:ea typeface="宋体" panose="02010600030101010101" pitchFamily="2" charset="-122"/>
            </a:endParaRPr>
          </a:p>
        </p:txBody>
      </p:sp>
      <p:grpSp>
        <p:nvGrpSpPr>
          <p:cNvPr id="30" name="组合 29"/>
          <p:cNvGrpSpPr/>
          <p:nvPr/>
        </p:nvGrpSpPr>
        <p:grpSpPr>
          <a:xfrm>
            <a:off x="501015" y="304800"/>
            <a:ext cx="2428875" cy="713740"/>
            <a:chOff x="2371" y="690"/>
            <a:chExt cx="3471" cy="1124"/>
          </a:xfrm>
        </p:grpSpPr>
        <p:sp>
          <p:nvSpPr>
            <p:cNvPr id="31"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32" name="TextBox 18"/>
            <p:cNvSpPr txBox="1"/>
            <p:nvPr/>
          </p:nvSpPr>
          <p:spPr>
            <a:xfrm>
              <a:off x="2468" y="741"/>
              <a:ext cx="3251"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课堂作业</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0183">
                                            <p:txEl>
                                              <p:charRg st="0" end="5"/>
                                            </p:txEl>
                                          </p:spTgt>
                                        </p:tgtEl>
                                        <p:attrNameLst>
                                          <p:attrName>style.visibility</p:attrName>
                                        </p:attrNameLst>
                                      </p:cBhvr>
                                      <p:to>
                                        <p:strVal val="visible"/>
                                      </p:to>
                                    </p:set>
                                    <p:anim calcmode="lin" valueType="num">
                                      <p:cBhvr additive="base">
                                        <p:cTn id="7" dur="500" fill="hold"/>
                                        <p:tgtEl>
                                          <p:spTgt spid="50183">
                                            <p:txEl>
                                              <p:charRg st="0"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0183">
                                            <p:txEl>
                                              <p:charRg st="0" end="5"/>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0184">
                                            <p:txEl>
                                              <p:charRg st="0" end="6"/>
                                            </p:txEl>
                                          </p:spTgt>
                                        </p:tgtEl>
                                        <p:attrNameLst>
                                          <p:attrName>style.visibility</p:attrName>
                                        </p:attrNameLst>
                                      </p:cBhvr>
                                      <p:to>
                                        <p:strVal val="visible"/>
                                      </p:to>
                                    </p:set>
                                    <p:anim calcmode="lin" valueType="num">
                                      <p:cBhvr additive="base">
                                        <p:cTn id="13" dur="500" fill="hold"/>
                                        <p:tgtEl>
                                          <p:spTgt spid="50184">
                                            <p:txEl>
                                              <p:charRg st="0" end="6"/>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0184">
                                            <p:txEl>
                                              <p:charRg st="0" end="6"/>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0182">
                                            <p:txEl>
                                              <p:charRg st="0" end="5"/>
                                            </p:txEl>
                                          </p:spTgt>
                                        </p:tgtEl>
                                        <p:attrNameLst>
                                          <p:attrName>style.visibility</p:attrName>
                                        </p:attrNameLst>
                                      </p:cBhvr>
                                      <p:to>
                                        <p:strVal val="visible"/>
                                      </p:to>
                                    </p:set>
                                    <p:anim calcmode="lin" valueType="num">
                                      <p:cBhvr additive="base">
                                        <p:cTn id="19" dur="500" fill="hold"/>
                                        <p:tgtEl>
                                          <p:spTgt spid="50182">
                                            <p:txEl>
                                              <p:charRg st="0"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0182">
                                            <p:txEl>
                                              <p:charRg st="0" end="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0181">
                                            <p:txEl>
                                              <p:charRg st="0" end="2"/>
                                            </p:txEl>
                                          </p:spTgt>
                                        </p:tgtEl>
                                        <p:attrNameLst>
                                          <p:attrName>style.visibility</p:attrName>
                                        </p:attrNameLst>
                                      </p:cBhvr>
                                      <p:to>
                                        <p:strVal val="visible"/>
                                      </p:to>
                                    </p:set>
                                    <p:anim calcmode="lin" valueType="num">
                                      <p:cBhvr additive="base">
                                        <p:cTn id="25" dur="500" fill="hold"/>
                                        <p:tgtEl>
                                          <p:spTgt spid="50181">
                                            <p:txEl>
                                              <p:charRg st="0"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0181">
                                            <p:txEl>
                                              <p:charRg st="0"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50185">
                                            <p:txEl>
                                              <p:charRg st="0" end="8"/>
                                            </p:txEl>
                                          </p:spTgt>
                                        </p:tgtEl>
                                        <p:attrNameLst>
                                          <p:attrName>style.visibility</p:attrName>
                                        </p:attrNameLst>
                                      </p:cBhvr>
                                      <p:to>
                                        <p:strVal val="visible"/>
                                      </p:to>
                                    </p:set>
                                    <p:anim calcmode="lin" valueType="num">
                                      <p:cBhvr additive="base">
                                        <p:cTn id="31" dur="500" fill="hold"/>
                                        <p:tgtEl>
                                          <p:spTgt spid="50185">
                                            <p:txEl>
                                              <p:charRg st="0"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0185">
                                            <p:txEl>
                                              <p:charRg st="0" end="8"/>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50186">
                                            <p:txEl>
                                              <p:charRg st="0" end="5"/>
                                            </p:txEl>
                                          </p:spTgt>
                                        </p:tgtEl>
                                        <p:attrNameLst>
                                          <p:attrName>style.visibility</p:attrName>
                                        </p:attrNameLst>
                                      </p:cBhvr>
                                      <p:to>
                                        <p:strVal val="visible"/>
                                      </p:to>
                                    </p:set>
                                    <p:anim calcmode="lin" valueType="num">
                                      <p:cBhvr additive="base">
                                        <p:cTn id="37" dur="500" fill="hold"/>
                                        <p:tgtEl>
                                          <p:spTgt spid="50186">
                                            <p:txEl>
                                              <p:charRg st="0"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0186">
                                            <p:txEl>
                                              <p:charRg st="0"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50187">
                                            <p:txEl>
                                              <p:charRg st="0" end="8"/>
                                            </p:txEl>
                                          </p:spTgt>
                                        </p:tgtEl>
                                        <p:attrNameLst>
                                          <p:attrName>style.visibility</p:attrName>
                                        </p:attrNameLst>
                                      </p:cBhvr>
                                      <p:to>
                                        <p:strVal val="visible"/>
                                      </p:to>
                                    </p:set>
                                    <p:anim calcmode="lin" valueType="num">
                                      <p:cBhvr additive="base">
                                        <p:cTn id="43" dur="500" fill="hold"/>
                                        <p:tgtEl>
                                          <p:spTgt spid="50187">
                                            <p:txEl>
                                              <p:charRg st="0" end="8"/>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50187">
                                            <p:txEl>
                                              <p:charRg st="0" end="8"/>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50188">
                                            <p:txEl>
                                              <p:charRg st="0" end="8"/>
                                            </p:txEl>
                                          </p:spTgt>
                                        </p:tgtEl>
                                        <p:attrNameLst>
                                          <p:attrName>style.visibility</p:attrName>
                                        </p:attrNameLst>
                                      </p:cBhvr>
                                      <p:to>
                                        <p:strVal val="visible"/>
                                      </p:to>
                                    </p:set>
                                    <p:anim calcmode="lin" valueType="num">
                                      <p:cBhvr additive="base">
                                        <p:cTn id="49" dur="500" fill="hold"/>
                                        <p:tgtEl>
                                          <p:spTgt spid="50188">
                                            <p:txEl>
                                              <p:charRg st="0" end="8"/>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50188">
                                            <p:txEl>
                                              <p:charRg st="0"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sp>
        <p:nvSpPr>
          <p:cNvPr id="34817" name="文本占位符 52225"/>
          <p:cNvSpPr>
            <a:spLocks noGrp="1"/>
          </p:cNvSpPr>
          <p:nvPr>
            <p:ph type="body" idx="4294967295"/>
          </p:nvPr>
        </p:nvSpPr>
        <p:spPr>
          <a:xfrm>
            <a:off x="1168400" y="1166495"/>
            <a:ext cx="10301605" cy="4525645"/>
          </a:xfrm>
          <a:prstGeom prst="rect">
            <a:avLst/>
          </a:prstGeom>
          <a:noFill/>
          <a:ln w="9525">
            <a:noFill/>
          </a:ln>
        </p:spPr>
        <p:txBody>
          <a:bodyPr anchor="t" anchorCtr="0">
            <a:normAutofit/>
          </a:bodyPr>
          <a:p>
            <a:pPr>
              <a:lnSpc>
                <a:spcPct val="100000"/>
              </a:lnSpc>
              <a:buNone/>
            </a:pPr>
            <a:r>
              <a:rPr lang="en-US" altLang="zh-CN" sz="3000" b="1">
                <a:latin typeface="宋体" panose="02010600030101010101" pitchFamily="2" charset="-122"/>
              </a:rPr>
              <a:t>2.</a:t>
            </a:r>
            <a:r>
              <a:rPr lang="zh-CN" altLang="en-US" sz="3000" b="1" dirty="0">
                <a:latin typeface="宋体" panose="02010600030101010101" pitchFamily="2" charset="-122"/>
                <a:ea typeface="宋体" panose="02010600030101010101" pitchFamily="2" charset="-122"/>
                <a:cs typeface="宋体" panose="02010600030101010101" pitchFamily="2" charset="-122"/>
              </a:rPr>
              <a:t>下列各项中</a:t>
            </a:r>
            <a:r>
              <a:rPr lang="en-US" altLang="zh-CN" sz="3000" b="1">
                <a:ea typeface="SimSun-ExtB" panose="02010609060101010101" pitchFamily="49" charset="-122"/>
                <a:sym typeface="宋体" panose="02010600030101010101" pitchFamily="2" charset="-122"/>
              </a:rPr>
              <a:t>,</a:t>
            </a:r>
            <a:r>
              <a:rPr lang="zh-CN" altLang="en-US" sz="3000" b="1" dirty="0">
                <a:latin typeface="宋体" panose="02010600030101010101" pitchFamily="2" charset="-122"/>
                <a:ea typeface="宋体" panose="02010600030101010101" pitchFamily="2" charset="-122"/>
                <a:cs typeface="宋体" panose="02010600030101010101" pitchFamily="2" charset="-122"/>
              </a:rPr>
              <a:t>加点词语</a:t>
            </a:r>
            <a:r>
              <a:rPr lang="zh-CN" altLang="en-US" sz="3000" b="1" dirty="0">
                <a:solidFill>
                  <a:srgbClr val="FF0000"/>
                </a:solidFill>
                <a:latin typeface="宋体" panose="02010600030101010101" pitchFamily="2" charset="-122"/>
                <a:ea typeface="宋体" panose="02010600030101010101" pitchFamily="2" charset="-122"/>
                <a:cs typeface="宋体" panose="02010600030101010101" pitchFamily="2" charset="-122"/>
              </a:rPr>
              <a:t>意思</a:t>
            </a:r>
            <a:r>
              <a:rPr lang="zh-CN" altLang="en-US" sz="3000" b="1" dirty="0">
                <a:latin typeface="宋体" panose="02010600030101010101" pitchFamily="2" charset="-122"/>
                <a:ea typeface="宋体" panose="02010600030101010101" pitchFamily="2" charset="-122"/>
                <a:cs typeface="宋体" panose="02010600030101010101" pitchFamily="2" charset="-122"/>
              </a:rPr>
              <a:t>相同的一项是（   ）</a:t>
            </a:r>
            <a:r>
              <a:rPr sz="3000">
                <a:sym typeface="+mn-ea"/>
              </a:rPr>
              <a:t>(</a:t>
            </a:r>
            <a:r>
              <a:rPr lang="zh-CN" sz="3000" b="1">
                <a:latin typeface="宋体" panose="02010600030101010101" pitchFamily="2" charset="-122"/>
                <a:ea typeface="宋体" panose="02010600030101010101" pitchFamily="2" charset="-122"/>
                <a:sym typeface="+mn-ea"/>
              </a:rPr>
              <a:t>任务二</a:t>
            </a:r>
            <a:r>
              <a:rPr sz="3000">
                <a:sym typeface="+mn-ea"/>
              </a:rPr>
              <a:t>)</a:t>
            </a:r>
            <a:endParaRPr lang="zh-CN" altLang="en-US" sz="3000" b="1" dirty="0">
              <a:latin typeface="宋体" panose="02010600030101010101" pitchFamily="2" charset="-122"/>
            </a:endParaRPr>
          </a:p>
          <a:p>
            <a:pPr>
              <a:lnSpc>
                <a:spcPct val="100000"/>
              </a:lnSpc>
              <a:buNone/>
            </a:pPr>
            <a:r>
              <a:rPr lang="en-US" altLang="zh-CN" sz="2800" b="1"/>
              <a:t>    </a:t>
            </a:r>
            <a:r>
              <a:rPr lang="en-US" altLang="zh-CN" sz="2800" b="1">
                <a:latin typeface="宋体" panose="02010600030101010101" pitchFamily="2" charset="-122"/>
                <a:ea typeface="宋体" panose="02010600030101010101" pitchFamily="2" charset="-122"/>
                <a:cs typeface="宋体" panose="02010600030101010101" pitchFamily="2" charset="-122"/>
              </a:rPr>
              <a:t>A.</a:t>
            </a:r>
            <a:r>
              <a:rPr lang="zh-CN" altLang="en-US" sz="2800" b="1" dirty="0">
                <a:latin typeface="宋体" panose="02010600030101010101" pitchFamily="2" charset="-122"/>
                <a:ea typeface="宋体" panose="02010600030101010101" pitchFamily="2" charset="-122"/>
                <a:cs typeface="宋体" panose="02010600030101010101" pitchFamily="2" charset="-122"/>
              </a:rPr>
              <a:t>尔辈不能</a:t>
            </a:r>
            <a:r>
              <a:rPr lang="zh-CN" altLang="en-US" sz="2800" b="1" u="sng" dirty="0">
                <a:solidFill>
                  <a:srgbClr val="FF0000"/>
                </a:solidFill>
                <a:latin typeface="宋体" panose="02010600030101010101" pitchFamily="2" charset="-122"/>
                <a:ea typeface="宋体" panose="02010600030101010101" pitchFamily="2" charset="-122"/>
                <a:cs typeface="宋体" panose="02010600030101010101" pitchFamily="2" charset="-122"/>
              </a:rPr>
              <a:t>究</a:t>
            </a:r>
            <a:r>
              <a:rPr lang="zh-CN" altLang="en-US" sz="2800" b="1" dirty="0">
                <a:latin typeface="宋体" panose="02010600030101010101" pitchFamily="2" charset="-122"/>
                <a:ea typeface="宋体" panose="02010600030101010101" pitchFamily="2" charset="-122"/>
                <a:cs typeface="宋体" panose="02010600030101010101" pitchFamily="2" charset="-122"/>
              </a:rPr>
              <a:t>物理           追根</a:t>
            </a:r>
            <a:r>
              <a:rPr lang="zh-CN" altLang="en-US" sz="2800" b="1" u="sng" dirty="0">
                <a:solidFill>
                  <a:srgbClr val="FF0000"/>
                </a:solidFill>
                <a:latin typeface="宋体" panose="02010600030101010101" pitchFamily="2" charset="-122"/>
                <a:ea typeface="宋体" panose="02010600030101010101" pitchFamily="2" charset="-122"/>
                <a:cs typeface="宋体" panose="02010600030101010101" pitchFamily="2" charset="-122"/>
              </a:rPr>
              <a:t>究</a:t>
            </a:r>
            <a:r>
              <a:rPr lang="zh-CN" altLang="en-US" sz="2800" b="1" dirty="0">
                <a:latin typeface="宋体" panose="02010600030101010101" pitchFamily="2" charset="-122"/>
                <a:ea typeface="宋体" panose="02010600030101010101" pitchFamily="2" charset="-122"/>
                <a:cs typeface="宋体" panose="02010600030101010101" pitchFamily="2" charset="-122"/>
              </a:rPr>
              <a:t>底</a:t>
            </a:r>
            <a:endParaRPr lang="zh-CN" altLang="en-US" sz="2800" b="1" dirty="0">
              <a:latin typeface="宋体" panose="02010600030101010101" pitchFamily="2" charset="-122"/>
              <a:ea typeface="宋体" panose="02010600030101010101" pitchFamily="2" charset="-122"/>
              <a:cs typeface="宋体" panose="02010600030101010101" pitchFamily="2" charset="-122"/>
            </a:endParaRPr>
          </a:p>
          <a:p>
            <a:pPr>
              <a:lnSpc>
                <a:spcPct val="100000"/>
              </a:lnSpc>
              <a:buNone/>
            </a:pPr>
            <a:r>
              <a:rPr lang="en-US" altLang="zh-CN" sz="2800" b="1">
                <a:latin typeface="宋体" panose="02010600030101010101" pitchFamily="2" charset="-122"/>
                <a:ea typeface="宋体" panose="02010600030101010101" pitchFamily="2" charset="-122"/>
                <a:cs typeface="宋体" panose="02010600030101010101" pitchFamily="2" charset="-122"/>
              </a:rPr>
              <a:t>  </a:t>
            </a:r>
            <a:endParaRPr lang="en-US" altLang="zh-CN" sz="2800" b="1">
              <a:latin typeface="宋体" panose="02010600030101010101" pitchFamily="2" charset="-122"/>
              <a:ea typeface="宋体" panose="02010600030101010101" pitchFamily="2" charset="-122"/>
              <a:cs typeface="宋体" panose="02010600030101010101" pitchFamily="2" charset="-122"/>
            </a:endParaRPr>
          </a:p>
          <a:p>
            <a:pPr>
              <a:lnSpc>
                <a:spcPct val="100000"/>
              </a:lnSpc>
              <a:buNone/>
            </a:pPr>
            <a:r>
              <a:rPr lang="en-US" altLang="zh-CN" sz="2800" b="1">
                <a:latin typeface="宋体" panose="02010600030101010101" pitchFamily="2" charset="-122"/>
                <a:ea typeface="宋体" panose="02010600030101010101" pitchFamily="2" charset="-122"/>
                <a:cs typeface="宋体" panose="02010600030101010101" pitchFamily="2" charset="-122"/>
              </a:rPr>
              <a:t>  B.</a:t>
            </a:r>
            <a:r>
              <a:rPr lang="zh-CN" altLang="en-US" sz="2800" b="1" u="sng" dirty="0">
                <a:solidFill>
                  <a:srgbClr val="FF0000"/>
                </a:solidFill>
                <a:latin typeface="宋体" panose="02010600030101010101" pitchFamily="2" charset="-122"/>
                <a:ea typeface="宋体" panose="02010600030101010101" pitchFamily="2" charset="-122"/>
                <a:cs typeface="宋体" panose="02010600030101010101" pitchFamily="2" charset="-122"/>
              </a:rPr>
              <a:t>溯</a:t>
            </a:r>
            <a:r>
              <a:rPr lang="zh-CN" altLang="en-US" sz="2800" b="1" dirty="0">
                <a:latin typeface="宋体" panose="02010600030101010101" pitchFamily="2" charset="-122"/>
                <a:ea typeface="宋体" panose="02010600030101010101" pitchFamily="2" charset="-122"/>
                <a:cs typeface="宋体" panose="02010600030101010101" pitchFamily="2" charset="-122"/>
              </a:rPr>
              <a:t>流逆上                 </a:t>
            </a:r>
            <a:r>
              <a:rPr lang="zh-CN" altLang="en-US" sz="2800" b="1" u="sng" dirty="0">
                <a:solidFill>
                  <a:srgbClr val="FF0000"/>
                </a:solidFill>
                <a:latin typeface="宋体" panose="02010600030101010101" pitchFamily="2" charset="-122"/>
                <a:ea typeface="宋体" panose="02010600030101010101" pitchFamily="2" charset="-122"/>
                <a:cs typeface="宋体" panose="02010600030101010101" pitchFamily="2" charset="-122"/>
              </a:rPr>
              <a:t>溯</a:t>
            </a:r>
            <a:r>
              <a:rPr lang="zh-CN" altLang="en-US" sz="2800" b="1" dirty="0">
                <a:latin typeface="宋体" panose="02010600030101010101" pitchFamily="2" charset="-122"/>
                <a:ea typeface="宋体" panose="02010600030101010101" pitchFamily="2" charset="-122"/>
                <a:cs typeface="宋体" panose="02010600030101010101" pitchFamily="2" charset="-122"/>
              </a:rPr>
              <a:t>本求源</a:t>
            </a:r>
            <a:endParaRPr lang="zh-CN" altLang="en-US" sz="2800" b="1" dirty="0">
              <a:latin typeface="宋体" panose="02010600030101010101" pitchFamily="2" charset="-122"/>
              <a:ea typeface="宋体" panose="02010600030101010101" pitchFamily="2" charset="-122"/>
              <a:cs typeface="宋体" panose="02010600030101010101" pitchFamily="2" charset="-122"/>
            </a:endParaRPr>
          </a:p>
          <a:p>
            <a:pPr>
              <a:lnSpc>
                <a:spcPct val="100000"/>
              </a:lnSpc>
              <a:buNone/>
            </a:pPr>
            <a:r>
              <a:rPr lang="en-US" altLang="zh-CN" sz="2800" b="1">
                <a:latin typeface="宋体" panose="02010600030101010101" pitchFamily="2" charset="-122"/>
                <a:ea typeface="宋体" panose="02010600030101010101" pitchFamily="2" charset="-122"/>
                <a:cs typeface="宋体" panose="02010600030101010101" pitchFamily="2" charset="-122"/>
              </a:rPr>
              <a:t>  </a:t>
            </a:r>
            <a:endParaRPr lang="en-US" altLang="zh-CN" sz="2800" b="1">
              <a:latin typeface="宋体" panose="02010600030101010101" pitchFamily="2" charset="-122"/>
              <a:ea typeface="宋体" panose="02010600030101010101" pitchFamily="2" charset="-122"/>
              <a:cs typeface="宋体" panose="02010600030101010101" pitchFamily="2" charset="-122"/>
            </a:endParaRPr>
          </a:p>
          <a:p>
            <a:pPr>
              <a:lnSpc>
                <a:spcPct val="100000"/>
              </a:lnSpc>
              <a:buNone/>
            </a:pPr>
            <a:r>
              <a:rPr lang="en-US" altLang="zh-CN" sz="2800" b="1">
                <a:latin typeface="宋体" panose="02010600030101010101" pitchFamily="2" charset="-122"/>
                <a:ea typeface="宋体" panose="02010600030101010101" pitchFamily="2" charset="-122"/>
                <a:cs typeface="宋体" panose="02010600030101010101" pitchFamily="2" charset="-122"/>
              </a:rPr>
              <a:t>  C.</a:t>
            </a:r>
            <a:r>
              <a:rPr lang="zh-CN" altLang="en-US" sz="2800" b="1" dirty="0">
                <a:latin typeface="宋体" panose="02010600030101010101" pitchFamily="2" charset="-122"/>
                <a:ea typeface="宋体" panose="02010600030101010101" pitchFamily="2" charset="-122"/>
                <a:cs typeface="宋体" panose="02010600030101010101" pitchFamily="2" charset="-122"/>
              </a:rPr>
              <a:t>转转不</a:t>
            </a:r>
            <a:r>
              <a:rPr lang="zh-CN" altLang="en-US" sz="2800" b="1" u="sng" dirty="0">
                <a:solidFill>
                  <a:srgbClr val="FF0000"/>
                </a:solidFill>
                <a:latin typeface="楷体" panose="02010609060101010101" charset="-122"/>
                <a:ea typeface="楷体" panose="02010609060101010101" charset="-122"/>
                <a:cs typeface="宋体" panose="02010600030101010101" pitchFamily="2" charset="-122"/>
              </a:rPr>
              <a:t>已</a:t>
            </a:r>
            <a:r>
              <a:rPr lang="zh-CN" altLang="en-US" sz="2800" b="1" dirty="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800" b="1" dirty="0">
                <a:latin typeface="宋体" panose="02010600030101010101" pitchFamily="2" charset="-122"/>
                <a:ea typeface="宋体" panose="02010600030101010101" pitchFamily="2" charset="-122"/>
                <a:cs typeface="宋体" panose="02010600030101010101" pitchFamily="2" charset="-122"/>
              </a:rPr>
              <a:t>日</a:t>
            </a:r>
            <a:r>
              <a:rPr lang="zh-CN" altLang="en-US" sz="2800" b="1" u="sng" dirty="0">
                <a:solidFill>
                  <a:srgbClr val="FF0000"/>
                </a:solidFill>
                <a:latin typeface="楷体" panose="02010609060101010101" charset="-122"/>
                <a:ea typeface="楷体" panose="02010609060101010101" charset="-122"/>
                <a:cs typeface="宋体" panose="02010600030101010101" pitchFamily="2" charset="-122"/>
              </a:rPr>
              <a:t>已</a:t>
            </a:r>
            <a:r>
              <a:rPr lang="zh-CN" altLang="en-US" sz="2800" b="1" dirty="0">
                <a:latin typeface="宋体" panose="02010600030101010101" pitchFamily="2" charset="-122"/>
                <a:ea typeface="宋体" panose="02010600030101010101" pitchFamily="2" charset="-122"/>
                <a:cs typeface="宋体" panose="02010600030101010101" pitchFamily="2" charset="-122"/>
              </a:rPr>
              <a:t>三竿</a:t>
            </a:r>
            <a:endParaRPr lang="zh-CN" altLang="en-US" sz="2800" b="1" dirty="0">
              <a:latin typeface="宋体" panose="02010600030101010101" pitchFamily="2" charset="-122"/>
              <a:ea typeface="宋体" panose="02010600030101010101" pitchFamily="2" charset="-122"/>
              <a:cs typeface="宋体" panose="02010600030101010101" pitchFamily="2" charset="-122"/>
            </a:endParaRPr>
          </a:p>
          <a:p>
            <a:pPr>
              <a:lnSpc>
                <a:spcPct val="100000"/>
              </a:lnSpc>
              <a:buNone/>
            </a:pPr>
            <a:r>
              <a:rPr lang="en-US" altLang="zh-CN" sz="2800" b="1">
                <a:latin typeface="宋体" panose="02010600030101010101" pitchFamily="2" charset="-122"/>
                <a:ea typeface="宋体" panose="02010600030101010101" pitchFamily="2" charset="-122"/>
                <a:cs typeface="宋体" panose="02010600030101010101" pitchFamily="2" charset="-122"/>
              </a:rPr>
              <a:t>  </a:t>
            </a:r>
            <a:endParaRPr lang="en-US" altLang="zh-CN" sz="2800" b="1">
              <a:latin typeface="宋体" panose="02010600030101010101" pitchFamily="2" charset="-122"/>
              <a:ea typeface="宋体" panose="02010600030101010101" pitchFamily="2" charset="-122"/>
              <a:cs typeface="宋体" panose="02010600030101010101" pitchFamily="2" charset="-122"/>
            </a:endParaRPr>
          </a:p>
          <a:p>
            <a:pPr>
              <a:lnSpc>
                <a:spcPct val="100000"/>
              </a:lnSpc>
              <a:buNone/>
            </a:pPr>
            <a:r>
              <a:rPr lang="en-US" altLang="zh-CN" sz="2800" b="1">
                <a:latin typeface="宋体" panose="02010600030101010101" pitchFamily="2" charset="-122"/>
                <a:ea typeface="宋体" panose="02010600030101010101" pitchFamily="2" charset="-122"/>
                <a:cs typeface="宋体" panose="02010600030101010101" pitchFamily="2" charset="-122"/>
              </a:rPr>
              <a:t>  D.</a:t>
            </a:r>
            <a:r>
              <a:rPr lang="zh-CN" altLang="en-US" sz="2800" b="1" dirty="0">
                <a:latin typeface="宋体" panose="02010600030101010101" pitchFamily="2" charset="-122"/>
                <a:ea typeface="宋体" panose="02010600030101010101" pitchFamily="2" charset="-122"/>
                <a:cs typeface="宋体" panose="02010600030101010101" pitchFamily="2" charset="-122"/>
              </a:rPr>
              <a:t>一老河兵</a:t>
            </a:r>
            <a:r>
              <a:rPr lang="zh-CN" altLang="en-US" sz="2800" b="1" u="sng" dirty="0">
                <a:solidFill>
                  <a:srgbClr val="FF0000"/>
                </a:solidFill>
                <a:latin typeface="宋体" panose="02010600030101010101" pitchFamily="2" charset="-122"/>
                <a:ea typeface="宋体" panose="02010600030101010101" pitchFamily="2" charset="-122"/>
                <a:cs typeface="宋体" panose="02010600030101010101" pitchFamily="2" charset="-122"/>
              </a:rPr>
              <a:t>闻</a:t>
            </a:r>
            <a:r>
              <a:rPr lang="zh-CN" altLang="en-US" sz="2800" b="1" dirty="0">
                <a:latin typeface="宋体" panose="02010600030101010101" pitchFamily="2" charset="-122"/>
                <a:ea typeface="宋体" panose="02010600030101010101" pitchFamily="2" charset="-122"/>
                <a:cs typeface="宋体" panose="02010600030101010101" pitchFamily="2" charset="-122"/>
              </a:rPr>
              <a:t>之             举世</a:t>
            </a:r>
            <a:r>
              <a:rPr lang="zh-CN" altLang="en-US" sz="2800" b="1" u="sng" dirty="0">
                <a:solidFill>
                  <a:srgbClr val="FF0000"/>
                </a:solidFill>
                <a:latin typeface="宋体" panose="02010600030101010101" pitchFamily="2" charset="-122"/>
                <a:ea typeface="宋体" panose="02010600030101010101" pitchFamily="2" charset="-122"/>
                <a:cs typeface="宋体" panose="02010600030101010101" pitchFamily="2" charset="-122"/>
              </a:rPr>
              <a:t>闻</a:t>
            </a:r>
            <a:r>
              <a:rPr lang="zh-CN" altLang="en-US" sz="3110" b="1" dirty="0">
                <a:latin typeface="宋体" panose="02010600030101010101" pitchFamily="2" charset="-122"/>
                <a:ea typeface="宋体" panose="02010600030101010101" pitchFamily="2" charset="-122"/>
                <a:cs typeface="宋体" panose="02010600030101010101" pitchFamily="2" charset="-122"/>
              </a:rPr>
              <a:t>名</a:t>
            </a:r>
            <a:endParaRPr lang="zh-CN" altLang="en-US" sz="3110" b="1" dirty="0">
              <a:latin typeface="宋体" panose="02010600030101010101" pitchFamily="2" charset="-122"/>
              <a:ea typeface="宋体" panose="02010600030101010101" pitchFamily="2" charset="-122"/>
              <a:cs typeface="宋体" panose="02010600030101010101" pitchFamily="2" charset="-122"/>
            </a:endParaRPr>
          </a:p>
        </p:txBody>
      </p:sp>
      <p:sp>
        <p:nvSpPr>
          <p:cNvPr id="52228" name="矩形 52227"/>
          <p:cNvSpPr/>
          <p:nvPr/>
        </p:nvSpPr>
        <p:spPr>
          <a:xfrm>
            <a:off x="8768080" y="1166178"/>
            <a:ext cx="433388" cy="583565"/>
          </a:xfrm>
          <a:prstGeom prst="rect">
            <a:avLst/>
          </a:prstGeom>
          <a:noFill/>
          <a:ln w="9525">
            <a:noFill/>
          </a:ln>
        </p:spPr>
        <p:txBody>
          <a:bodyPr anchor="t" anchorCtr="0">
            <a:spAutoFit/>
          </a:bodyPr>
          <a:p>
            <a:r>
              <a:rPr lang="en-US" altLang="zh-CN" sz="3200" b="1">
                <a:solidFill>
                  <a:srgbClr val="FF0000"/>
                </a:solidFill>
                <a:latin typeface="黑体" panose="02010609060101010101" charset="-122"/>
                <a:ea typeface="黑体" panose="02010609060101010101" charset="-122"/>
              </a:rPr>
              <a:t>A</a:t>
            </a:r>
            <a:endParaRPr lang="en-US" altLang="zh-CN" sz="3200" b="1" dirty="0">
              <a:solidFill>
                <a:srgbClr val="FF0000"/>
              </a:solidFill>
              <a:latin typeface="黑体" panose="02010609060101010101" charset="-122"/>
              <a:ea typeface="黑体" panose="02010609060101010101" charset="-122"/>
            </a:endParaRPr>
          </a:p>
        </p:txBody>
      </p:sp>
      <p:sp>
        <p:nvSpPr>
          <p:cNvPr id="52229" name="矩形 52228"/>
          <p:cNvSpPr/>
          <p:nvPr/>
        </p:nvSpPr>
        <p:spPr>
          <a:xfrm>
            <a:off x="4511675" y="2188210"/>
            <a:ext cx="2205355" cy="521970"/>
          </a:xfrm>
          <a:prstGeom prst="rect">
            <a:avLst/>
          </a:prstGeom>
          <a:noFill/>
          <a:ln w="9525">
            <a:noFill/>
          </a:ln>
        </p:spPr>
        <p:txBody>
          <a:bodyPr wrap="square" anchor="t" anchorCtr="0">
            <a:spAutoFit/>
          </a:bodyPr>
          <a:p>
            <a:r>
              <a:rPr lang="zh-CN" altLang="en-US" sz="2800" b="1" dirty="0">
                <a:solidFill>
                  <a:srgbClr val="FF0000"/>
                </a:solidFill>
                <a:latin typeface="宋体" panose="02010600030101010101" pitchFamily="2" charset="-122"/>
                <a:ea typeface="宋体" panose="02010600030101010101" pitchFamily="2" charset="-122"/>
              </a:rPr>
              <a:t>研究、探求</a:t>
            </a:r>
            <a:endParaRPr lang="zh-CN" altLang="en-US" sz="2800" b="1" dirty="0">
              <a:solidFill>
                <a:srgbClr val="FF0000"/>
              </a:solidFill>
              <a:latin typeface="宋体" panose="02010600030101010101" pitchFamily="2" charset="-122"/>
              <a:ea typeface="宋体" panose="02010600030101010101" pitchFamily="2" charset="-122"/>
            </a:endParaRPr>
          </a:p>
        </p:txBody>
      </p:sp>
      <p:sp>
        <p:nvSpPr>
          <p:cNvPr id="3" name="文本框 2"/>
          <p:cNvSpPr txBox="1"/>
          <p:nvPr/>
        </p:nvSpPr>
        <p:spPr>
          <a:xfrm>
            <a:off x="2246948" y="3284538"/>
            <a:ext cx="1862137" cy="521970"/>
          </a:xfrm>
          <a:prstGeom prst="rect">
            <a:avLst/>
          </a:prstGeom>
          <a:noFill/>
          <a:ln w="9525">
            <a:noFill/>
          </a:ln>
        </p:spPr>
        <p:txBody>
          <a:bodyPr anchor="t" anchorCtr="0">
            <a:spAutoFit/>
          </a:bodyPr>
          <a:p>
            <a:pPr>
              <a:spcBef>
                <a:spcPct val="50000"/>
              </a:spcBef>
            </a:pPr>
            <a:r>
              <a:rPr lang="zh-CN" altLang="en-US" sz="2800" b="1" dirty="0">
                <a:solidFill>
                  <a:srgbClr val="FF0000"/>
                </a:solidFill>
                <a:latin typeface="宋体" panose="02010600030101010101" pitchFamily="2" charset="-122"/>
                <a:ea typeface="宋体" panose="02010600030101010101" pitchFamily="2" charset="-122"/>
              </a:rPr>
              <a:t>逆流而上</a:t>
            </a:r>
            <a:endParaRPr lang="zh-CN" altLang="en-US" sz="2800" b="1" dirty="0">
              <a:solidFill>
                <a:srgbClr val="FF0000"/>
              </a:solidFill>
              <a:latin typeface="宋体" panose="02010600030101010101" pitchFamily="2" charset="-122"/>
              <a:ea typeface="宋体" panose="02010600030101010101" pitchFamily="2" charset="-122"/>
            </a:endParaRPr>
          </a:p>
        </p:txBody>
      </p:sp>
      <p:sp>
        <p:nvSpPr>
          <p:cNvPr id="63497" name="文本框 2"/>
          <p:cNvSpPr txBox="1"/>
          <p:nvPr/>
        </p:nvSpPr>
        <p:spPr>
          <a:xfrm>
            <a:off x="6685598" y="3284538"/>
            <a:ext cx="2516187" cy="521970"/>
          </a:xfrm>
          <a:prstGeom prst="rect">
            <a:avLst/>
          </a:prstGeom>
          <a:noFill/>
          <a:ln w="9525">
            <a:noFill/>
          </a:ln>
        </p:spPr>
        <p:txBody>
          <a:bodyPr anchor="t" anchorCtr="0">
            <a:spAutoFit/>
          </a:bodyPr>
          <a:p>
            <a:pPr>
              <a:spcBef>
                <a:spcPct val="50000"/>
              </a:spcBef>
            </a:pPr>
            <a:r>
              <a:rPr lang="zh-CN" altLang="en-US" sz="2800" b="1" dirty="0">
                <a:solidFill>
                  <a:srgbClr val="FF0000"/>
                </a:solidFill>
                <a:latin typeface="宋体" panose="02010600030101010101" pitchFamily="2" charset="-122"/>
                <a:ea typeface="宋体" panose="02010600030101010101" pitchFamily="2" charset="-122"/>
              </a:rPr>
              <a:t>追寻</a:t>
            </a:r>
            <a:r>
              <a:rPr sz="2800">
                <a:solidFill>
                  <a:srgbClr val="FF0000"/>
                </a:solidFill>
                <a:sym typeface="+mn-ea"/>
              </a:rPr>
              <a:t>(</a:t>
            </a:r>
            <a:r>
              <a:rPr lang="zh-CN" altLang="en-US" sz="2800" b="1" dirty="0">
                <a:solidFill>
                  <a:srgbClr val="FF0000"/>
                </a:solidFill>
                <a:latin typeface="宋体" panose="02010600030101010101" pitchFamily="2" charset="-122"/>
                <a:ea typeface="宋体" panose="02010600030101010101" pitchFamily="2" charset="-122"/>
              </a:rPr>
              <a:t>追溯</a:t>
            </a:r>
            <a:r>
              <a:rPr sz="2800">
                <a:solidFill>
                  <a:srgbClr val="FF0000"/>
                </a:solidFill>
                <a:sym typeface="+mn-ea"/>
              </a:rPr>
              <a:t>)</a:t>
            </a:r>
            <a:endParaRPr lang="zh-CN" altLang="en-US" sz="2800" b="1" dirty="0">
              <a:solidFill>
                <a:srgbClr val="FF0000"/>
              </a:solidFill>
              <a:latin typeface="宋体" panose="02010600030101010101" pitchFamily="2" charset="-122"/>
              <a:ea typeface="宋体" panose="02010600030101010101" pitchFamily="2" charset="-122"/>
              <a:sym typeface="+mn-ea"/>
            </a:endParaRPr>
          </a:p>
        </p:txBody>
      </p:sp>
      <p:sp>
        <p:nvSpPr>
          <p:cNvPr id="63498" name="文本框 2"/>
          <p:cNvSpPr txBox="1"/>
          <p:nvPr/>
        </p:nvSpPr>
        <p:spPr>
          <a:xfrm>
            <a:off x="2501583" y="4436745"/>
            <a:ext cx="935037" cy="521970"/>
          </a:xfrm>
          <a:prstGeom prst="rect">
            <a:avLst/>
          </a:prstGeom>
          <a:noFill/>
          <a:ln w="9525">
            <a:noFill/>
          </a:ln>
        </p:spPr>
        <p:txBody>
          <a:bodyPr anchor="t" anchorCtr="0">
            <a:spAutoFit/>
          </a:bodyPr>
          <a:p>
            <a:pPr>
              <a:spcBef>
                <a:spcPct val="50000"/>
              </a:spcBef>
            </a:pPr>
            <a:r>
              <a:rPr lang="zh-CN" altLang="en-US" sz="2800" b="1" dirty="0">
                <a:solidFill>
                  <a:srgbClr val="FF0000"/>
                </a:solidFill>
                <a:latin typeface="宋体" panose="02010600030101010101" pitchFamily="2" charset="-122"/>
                <a:ea typeface="宋体" panose="02010600030101010101" pitchFamily="2" charset="-122"/>
              </a:rPr>
              <a:t>停止</a:t>
            </a:r>
            <a:endParaRPr lang="zh-CN" altLang="en-US" sz="2800" b="1" dirty="0">
              <a:solidFill>
                <a:srgbClr val="FF0000"/>
              </a:solidFill>
              <a:latin typeface="宋体" panose="02010600030101010101" pitchFamily="2" charset="-122"/>
              <a:ea typeface="宋体" panose="02010600030101010101" pitchFamily="2" charset="-122"/>
            </a:endParaRPr>
          </a:p>
        </p:txBody>
      </p:sp>
      <p:sp>
        <p:nvSpPr>
          <p:cNvPr id="63499" name="文本框 2"/>
          <p:cNvSpPr txBox="1"/>
          <p:nvPr/>
        </p:nvSpPr>
        <p:spPr>
          <a:xfrm>
            <a:off x="6423660" y="4422140"/>
            <a:ext cx="936625" cy="521970"/>
          </a:xfrm>
          <a:prstGeom prst="rect">
            <a:avLst/>
          </a:prstGeom>
          <a:noFill/>
          <a:ln w="9525">
            <a:noFill/>
          </a:ln>
        </p:spPr>
        <p:txBody>
          <a:bodyPr anchor="t" anchorCtr="0">
            <a:spAutoFit/>
          </a:bodyPr>
          <a:p>
            <a:pPr>
              <a:spcBef>
                <a:spcPct val="50000"/>
              </a:spcBef>
            </a:pPr>
            <a:r>
              <a:rPr lang="zh-CN" altLang="en-US" sz="2800" b="1" dirty="0">
                <a:solidFill>
                  <a:srgbClr val="FF0000"/>
                </a:solidFill>
                <a:latin typeface="楷体" panose="02010609060101010101" charset="-122"/>
                <a:ea typeface="楷体" panose="02010609060101010101" charset="-122"/>
              </a:rPr>
              <a:t>已</a:t>
            </a:r>
            <a:r>
              <a:rPr lang="zh-CN" altLang="en-US" sz="2800" b="1" dirty="0">
                <a:solidFill>
                  <a:srgbClr val="FF0000"/>
                </a:solidFill>
                <a:latin typeface="宋体" panose="02010600030101010101" pitchFamily="2" charset="-122"/>
                <a:ea typeface="宋体" panose="02010600030101010101" pitchFamily="2" charset="-122"/>
              </a:rPr>
              <a:t>经</a:t>
            </a:r>
            <a:endParaRPr lang="zh-CN" altLang="en-US" sz="2800" b="1" dirty="0">
              <a:solidFill>
                <a:srgbClr val="FF0000"/>
              </a:solidFill>
              <a:latin typeface="宋体" panose="02010600030101010101" pitchFamily="2" charset="-122"/>
              <a:ea typeface="宋体" panose="02010600030101010101" pitchFamily="2" charset="-122"/>
            </a:endParaRPr>
          </a:p>
        </p:txBody>
      </p:sp>
      <p:sp>
        <p:nvSpPr>
          <p:cNvPr id="52240" name="文本框 2"/>
          <p:cNvSpPr txBox="1"/>
          <p:nvPr/>
        </p:nvSpPr>
        <p:spPr>
          <a:xfrm>
            <a:off x="3250565" y="5588318"/>
            <a:ext cx="936625" cy="521970"/>
          </a:xfrm>
          <a:prstGeom prst="rect">
            <a:avLst/>
          </a:prstGeom>
          <a:noFill/>
          <a:ln w="9525">
            <a:noFill/>
          </a:ln>
        </p:spPr>
        <p:txBody>
          <a:bodyPr anchor="t" anchorCtr="0">
            <a:spAutoFit/>
          </a:bodyPr>
          <a:p>
            <a:pPr>
              <a:spcBef>
                <a:spcPct val="50000"/>
              </a:spcBef>
            </a:pPr>
            <a:r>
              <a:rPr lang="zh-CN" altLang="en-US" sz="2800" b="1" dirty="0">
                <a:solidFill>
                  <a:srgbClr val="FF0000"/>
                </a:solidFill>
                <a:latin typeface="宋体" panose="02010600030101010101" pitchFamily="2" charset="-122"/>
                <a:ea typeface="宋体" panose="02010600030101010101" pitchFamily="2" charset="-122"/>
              </a:rPr>
              <a:t>听说</a:t>
            </a:r>
            <a:endParaRPr lang="zh-CN" altLang="en-US" sz="2800" b="1" dirty="0">
              <a:solidFill>
                <a:srgbClr val="FF0000"/>
              </a:solidFill>
              <a:latin typeface="宋体" panose="02010600030101010101" pitchFamily="2" charset="-122"/>
              <a:ea typeface="宋体" panose="02010600030101010101" pitchFamily="2" charset="-122"/>
            </a:endParaRPr>
          </a:p>
        </p:txBody>
      </p:sp>
      <p:sp>
        <p:nvSpPr>
          <p:cNvPr id="52241" name="文本框 2"/>
          <p:cNvSpPr txBox="1"/>
          <p:nvPr/>
        </p:nvSpPr>
        <p:spPr>
          <a:xfrm>
            <a:off x="7052310" y="5581968"/>
            <a:ext cx="1296988" cy="521970"/>
          </a:xfrm>
          <a:prstGeom prst="rect">
            <a:avLst/>
          </a:prstGeom>
          <a:noFill/>
          <a:ln w="9525">
            <a:noFill/>
          </a:ln>
        </p:spPr>
        <p:txBody>
          <a:bodyPr anchor="t" anchorCtr="0">
            <a:spAutoFit/>
          </a:bodyPr>
          <a:p>
            <a:pPr>
              <a:spcBef>
                <a:spcPct val="50000"/>
              </a:spcBef>
            </a:pPr>
            <a:r>
              <a:rPr lang="zh-CN" altLang="en-US" sz="2800" b="1" dirty="0">
                <a:solidFill>
                  <a:srgbClr val="FF0000"/>
                </a:solidFill>
                <a:latin typeface="宋体" panose="02010600030101010101" pitchFamily="2" charset="-122"/>
                <a:ea typeface="宋体" panose="02010600030101010101" pitchFamily="2" charset="-122"/>
              </a:rPr>
              <a:t>使听到</a:t>
            </a:r>
            <a:endParaRPr lang="zh-CN" altLang="en-US" sz="2800" b="1" dirty="0">
              <a:solidFill>
                <a:srgbClr val="FF0000"/>
              </a:solidFill>
              <a:latin typeface="宋体" panose="02010600030101010101" pitchFamily="2" charset="-122"/>
              <a:ea typeface="宋体" panose="0201060003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2229">
                                            <p:txEl>
                                              <p:charRg st="0" end="3"/>
                                            </p:txEl>
                                          </p:spTgt>
                                        </p:tgtEl>
                                        <p:attrNameLst>
                                          <p:attrName>style.visibility</p:attrName>
                                        </p:attrNameLst>
                                      </p:cBhvr>
                                      <p:to>
                                        <p:strVal val="visible"/>
                                      </p:to>
                                    </p:set>
                                    <p:anim calcmode="lin" valueType="num">
                                      <p:cBhvr additive="base">
                                        <p:cTn id="7" dur="500" fill="hold"/>
                                        <p:tgtEl>
                                          <p:spTgt spid="52229">
                                            <p:txEl>
                                              <p:charRg st="0"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2229">
                                            <p:txEl>
                                              <p:charRg st="0" end="3"/>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2228">
                                            <p:txEl>
                                              <p:charRg st="0" end="2"/>
                                            </p:txEl>
                                          </p:spTgt>
                                        </p:tgtEl>
                                        <p:attrNameLst>
                                          <p:attrName>style.visibility</p:attrName>
                                        </p:attrNameLst>
                                      </p:cBhvr>
                                      <p:to>
                                        <p:strVal val="visible"/>
                                      </p:to>
                                    </p:set>
                                    <p:anim calcmode="lin" valueType="num">
                                      <p:cBhvr additive="base">
                                        <p:cTn id="13" dur="500" fill="hold"/>
                                        <p:tgtEl>
                                          <p:spTgt spid="52228">
                                            <p:txEl>
                                              <p:charRg st="0"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2228">
                                            <p:txEl>
                                              <p:charRg st="0"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3497"/>
                                        </p:tgtEl>
                                        <p:attrNameLst>
                                          <p:attrName>style.visibility</p:attrName>
                                        </p:attrNameLst>
                                      </p:cBhvr>
                                      <p:to>
                                        <p:strVal val="visible"/>
                                      </p:to>
                                    </p:set>
                                    <p:anim calcmode="lin" valueType="num">
                                      <p:cBhvr additive="base">
                                        <p:cTn id="25" dur="500" fill="hold"/>
                                        <p:tgtEl>
                                          <p:spTgt spid="63497"/>
                                        </p:tgtEl>
                                        <p:attrNameLst>
                                          <p:attrName>ppt_x</p:attrName>
                                        </p:attrNameLst>
                                      </p:cBhvr>
                                      <p:tavLst>
                                        <p:tav tm="0">
                                          <p:val>
                                            <p:strVal val="#ppt_x"/>
                                          </p:val>
                                        </p:tav>
                                        <p:tav tm="100000">
                                          <p:val>
                                            <p:strVal val="#ppt_x"/>
                                          </p:val>
                                        </p:tav>
                                      </p:tavLst>
                                    </p:anim>
                                    <p:anim calcmode="lin" valueType="num">
                                      <p:cBhvr additive="base">
                                        <p:cTn id="26" dur="500" fill="hold"/>
                                        <p:tgtEl>
                                          <p:spTgt spid="6349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3498"/>
                                        </p:tgtEl>
                                        <p:attrNameLst>
                                          <p:attrName>style.visibility</p:attrName>
                                        </p:attrNameLst>
                                      </p:cBhvr>
                                      <p:to>
                                        <p:strVal val="visible"/>
                                      </p:to>
                                    </p:set>
                                    <p:anim calcmode="lin" valueType="num">
                                      <p:cBhvr additive="base">
                                        <p:cTn id="31" dur="500" fill="hold"/>
                                        <p:tgtEl>
                                          <p:spTgt spid="63498"/>
                                        </p:tgtEl>
                                        <p:attrNameLst>
                                          <p:attrName>ppt_x</p:attrName>
                                        </p:attrNameLst>
                                      </p:cBhvr>
                                      <p:tavLst>
                                        <p:tav tm="0">
                                          <p:val>
                                            <p:strVal val="#ppt_x"/>
                                          </p:val>
                                        </p:tav>
                                        <p:tav tm="100000">
                                          <p:val>
                                            <p:strVal val="#ppt_x"/>
                                          </p:val>
                                        </p:tav>
                                      </p:tavLst>
                                    </p:anim>
                                    <p:anim calcmode="lin" valueType="num">
                                      <p:cBhvr additive="base">
                                        <p:cTn id="32" dur="500" fill="hold"/>
                                        <p:tgtEl>
                                          <p:spTgt spid="6349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3499"/>
                                        </p:tgtEl>
                                        <p:attrNameLst>
                                          <p:attrName>style.visibility</p:attrName>
                                        </p:attrNameLst>
                                      </p:cBhvr>
                                      <p:to>
                                        <p:strVal val="visible"/>
                                      </p:to>
                                    </p:set>
                                    <p:anim calcmode="lin" valueType="num">
                                      <p:cBhvr additive="base">
                                        <p:cTn id="37" dur="500" fill="hold"/>
                                        <p:tgtEl>
                                          <p:spTgt spid="63499"/>
                                        </p:tgtEl>
                                        <p:attrNameLst>
                                          <p:attrName>ppt_x</p:attrName>
                                        </p:attrNameLst>
                                      </p:cBhvr>
                                      <p:tavLst>
                                        <p:tav tm="0">
                                          <p:val>
                                            <p:strVal val="#ppt_x"/>
                                          </p:val>
                                        </p:tav>
                                        <p:tav tm="100000">
                                          <p:val>
                                            <p:strVal val="#ppt_x"/>
                                          </p:val>
                                        </p:tav>
                                      </p:tavLst>
                                    </p:anim>
                                    <p:anim calcmode="lin" valueType="num">
                                      <p:cBhvr additive="base">
                                        <p:cTn id="38" dur="500" fill="hold"/>
                                        <p:tgtEl>
                                          <p:spTgt spid="6349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52240"/>
                                        </p:tgtEl>
                                        <p:attrNameLst>
                                          <p:attrName>style.visibility</p:attrName>
                                        </p:attrNameLst>
                                      </p:cBhvr>
                                      <p:to>
                                        <p:strVal val="visible"/>
                                      </p:to>
                                    </p:set>
                                    <p:anim calcmode="lin" valueType="num">
                                      <p:cBhvr additive="base">
                                        <p:cTn id="43" dur="500" fill="hold"/>
                                        <p:tgtEl>
                                          <p:spTgt spid="52240"/>
                                        </p:tgtEl>
                                        <p:attrNameLst>
                                          <p:attrName>ppt_x</p:attrName>
                                        </p:attrNameLst>
                                      </p:cBhvr>
                                      <p:tavLst>
                                        <p:tav tm="0">
                                          <p:val>
                                            <p:strVal val="#ppt_x"/>
                                          </p:val>
                                        </p:tav>
                                        <p:tav tm="100000">
                                          <p:val>
                                            <p:strVal val="#ppt_x"/>
                                          </p:val>
                                        </p:tav>
                                      </p:tavLst>
                                    </p:anim>
                                    <p:anim calcmode="lin" valueType="num">
                                      <p:cBhvr additive="base">
                                        <p:cTn id="44" dur="500" fill="hold"/>
                                        <p:tgtEl>
                                          <p:spTgt spid="52240"/>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52241"/>
                                        </p:tgtEl>
                                        <p:attrNameLst>
                                          <p:attrName>style.visibility</p:attrName>
                                        </p:attrNameLst>
                                      </p:cBhvr>
                                      <p:to>
                                        <p:strVal val="visible"/>
                                      </p:to>
                                    </p:set>
                                    <p:anim calcmode="lin" valueType="num">
                                      <p:cBhvr additive="base">
                                        <p:cTn id="49" dur="500" fill="hold"/>
                                        <p:tgtEl>
                                          <p:spTgt spid="52241"/>
                                        </p:tgtEl>
                                        <p:attrNameLst>
                                          <p:attrName>ppt_x</p:attrName>
                                        </p:attrNameLst>
                                      </p:cBhvr>
                                      <p:tavLst>
                                        <p:tav tm="0">
                                          <p:val>
                                            <p:strVal val="#ppt_x"/>
                                          </p:val>
                                        </p:tav>
                                        <p:tav tm="100000">
                                          <p:val>
                                            <p:strVal val="#ppt_x"/>
                                          </p:val>
                                        </p:tav>
                                      </p:tavLst>
                                    </p:anim>
                                    <p:anim calcmode="lin" valueType="num">
                                      <p:cBhvr additive="base">
                                        <p:cTn id="50" dur="500" fill="hold"/>
                                        <p:tgtEl>
                                          <p:spTgt spid="522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3497" grpId="0"/>
      <p:bldP spid="63498" grpId="0"/>
      <p:bldP spid="63499" grpId="0"/>
      <p:bldP spid="52240" grpId="0"/>
      <p:bldP spid="52241"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grpSp>
        <p:nvGrpSpPr>
          <p:cNvPr id="3" name="组合 2"/>
          <p:cNvGrpSpPr/>
          <p:nvPr/>
        </p:nvGrpSpPr>
        <p:grpSpPr>
          <a:xfrm>
            <a:off x="903869" y="541581"/>
            <a:ext cx="2792615" cy="713740"/>
            <a:chOff x="2371" y="690"/>
            <a:chExt cx="3471" cy="1124"/>
          </a:xfrm>
        </p:grpSpPr>
        <p:sp>
          <p:nvSpPr>
            <p:cNvPr id="4"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5"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导入新课</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6" name="矩形 5"/>
          <p:cNvSpPr/>
          <p:nvPr/>
        </p:nvSpPr>
        <p:spPr>
          <a:xfrm>
            <a:off x="1123315" y="1637665"/>
            <a:ext cx="10177780" cy="3538220"/>
          </a:xfrm>
          <a:prstGeom prst="rect">
            <a:avLst/>
          </a:prstGeom>
        </p:spPr>
        <p:txBody>
          <a:bodyPr wrap="square">
            <a:spAutoFit/>
          </a:bodyPr>
          <a:lstStyle/>
          <a:p>
            <a:pPr algn="just"/>
            <a:r>
              <a:rPr lang="en-US" altLang="zh-CN" sz="2800" b="1" dirty="0" smtClean="0">
                <a:latin typeface="宋体" panose="02010600030101010101" pitchFamily="2" charset="-122"/>
                <a:ea typeface="宋体" panose="02010600030101010101" pitchFamily="2" charset="-122"/>
              </a:rPr>
              <a:t>    </a:t>
            </a:r>
            <a:r>
              <a:rPr lang="zh-CN" altLang="zh-CN" sz="2800" b="1" dirty="0" smtClean="0">
                <a:latin typeface="宋体" panose="02010600030101010101" pitchFamily="2" charset="-122"/>
                <a:ea typeface="宋体" panose="02010600030101010101" pitchFamily="2" charset="-122"/>
              </a:rPr>
              <a:t>同</a:t>
            </a:r>
            <a:r>
              <a:rPr lang="zh-CN" altLang="zh-CN" sz="2800" b="1" dirty="0">
                <a:latin typeface="宋体" panose="02010600030101010101" pitchFamily="2" charset="-122"/>
                <a:ea typeface="宋体" panose="02010600030101010101" pitchFamily="2" charset="-122"/>
              </a:rPr>
              <a:t>学们</a:t>
            </a:r>
            <a:r>
              <a:rPr lang="en-US" altLang="zh-CN" sz="2800" b="1">
                <a:ea typeface="SimSun-ExtB" panose="02010609060101010101" pitchFamily="49" charset="-122"/>
                <a:sym typeface="宋体" panose="02010600030101010101" pitchFamily="2" charset="-122"/>
              </a:rPr>
              <a:t>,</a:t>
            </a:r>
            <a:r>
              <a:rPr lang="zh-CN" altLang="zh-CN" sz="2800" b="1" dirty="0">
                <a:latin typeface="宋体" panose="02010600030101010101" pitchFamily="2" charset="-122"/>
                <a:ea typeface="宋体" panose="02010600030101010101" pitchFamily="2" charset="-122"/>
              </a:rPr>
              <a:t>你们听说过</a:t>
            </a:r>
            <a:r>
              <a:rPr lang="zh-CN" altLang="zh-CN" sz="2800" b="1" dirty="0">
                <a:solidFill>
                  <a:schemeClr val="tx1"/>
                </a:solidFill>
                <a:uFillTx/>
                <a:latin typeface="Arial" panose="020B0604020202020204" pitchFamily="34" charset="0"/>
                <a:ea typeface="SimSun-ExtB" panose="02010609060101010101" pitchFamily="49" charset="-122"/>
                <a:cs typeface="Arial" panose="020B0604020202020204" pitchFamily="34" charset="0"/>
              </a:rPr>
              <a:t>“刻舟求剑”</a:t>
            </a:r>
            <a:r>
              <a:rPr lang="zh-CN" altLang="zh-CN" sz="2800" b="1" dirty="0">
                <a:latin typeface="宋体" panose="02010600030101010101" pitchFamily="2" charset="-122"/>
                <a:ea typeface="宋体" panose="02010600030101010101" pitchFamily="2" charset="-122"/>
              </a:rPr>
              <a:t>的故事吗？</a:t>
            </a:r>
            <a:r>
              <a:rPr sz="2800">
                <a:sym typeface="+mn-ea"/>
              </a:rPr>
              <a:t>(</a:t>
            </a:r>
            <a:r>
              <a:rPr lang="zh-CN" altLang="zh-CN" sz="2800" b="1" dirty="0">
                <a:latin typeface="宋体" panose="02010600030101010101" pitchFamily="2" charset="-122"/>
                <a:ea typeface="宋体" panose="02010600030101010101" pitchFamily="2" charset="-122"/>
              </a:rPr>
              <a:t>楚国有个渡江的人</a:t>
            </a:r>
            <a:r>
              <a:rPr lang="en-US" altLang="zh-CN" sz="2800" b="1">
                <a:ea typeface="SimSun-ExtB" panose="02010609060101010101" pitchFamily="49" charset="-122"/>
                <a:sym typeface="宋体" panose="02010600030101010101" pitchFamily="2" charset="-122"/>
              </a:rPr>
              <a:t>,</a:t>
            </a:r>
            <a:r>
              <a:rPr lang="zh-CN" altLang="zh-CN" sz="2800" b="1" dirty="0">
                <a:latin typeface="宋体" panose="02010600030101010101" pitchFamily="2" charset="-122"/>
                <a:ea typeface="宋体" panose="02010600030101010101" pitchFamily="2" charset="-122"/>
              </a:rPr>
              <a:t>他的剑从船中掉到水里。他急忙在船边上用刀在掉下剑的地方做了记号</a:t>
            </a:r>
            <a:r>
              <a:rPr lang="en-US" altLang="zh-CN" sz="2800" b="1">
                <a:ea typeface="SimSun-ExtB" panose="02010609060101010101" pitchFamily="49" charset="-122"/>
                <a:sym typeface="宋体" panose="02010600030101010101" pitchFamily="2" charset="-122"/>
              </a:rPr>
              <a:t>,</a:t>
            </a:r>
            <a:r>
              <a:rPr lang="zh-CN" altLang="zh-CN" sz="2800" b="1" dirty="0">
                <a:latin typeface="宋体" panose="02010600030101010101" pitchFamily="2" charset="-122"/>
                <a:ea typeface="宋体" panose="02010600030101010101" pitchFamily="2" charset="-122"/>
              </a:rPr>
              <a:t>说</a:t>
            </a:r>
            <a:r>
              <a:rPr lang="en-US" altLang="zh-CN" sz="2800" b="1">
                <a:latin typeface="Arial" panose="020B0604020202020204" pitchFamily="34" charset="0"/>
                <a:ea typeface="宋体" panose="02010600030101010101" pitchFamily="2" charset="-122"/>
                <a:sym typeface="+mn-ea"/>
              </a:rPr>
              <a:t>:</a:t>
            </a:r>
            <a:r>
              <a:rPr lang="zh-CN" altLang="en-US" sz="2800" b="1">
                <a:uFillTx/>
                <a:latin typeface="Arial" panose="020B0604020202020204" pitchFamily="34" charset="0"/>
                <a:ea typeface="SimSun-ExtB" panose="02010609060101010101" pitchFamily="49" charset="-122"/>
                <a:cs typeface="Arial" panose="020B0604020202020204" pitchFamily="34" charset="0"/>
                <a:sym typeface="+mn-ea"/>
              </a:rPr>
              <a:t>“</a:t>
            </a:r>
            <a:r>
              <a:rPr lang="zh-CN" altLang="zh-CN" sz="2800" b="1" dirty="0">
                <a:latin typeface="宋体" panose="02010600030101010101" pitchFamily="2" charset="-122"/>
                <a:ea typeface="宋体" panose="02010600030101010101" pitchFamily="2" charset="-122"/>
              </a:rPr>
              <a:t>这是我的剑掉下去的地方。</a:t>
            </a:r>
            <a:r>
              <a:rPr sz="2800" b="1">
                <a:latin typeface="Arial" panose="020B0604020202020204" pitchFamily="34" charset="0"/>
                <a:ea typeface="宋体" panose="02010600030101010101" pitchFamily="2" charset="-122"/>
                <a:cs typeface="Arial" panose="020B0604020202020204" pitchFamily="34" charset="0"/>
                <a:sym typeface="+mn-ea"/>
              </a:rPr>
              <a:t>”</a:t>
            </a:r>
            <a:r>
              <a:rPr lang="zh-CN" altLang="zh-CN" sz="2800" b="1" dirty="0">
                <a:latin typeface="宋体" panose="02010600030101010101" pitchFamily="2" charset="-122"/>
                <a:ea typeface="宋体" panose="02010600030101010101" pitchFamily="2" charset="-122"/>
              </a:rPr>
              <a:t>船到达目的地后停了下来</a:t>
            </a:r>
            <a:r>
              <a:rPr lang="en-US" altLang="zh-CN" sz="2800" b="1">
                <a:ea typeface="SimSun-ExtB" panose="02010609060101010101" pitchFamily="49" charset="-122"/>
                <a:sym typeface="宋体" panose="02010600030101010101" pitchFamily="2" charset="-122"/>
              </a:rPr>
              <a:t>,</a:t>
            </a:r>
            <a:r>
              <a:rPr lang="zh-CN" altLang="zh-CN" sz="2800" b="1" dirty="0">
                <a:latin typeface="宋体" panose="02010600030101010101" pitchFamily="2" charset="-122"/>
                <a:ea typeface="宋体" panose="02010600030101010101" pitchFamily="2" charset="-122"/>
              </a:rPr>
              <a:t>这个楚国人从他刻记号的地方跳到水里寻找剑。</a:t>
            </a:r>
            <a:r>
              <a:rPr sz="2800">
                <a:sym typeface="+mn-ea"/>
              </a:rPr>
              <a:t>)</a:t>
            </a:r>
            <a:r>
              <a:rPr lang="zh-CN" altLang="zh-CN" sz="2800" b="1" dirty="0">
                <a:latin typeface="宋体" panose="02010600030101010101" pitchFamily="2" charset="-122"/>
                <a:ea typeface="宋体" panose="02010600030101010101" pitchFamily="2" charset="-122"/>
              </a:rPr>
              <a:t>同学们</a:t>
            </a:r>
            <a:r>
              <a:rPr lang="en-US" altLang="zh-CN" sz="2800" b="1">
                <a:ea typeface="SimSun-ExtB" panose="02010609060101010101" pitchFamily="49" charset="-122"/>
                <a:sym typeface="宋体" panose="02010600030101010101" pitchFamily="2" charset="-122"/>
              </a:rPr>
              <a:t>,</a:t>
            </a:r>
            <a:r>
              <a:rPr lang="zh-CN" altLang="zh-CN" sz="2800" b="1" dirty="0">
                <a:latin typeface="宋体" panose="02010600030101010101" pitchFamily="2" charset="-122"/>
                <a:ea typeface="宋体" panose="02010600030101010101" pitchFamily="2" charset="-122"/>
              </a:rPr>
              <a:t>这个楚国人按照这种方法能找到自己的剑吗？他要怎样才能找到自己的剑呢？那如果是一尊很大的石兽掉到水里</a:t>
            </a:r>
            <a:r>
              <a:rPr lang="en-US" altLang="zh-CN" sz="2800" b="1">
                <a:ea typeface="SimSun-ExtB" panose="02010609060101010101" pitchFamily="49" charset="-122"/>
                <a:sym typeface="宋体" panose="02010600030101010101" pitchFamily="2" charset="-122"/>
              </a:rPr>
              <a:t>,</a:t>
            </a:r>
            <a:r>
              <a:rPr lang="zh-CN" altLang="zh-CN" sz="2800" b="1" dirty="0">
                <a:latin typeface="宋体" panose="02010600030101010101" pitchFamily="2" charset="-122"/>
                <a:ea typeface="宋体" panose="02010600030101010101" pitchFamily="2" charset="-122"/>
              </a:rPr>
              <a:t>过了十多年后</a:t>
            </a:r>
            <a:r>
              <a:rPr lang="en-US" altLang="zh-CN" sz="2800" b="1">
                <a:ea typeface="SimSun-ExtB" panose="02010609060101010101" pitchFamily="49" charset="-122"/>
                <a:sym typeface="宋体" panose="02010600030101010101" pitchFamily="2" charset="-122"/>
              </a:rPr>
              <a:t>,</a:t>
            </a:r>
            <a:r>
              <a:rPr lang="zh-CN" altLang="zh-CN" sz="2800" b="1" dirty="0">
                <a:latin typeface="宋体" panose="02010600030101010101" pitchFamily="2" charset="-122"/>
                <a:ea typeface="宋体" panose="02010600030101010101" pitchFamily="2" charset="-122"/>
              </a:rPr>
              <a:t>我们应该去哪里寻找这尊石兽呢？</a:t>
            </a:r>
            <a:r>
              <a:rPr sz="2800">
                <a:sym typeface="+mn-ea"/>
              </a:rPr>
              <a:t>(</a:t>
            </a:r>
            <a:r>
              <a:rPr lang="zh-CN" altLang="zh-CN" sz="2800" b="1" dirty="0">
                <a:latin typeface="宋体" panose="02010600030101010101" pitchFamily="2" charset="-122"/>
                <a:ea typeface="宋体" panose="02010600030101010101" pitchFamily="2" charset="-122"/>
              </a:rPr>
              <a:t>石兽掉下去的地方？下游？上游？</a:t>
            </a:r>
            <a:r>
              <a:rPr sz="2800">
                <a:sym typeface="+mn-ea"/>
              </a:rPr>
              <a:t>)</a:t>
            </a:r>
            <a:r>
              <a:rPr lang="zh-CN" altLang="zh-CN" sz="2800" b="1" dirty="0">
                <a:latin typeface="宋体" panose="02010600030101010101" pitchFamily="2" charset="-122"/>
                <a:ea typeface="宋体" panose="02010600030101010101" pitchFamily="2" charset="-122"/>
              </a:rPr>
              <a:t>如果想知道正确的答案</a:t>
            </a:r>
            <a:r>
              <a:rPr lang="en-US" altLang="zh-CN" sz="2800" b="1">
                <a:ea typeface="SimSun-ExtB" panose="02010609060101010101" pitchFamily="49" charset="-122"/>
                <a:sym typeface="宋体" panose="02010600030101010101" pitchFamily="2" charset="-122"/>
              </a:rPr>
              <a:t>,</a:t>
            </a:r>
            <a:r>
              <a:rPr lang="zh-CN" altLang="zh-CN" sz="2800" b="1" dirty="0">
                <a:latin typeface="宋体" panose="02010600030101010101" pitchFamily="2" charset="-122"/>
                <a:ea typeface="宋体" panose="02010600030101010101" pitchFamily="2" charset="-122"/>
              </a:rPr>
              <a:t>就来学习《河中石兽》这篇文章。</a:t>
            </a:r>
            <a:endParaRPr lang="zh-CN" altLang="zh-CN" sz="2800" b="1" dirty="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sp>
        <p:nvSpPr>
          <p:cNvPr id="37889" name="文本框 2"/>
          <p:cNvSpPr txBox="1"/>
          <p:nvPr/>
        </p:nvSpPr>
        <p:spPr>
          <a:xfrm>
            <a:off x="1295400" y="1150620"/>
            <a:ext cx="9828530" cy="1045210"/>
          </a:xfrm>
          <a:prstGeom prst="rect">
            <a:avLst/>
          </a:prstGeom>
          <a:noFill/>
          <a:ln w="9525">
            <a:noFill/>
          </a:ln>
        </p:spPr>
        <p:txBody>
          <a:bodyPr wrap="square" anchor="t" anchorCtr="0">
            <a:spAutoFit/>
          </a:bodyPr>
          <a:p>
            <a:pPr>
              <a:lnSpc>
                <a:spcPct val="100000"/>
              </a:lnSpc>
            </a:pPr>
            <a:r>
              <a:rPr lang="en-US" altLang="zh-CN" sz="3200">
                <a:solidFill>
                  <a:schemeClr val="tx1"/>
                </a:solidFill>
                <a:latin typeface="黑体" panose="02010609060101010101" charset="-122"/>
                <a:ea typeface="黑体" panose="02010609060101010101" charset="-122"/>
              </a:rPr>
              <a:t>    </a:t>
            </a:r>
            <a:r>
              <a:rPr lang="zh-CN" altLang="en-US" sz="3000" b="1" dirty="0">
                <a:solidFill>
                  <a:schemeClr val="tx1"/>
                </a:solidFill>
                <a:latin typeface="宋体" panose="02010600030101010101" pitchFamily="2" charset="-122"/>
                <a:ea typeface="宋体" panose="02010600030101010101" pitchFamily="2" charset="-122"/>
              </a:rPr>
              <a:t>文言中的一些字的含义在成语里还有留存。参照示例</a:t>
            </a:r>
            <a:r>
              <a:rPr lang="en-US" altLang="zh-CN" sz="3000" b="1">
                <a:ea typeface="SimSun-ExtB" panose="02010609060101010101" pitchFamily="49" charset="-122"/>
                <a:sym typeface="宋体" panose="02010600030101010101" pitchFamily="2" charset="-122"/>
              </a:rPr>
              <a:t>,</a:t>
            </a:r>
            <a:r>
              <a:rPr lang="zh-CN" altLang="en-US" sz="3000" b="1" dirty="0">
                <a:solidFill>
                  <a:schemeClr val="tx1"/>
                </a:solidFill>
                <a:latin typeface="宋体" panose="02010600030101010101" pitchFamily="2" charset="-122"/>
                <a:ea typeface="宋体" panose="02010600030101010101" pitchFamily="2" charset="-122"/>
              </a:rPr>
              <a:t>写出含有下面加点字</a:t>
            </a:r>
            <a:r>
              <a:rPr sz="3000">
                <a:sym typeface="+mn-ea"/>
              </a:rPr>
              <a:t>(</a:t>
            </a:r>
            <a:r>
              <a:rPr lang="zh-CN" altLang="en-US" sz="3000" b="1" dirty="0">
                <a:solidFill>
                  <a:schemeClr val="tx1"/>
                </a:solidFill>
                <a:latin typeface="宋体" panose="02010600030101010101" pitchFamily="2" charset="-122"/>
                <a:ea typeface="宋体" panose="02010600030101010101" pitchFamily="2" charset="-122"/>
              </a:rPr>
              <a:t>意思保持不变</a:t>
            </a:r>
            <a:r>
              <a:rPr sz="3000">
                <a:sym typeface="+mn-ea"/>
              </a:rPr>
              <a:t>)</a:t>
            </a:r>
            <a:r>
              <a:rPr lang="zh-CN" altLang="en-US" sz="3000" b="1" dirty="0">
                <a:solidFill>
                  <a:schemeClr val="tx1"/>
                </a:solidFill>
                <a:latin typeface="宋体" panose="02010600030101010101" pitchFamily="2" charset="-122"/>
                <a:ea typeface="宋体" panose="02010600030101010101" pitchFamily="2" charset="-122"/>
              </a:rPr>
              <a:t>的成语</a:t>
            </a:r>
            <a:r>
              <a:rPr sz="3000">
                <a:sym typeface="+mn-ea"/>
              </a:rPr>
              <a:t>(</a:t>
            </a:r>
            <a:r>
              <a:rPr lang="zh-CN" altLang="en-US" sz="3000" b="1" dirty="0">
                <a:latin typeface="宋体" panose="02010600030101010101" pitchFamily="2" charset="-122"/>
                <a:ea typeface="宋体" panose="02010600030101010101" pitchFamily="2" charset="-122"/>
                <a:sym typeface="+mn-ea"/>
              </a:rPr>
              <a:t>积累拓展五</a:t>
            </a:r>
            <a:r>
              <a:rPr sz="3000">
                <a:sym typeface="+mn-ea"/>
              </a:rPr>
              <a:t>)</a:t>
            </a:r>
            <a:r>
              <a:rPr lang="zh-CN" altLang="en-US" sz="3000" b="1" dirty="0">
                <a:solidFill>
                  <a:schemeClr val="tx1"/>
                </a:solidFill>
                <a:latin typeface="宋体" panose="02010600030101010101" pitchFamily="2" charset="-122"/>
                <a:ea typeface="宋体" panose="02010600030101010101" pitchFamily="2" charset="-122"/>
              </a:rPr>
              <a:t>。</a:t>
            </a:r>
            <a:endParaRPr lang="en-US" altLang="zh-CN" sz="3000" b="1">
              <a:solidFill>
                <a:schemeClr val="tx1"/>
              </a:solidFill>
              <a:latin typeface="宋体" panose="02010600030101010101" pitchFamily="2" charset="-122"/>
              <a:ea typeface="宋体" panose="02010600030101010101" pitchFamily="2" charset="-122"/>
            </a:endParaRPr>
          </a:p>
        </p:txBody>
      </p:sp>
      <p:sp>
        <p:nvSpPr>
          <p:cNvPr id="37890" name="矩形 12"/>
          <p:cNvSpPr/>
          <p:nvPr/>
        </p:nvSpPr>
        <p:spPr>
          <a:xfrm>
            <a:off x="1787843" y="2195830"/>
            <a:ext cx="7835900" cy="521970"/>
          </a:xfrm>
          <a:prstGeom prst="rect">
            <a:avLst/>
          </a:prstGeom>
          <a:noFill/>
          <a:ln w="9525">
            <a:noFill/>
          </a:ln>
        </p:spPr>
        <p:txBody>
          <a:bodyPr anchor="t" anchorCtr="0">
            <a:spAutoFit/>
          </a:bodyPr>
          <a:p>
            <a:r>
              <a:rPr lang="zh-CN" altLang="en-US" sz="2800" b="1" dirty="0">
                <a:latin typeface="宋体" panose="02010600030101010101" pitchFamily="2" charset="-122"/>
                <a:ea typeface="宋体" panose="02010600030101010101" pitchFamily="2" charset="-122"/>
              </a:rPr>
              <a:t>示例：</a:t>
            </a:r>
            <a:r>
              <a:rPr lang="zh-CN" altLang="en-US" sz="2800" b="1" u="sng" dirty="0">
                <a:latin typeface="宋体" panose="02010600030101010101" pitchFamily="2" charset="-122"/>
                <a:ea typeface="宋体" panose="02010600030101010101" pitchFamily="2" charset="-122"/>
              </a:rPr>
              <a:t>湮</a:t>
            </a:r>
            <a:r>
              <a:rPr lang="zh-CN" altLang="en-US" sz="2800" b="1" dirty="0">
                <a:solidFill>
                  <a:schemeClr val="tx1"/>
                </a:solidFill>
                <a:latin typeface="宋体" panose="02010600030101010101" pitchFamily="2" charset="-122"/>
                <a:ea typeface="宋体" panose="02010600030101010101" pitchFamily="2" charset="-122"/>
              </a:rPr>
              <a:t>于沙上</a:t>
            </a:r>
            <a:r>
              <a:rPr lang="en-US" altLang="zh-CN" sz="2800" b="1">
                <a:ea typeface="SimSun-ExtB" panose="02010609060101010101" pitchFamily="49" charset="-122"/>
                <a:sym typeface="宋体" panose="02010600030101010101" pitchFamily="2" charset="-122"/>
              </a:rPr>
              <a:t>,</a:t>
            </a:r>
            <a:r>
              <a:rPr lang="zh-CN" altLang="en-US" sz="2800" b="1" dirty="0">
                <a:solidFill>
                  <a:schemeClr val="tx1"/>
                </a:solidFill>
                <a:latin typeface="宋体" panose="02010600030101010101" pitchFamily="2" charset="-122"/>
                <a:ea typeface="宋体" panose="02010600030101010101" pitchFamily="2" charset="-122"/>
              </a:rPr>
              <a:t>渐沉渐深耳。（湮没无闻）</a:t>
            </a:r>
            <a:endParaRPr lang="zh-CN" altLang="en-US" sz="2800" b="1" dirty="0">
              <a:solidFill>
                <a:schemeClr val="tx1"/>
              </a:solidFill>
              <a:latin typeface="宋体" panose="02010600030101010101" pitchFamily="2" charset="-122"/>
              <a:ea typeface="宋体" panose="02010600030101010101" pitchFamily="2" charset="-122"/>
            </a:endParaRPr>
          </a:p>
        </p:txBody>
      </p:sp>
      <p:sp>
        <p:nvSpPr>
          <p:cNvPr id="48144" name="文本框 2"/>
          <p:cNvSpPr txBox="1"/>
          <p:nvPr/>
        </p:nvSpPr>
        <p:spPr>
          <a:xfrm>
            <a:off x="9082405" y="2195513"/>
            <a:ext cx="936625" cy="521970"/>
          </a:xfrm>
          <a:prstGeom prst="rect">
            <a:avLst/>
          </a:prstGeom>
          <a:noFill/>
          <a:ln w="9525">
            <a:noFill/>
          </a:ln>
        </p:spPr>
        <p:txBody>
          <a:bodyPr anchor="t" anchorCtr="0">
            <a:spAutoFit/>
          </a:bodyPr>
          <a:p>
            <a:pPr>
              <a:spcBef>
                <a:spcPct val="50000"/>
              </a:spcBef>
            </a:pPr>
            <a:r>
              <a:rPr lang="zh-CN" altLang="en-US" sz="2800" dirty="0">
                <a:solidFill>
                  <a:srgbClr val="FF0000"/>
                </a:solidFill>
                <a:latin typeface="黑体" panose="02010609060101010101" charset="-122"/>
                <a:ea typeface="黑体" panose="02010609060101010101" charset="-122"/>
              </a:rPr>
              <a:t>埋没</a:t>
            </a:r>
            <a:endParaRPr lang="zh-CN" altLang="en-US" sz="2800" dirty="0">
              <a:solidFill>
                <a:srgbClr val="FF0000"/>
              </a:solidFill>
              <a:latin typeface="黑体" panose="02010609060101010101" charset="-122"/>
              <a:ea typeface="黑体" panose="02010609060101010101" charset="-122"/>
            </a:endParaRPr>
          </a:p>
        </p:txBody>
      </p:sp>
      <p:grpSp>
        <p:nvGrpSpPr>
          <p:cNvPr id="30" name="组合 29"/>
          <p:cNvGrpSpPr/>
          <p:nvPr/>
        </p:nvGrpSpPr>
        <p:grpSpPr>
          <a:xfrm>
            <a:off x="501015" y="304800"/>
            <a:ext cx="2428875" cy="713740"/>
            <a:chOff x="2371" y="690"/>
            <a:chExt cx="3471" cy="1124"/>
          </a:xfrm>
        </p:grpSpPr>
        <p:sp>
          <p:nvSpPr>
            <p:cNvPr id="31"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32" name="TextBox 18"/>
            <p:cNvSpPr txBox="1"/>
            <p:nvPr/>
          </p:nvSpPr>
          <p:spPr>
            <a:xfrm>
              <a:off x="2468" y="741"/>
              <a:ext cx="3251"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积累成语</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38913" name="矩形 56323"/>
          <p:cNvSpPr/>
          <p:nvPr/>
        </p:nvSpPr>
        <p:spPr>
          <a:xfrm>
            <a:off x="1295400" y="2788920"/>
            <a:ext cx="4572000" cy="3709035"/>
          </a:xfrm>
          <a:prstGeom prst="rect">
            <a:avLst/>
          </a:prstGeom>
          <a:noFill/>
          <a:ln w="9525">
            <a:noFill/>
          </a:ln>
        </p:spPr>
        <p:txBody>
          <a:bodyPr anchor="t" anchorCtr="0">
            <a:spAutoFit/>
          </a:bodyPr>
          <a:p>
            <a:pPr>
              <a:lnSpc>
                <a:spcPct val="120000"/>
              </a:lnSpc>
              <a:spcBef>
                <a:spcPts val="0"/>
              </a:spcBef>
              <a:spcAft>
                <a:spcPts val="0"/>
              </a:spcAft>
            </a:pPr>
            <a:r>
              <a:rPr lang="en-US" altLang="zh-CN" sz="2800" b="1">
                <a:solidFill>
                  <a:schemeClr val="tx1"/>
                </a:solidFill>
                <a:latin typeface="宋体" panose="02010600030101010101" pitchFamily="2" charset="-122"/>
                <a:ea typeface="宋体" panose="02010600030101010101" pitchFamily="2" charset="-122"/>
              </a:rPr>
              <a:t>1.</a:t>
            </a:r>
            <a:r>
              <a:rPr lang="zh-CN" altLang="en-US" sz="2800" b="1" dirty="0">
                <a:solidFill>
                  <a:schemeClr val="tx1"/>
                </a:solidFill>
                <a:latin typeface="宋体" panose="02010600030101010101" pitchFamily="2" charset="-122"/>
                <a:ea typeface="宋体" panose="02010600030101010101" pitchFamily="2" charset="-122"/>
              </a:rPr>
              <a:t>尔辈不能</a:t>
            </a:r>
            <a:r>
              <a:rPr lang="zh-CN" altLang="en-US" sz="2800" b="1" u="sng" dirty="0">
                <a:latin typeface="宋体" panose="02010600030101010101" pitchFamily="2" charset="-122"/>
                <a:ea typeface="宋体" panose="02010600030101010101" pitchFamily="2" charset="-122"/>
              </a:rPr>
              <a:t>究</a:t>
            </a:r>
            <a:r>
              <a:rPr lang="zh-CN" altLang="en-US" sz="2800" b="1" dirty="0">
                <a:solidFill>
                  <a:schemeClr val="tx1"/>
                </a:solidFill>
                <a:latin typeface="宋体" panose="02010600030101010101" pitchFamily="2" charset="-122"/>
                <a:ea typeface="宋体" panose="02010600030101010101" pitchFamily="2" charset="-122"/>
              </a:rPr>
              <a:t>物理</a:t>
            </a:r>
            <a:endParaRPr lang="en-US" altLang="zh-CN" sz="2800" b="1">
              <a:solidFill>
                <a:schemeClr val="tx1"/>
              </a:solidFill>
              <a:latin typeface="宋体" panose="02010600030101010101" pitchFamily="2" charset="-122"/>
              <a:ea typeface="宋体" panose="02010600030101010101" pitchFamily="2" charset="-122"/>
            </a:endParaRPr>
          </a:p>
          <a:p>
            <a:pPr>
              <a:lnSpc>
                <a:spcPct val="120000"/>
              </a:lnSpc>
              <a:spcBef>
                <a:spcPts val="0"/>
              </a:spcBef>
              <a:spcAft>
                <a:spcPts val="0"/>
              </a:spcAft>
            </a:pPr>
            <a:r>
              <a:rPr lang="en-US" altLang="zh-CN" sz="2800" b="1">
                <a:solidFill>
                  <a:schemeClr val="tx1"/>
                </a:solidFill>
                <a:latin typeface="宋体" panose="02010600030101010101" pitchFamily="2" charset="-122"/>
                <a:ea typeface="宋体" panose="02010600030101010101" pitchFamily="2" charset="-122"/>
              </a:rPr>
              <a:t>2.</a:t>
            </a:r>
            <a:r>
              <a:rPr lang="zh-CN" altLang="en-US" sz="2800" b="1" u="sng" dirty="0">
                <a:latin typeface="宋体" panose="02010600030101010101" pitchFamily="2" charset="-122"/>
                <a:ea typeface="宋体" panose="02010600030101010101" pitchFamily="2" charset="-122"/>
              </a:rPr>
              <a:t>是</a:t>
            </a:r>
            <a:r>
              <a:rPr lang="zh-CN" altLang="en-US" sz="2800" b="1" dirty="0">
                <a:solidFill>
                  <a:schemeClr val="tx1"/>
                </a:solidFill>
                <a:latin typeface="宋体" panose="02010600030101010101" pitchFamily="2" charset="-122"/>
                <a:ea typeface="宋体" panose="02010600030101010101" pitchFamily="2" charset="-122"/>
              </a:rPr>
              <a:t>非木</a:t>
            </a:r>
            <a:r>
              <a:rPr lang="zh-CN" altLang="en-US" sz="2800" b="1" dirty="0">
                <a:solidFill>
                  <a:schemeClr val="tx1"/>
                </a:solidFill>
                <a:latin typeface="楷体" panose="02010609060101010101" charset="-122"/>
                <a:ea typeface="楷体" panose="02010609060101010101" charset="-122"/>
              </a:rPr>
              <a:t>杮</a:t>
            </a:r>
            <a:endParaRPr lang="en-US" altLang="zh-CN" sz="2800" b="1">
              <a:solidFill>
                <a:schemeClr val="tx1"/>
              </a:solidFill>
              <a:latin typeface="宋体" panose="02010600030101010101" pitchFamily="2" charset="-122"/>
              <a:ea typeface="宋体" panose="02010600030101010101" pitchFamily="2" charset="-122"/>
            </a:endParaRPr>
          </a:p>
          <a:p>
            <a:pPr>
              <a:lnSpc>
                <a:spcPct val="120000"/>
              </a:lnSpc>
              <a:spcBef>
                <a:spcPts val="0"/>
              </a:spcBef>
              <a:spcAft>
                <a:spcPts val="0"/>
              </a:spcAft>
            </a:pPr>
            <a:r>
              <a:rPr lang="en-US" altLang="zh-CN" sz="2800" b="1">
                <a:solidFill>
                  <a:schemeClr val="tx1"/>
                </a:solidFill>
                <a:latin typeface="宋体" panose="02010600030101010101" pitchFamily="2" charset="-122"/>
                <a:ea typeface="宋体" panose="02010600030101010101" pitchFamily="2" charset="-122"/>
              </a:rPr>
              <a:t>3.</a:t>
            </a:r>
            <a:r>
              <a:rPr lang="zh-CN" altLang="en-US" sz="2800" b="1" dirty="0">
                <a:solidFill>
                  <a:schemeClr val="tx1"/>
                </a:solidFill>
                <a:latin typeface="宋体" panose="02010600030101010101" pitchFamily="2" charset="-122"/>
                <a:ea typeface="宋体" panose="02010600030101010101" pitchFamily="2" charset="-122"/>
              </a:rPr>
              <a:t>一老河兵</a:t>
            </a:r>
            <a:r>
              <a:rPr lang="zh-CN" altLang="en-US" sz="2800" b="1" u="sng" dirty="0">
                <a:latin typeface="宋体" panose="02010600030101010101" pitchFamily="2" charset="-122"/>
                <a:ea typeface="宋体" panose="02010600030101010101" pitchFamily="2" charset="-122"/>
              </a:rPr>
              <a:t>闻</a:t>
            </a:r>
            <a:r>
              <a:rPr lang="zh-CN" altLang="en-US" sz="2800" b="1" dirty="0">
                <a:solidFill>
                  <a:schemeClr val="tx1"/>
                </a:solidFill>
                <a:latin typeface="宋体" panose="02010600030101010101" pitchFamily="2" charset="-122"/>
                <a:ea typeface="宋体" panose="02010600030101010101" pitchFamily="2" charset="-122"/>
              </a:rPr>
              <a:t>之</a:t>
            </a:r>
            <a:endParaRPr lang="en-US" altLang="zh-CN" sz="2800" b="1">
              <a:solidFill>
                <a:schemeClr val="tx1"/>
              </a:solidFill>
              <a:latin typeface="宋体" panose="02010600030101010101" pitchFamily="2" charset="-122"/>
              <a:ea typeface="宋体" panose="02010600030101010101" pitchFamily="2" charset="-122"/>
            </a:endParaRPr>
          </a:p>
          <a:p>
            <a:pPr>
              <a:lnSpc>
                <a:spcPct val="120000"/>
              </a:lnSpc>
              <a:spcBef>
                <a:spcPts val="0"/>
              </a:spcBef>
              <a:spcAft>
                <a:spcPts val="0"/>
              </a:spcAft>
            </a:pPr>
            <a:r>
              <a:rPr lang="en-US" altLang="zh-CN" sz="2800" b="1">
                <a:solidFill>
                  <a:schemeClr val="tx1"/>
                </a:solidFill>
                <a:latin typeface="宋体" panose="02010600030101010101" pitchFamily="2" charset="-122"/>
                <a:ea typeface="宋体" panose="02010600030101010101" pitchFamily="2" charset="-122"/>
              </a:rPr>
              <a:t>4.</a:t>
            </a:r>
            <a:r>
              <a:rPr lang="zh-CN" altLang="en-US" sz="2800" b="1" u="sng" dirty="0">
                <a:latin typeface="宋体" panose="02010600030101010101" pitchFamily="2" charset="-122"/>
                <a:ea typeface="宋体" panose="02010600030101010101" pitchFamily="2" charset="-122"/>
              </a:rPr>
              <a:t>求</a:t>
            </a:r>
            <a:r>
              <a:rPr lang="zh-CN" altLang="en-US" sz="2800" b="1" dirty="0">
                <a:solidFill>
                  <a:schemeClr val="tx1"/>
                </a:solidFill>
                <a:latin typeface="宋体" panose="02010600030101010101" pitchFamily="2" charset="-122"/>
                <a:ea typeface="宋体" panose="02010600030101010101" pitchFamily="2" charset="-122"/>
              </a:rPr>
              <a:t>二石兽于水中</a:t>
            </a:r>
            <a:endParaRPr lang="en-US" altLang="zh-CN" sz="2800" b="1">
              <a:solidFill>
                <a:schemeClr val="tx1"/>
              </a:solidFill>
              <a:latin typeface="宋体" panose="02010600030101010101" pitchFamily="2" charset="-122"/>
              <a:ea typeface="宋体" panose="02010600030101010101" pitchFamily="2" charset="-122"/>
            </a:endParaRPr>
          </a:p>
          <a:p>
            <a:pPr>
              <a:lnSpc>
                <a:spcPct val="120000"/>
              </a:lnSpc>
              <a:spcBef>
                <a:spcPts val="0"/>
              </a:spcBef>
              <a:spcAft>
                <a:spcPts val="0"/>
              </a:spcAft>
            </a:pPr>
            <a:r>
              <a:rPr lang="en-US" altLang="zh-CN" sz="2800" b="1">
                <a:solidFill>
                  <a:schemeClr val="tx1"/>
                </a:solidFill>
                <a:latin typeface="宋体" panose="02010600030101010101" pitchFamily="2" charset="-122"/>
                <a:ea typeface="宋体" panose="02010600030101010101" pitchFamily="2" charset="-122"/>
              </a:rPr>
              <a:t>5.</a:t>
            </a:r>
            <a:r>
              <a:rPr lang="zh-CN" altLang="en-US" sz="2800" b="1" dirty="0">
                <a:solidFill>
                  <a:schemeClr val="tx1"/>
                </a:solidFill>
                <a:latin typeface="宋体" panose="02010600030101010101" pitchFamily="2" charset="-122"/>
                <a:ea typeface="宋体" panose="02010600030101010101" pitchFamily="2" charset="-122"/>
              </a:rPr>
              <a:t>沧州南一寺</a:t>
            </a:r>
            <a:r>
              <a:rPr lang="zh-CN" altLang="en-US" sz="2800" b="1" u="sng" dirty="0">
                <a:latin typeface="宋体" panose="02010600030101010101" pitchFamily="2" charset="-122"/>
                <a:ea typeface="宋体" panose="02010600030101010101" pitchFamily="2" charset="-122"/>
              </a:rPr>
              <a:t>临</a:t>
            </a:r>
            <a:r>
              <a:rPr lang="zh-CN" altLang="en-US" sz="2800" b="1" dirty="0">
                <a:solidFill>
                  <a:schemeClr val="tx1"/>
                </a:solidFill>
                <a:latin typeface="宋体" panose="02010600030101010101" pitchFamily="2" charset="-122"/>
                <a:ea typeface="宋体" panose="02010600030101010101" pitchFamily="2" charset="-122"/>
              </a:rPr>
              <a:t>河干</a:t>
            </a:r>
            <a:endParaRPr lang="en-US" altLang="zh-CN" sz="2800" b="1">
              <a:solidFill>
                <a:schemeClr val="tx1"/>
              </a:solidFill>
              <a:latin typeface="宋体" panose="02010600030101010101" pitchFamily="2" charset="-122"/>
              <a:ea typeface="宋体" panose="02010600030101010101" pitchFamily="2" charset="-122"/>
            </a:endParaRPr>
          </a:p>
          <a:p>
            <a:pPr>
              <a:lnSpc>
                <a:spcPct val="120000"/>
              </a:lnSpc>
              <a:spcBef>
                <a:spcPts val="0"/>
              </a:spcBef>
              <a:spcAft>
                <a:spcPts val="0"/>
              </a:spcAft>
            </a:pPr>
            <a:r>
              <a:rPr lang="en-US" altLang="zh-CN" sz="2800" b="1">
                <a:solidFill>
                  <a:schemeClr val="tx1"/>
                </a:solidFill>
                <a:latin typeface="宋体" panose="02010600030101010101" pitchFamily="2" charset="-122"/>
                <a:ea typeface="宋体" panose="02010600030101010101" pitchFamily="2" charset="-122"/>
              </a:rPr>
              <a:t>6.</a:t>
            </a:r>
            <a:r>
              <a:rPr lang="zh-CN" altLang="en-US" sz="2800" b="1" dirty="0">
                <a:solidFill>
                  <a:schemeClr val="tx1"/>
                </a:solidFill>
                <a:latin typeface="宋体" panose="02010600030101010101" pitchFamily="2" charset="-122"/>
                <a:ea typeface="宋体" panose="02010600030101010101" pitchFamily="2" charset="-122"/>
              </a:rPr>
              <a:t>转转不</a:t>
            </a:r>
            <a:r>
              <a:rPr lang="zh-CN" altLang="en-US" sz="2800" b="1" u="sng" dirty="0">
                <a:latin typeface="楷体" panose="02010609060101010101" charset="-122"/>
                <a:ea typeface="楷体" panose="02010609060101010101" charset="-122"/>
              </a:rPr>
              <a:t>已</a:t>
            </a:r>
            <a:endParaRPr lang="zh-CN" altLang="en-US" sz="2800" b="1" dirty="0">
              <a:latin typeface="宋体" panose="02010600030101010101" pitchFamily="2" charset="-122"/>
              <a:ea typeface="宋体" panose="02010600030101010101" pitchFamily="2" charset="-122"/>
            </a:endParaRPr>
          </a:p>
          <a:p>
            <a:pPr>
              <a:lnSpc>
                <a:spcPct val="120000"/>
              </a:lnSpc>
              <a:spcBef>
                <a:spcPts val="0"/>
              </a:spcBef>
              <a:spcAft>
                <a:spcPts val="0"/>
              </a:spcAft>
            </a:pPr>
            <a:r>
              <a:rPr lang="en-US" altLang="zh-CN" sz="2800" b="1">
                <a:solidFill>
                  <a:schemeClr val="tx1"/>
                </a:solidFill>
                <a:latin typeface="宋体" panose="02010600030101010101" pitchFamily="2" charset="-122"/>
                <a:ea typeface="宋体" panose="02010600030101010101" pitchFamily="2" charset="-122"/>
              </a:rPr>
              <a:t>7.</a:t>
            </a:r>
            <a:r>
              <a:rPr lang="zh-CN" altLang="en-US" sz="2800" b="1" u="sng" dirty="0">
                <a:latin typeface="宋体" panose="02010600030101010101" pitchFamily="2" charset="-122"/>
                <a:ea typeface="宋体" panose="02010600030101010101" pitchFamily="2" charset="-122"/>
              </a:rPr>
              <a:t>但</a:t>
            </a:r>
            <a:r>
              <a:rPr lang="zh-CN" altLang="en-US" sz="2800" b="1" dirty="0">
                <a:solidFill>
                  <a:schemeClr val="tx1"/>
                </a:solidFill>
                <a:latin typeface="宋体" panose="02010600030101010101" pitchFamily="2" charset="-122"/>
                <a:ea typeface="宋体" panose="02010600030101010101" pitchFamily="2" charset="-122"/>
              </a:rPr>
              <a:t>知其一</a:t>
            </a:r>
            <a:endParaRPr lang="en-US" altLang="zh-CN" sz="2800" b="1">
              <a:solidFill>
                <a:schemeClr val="tx1"/>
              </a:solidFill>
              <a:latin typeface="宋体" panose="02010600030101010101" pitchFamily="2" charset="-122"/>
              <a:ea typeface="宋体" panose="02010600030101010101" pitchFamily="2" charset="-122"/>
            </a:endParaRPr>
          </a:p>
        </p:txBody>
      </p:sp>
      <p:sp>
        <p:nvSpPr>
          <p:cNvPr id="56326" name="文本框 2"/>
          <p:cNvSpPr txBox="1"/>
          <p:nvPr/>
        </p:nvSpPr>
        <p:spPr>
          <a:xfrm>
            <a:off x="4436110" y="2860040"/>
            <a:ext cx="3548380" cy="521970"/>
          </a:xfrm>
          <a:prstGeom prst="rect">
            <a:avLst/>
          </a:prstGeom>
          <a:noFill/>
          <a:ln w="9525">
            <a:noFill/>
          </a:ln>
        </p:spPr>
        <p:txBody>
          <a:bodyPr wrap="square" anchor="t" anchorCtr="0">
            <a:spAutoFit/>
          </a:bodyPr>
          <a:p>
            <a:pPr>
              <a:spcBef>
                <a:spcPct val="50000"/>
              </a:spcBef>
            </a:pPr>
            <a:r>
              <a:rPr lang="zh-CN" altLang="en-US" sz="2800" b="1" dirty="0">
                <a:solidFill>
                  <a:srgbClr val="0000FF"/>
                </a:solidFill>
                <a:uFillTx/>
                <a:latin typeface="楷体" panose="02010609060101010101" charset="-122"/>
                <a:ea typeface="楷体" panose="02010609060101010101" charset="-122"/>
              </a:rPr>
              <a:t>寻根究底；研精究微</a:t>
            </a:r>
            <a:endParaRPr lang="zh-CN" altLang="en-US" sz="2800" b="1" dirty="0">
              <a:solidFill>
                <a:srgbClr val="0000FF"/>
              </a:solidFill>
              <a:uFillTx/>
              <a:latin typeface="楷体" panose="02010609060101010101" charset="-122"/>
              <a:ea typeface="楷体" panose="02010609060101010101" charset="-122"/>
            </a:endParaRPr>
          </a:p>
        </p:txBody>
      </p:sp>
      <p:sp>
        <p:nvSpPr>
          <p:cNvPr id="56325" name="文本框 2"/>
          <p:cNvSpPr txBox="1"/>
          <p:nvPr/>
        </p:nvSpPr>
        <p:spPr>
          <a:xfrm>
            <a:off x="8462010" y="2799080"/>
            <a:ext cx="2177415" cy="521970"/>
          </a:xfrm>
          <a:prstGeom prst="rect">
            <a:avLst/>
          </a:prstGeom>
          <a:noFill/>
          <a:ln w="9525">
            <a:noFill/>
          </a:ln>
        </p:spPr>
        <p:txBody>
          <a:bodyPr wrap="square" anchor="t" anchorCtr="0">
            <a:spAutoFit/>
          </a:bodyPr>
          <a:p>
            <a:pPr>
              <a:spcBef>
                <a:spcPct val="50000"/>
              </a:spcBef>
            </a:pPr>
            <a:r>
              <a:rPr lang="zh-CN" altLang="en-US" sz="2800" dirty="0">
                <a:solidFill>
                  <a:srgbClr val="FF0000"/>
                </a:solidFill>
                <a:latin typeface="黑体" panose="02010609060101010101" charset="-122"/>
                <a:ea typeface="黑体" panose="02010609060101010101" charset="-122"/>
              </a:rPr>
              <a:t>研究、探求</a:t>
            </a:r>
            <a:endParaRPr lang="zh-CN" altLang="en-US" sz="2800" dirty="0">
              <a:solidFill>
                <a:srgbClr val="FF0000"/>
              </a:solidFill>
              <a:latin typeface="黑体" panose="02010609060101010101" charset="-122"/>
              <a:ea typeface="黑体" panose="02010609060101010101" charset="-122"/>
            </a:endParaRPr>
          </a:p>
        </p:txBody>
      </p:sp>
      <p:sp>
        <p:nvSpPr>
          <p:cNvPr id="56328" name="文本框 2"/>
          <p:cNvSpPr txBox="1"/>
          <p:nvPr/>
        </p:nvSpPr>
        <p:spPr>
          <a:xfrm>
            <a:off x="3774758" y="3372803"/>
            <a:ext cx="6659562" cy="521970"/>
          </a:xfrm>
          <a:prstGeom prst="rect">
            <a:avLst/>
          </a:prstGeom>
          <a:noFill/>
          <a:ln w="9525">
            <a:noFill/>
          </a:ln>
        </p:spPr>
        <p:txBody>
          <a:bodyPr anchor="t" anchorCtr="0">
            <a:spAutoFit/>
          </a:bodyPr>
          <a:p>
            <a:pPr>
              <a:spcBef>
                <a:spcPct val="50000"/>
              </a:spcBef>
            </a:pPr>
            <a:r>
              <a:rPr lang="zh-CN" altLang="en-US" sz="2800" b="1" dirty="0">
                <a:solidFill>
                  <a:srgbClr val="0000FF"/>
                </a:solidFill>
                <a:latin typeface="楷体" panose="02010609060101010101" charset="-122"/>
                <a:ea typeface="楷体" panose="02010609060101010101" charset="-122"/>
              </a:rPr>
              <a:t>亦复如是；是可忍</a:t>
            </a:r>
            <a:r>
              <a:rPr lang="en-US" altLang="zh-CN" sz="2800" b="1">
                <a:solidFill>
                  <a:srgbClr val="0000FF"/>
                </a:solidFill>
                <a:ea typeface="SimSun-ExtB" panose="02010609060101010101" pitchFamily="49" charset="-122"/>
                <a:sym typeface="宋体" panose="02010600030101010101" pitchFamily="2" charset="-122"/>
              </a:rPr>
              <a:t>,</a:t>
            </a:r>
            <a:r>
              <a:rPr lang="zh-CN" altLang="en-US" sz="2800" b="1" dirty="0">
                <a:solidFill>
                  <a:srgbClr val="0000FF"/>
                </a:solidFill>
                <a:latin typeface="楷体" panose="02010609060101010101" charset="-122"/>
                <a:ea typeface="楷体" panose="02010609060101010101" charset="-122"/>
              </a:rPr>
              <a:t>孰不可忍</a:t>
            </a:r>
            <a:endParaRPr lang="zh-CN" altLang="en-US" sz="2800" b="1" dirty="0">
              <a:solidFill>
                <a:srgbClr val="0000FF"/>
              </a:solidFill>
              <a:latin typeface="楷体" panose="02010609060101010101" charset="-122"/>
              <a:ea typeface="楷体" panose="02010609060101010101" charset="-122"/>
            </a:endParaRPr>
          </a:p>
        </p:txBody>
      </p:sp>
      <p:sp>
        <p:nvSpPr>
          <p:cNvPr id="2" name="文本框 2"/>
          <p:cNvSpPr txBox="1"/>
          <p:nvPr/>
        </p:nvSpPr>
        <p:spPr>
          <a:xfrm>
            <a:off x="8917940" y="3402330"/>
            <a:ext cx="706120" cy="521970"/>
          </a:xfrm>
          <a:prstGeom prst="rect">
            <a:avLst/>
          </a:prstGeom>
          <a:noFill/>
          <a:ln w="9525">
            <a:noFill/>
          </a:ln>
        </p:spPr>
        <p:txBody>
          <a:bodyPr wrap="square" anchor="t" anchorCtr="0">
            <a:spAutoFit/>
          </a:bodyPr>
          <a:p>
            <a:pPr>
              <a:spcBef>
                <a:spcPct val="50000"/>
              </a:spcBef>
            </a:pPr>
            <a:r>
              <a:rPr lang="zh-CN" altLang="en-US" sz="2800" dirty="0">
                <a:solidFill>
                  <a:srgbClr val="FF0000"/>
                </a:solidFill>
                <a:latin typeface="黑体" panose="02010609060101010101" charset="-122"/>
                <a:ea typeface="黑体" panose="02010609060101010101" charset="-122"/>
              </a:rPr>
              <a:t>这</a:t>
            </a:r>
            <a:endParaRPr lang="zh-CN" altLang="en-US" sz="2800" dirty="0">
              <a:solidFill>
                <a:srgbClr val="FF0000"/>
              </a:solidFill>
              <a:latin typeface="黑体" panose="02010609060101010101" charset="-122"/>
              <a:ea typeface="黑体" panose="02010609060101010101" charset="-122"/>
            </a:endParaRPr>
          </a:p>
        </p:txBody>
      </p:sp>
      <p:sp>
        <p:nvSpPr>
          <p:cNvPr id="56330" name="文本框 2"/>
          <p:cNvSpPr txBox="1"/>
          <p:nvPr/>
        </p:nvSpPr>
        <p:spPr>
          <a:xfrm>
            <a:off x="4065270" y="3895090"/>
            <a:ext cx="3448685" cy="521970"/>
          </a:xfrm>
          <a:prstGeom prst="rect">
            <a:avLst/>
          </a:prstGeom>
          <a:noFill/>
          <a:ln w="9525">
            <a:noFill/>
          </a:ln>
        </p:spPr>
        <p:txBody>
          <a:bodyPr wrap="square" anchor="t" anchorCtr="0">
            <a:spAutoFit/>
          </a:bodyPr>
          <a:p>
            <a:pPr>
              <a:spcBef>
                <a:spcPct val="50000"/>
              </a:spcBef>
            </a:pPr>
            <a:r>
              <a:rPr lang="zh-CN" altLang="en-US" sz="2800" b="1" dirty="0">
                <a:solidFill>
                  <a:srgbClr val="0000FF"/>
                </a:solidFill>
                <a:latin typeface="楷体" panose="02010609060101010101" charset="-122"/>
                <a:ea typeface="楷体" panose="02010609060101010101" charset="-122"/>
              </a:rPr>
              <a:t>闻风丧胆；闻鸡起舞</a:t>
            </a:r>
            <a:endParaRPr lang="zh-CN" altLang="en-US" sz="2800" b="1" dirty="0">
              <a:solidFill>
                <a:srgbClr val="0000FF"/>
              </a:solidFill>
              <a:latin typeface="楷体" panose="02010609060101010101" charset="-122"/>
              <a:ea typeface="楷体" panose="02010609060101010101" charset="-122"/>
            </a:endParaRPr>
          </a:p>
        </p:txBody>
      </p:sp>
      <p:sp>
        <p:nvSpPr>
          <p:cNvPr id="3" name="文本框 2"/>
          <p:cNvSpPr txBox="1"/>
          <p:nvPr/>
        </p:nvSpPr>
        <p:spPr>
          <a:xfrm>
            <a:off x="8284210" y="3895090"/>
            <a:ext cx="1040130" cy="521970"/>
          </a:xfrm>
          <a:prstGeom prst="rect">
            <a:avLst/>
          </a:prstGeom>
          <a:noFill/>
          <a:ln w="9525">
            <a:noFill/>
          </a:ln>
        </p:spPr>
        <p:txBody>
          <a:bodyPr wrap="square" anchor="t" anchorCtr="0">
            <a:spAutoFit/>
          </a:bodyPr>
          <a:p>
            <a:pPr>
              <a:spcBef>
                <a:spcPct val="50000"/>
              </a:spcBef>
            </a:pPr>
            <a:r>
              <a:rPr lang="zh-CN" altLang="en-US" sz="2800" dirty="0">
                <a:solidFill>
                  <a:srgbClr val="FF0000"/>
                </a:solidFill>
                <a:latin typeface="黑体" panose="02010609060101010101" charset="-122"/>
                <a:ea typeface="黑体" panose="02010609060101010101" charset="-122"/>
              </a:rPr>
              <a:t>听说</a:t>
            </a:r>
            <a:endParaRPr lang="zh-CN" altLang="en-US" sz="2800" dirty="0">
              <a:solidFill>
                <a:srgbClr val="FF0000"/>
              </a:solidFill>
              <a:latin typeface="黑体" panose="02010609060101010101" charset="-122"/>
              <a:ea typeface="黑体" panose="02010609060101010101" charset="-122"/>
            </a:endParaRPr>
          </a:p>
        </p:txBody>
      </p:sp>
      <p:sp>
        <p:nvSpPr>
          <p:cNvPr id="56332" name="文本框 2"/>
          <p:cNvSpPr txBox="1"/>
          <p:nvPr/>
        </p:nvSpPr>
        <p:spPr>
          <a:xfrm>
            <a:off x="4655185" y="4417060"/>
            <a:ext cx="3477260" cy="521970"/>
          </a:xfrm>
          <a:prstGeom prst="rect">
            <a:avLst/>
          </a:prstGeom>
          <a:noFill/>
          <a:ln w="9525">
            <a:noFill/>
          </a:ln>
        </p:spPr>
        <p:txBody>
          <a:bodyPr wrap="square" anchor="t" anchorCtr="0">
            <a:spAutoFit/>
          </a:bodyPr>
          <a:p>
            <a:pPr>
              <a:spcBef>
                <a:spcPct val="50000"/>
              </a:spcBef>
            </a:pPr>
            <a:r>
              <a:rPr lang="zh-CN" altLang="en-US" sz="2800" b="1" dirty="0">
                <a:solidFill>
                  <a:srgbClr val="0000FF"/>
                </a:solidFill>
                <a:latin typeface="楷体" panose="02010609060101010101" charset="-122"/>
                <a:ea typeface="楷体" panose="02010609060101010101" charset="-122"/>
              </a:rPr>
              <a:t>刻舟求剑；缘木求鱼</a:t>
            </a:r>
            <a:endParaRPr lang="zh-CN" altLang="en-US" sz="2800" b="1" dirty="0">
              <a:solidFill>
                <a:srgbClr val="0000FF"/>
              </a:solidFill>
              <a:latin typeface="楷体" panose="02010609060101010101" charset="-122"/>
              <a:ea typeface="楷体" panose="02010609060101010101" charset="-122"/>
            </a:endParaRPr>
          </a:p>
        </p:txBody>
      </p:sp>
      <p:sp>
        <p:nvSpPr>
          <p:cNvPr id="56331" name="文本框 2"/>
          <p:cNvSpPr txBox="1"/>
          <p:nvPr/>
        </p:nvSpPr>
        <p:spPr>
          <a:xfrm>
            <a:off x="8335963" y="4416743"/>
            <a:ext cx="936625" cy="521970"/>
          </a:xfrm>
          <a:prstGeom prst="rect">
            <a:avLst/>
          </a:prstGeom>
          <a:noFill/>
          <a:ln w="9525">
            <a:noFill/>
          </a:ln>
        </p:spPr>
        <p:txBody>
          <a:bodyPr anchor="t" anchorCtr="0">
            <a:spAutoFit/>
          </a:bodyPr>
          <a:p>
            <a:pPr>
              <a:spcBef>
                <a:spcPct val="50000"/>
              </a:spcBef>
            </a:pPr>
            <a:r>
              <a:rPr lang="zh-CN" altLang="en-US" sz="2800" dirty="0">
                <a:solidFill>
                  <a:srgbClr val="FF0000"/>
                </a:solidFill>
                <a:latin typeface="黑体" panose="02010609060101010101" charset="-122"/>
                <a:ea typeface="黑体" panose="02010609060101010101" charset="-122"/>
              </a:rPr>
              <a:t>寻找</a:t>
            </a:r>
            <a:endParaRPr lang="zh-CN" altLang="en-US" sz="2800" dirty="0">
              <a:solidFill>
                <a:srgbClr val="FF0000"/>
              </a:solidFill>
              <a:latin typeface="黑体" panose="02010609060101010101" charset="-122"/>
              <a:ea typeface="黑体" panose="02010609060101010101" charset="-122"/>
            </a:endParaRPr>
          </a:p>
        </p:txBody>
      </p:sp>
      <p:sp>
        <p:nvSpPr>
          <p:cNvPr id="56334" name="文本框 2"/>
          <p:cNvSpPr txBox="1"/>
          <p:nvPr/>
        </p:nvSpPr>
        <p:spPr>
          <a:xfrm>
            <a:off x="4799330" y="4930140"/>
            <a:ext cx="3484880" cy="521970"/>
          </a:xfrm>
          <a:prstGeom prst="rect">
            <a:avLst/>
          </a:prstGeom>
          <a:noFill/>
          <a:ln w="9525">
            <a:noFill/>
          </a:ln>
        </p:spPr>
        <p:txBody>
          <a:bodyPr wrap="square" anchor="t" anchorCtr="0">
            <a:spAutoFit/>
          </a:bodyPr>
          <a:p>
            <a:pPr>
              <a:spcBef>
                <a:spcPct val="50000"/>
              </a:spcBef>
            </a:pPr>
            <a:r>
              <a:rPr lang="zh-CN" altLang="en-US" sz="2800" b="1" dirty="0">
                <a:solidFill>
                  <a:srgbClr val="0000FF"/>
                </a:solidFill>
                <a:latin typeface="楷体" panose="02010609060101010101" charset="-122"/>
                <a:ea typeface="楷体" panose="02010609060101010101" charset="-122"/>
              </a:rPr>
              <a:t>临水楼台；兵临城下</a:t>
            </a:r>
            <a:endParaRPr lang="zh-CN" altLang="en-US" sz="2800" b="1" dirty="0">
              <a:solidFill>
                <a:srgbClr val="0000FF"/>
              </a:solidFill>
              <a:latin typeface="楷体" panose="02010609060101010101" charset="-122"/>
              <a:ea typeface="楷体" panose="02010609060101010101" charset="-122"/>
            </a:endParaRPr>
          </a:p>
        </p:txBody>
      </p:sp>
      <p:sp>
        <p:nvSpPr>
          <p:cNvPr id="56333" name="文本框 2"/>
          <p:cNvSpPr txBox="1"/>
          <p:nvPr/>
        </p:nvSpPr>
        <p:spPr>
          <a:xfrm>
            <a:off x="8387715" y="4938713"/>
            <a:ext cx="936625" cy="521970"/>
          </a:xfrm>
          <a:prstGeom prst="rect">
            <a:avLst/>
          </a:prstGeom>
          <a:noFill/>
          <a:ln w="9525">
            <a:noFill/>
          </a:ln>
        </p:spPr>
        <p:txBody>
          <a:bodyPr anchor="t" anchorCtr="0">
            <a:spAutoFit/>
          </a:bodyPr>
          <a:p>
            <a:pPr>
              <a:spcBef>
                <a:spcPct val="50000"/>
              </a:spcBef>
            </a:pPr>
            <a:r>
              <a:rPr lang="zh-CN" altLang="en-US" sz="2800" dirty="0">
                <a:solidFill>
                  <a:srgbClr val="FF0000"/>
                </a:solidFill>
                <a:latin typeface="黑体" panose="02010609060101010101" charset="-122"/>
                <a:ea typeface="黑体" panose="02010609060101010101" charset="-122"/>
              </a:rPr>
              <a:t>靠近</a:t>
            </a:r>
            <a:endParaRPr lang="zh-CN" altLang="en-US" sz="2800" dirty="0">
              <a:solidFill>
                <a:srgbClr val="FF0000"/>
              </a:solidFill>
              <a:latin typeface="黑体" panose="02010609060101010101" charset="-122"/>
              <a:ea typeface="黑体" panose="02010609060101010101" charset="-122"/>
            </a:endParaRPr>
          </a:p>
        </p:txBody>
      </p:sp>
      <p:sp>
        <p:nvSpPr>
          <p:cNvPr id="56336" name="文本框 2"/>
          <p:cNvSpPr txBox="1"/>
          <p:nvPr/>
        </p:nvSpPr>
        <p:spPr>
          <a:xfrm>
            <a:off x="3436620" y="5431790"/>
            <a:ext cx="5313045" cy="521970"/>
          </a:xfrm>
          <a:prstGeom prst="rect">
            <a:avLst/>
          </a:prstGeom>
          <a:noFill/>
          <a:ln w="9525">
            <a:noFill/>
          </a:ln>
        </p:spPr>
        <p:txBody>
          <a:bodyPr wrap="square" anchor="t" anchorCtr="0">
            <a:spAutoFit/>
          </a:bodyPr>
          <a:p>
            <a:pPr>
              <a:spcBef>
                <a:spcPct val="50000"/>
              </a:spcBef>
            </a:pPr>
            <a:r>
              <a:rPr lang="zh-CN" altLang="en-US" sz="2800" b="1" dirty="0">
                <a:solidFill>
                  <a:srgbClr val="0000FF"/>
                </a:solidFill>
                <a:latin typeface="楷体" panose="02010609060101010101" charset="-122"/>
                <a:ea typeface="楷体" panose="02010609060101010101" charset="-122"/>
              </a:rPr>
              <a:t>赞叹不已；壮心不已；死而后已</a:t>
            </a:r>
            <a:endParaRPr lang="zh-CN" altLang="en-US" sz="2800" b="1" dirty="0">
              <a:solidFill>
                <a:srgbClr val="0000FF"/>
              </a:solidFill>
              <a:latin typeface="楷体" panose="02010609060101010101" charset="-122"/>
              <a:ea typeface="楷体" panose="02010609060101010101" charset="-122"/>
            </a:endParaRPr>
          </a:p>
        </p:txBody>
      </p:sp>
      <p:sp>
        <p:nvSpPr>
          <p:cNvPr id="56335" name="文本框 2"/>
          <p:cNvSpPr txBox="1"/>
          <p:nvPr/>
        </p:nvSpPr>
        <p:spPr>
          <a:xfrm>
            <a:off x="8803005" y="5431473"/>
            <a:ext cx="936625" cy="521970"/>
          </a:xfrm>
          <a:prstGeom prst="rect">
            <a:avLst/>
          </a:prstGeom>
          <a:noFill/>
          <a:ln w="9525">
            <a:noFill/>
          </a:ln>
        </p:spPr>
        <p:txBody>
          <a:bodyPr anchor="t" anchorCtr="0">
            <a:spAutoFit/>
          </a:bodyPr>
          <a:p>
            <a:pPr>
              <a:spcBef>
                <a:spcPct val="50000"/>
              </a:spcBef>
            </a:pPr>
            <a:r>
              <a:rPr lang="zh-CN" altLang="en-US" sz="2800" dirty="0">
                <a:solidFill>
                  <a:srgbClr val="FF0000"/>
                </a:solidFill>
                <a:latin typeface="黑体" panose="02010609060101010101" charset="-122"/>
                <a:ea typeface="黑体" panose="02010609060101010101" charset="-122"/>
              </a:rPr>
              <a:t>停止</a:t>
            </a:r>
            <a:endParaRPr lang="zh-CN" altLang="en-US" sz="2800" dirty="0">
              <a:solidFill>
                <a:srgbClr val="FF0000"/>
              </a:solidFill>
              <a:latin typeface="黑体" panose="02010609060101010101" charset="-122"/>
              <a:ea typeface="黑体" panose="02010609060101010101" charset="-122"/>
            </a:endParaRPr>
          </a:p>
        </p:txBody>
      </p:sp>
      <p:sp>
        <p:nvSpPr>
          <p:cNvPr id="4" name="矩形 1"/>
          <p:cNvSpPr/>
          <p:nvPr/>
        </p:nvSpPr>
        <p:spPr>
          <a:xfrm>
            <a:off x="3437255" y="5953760"/>
            <a:ext cx="5545138" cy="521970"/>
          </a:xfrm>
          <a:prstGeom prst="rect">
            <a:avLst/>
          </a:prstGeom>
          <a:noFill/>
          <a:ln w="9525">
            <a:noFill/>
          </a:ln>
        </p:spPr>
        <p:txBody>
          <a:bodyPr anchor="t" anchorCtr="0">
            <a:spAutoFit/>
          </a:bodyPr>
          <a:p>
            <a:r>
              <a:rPr lang="zh-CN" altLang="en-US" sz="2800" b="1" dirty="0">
                <a:solidFill>
                  <a:srgbClr val="0000FF"/>
                </a:solidFill>
                <a:uFillTx/>
                <a:latin typeface="楷体" panose="02010609060101010101" charset="-122"/>
                <a:ea typeface="楷体" panose="02010609060101010101" charset="-122"/>
              </a:rPr>
              <a:t>但求无过；但愿如此；但求如愿</a:t>
            </a:r>
            <a:endParaRPr lang="zh-CN" altLang="en-US" sz="2800" b="1" dirty="0">
              <a:solidFill>
                <a:srgbClr val="0000FF"/>
              </a:solidFill>
              <a:uFillTx/>
              <a:latin typeface="楷体" panose="02010609060101010101" charset="-122"/>
              <a:ea typeface="楷体" panose="02010609060101010101" charset="-122"/>
            </a:endParaRPr>
          </a:p>
        </p:txBody>
      </p:sp>
      <p:sp>
        <p:nvSpPr>
          <p:cNvPr id="5" name="文本框 2"/>
          <p:cNvSpPr txBox="1"/>
          <p:nvPr/>
        </p:nvSpPr>
        <p:spPr>
          <a:xfrm>
            <a:off x="8803005" y="5982970"/>
            <a:ext cx="643255" cy="521970"/>
          </a:xfrm>
          <a:prstGeom prst="rect">
            <a:avLst/>
          </a:prstGeom>
          <a:noFill/>
          <a:ln w="9525">
            <a:noFill/>
          </a:ln>
        </p:spPr>
        <p:txBody>
          <a:bodyPr wrap="square" anchor="t" anchorCtr="0">
            <a:spAutoFit/>
          </a:bodyPr>
          <a:p>
            <a:pPr>
              <a:spcBef>
                <a:spcPct val="50000"/>
              </a:spcBef>
            </a:pPr>
            <a:r>
              <a:rPr lang="zh-CN" altLang="en-US" sz="2800" dirty="0">
                <a:solidFill>
                  <a:srgbClr val="FF0000"/>
                </a:solidFill>
                <a:latin typeface="黑体" panose="02010609060101010101" charset="-122"/>
                <a:ea typeface="黑体" panose="02010609060101010101" charset="-122"/>
              </a:rPr>
              <a:t>只</a:t>
            </a:r>
            <a:endParaRPr lang="zh-CN" altLang="en-US" sz="2800" dirty="0">
              <a:solidFill>
                <a:srgbClr val="FF0000"/>
              </a:solidFill>
              <a:latin typeface="黑体" panose="02010609060101010101" charset="-122"/>
              <a:ea typeface="黑体" panose="02010609060101010101"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8144"/>
                                        </p:tgtEl>
                                        <p:attrNameLst>
                                          <p:attrName>style.visibility</p:attrName>
                                        </p:attrNameLst>
                                      </p:cBhvr>
                                      <p:to>
                                        <p:strVal val="visible"/>
                                      </p:to>
                                    </p:set>
                                    <p:anim calcmode="lin" valueType="num">
                                      <p:cBhvr additive="base">
                                        <p:cTn id="7" dur="500" fill="hold"/>
                                        <p:tgtEl>
                                          <p:spTgt spid="48144"/>
                                        </p:tgtEl>
                                        <p:attrNameLst>
                                          <p:attrName>ppt_x</p:attrName>
                                        </p:attrNameLst>
                                      </p:cBhvr>
                                      <p:tavLst>
                                        <p:tav tm="0">
                                          <p:val>
                                            <p:strVal val="#ppt_x"/>
                                          </p:val>
                                        </p:tav>
                                        <p:tav tm="100000">
                                          <p:val>
                                            <p:strVal val="#ppt_x"/>
                                          </p:val>
                                        </p:tav>
                                      </p:tavLst>
                                    </p:anim>
                                    <p:anim calcmode="lin" valueType="num">
                                      <p:cBhvr additive="base">
                                        <p:cTn id="8" dur="500" fill="hold"/>
                                        <p:tgtEl>
                                          <p:spTgt spid="4814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56326"/>
                                        </p:tgtEl>
                                        <p:attrNameLst>
                                          <p:attrName>style.visibility</p:attrName>
                                        </p:attrNameLst>
                                      </p:cBhvr>
                                      <p:to>
                                        <p:strVal val="visible"/>
                                      </p:to>
                                    </p:set>
                                    <p:animEffect transition="in" filter="blinds(horizontal)">
                                      <p:cBhvr>
                                        <p:cTn id="13" dur="500"/>
                                        <p:tgtEl>
                                          <p:spTgt spid="56326"/>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56325"/>
                                        </p:tgtEl>
                                        <p:attrNameLst>
                                          <p:attrName>style.visibility</p:attrName>
                                        </p:attrNameLst>
                                      </p:cBhvr>
                                      <p:to>
                                        <p:strVal val="visible"/>
                                      </p:to>
                                    </p:set>
                                    <p:anim calcmode="lin" valueType="num">
                                      <p:cBhvr additive="base">
                                        <p:cTn id="18" dur="500" fill="hold"/>
                                        <p:tgtEl>
                                          <p:spTgt spid="56325"/>
                                        </p:tgtEl>
                                        <p:attrNameLst>
                                          <p:attrName>ppt_x</p:attrName>
                                        </p:attrNameLst>
                                      </p:cBhvr>
                                      <p:tavLst>
                                        <p:tav tm="0">
                                          <p:val>
                                            <p:strVal val="#ppt_x"/>
                                          </p:val>
                                        </p:tav>
                                        <p:tav tm="100000">
                                          <p:val>
                                            <p:strVal val="#ppt_x"/>
                                          </p:val>
                                        </p:tav>
                                      </p:tavLst>
                                    </p:anim>
                                    <p:anim calcmode="lin" valueType="num">
                                      <p:cBhvr additive="base">
                                        <p:cTn id="19" dur="500" fill="hold"/>
                                        <p:tgtEl>
                                          <p:spTgt spid="56325"/>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56328"/>
                                        </p:tgtEl>
                                        <p:attrNameLst>
                                          <p:attrName>style.visibility</p:attrName>
                                        </p:attrNameLst>
                                      </p:cBhvr>
                                      <p:to>
                                        <p:strVal val="visible"/>
                                      </p:to>
                                    </p:set>
                                    <p:animEffect transition="in" filter="blinds(horizontal)">
                                      <p:cBhvr>
                                        <p:cTn id="24" dur="500"/>
                                        <p:tgtEl>
                                          <p:spTgt spid="56328"/>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2"/>
                                        </p:tgtEl>
                                        <p:attrNameLst>
                                          <p:attrName>style.visibility</p:attrName>
                                        </p:attrNameLst>
                                      </p:cBhvr>
                                      <p:to>
                                        <p:strVal val="visible"/>
                                      </p:to>
                                    </p:set>
                                    <p:anim calcmode="lin" valueType="num">
                                      <p:cBhvr additive="base">
                                        <p:cTn id="29" dur="500" fill="hold"/>
                                        <p:tgtEl>
                                          <p:spTgt spid="2"/>
                                        </p:tgtEl>
                                        <p:attrNameLst>
                                          <p:attrName>ppt_x</p:attrName>
                                        </p:attrNameLst>
                                      </p:cBhvr>
                                      <p:tavLst>
                                        <p:tav tm="0">
                                          <p:val>
                                            <p:strVal val="#ppt_x"/>
                                          </p:val>
                                        </p:tav>
                                        <p:tav tm="100000">
                                          <p:val>
                                            <p:strVal val="#ppt_x"/>
                                          </p:val>
                                        </p:tav>
                                      </p:tavLst>
                                    </p:anim>
                                    <p:anim calcmode="lin" valueType="num">
                                      <p:cBhvr additive="base">
                                        <p:cTn id="3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56330"/>
                                        </p:tgtEl>
                                        <p:attrNameLst>
                                          <p:attrName>style.visibility</p:attrName>
                                        </p:attrNameLst>
                                      </p:cBhvr>
                                      <p:to>
                                        <p:strVal val="visible"/>
                                      </p:to>
                                    </p:set>
                                    <p:animEffect transition="in" filter="blinds(horizontal)">
                                      <p:cBhvr>
                                        <p:cTn id="35" dur="500"/>
                                        <p:tgtEl>
                                          <p:spTgt spid="56330"/>
                                        </p:tgtEl>
                                      </p:cBhvr>
                                    </p:animEffect>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3"/>
                                        </p:tgtEl>
                                        <p:attrNameLst>
                                          <p:attrName>style.visibility</p:attrName>
                                        </p:attrNameLst>
                                      </p:cBhvr>
                                      <p:to>
                                        <p:strVal val="visible"/>
                                      </p:to>
                                    </p:set>
                                    <p:anim calcmode="lin" valueType="num">
                                      <p:cBhvr additive="base">
                                        <p:cTn id="40" dur="500" fill="hold"/>
                                        <p:tgtEl>
                                          <p:spTgt spid="3"/>
                                        </p:tgtEl>
                                        <p:attrNameLst>
                                          <p:attrName>ppt_x</p:attrName>
                                        </p:attrNameLst>
                                      </p:cBhvr>
                                      <p:tavLst>
                                        <p:tav tm="0">
                                          <p:val>
                                            <p:strVal val="#ppt_x"/>
                                          </p:val>
                                        </p:tav>
                                        <p:tav tm="100000">
                                          <p:val>
                                            <p:strVal val="#ppt_x"/>
                                          </p:val>
                                        </p:tav>
                                      </p:tavLst>
                                    </p:anim>
                                    <p:anim calcmode="lin" valueType="num">
                                      <p:cBhvr additive="base">
                                        <p:cTn id="41"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3" presetClass="entr" presetSubtype="10" fill="hold" grpId="0" nodeType="clickEffect">
                                  <p:stCondLst>
                                    <p:cond delay="0"/>
                                  </p:stCondLst>
                                  <p:childTnLst>
                                    <p:set>
                                      <p:cBhvr>
                                        <p:cTn id="45" dur="1" fill="hold">
                                          <p:stCondLst>
                                            <p:cond delay="0"/>
                                          </p:stCondLst>
                                        </p:cTn>
                                        <p:tgtEl>
                                          <p:spTgt spid="56332"/>
                                        </p:tgtEl>
                                        <p:attrNameLst>
                                          <p:attrName>style.visibility</p:attrName>
                                        </p:attrNameLst>
                                      </p:cBhvr>
                                      <p:to>
                                        <p:strVal val="visible"/>
                                      </p:to>
                                    </p:set>
                                    <p:animEffect transition="in" filter="blinds(horizontal)">
                                      <p:cBhvr>
                                        <p:cTn id="46" dur="500"/>
                                        <p:tgtEl>
                                          <p:spTgt spid="56332"/>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56331"/>
                                        </p:tgtEl>
                                        <p:attrNameLst>
                                          <p:attrName>style.visibility</p:attrName>
                                        </p:attrNameLst>
                                      </p:cBhvr>
                                      <p:to>
                                        <p:strVal val="visible"/>
                                      </p:to>
                                    </p:set>
                                    <p:anim calcmode="lin" valueType="num">
                                      <p:cBhvr additive="base">
                                        <p:cTn id="51" dur="500" fill="hold"/>
                                        <p:tgtEl>
                                          <p:spTgt spid="56331"/>
                                        </p:tgtEl>
                                        <p:attrNameLst>
                                          <p:attrName>ppt_x</p:attrName>
                                        </p:attrNameLst>
                                      </p:cBhvr>
                                      <p:tavLst>
                                        <p:tav tm="0">
                                          <p:val>
                                            <p:strVal val="#ppt_x"/>
                                          </p:val>
                                        </p:tav>
                                        <p:tav tm="100000">
                                          <p:val>
                                            <p:strVal val="#ppt_x"/>
                                          </p:val>
                                        </p:tav>
                                      </p:tavLst>
                                    </p:anim>
                                    <p:anim calcmode="lin" valueType="num">
                                      <p:cBhvr additive="base">
                                        <p:cTn id="52" dur="500" fill="hold"/>
                                        <p:tgtEl>
                                          <p:spTgt spid="56331"/>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56334"/>
                                        </p:tgtEl>
                                        <p:attrNameLst>
                                          <p:attrName>style.visibility</p:attrName>
                                        </p:attrNameLst>
                                      </p:cBhvr>
                                      <p:to>
                                        <p:strVal val="visible"/>
                                      </p:to>
                                    </p:set>
                                    <p:animEffect transition="in" filter="blinds(horizontal)">
                                      <p:cBhvr>
                                        <p:cTn id="57" dur="500"/>
                                        <p:tgtEl>
                                          <p:spTgt spid="56334"/>
                                        </p:tgtEl>
                                      </p:cBhvr>
                                    </p:animEffect>
                                  </p:childTnLst>
                                </p:cTn>
                              </p:par>
                            </p:childTnLst>
                          </p:cTn>
                        </p:par>
                      </p:childTnLst>
                    </p:cTn>
                  </p:par>
                  <p:par>
                    <p:cTn id="58" fill="hold">
                      <p:stCondLst>
                        <p:cond delay="indefinite"/>
                      </p:stCondLst>
                      <p:childTnLst>
                        <p:par>
                          <p:cTn id="59" fill="hold">
                            <p:stCondLst>
                              <p:cond delay="0"/>
                            </p:stCondLst>
                            <p:childTnLst>
                              <p:par>
                                <p:cTn id="60" presetID="2" presetClass="entr" presetSubtype="4" fill="hold" grpId="0" nodeType="clickEffect">
                                  <p:stCondLst>
                                    <p:cond delay="0"/>
                                  </p:stCondLst>
                                  <p:childTnLst>
                                    <p:set>
                                      <p:cBhvr>
                                        <p:cTn id="61" dur="1" fill="hold">
                                          <p:stCondLst>
                                            <p:cond delay="0"/>
                                          </p:stCondLst>
                                        </p:cTn>
                                        <p:tgtEl>
                                          <p:spTgt spid="56333"/>
                                        </p:tgtEl>
                                        <p:attrNameLst>
                                          <p:attrName>style.visibility</p:attrName>
                                        </p:attrNameLst>
                                      </p:cBhvr>
                                      <p:to>
                                        <p:strVal val="visible"/>
                                      </p:to>
                                    </p:set>
                                    <p:anim calcmode="lin" valueType="num">
                                      <p:cBhvr additive="base">
                                        <p:cTn id="62" dur="500" fill="hold"/>
                                        <p:tgtEl>
                                          <p:spTgt spid="56333"/>
                                        </p:tgtEl>
                                        <p:attrNameLst>
                                          <p:attrName>ppt_x</p:attrName>
                                        </p:attrNameLst>
                                      </p:cBhvr>
                                      <p:tavLst>
                                        <p:tav tm="0">
                                          <p:val>
                                            <p:strVal val="#ppt_x"/>
                                          </p:val>
                                        </p:tav>
                                        <p:tav tm="100000">
                                          <p:val>
                                            <p:strVal val="#ppt_x"/>
                                          </p:val>
                                        </p:tav>
                                      </p:tavLst>
                                    </p:anim>
                                    <p:anim calcmode="lin" valueType="num">
                                      <p:cBhvr additive="base">
                                        <p:cTn id="63" dur="500" fill="hold"/>
                                        <p:tgtEl>
                                          <p:spTgt spid="56333"/>
                                        </p:tgtEl>
                                        <p:attrNameLst>
                                          <p:attrName>ppt_y</p:attrName>
                                        </p:attrNameLst>
                                      </p:cBhvr>
                                      <p:tavLst>
                                        <p:tav tm="0">
                                          <p:val>
                                            <p:strVal val="1+#ppt_h/2"/>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3" presetClass="entr" presetSubtype="10" fill="hold" grpId="0" nodeType="clickEffect">
                                  <p:stCondLst>
                                    <p:cond delay="0"/>
                                  </p:stCondLst>
                                  <p:childTnLst>
                                    <p:set>
                                      <p:cBhvr>
                                        <p:cTn id="67" dur="1" fill="hold">
                                          <p:stCondLst>
                                            <p:cond delay="0"/>
                                          </p:stCondLst>
                                        </p:cTn>
                                        <p:tgtEl>
                                          <p:spTgt spid="56336"/>
                                        </p:tgtEl>
                                        <p:attrNameLst>
                                          <p:attrName>style.visibility</p:attrName>
                                        </p:attrNameLst>
                                      </p:cBhvr>
                                      <p:to>
                                        <p:strVal val="visible"/>
                                      </p:to>
                                    </p:set>
                                    <p:animEffect transition="in" filter="blinds(horizontal)">
                                      <p:cBhvr>
                                        <p:cTn id="68" dur="500"/>
                                        <p:tgtEl>
                                          <p:spTgt spid="56336"/>
                                        </p:tgtEl>
                                      </p:cBhvr>
                                    </p:animEffect>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56335"/>
                                        </p:tgtEl>
                                        <p:attrNameLst>
                                          <p:attrName>style.visibility</p:attrName>
                                        </p:attrNameLst>
                                      </p:cBhvr>
                                      <p:to>
                                        <p:strVal val="visible"/>
                                      </p:to>
                                    </p:set>
                                    <p:anim calcmode="lin" valueType="num">
                                      <p:cBhvr additive="base">
                                        <p:cTn id="73" dur="500" fill="hold"/>
                                        <p:tgtEl>
                                          <p:spTgt spid="56335"/>
                                        </p:tgtEl>
                                        <p:attrNameLst>
                                          <p:attrName>ppt_x</p:attrName>
                                        </p:attrNameLst>
                                      </p:cBhvr>
                                      <p:tavLst>
                                        <p:tav tm="0">
                                          <p:val>
                                            <p:strVal val="#ppt_x"/>
                                          </p:val>
                                        </p:tav>
                                        <p:tav tm="100000">
                                          <p:val>
                                            <p:strVal val="#ppt_x"/>
                                          </p:val>
                                        </p:tav>
                                      </p:tavLst>
                                    </p:anim>
                                    <p:anim calcmode="lin" valueType="num">
                                      <p:cBhvr additive="base">
                                        <p:cTn id="74" dur="500" fill="hold"/>
                                        <p:tgtEl>
                                          <p:spTgt spid="56335"/>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3" presetClass="entr" presetSubtype="10" fill="hold" grpId="0" nodeType="clickEffect">
                                  <p:stCondLst>
                                    <p:cond delay="0"/>
                                  </p:stCondLst>
                                  <p:childTnLst>
                                    <p:set>
                                      <p:cBhvr>
                                        <p:cTn id="78" dur="1" fill="hold">
                                          <p:stCondLst>
                                            <p:cond delay="0"/>
                                          </p:stCondLst>
                                        </p:cTn>
                                        <p:tgtEl>
                                          <p:spTgt spid="4"/>
                                        </p:tgtEl>
                                        <p:attrNameLst>
                                          <p:attrName>style.visibility</p:attrName>
                                        </p:attrNameLst>
                                      </p:cBhvr>
                                      <p:to>
                                        <p:strVal val="visible"/>
                                      </p:to>
                                    </p:set>
                                    <p:animEffect transition="in" filter="blinds(horizontal)">
                                      <p:cBhvr>
                                        <p:cTn id="79" dur="500"/>
                                        <p:tgtEl>
                                          <p:spTgt spid="4"/>
                                        </p:tgtEl>
                                      </p:cBhvr>
                                    </p:animEffect>
                                  </p:childTnLst>
                                </p:cTn>
                              </p:par>
                            </p:childTnLst>
                          </p:cTn>
                        </p:par>
                      </p:childTnLst>
                    </p:cTn>
                  </p:par>
                  <p:par>
                    <p:cTn id="80" fill="hold">
                      <p:stCondLst>
                        <p:cond delay="indefinite"/>
                      </p:stCondLst>
                      <p:childTnLst>
                        <p:par>
                          <p:cTn id="81" fill="hold">
                            <p:stCondLst>
                              <p:cond delay="0"/>
                            </p:stCondLst>
                            <p:childTnLst>
                              <p:par>
                                <p:cTn id="82" presetID="2" presetClass="entr" presetSubtype="4" fill="hold" grpId="0" nodeType="clickEffect">
                                  <p:stCondLst>
                                    <p:cond delay="0"/>
                                  </p:stCondLst>
                                  <p:childTnLst>
                                    <p:set>
                                      <p:cBhvr>
                                        <p:cTn id="83" dur="1" fill="hold">
                                          <p:stCondLst>
                                            <p:cond delay="0"/>
                                          </p:stCondLst>
                                        </p:cTn>
                                        <p:tgtEl>
                                          <p:spTgt spid="5"/>
                                        </p:tgtEl>
                                        <p:attrNameLst>
                                          <p:attrName>style.visibility</p:attrName>
                                        </p:attrNameLst>
                                      </p:cBhvr>
                                      <p:to>
                                        <p:strVal val="visible"/>
                                      </p:to>
                                    </p:set>
                                    <p:anim calcmode="lin" valueType="num">
                                      <p:cBhvr additive="base">
                                        <p:cTn id="84" dur="500" fill="hold"/>
                                        <p:tgtEl>
                                          <p:spTgt spid="5"/>
                                        </p:tgtEl>
                                        <p:attrNameLst>
                                          <p:attrName>ppt_x</p:attrName>
                                        </p:attrNameLst>
                                      </p:cBhvr>
                                      <p:tavLst>
                                        <p:tav tm="0">
                                          <p:val>
                                            <p:strVal val="#ppt_x"/>
                                          </p:val>
                                        </p:tav>
                                        <p:tav tm="100000">
                                          <p:val>
                                            <p:strVal val="#ppt_x"/>
                                          </p:val>
                                        </p:tav>
                                      </p:tavLst>
                                    </p:anim>
                                    <p:anim calcmode="lin" valueType="num">
                                      <p:cBhvr additive="base">
                                        <p:cTn id="8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44" grpId="0"/>
      <p:bldP spid="56326" grpId="0"/>
      <p:bldP spid="56325" grpId="0"/>
      <p:bldP spid="56328" grpId="0"/>
      <p:bldP spid="2" grpId="0"/>
      <p:bldP spid="56330" grpId="0"/>
      <p:bldP spid="3" grpId="0"/>
      <p:bldP spid="56332" grpId="0"/>
      <p:bldP spid="56331" grpId="0"/>
      <p:bldP spid="56334" grpId="0"/>
      <p:bldP spid="56333" grpId="0"/>
      <p:bldP spid="56336" grpId="0"/>
      <p:bldP spid="56335" grpId="0"/>
      <p:bldP spid="4"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grpSp>
        <p:nvGrpSpPr>
          <p:cNvPr id="3" name="组合 2"/>
          <p:cNvGrpSpPr/>
          <p:nvPr/>
        </p:nvGrpSpPr>
        <p:grpSpPr>
          <a:xfrm>
            <a:off x="946399" y="644044"/>
            <a:ext cx="2792615" cy="713740"/>
            <a:chOff x="2371" y="690"/>
            <a:chExt cx="3471" cy="1124"/>
          </a:xfrm>
        </p:grpSpPr>
        <p:sp>
          <p:nvSpPr>
            <p:cNvPr id="4"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5"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作业布置</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6" name="矩形 5"/>
          <p:cNvSpPr/>
          <p:nvPr/>
        </p:nvSpPr>
        <p:spPr>
          <a:xfrm>
            <a:off x="1315085" y="2095500"/>
            <a:ext cx="6430010" cy="1568450"/>
          </a:xfrm>
          <a:prstGeom prst="rect">
            <a:avLst/>
          </a:prstGeom>
        </p:spPr>
        <p:txBody>
          <a:bodyPr wrap="square">
            <a:spAutoFit/>
          </a:bodyPr>
          <a:lstStyle/>
          <a:p>
            <a:pPr>
              <a:lnSpc>
                <a:spcPct val="150000"/>
              </a:lnSpc>
            </a:pPr>
            <a:r>
              <a:rPr lang="en-US" altLang="zh-CN" sz="3200" b="1" dirty="0">
                <a:latin typeface="宋体" panose="02010600030101010101" pitchFamily="2" charset="-122"/>
                <a:ea typeface="宋体" panose="02010600030101010101" pitchFamily="2" charset="-122"/>
              </a:rPr>
              <a:t>1.</a:t>
            </a:r>
            <a:r>
              <a:rPr lang="zh-CN" altLang="zh-CN" sz="3200" b="1" dirty="0">
                <a:latin typeface="宋体" panose="02010600030101010101" pitchFamily="2" charset="-122"/>
                <a:ea typeface="宋体" panose="02010600030101010101" pitchFamily="2" charset="-122"/>
              </a:rPr>
              <a:t>背诵课文并能准确地翻译原文。</a:t>
            </a:r>
            <a:endParaRPr lang="zh-CN" altLang="zh-CN" sz="3200" b="1" dirty="0">
              <a:latin typeface="宋体" panose="02010600030101010101" pitchFamily="2" charset="-122"/>
              <a:ea typeface="宋体" panose="02010600030101010101" pitchFamily="2" charset="-122"/>
            </a:endParaRPr>
          </a:p>
          <a:p>
            <a:pPr>
              <a:lnSpc>
                <a:spcPct val="150000"/>
              </a:lnSpc>
            </a:pPr>
            <a:r>
              <a:rPr lang="en-US" altLang="zh-CN" sz="3200" b="1" dirty="0">
                <a:latin typeface="宋体" panose="02010600030101010101" pitchFamily="2" charset="-122"/>
                <a:ea typeface="宋体" panose="02010600030101010101" pitchFamily="2" charset="-122"/>
              </a:rPr>
              <a:t>2.</a:t>
            </a:r>
            <a:r>
              <a:rPr lang="zh-CN" altLang="zh-CN" sz="3200" b="1" dirty="0">
                <a:latin typeface="宋体" panose="02010600030101010101" pitchFamily="2" charset="-122"/>
                <a:ea typeface="宋体" panose="02010600030101010101" pitchFamily="2" charset="-122"/>
              </a:rPr>
              <a:t>理解并掌握文中的重点文言词语。</a:t>
            </a:r>
            <a:endParaRPr lang="zh-CN" altLang="zh-CN" sz="3200" b="1" dirty="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81231" y="2357428"/>
            <a:ext cx="10515600" cy="1325563"/>
          </a:xfrm>
        </p:spPr>
        <p:txBody>
          <a:bodyPr>
            <a:normAutofit/>
          </a:bodyPr>
          <a:lstStyle/>
          <a:p>
            <a:r>
              <a:rPr lang="zh-CN" altLang="en-US" sz="6600" dirty="0" smtClean="0">
                <a:effectLst/>
                <a:latin typeface="黑体" panose="02010609060101010101" charset="-122"/>
                <a:ea typeface="黑体" panose="02010609060101010101" charset="-122"/>
              </a:rPr>
              <a:t>第二课时</a:t>
            </a:r>
            <a:endParaRPr lang="zh-CN" altLang="en-US" sz="6600" dirty="0">
              <a:effectLst/>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graphicFrame>
        <p:nvGraphicFramePr>
          <p:cNvPr id="8238" name="内容占位符 8237"/>
          <p:cNvGraphicFramePr/>
          <p:nvPr>
            <p:ph/>
            <p:custDataLst>
              <p:tags r:id="rId1"/>
            </p:custDataLst>
          </p:nvPr>
        </p:nvGraphicFramePr>
        <p:xfrm>
          <a:off x="652780" y="2058035"/>
          <a:ext cx="11212830" cy="2611120"/>
        </p:xfrm>
        <a:graphic>
          <a:graphicData uri="http://schemas.openxmlformats.org/drawingml/2006/table">
            <a:tbl>
              <a:tblPr/>
              <a:tblGrid>
                <a:gridCol w="1327150"/>
                <a:gridCol w="2017395"/>
                <a:gridCol w="2684145"/>
                <a:gridCol w="5184140"/>
              </a:tblGrid>
              <a:tr h="492760">
                <a:tc>
                  <a:txBody>
                    <a:bodyPr/>
                    <a:p>
                      <a:pPr marL="0" lvl="0" indent="0" algn="ctr">
                        <a:lnSpc>
                          <a:spcPct val="90000"/>
                        </a:lnSpc>
                        <a:buNone/>
                      </a:pPr>
                      <a:r>
                        <a:rPr lang="zh-CN" altLang="en-US" sz="2800" b="1" dirty="0">
                          <a:solidFill>
                            <a:schemeClr val="tx1"/>
                          </a:solidFill>
                          <a:uFillTx/>
                          <a:latin typeface="Arial" panose="020B0604020202020204" pitchFamily="34" charset="0"/>
                          <a:ea typeface="SimSun-ExtB" panose="02010609060101010101" pitchFamily="49" charset="-122"/>
                          <a:cs typeface="Arial" panose="020B0604020202020204" pitchFamily="34" charset="0"/>
                        </a:rPr>
                        <a:t>人物</a:t>
                      </a:r>
                      <a:endParaRPr lang="zh-CN" altLang="en-US" sz="2800" b="1" dirty="0">
                        <a:solidFill>
                          <a:schemeClr val="tx1"/>
                        </a:solidFill>
                        <a:uFillTx/>
                        <a:latin typeface="Arial" panose="020B0604020202020204" pitchFamily="34" charset="0"/>
                        <a:ea typeface="SimSun-ExtB" panose="02010609060101010101" pitchFamily="49" charset="-122"/>
                        <a:cs typeface="Arial" panose="020B0604020202020204" pitchFamily="34" charset="0"/>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90000"/>
                        </a:lnSpc>
                        <a:buNone/>
                      </a:pPr>
                      <a:r>
                        <a:rPr lang="zh-CN" altLang="en-US" sz="2800" b="1" dirty="0">
                          <a:solidFill>
                            <a:schemeClr val="tx1"/>
                          </a:solidFill>
                          <a:uFillTx/>
                          <a:latin typeface="Arial" panose="020B0604020202020204" pitchFamily="34" charset="0"/>
                          <a:ea typeface="SimSun-ExtB" panose="02010609060101010101" pitchFamily="49" charset="-122"/>
                          <a:cs typeface="Arial" panose="020B0604020202020204" pitchFamily="34" charset="0"/>
                        </a:rPr>
                        <a:t>寻找的地点</a:t>
                      </a:r>
                      <a:endParaRPr lang="zh-CN" altLang="en-US" sz="2800" b="1" dirty="0">
                        <a:solidFill>
                          <a:schemeClr val="tx1"/>
                        </a:solidFill>
                        <a:uFillTx/>
                        <a:latin typeface="Arial" panose="020B0604020202020204" pitchFamily="34" charset="0"/>
                        <a:ea typeface="SimSun-ExtB" panose="02010609060101010101" pitchFamily="49" charset="-122"/>
                        <a:cs typeface="Arial" panose="020B0604020202020204" pitchFamily="34" charset="0"/>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90000"/>
                        </a:lnSpc>
                        <a:buNone/>
                      </a:pPr>
                      <a:r>
                        <a:rPr lang="zh-CN" sz="2800" b="1">
                          <a:latin typeface="Arial" panose="020B0604020202020204" pitchFamily="34" charset="0"/>
                          <a:ea typeface="宋体" panose="02010600030101010101" pitchFamily="2" charset="-122"/>
                          <a:cs typeface="Arial" panose="020B0604020202020204" pitchFamily="34" charset="0"/>
                          <a:sym typeface="+mn-ea"/>
                        </a:rPr>
                        <a:t>结果</a:t>
                      </a:r>
                      <a:endParaRPr lang="zh-CN" sz="2800" b="1" dirty="0">
                        <a:solidFill>
                          <a:schemeClr val="tx1"/>
                        </a:solidFill>
                        <a:uFillTx/>
                        <a:latin typeface="Arial" panose="020B0604020202020204" pitchFamily="34" charset="0"/>
                        <a:ea typeface="SimSun-ExtB" panose="02010609060101010101" pitchFamily="49" charset="-122"/>
                        <a:cs typeface="Arial" panose="020B0604020202020204" pitchFamily="34" charset="0"/>
                        <a:sym typeface="+mn-ea"/>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lgn="ctr">
                        <a:lnSpc>
                          <a:spcPct val="90000"/>
                        </a:lnSpc>
                        <a:buNone/>
                      </a:pPr>
                      <a:r>
                        <a:rPr lang="zh-CN" altLang="en-US" sz="2800" b="1" dirty="0">
                          <a:solidFill>
                            <a:schemeClr val="tx1"/>
                          </a:solidFill>
                          <a:uFillTx/>
                          <a:latin typeface="Arial" panose="020B0604020202020204" pitchFamily="34" charset="0"/>
                          <a:ea typeface="SimSun-ExtB" panose="02010609060101010101" pitchFamily="49" charset="-122"/>
                          <a:cs typeface="Arial" panose="020B0604020202020204" pitchFamily="34" charset="0"/>
                          <a:sym typeface="+mn-ea"/>
                        </a:rPr>
                        <a:t>认识理由</a:t>
                      </a:r>
                      <a:endParaRPr lang="zh-CN" altLang="en-US" sz="2800" b="1" dirty="0">
                        <a:solidFill>
                          <a:schemeClr val="tx1"/>
                        </a:solidFill>
                        <a:uFillTx/>
                        <a:latin typeface="Arial" panose="020B0604020202020204" pitchFamily="34" charset="0"/>
                        <a:ea typeface="SimSun-ExtB" panose="02010609060101010101" pitchFamily="49" charset="-122"/>
                        <a:cs typeface="Arial" panose="020B0604020202020204" pitchFamily="34" charset="0"/>
                        <a:sym typeface="+mn-ea"/>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537210">
                <a:tc>
                  <a:txBody>
                    <a:bodyPr/>
                    <a:p>
                      <a:pPr marL="0" lvl="0" indent="0" algn="ctr">
                        <a:buNone/>
                      </a:pPr>
                      <a:r>
                        <a:rPr lang="zh-CN" altLang="en-US" sz="2800" b="1" dirty="0">
                          <a:solidFill>
                            <a:schemeClr val="tx1"/>
                          </a:solidFill>
                          <a:uFillTx/>
                          <a:latin typeface="宋体" panose="02010600030101010101" pitchFamily="2" charset="-122"/>
                          <a:ea typeface="宋体" panose="02010600030101010101" pitchFamily="2" charset="-122"/>
                        </a:rPr>
                        <a:t>寺僧</a:t>
                      </a:r>
                      <a:endParaRPr lang="zh-CN" altLang="en-US" sz="2800" b="1" dirty="0">
                        <a:solidFill>
                          <a:schemeClr val="tx1"/>
                        </a:solidFill>
                        <a:uFillTx/>
                        <a:latin typeface="宋体" panose="02010600030101010101" pitchFamily="2" charset="-122"/>
                        <a:ea typeface="宋体" panose="02010600030101010101" pitchFamily="2"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spcBef>
                          <a:spcPts val="0"/>
                        </a:spcBef>
                        <a:buNone/>
                      </a:pPr>
                      <a:r>
                        <a:rPr lang="zh-CN" sz="2800" b="1" dirty="0">
                          <a:solidFill>
                            <a:schemeClr val="tx1"/>
                          </a:solidFill>
                          <a:uFillTx/>
                          <a:latin typeface="宋体" panose="02010600030101010101" pitchFamily="2" charset="-122"/>
                          <a:ea typeface="宋体" panose="02010600030101010101" pitchFamily="2" charset="-122"/>
                        </a:rPr>
                        <a:t>水中</a:t>
                      </a:r>
                      <a:endParaRPr lang="zh-CN" sz="2800" b="1" dirty="0">
                        <a:solidFill>
                          <a:schemeClr val="tx1"/>
                        </a:solidFill>
                        <a:uFillTx/>
                        <a:latin typeface="宋体" panose="02010600030101010101" pitchFamily="2" charset="-122"/>
                        <a:ea typeface="宋体" panose="02010600030101010101" pitchFamily="2"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buNone/>
                      </a:pPr>
                      <a:endParaRPr lang="en-US" altLang="zh-CN" sz="2800" b="1">
                        <a:solidFill>
                          <a:schemeClr val="tx1"/>
                        </a:solidFill>
                        <a:uFillTx/>
                        <a:ea typeface="SimSun-ExtB" panose="02010609060101010101" pitchFamily="49" charset="-122"/>
                        <a:cs typeface="+mj-cs"/>
                        <a:sym typeface="宋体" panose="02010600030101010101" pitchFamily="2"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buNone/>
                      </a:pPr>
                      <a:endParaRPr lang="en-US" altLang="zh-CN" sz="2800" b="1">
                        <a:solidFill>
                          <a:schemeClr val="tx1"/>
                        </a:solidFill>
                        <a:uFillTx/>
                        <a:ea typeface="SimSun-ExtB" panose="02010609060101010101" pitchFamily="49" charset="-122"/>
                        <a:cs typeface="+mj-cs"/>
                        <a:sym typeface="宋体" panose="02010600030101010101" pitchFamily="2"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531495">
                <a:tc>
                  <a:txBody>
                    <a:bodyPr/>
                    <a:p>
                      <a:pPr marL="0" lvl="0" indent="0" algn="ctr">
                        <a:buNone/>
                      </a:pPr>
                      <a:r>
                        <a:rPr lang="zh-CN" altLang="en-US" sz="2800" b="1" dirty="0">
                          <a:solidFill>
                            <a:schemeClr val="tx1"/>
                          </a:solidFill>
                          <a:uFillTx/>
                          <a:latin typeface="宋体" panose="02010600030101010101" pitchFamily="2" charset="-122"/>
                          <a:ea typeface="宋体" panose="02010600030101010101" pitchFamily="2" charset="-122"/>
                          <a:sym typeface="+mn-ea"/>
                        </a:rPr>
                        <a:t>寺僧</a:t>
                      </a:r>
                      <a:endParaRPr lang="zh-CN" altLang="en-US" sz="2800" b="1" dirty="0">
                        <a:solidFill>
                          <a:schemeClr val="tx1"/>
                        </a:solidFill>
                        <a:uFillTx/>
                        <a:latin typeface="宋体" panose="02010600030101010101" pitchFamily="2" charset="-122"/>
                        <a:ea typeface="宋体" panose="02010600030101010101" pitchFamily="2" charset="-122"/>
                        <a:sym typeface="+mn-ea"/>
                      </a:endParaRPr>
                    </a:p>
                    <a:p>
                      <a:pPr marL="0" lvl="0" indent="0" algn="ctr">
                        <a:buNone/>
                      </a:pPr>
                      <a:endParaRPr lang="zh-CN" altLang="en-US" sz="2800" b="1">
                        <a:solidFill>
                          <a:schemeClr val="tx1"/>
                        </a:solidFill>
                        <a:uFillTx/>
                        <a:latin typeface="宋体" panose="02010600030101010101" pitchFamily="2" charset="-122"/>
                        <a:ea typeface="宋体" panose="02010600030101010101" pitchFamily="2" charset="-122"/>
                        <a:sym typeface="+mn-ea"/>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buNone/>
                      </a:pPr>
                      <a:endParaRPr sz="2600" b="1">
                        <a:latin typeface="宋体" panose="02010600030101010101" pitchFamily="2" charset="-122"/>
                        <a:ea typeface="宋体" panose="02010600030101010101" pitchFamily="2" charset="-122"/>
                        <a:cs typeface="宋体" panose="02010600030101010101" pitchFamily="2"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buNone/>
                      </a:pPr>
                      <a:r>
                        <a:rPr lang="zh-CN" altLang="en-US" sz="2800" b="1" dirty="0">
                          <a:latin typeface="宋体" panose="02010600030101010101" pitchFamily="2" charset="-122"/>
                          <a:ea typeface="宋体" panose="02010600030101010101" pitchFamily="2" charset="-122"/>
                        </a:rPr>
                        <a:t>寻十余里无迹</a:t>
                      </a:r>
                      <a:endParaRPr lang="zh-CN" altLang="en-US" sz="2800" b="1" dirty="0">
                        <a:latin typeface="宋体" panose="02010600030101010101" pitchFamily="2" charset="-122"/>
                        <a:ea typeface="宋体" panose="02010600030101010101" pitchFamily="2"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p>
                      <a:pPr marL="0" lvl="0" indent="0">
                        <a:buNone/>
                      </a:pPr>
                      <a:endParaRPr lang="zh-CN" altLang="en-US" sz="2800" b="1" dirty="0">
                        <a:latin typeface="宋体" panose="02010600030101010101" pitchFamily="2" charset="-122"/>
                        <a:ea typeface="宋体" panose="02010600030101010101" pitchFamily="2"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r h="511175">
                <a:tc>
                  <a:txBody>
                    <a:bodyPr/>
                    <a:p>
                      <a:pPr marL="0" lvl="0" indent="0" algn="ctr">
                        <a:buNone/>
                      </a:pPr>
                      <a:r>
                        <a:rPr lang="zh-CN" altLang="en-US" sz="2800" b="1">
                          <a:solidFill>
                            <a:schemeClr val="tx1"/>
                          </a:solidFill>
                          <a:uFillTx/>
                          <a:latin typeface="宋体" panose="02010600030101010101" pitchFamily="2" charset="-122"/>
                          <a:ea typeface="宋体" panose="02010600030101010101" pitchFamily="2" charset="-122"/>
                          <a:sym typeface="+mn-ea"/>
                        </a:rPr>
                        <a:t>讲学家</a:t>
                      </a:r>
                      <a:endParaRPr lang="zh-CN" altLang="en-US" sz="2800" b="1">
                        <a:solidFill>
                          <a:schemeClr val="tx1"/>
                        </a:solidFill>
                        <a:uFillTx/>
                        <a:latin typeface="宋体" panose="02010600030101010101" pitchFamily="2" charset="-122"/>
                        <a:ea typeface="宋体" panose="02010600030101010101" pitchFamily="2" charset="-122"/>
                        <a:sym typeface="+mn-ea"/>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p>
                      <a:pPr marL="0" lvl="0" indent="0">
                        <a:buNone/>
                      </a:pPr>
                      <a:endParaRPr lang="zh-CN" altLang="en-US" sz="2600" b="1">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p>
                      <a:pPr marL="0" lvl="0" indent="0">
                        <a:buNone/>
                      </a:pPr>
                      <a:r>
                        <a:rPr lang="zh-CN" altLang="en-US" sz="2800" b="1" dirty="0">
                          <a:latin typeface="宋体" panose="02010600030101010101" pitchFamily="2" charset="-122"/>
                          <a:ea typeface="宋体" panose="02010600030101010101" pitchFamily="2" charset="-122"/>
                        </a:rPr>
                        <a:t>众服为确论</a:t>
                      </a:r>
                      <a:endParaRPr lang="zh-CN" altLang="en-US" sz="2800" b="1" dirty="0">
                        <a:latin typeface="宋体" panose="02010600030101010101" pitchFamily="2" charset="-122"/>
                        <a:ea typeface="宋体" panose="02010600030101010101" pitchFamily="2" charset="-122"/>
                      </a:endParaRPr>
                    </a:p>
                    <a:p>
                      <a:pPr marL="0" lvl="0" indent="0">
                        <a:buNone/>
                      </a:pPr>
                      <a:endParaRPr lang="zh-CN" altLang="en-US" sz="2800" b="1" dirty="0">
                        <a:latin typeface="宋体" panose="02010600030101010101" pitchFamily="2" charset="-122"/>
                        <a:ea typeface="宋体" panose="02010600030101010101" pitchFamily="2"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p>
                      <a:pPr marL="0" lvl="0" indent="0">
                        <a:buNone/>
                      </a:pPr>
                      <a:endParaRPr lang="zh-CN" altLang="en-US" sz="2800" b="1" dirty="0">
                        <a:latin typeface="宋体" panose="02010600030101010101" pitchFamily="2" charset="-122"/>
                        <a:ea typeface="宋体" panose="02010600030101010101" pitchFamily="2"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r h="531495">
                <a:tc>
                  <a:txBody>
                    <a:bodyPr/>
                    <a:p>
                      <a:pPr marL="0" lvl="0" indent="0" algn="ctr">
                        <a:buNone/>
                      </a:pPr>
                      <a:r>
                        <a:rPr lang="zh-CN" altLang="en-US" sz="2800" b="1">
                          <a:solidFill>
                            <a:schemeClr val="tx1"/>
                          </a:solidFill>
                          <a:uFillTx/>
                          <a:latin typeface="宋体" panose="02010600030101010101" pitchFamily="2" charset="-122"/>
                          <a:ea typeface="宋体" panose="02010600030101010101" pitchFamily="2" charset="-122"/>
                          <a:sym typeface="+mn-ea"/>
                        </a:rPr>
                        <a:t>老河兵</a:t>
                      </a:r>
                      <a:endParaRPr lang="zh-CN" altLang="en-US" sz="2800" b="1">
                        <a:solidFill>
                          <a:schemeClr val="tx1"/>
                        </a:solidFill>
                        <a:uFillTx/>
                        <a:latin typeface="宋体" panose="02010600030101010101" pitchFamily="2" charset="-122"/>
                        <a:ea typeface="宋体" panose="02010600030101010101" pitchFamily="2" charset="-122"/>
                        <a:sym typeface="+mn-ea"/>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p>
                      <a:pPr marL="0" lvl="0" indent="0">
                        <a:buNone/>
                      </a:pPr>
                      <a:r>
                        <a:rPr lang="zh-CN" altLang="en-US" sz="2800" b="1">
                          <a:latin typeface="宋体" panose="02010600030101010101" pitchFamily="2" charset="-122"/>
                          <a:ea typeface="宋体" panose="02010600030101010101" pitchFamily="2" charset="-122"/>
                          <a:cs typeface="宋体" panose="02010600030101010101" pitchFamily="2" charset="-122"/>
                        </a:rPr>
                        <a:t>求之于上流</a:t>
                      </a:r>
                      <a:endParaRPr lang="zh-CN" altLang="en-US" sz="2800" b="1">
                        <a:latin typeface="宋体" panose="02010600030101010101" pitchFamily="2" charset="-122"/>
                        <a:ea typeface="宋体" panose="02010600030101010101" pitchFamily="2" charset="-122"/>
                        <a:cs typeface="宋体" panose="02010600030101010101" pitchFamily="2"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p>
                      <a:pPr marL="0" lvl="0" indent="0" algn="l">
                        <a:buNone/>
                      </a:pPr>
                      <a:endParaRPr lang="zh-CN" altLang="en-US" sz="2400" dirty="0"/>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p>
                      <a:pPr marL="0" lvl="0" indent="0" algn="l">
                        <a:buNone/>
                      </a:pPr>
                      <a:endParaRPr lang="zh-CN" altLang="en-US" sz="2800" dirty="0"/>
                    </a:p>
                    <a:p>
                      <a:pPr marL="0" lvl="0" indent="0" algn="l">
                        <a:buNone/>
                      </a:pPr>
                      <a:endParaRPr lang="zh-CN" altLang="en-US" sz="2800" dirty="0"/>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bl>
          </a:graphicData>
        </a:graphic>
      </p:graphicFrame>
      <p:sp>
        <p:nvSpPr>
          <p:cNvPr id="2" name="矩形 1"/>
          <p:cNvSpPr/>
          <p:nvPr/>
        </p:nvSpPr>
        <p:spPr>
          <a:xfrm>
            <a:off x="519430" y="1043305"/>
            <a:ext cx="11283950" cy="1014730"/>
          </a:xfrm>
          <a:prstGeom prst="rect">
            <a:avLst/>
          </a:prstGeom>
        </p:spPr>
        <p:txBody>
          <a:bodyPr wrap="square">
            <a:spAutoFit/>
          </a:bodyPr>
          <a:p>
            <a:pPr algn="just" fontAlgn="base">
              <a:lnSpc>
                <a:spcPct val="100000"/>
              </a:lnSpc>
              <a:spcBef>
                <a:spcPts val="0"/>
              </a:spcBef>
              <a:spcAft>
                <a:spcPts val="0"/>
              </a:spcAft>
            </a:pPr>
            <a:r>
              <a:rPr lang="en-US" altLang="zh-CN" sz="3000" b="1" noProof="1">
                <a:solidFill>
                  <a:schemeClr val="tx1"/>
                </a:solidFill>
                <a:uFillTx/>
                <a:latin typeface="宋体" panose="02010600030101010101" pitchFamily="2" charset="-122"/>
                <a:ea typeface="宋体" panose="02010600030101010101" pitchFamily="2" charset="-122"/>
                <a:cs typeface="宋体" panose="02010600030101010101" pitchFamily="2" charset="-122"/>
              </a:rPr>
              <a:t>1.</a:t>
            </a:r>
            <a:r>
              <a:rPr lang="zh-CN" sz="3000" b="1" noProof="1">
                <a:solidFill>
                  <a:schemeClr val="tx1"/>
                </a:solidFill>
                <a:uFillTx/>
                <a:latin typeface="宋体" panose="02010600030101010101" pitchFamily="2" charset="-122"/>
                <a:ea typeface="宋体" panose="02010600030101010101" pitchFamily="2" charset="-122"/>
                <a:cs typeface="宋体" panose="02010600030101010101" pitchFamily="2" charset="-122"/>
              </a:rPr>
              <a:t>本文写了哪几种寻找河中石兽的方法？其</a:t>
            </a:r>
            <a:r>
              <a:rPr lang="zh-CN" sz="3000" b="1">
                <a:solidFill>
                  <a:schemeClr val="tx1"/>
                </a:solidFill>
                <a:uFillTx/>
                <a:latin typeface="Arial" panose="020B0604020202020204" pitchFamily="34" charset="0"/>
                <a:ea typeface="宋体" panose="02010600030101010101" pitchFamily="2" charset="-122"/>
                <a:cs typeface="Arial" panose="020B0604020202020204" pitchFamily="34" charset="0"/>
                <a:sym typeface="+mn-ea"/>
              </a:rPr>
              <a:t>结果又怎样</a:t>
            </a:r>
            <a:r>
              <a:rPr lang="zh-CN" sz="3000" b="1">
                <a:solidFill>
                  <a:schemeClr val="tx1"/>
                </a:solidFill>
                <a:uFillTx/>
                <a:latin typeface="宋体" panose="02010600030101010101" pitchFamily="2" charset="-122"/>
                <a:ea typeface="宋体" panose="02010600030101010101" pitchFamily="2" charset="-122"/>
                <a:sym typeface="+mn-ea"/>
              </a:rPr>
              <a:t>？为什么只有老河兵的见识是正确的</a:t>
            </a:r>
            <a:r>
              <a:rPr lang="zh-CN" altLang="zh-CN" sz="3000" b="1" dirty="0">
                <a:uFillTx/>
                <a:latin typeface="宋体" panose="02010600030101010101" pitchFamily="2" charset="-122"/>
                <a:cs typeface="宋体" panose="02010600030101010101" pitchFamily="2" charset="-122"/>
                <a:sym typeface="+mn-ea"/>
              </a:rPr>
              <a:t>(</a:t>
            </a:r>
            <a:r>
              <a:rPr lang="zh-CN" sz="3000" b="1" dirty="0">
                <a:uFillTx/>
                <a:latin typeface="宋体" panose="02010600030101010101" pitchFamily="2" charset="-122"/>
                <a:ea typeface="宋体" panose="02010600030101010101" pitchFamily="2" charset="-122"/>
                <a:sym typeface="+mn-ea"/>
              </a:rPr>
              <a:t>任务三</a:t>
            </a:r>
            <a:r>
              <a:rPr lang="zh-CN" altLang="zh-CN" sz="3000" b="1" dirty="0">
                <a:uFillTx/>
                <a:latin typeface="宋体" panose="02010600030101010101" pitchFamily="2" charset="-122"/>
                <a:cs typeface="宋体" panose="02010600030101010101" pitchFamily="2" charset="-122"/>
                <a:sym typeface="+mn-ea"/>
              </a:rPr>
              <a:t>)</a:t>
            </a:r>
            <a:r>
              <a:rPr lang="zh-CN" sz="3000" b="1">
                <a:solidFill>
                  <a:schemeClr val="tx1"/>
                </a:solidFill>
                <a:uFillTx/>
                <a:latin typeface="宋体" panose="02010600030101010101" pitchFamily="2" charset="-122"/>
                <a:ea typeface="宋体" panose="02010600030101010101" pitchFamily="2" charset="-122"/>
                <a:sym typeface="+mn-ea"/>
              </a:rPr>
              <a:t>？</a:t>
            </a:r>
            <a:endParaRPr lang="zh-CN" sz="3000" b="1">
              <a:solidFill>
                <a:schemeClr val="tx1"/>
              </a:solidFill>
              <a:uFillTx/>
              <a:latin typeface="宋体" panose="02010600030101010101" pitchFamily="2" charset="-122"/>
              <a:ea typeface="宋体" panose="02010600030101010101" pitchFamily="2" charset="-122"/>
              <a:sym typeface="+mn-ea"/>
            </a:endParaRPr>
          </a:p>
        </p:txBody>
      </p:sp>
      <p:grpSp>
        <p:nvGrpSpPr>
          <p:cNvPr id="14" name="组合 13"/>
          <p:cNvGrpSpPr/>
          <p:nvPr/>
        </p:nvGrpSpPr>
        <p:grpSpPr>
          <a:xfrm>
            <a:off x="204470" y="238125"/>
            <a:ext cx="2470785" cy="713740"/>
            <a:chOff x="2371" y="690"/>
            <a:chExt cx="3471" cy="1124"/>
          </a:xfrm>
        </p:grpSpPr>
        <p:sp>
          <p:nvSpPr>
            <p:cNvPr id="15"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16" name="TextBox 18"/>
            <p:cNvSpPr txBox="1"/>
            <p:nvPr/>
          </p:nvSpPr>
          <p:spPr>
            <a:xfrm>
              <a:off x="2644" y="741"/>
              <a:ext cx="3046"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课文梳理</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52233" name="文本框 3"/>
          <p:cNvSpPr txBox="1"/>
          <p:nvPr/>
        </p:nvSpPr>
        <p:spPr>
          <a:xfrm>
            <a:off x="4015740" y="2587625"/>
            <a:ext cx="2007235" cy="521970"/>
          </a:xfrm>
          <a:prstGeom prst="rect">
            <a:avLst/>
          </a:prstGeom>
          <a:noFill/>
          <a:ln w="9525">
            <a:noFill/>
          </a:ln>
        </p:spPr>
        <p:txBody>
          <a:bodyPr wrap="square" anchor="t" anchorCtr="0">
            <a:spAutoFit/>
          </a:bodyPr>
          <a:p>
            <a:pPr algn="l">
              <a:lnSpc>
                <a:spcPct val="100000"/>
              </a:lnSpc>
              <a:spcBef>
                <a:spcPts val="0"/>
              </a:spcBef>
              <a:spcAft>
                <a:spcPts val="0"/>
              </a:spcAft>
              <a:buClr>
                <a:srgbClr val="9BBB59"/>
              </a:buClr>
              <a:buFont typeface="Wingdings" panose="05000000000000000000" pitchFamily="2" charset="2"/>
            </a:pPr>
            <a:r>
              <a:rPr lang="zh-CN" altLang="en-US" sz="2800" b="1" dirty="0">
                <a:solidFill>
                  <a:schemeClr val="tx1"/>
                </a:solidFill>
                <a:latin typeface="宋体" panose="02010600030101010101" pitchFamily="2" charset="-122"/>
                <a:ea typeface="宋体" panose="02010600030101010101" pitchFamily="2" charset="-122"/>
                <a:sym typeface="宋体" panose="02010600030101010101" pitchFamily="2" charset="-122"/>
              </a:rPr>
              <a:t>①</a:t>
            </a:r>
            <a:r>
              <a:rPr sz="2800" b="1">
                <a:solidFill>
                  <a:srgbClr val="0000FF"/>
                </a:solidFill>
                <a:latin typeface="宋体" panose="02010600030101010101" pitchFamily="2" charset="-122"/>
                <a:ea typeface="宋体" panose="02010600030101010101" pitchFamily="2" charset="-122"/>
              </a:rPr>
              <a:t>竟不可得</a:t>
            </a:r>
            <a:endParaRPr sz="2800" b="1">
              <a:solidFill>
                <a:srgbClr val="0000FF"/>
              </a:solidFill>
              <a:latin typeface="宋体" panose="02010600030101010101" pitchFamily="2" charset="-122"/>
              <a:ea typeface="宋体" panose="02010600030101010101" pitchFamily="2" charset="-122"/>
              <a:cs typeface="宋体" panose="02010600030101010101" pitchFamily="2" charset="-122"/>
            </a:endParaRPr>
          </a:p>
        </p:txBody>
      </p:sp>
      <p:sp>
        <p:nvSpPr>
          <p:cNvPr id="8" name="文本框 7"/>
          <p:cNvSpPr txBox="1"/>
          <p:nvPr/>
        </p:nvSpPr>
        <p:spPr>
          <a:xfrm>
            <a:off x="2009140" y="3109595"/>
            <a:ext cx="2067560" cy="521970"/>
          </a:xfrm>
          <a:prstGeom prst="rect">
            <a:avLst/>
          </a:prstGeom>
          <a:noFill/>
          <a:ln w="9525">
            <a:noFill/>
          </a:ln>
        </p:spPr>
        <p:txBody>
          <a:bodyPr wrap="square" anchor="t" anchorCtr="0">
            <a:spAutoFit/>
          </a:bodyPr>
          <a:p>
            <a:pPr>
              <a:lnSpc>
                <a:spcPct val="100000"/>
              </a:lnSpc>
              <a:spcBef>
                <a:spcPts val="0"/>
              </a:spcBef>
              <a:spcAft>
                <a:spcPts val="0"/>
              </a:spcAft>
            </a:pPr>
            <a:r>
              <a:rPr lang="zh-CN" altLang="en-US" sz="2800" b="1" dirty="0">
                <a:latin typeface="宋体" panose="02010600030101010101" pitchFamily="2" charset="-122"/>
                <a:ea typeface="宋体" panose="02010600030101010101" pitchFamily="2" charset="-122"/>
              </a:rPr>
              <a:t>②</a:t>
            </a:r>
            <a:r>
              <a:rPr sz="2800" b="1">
                <a:solidFill>
                  <a:srgbClr val="0000FF"/>
                </a:solidFill>
                <a:latin typeface="宋体" panose="02010600030101010101" pitchFamily="2" charset="-122"/>
                <a:ea typeface="宋体" panose="02010600030101010101" pitchFamily="2" charset="-122"/>
              </a:rPr>
              <a:t>顺流下</a:t>
            </a:r>
            <a:endParaRPr sz="2800" b="1">
              <a:solidFill>
                <a:srgbClr val="0000FF"/>
              </a:solidFill>
              <a:latin typeface="宋体" panose="02010600030101010101" pitchFamily="2" charset="-122"/>
              <a:ea typeface="宋体" panose="02010600030101010101" pitchFamily="2" charset="-122"/>
            </a:endParaRPr>
          </a:p>
        </p:txBody>
      </p:sp>
      <p:sp>
        <p:nvSpPr>
          <p:cNvPr id="11" name="文本框 10"/>
          <p:cNvSpPr txBox="1"/>
          <p:nvPr/>
        </p:nvSpPr>
        <p:spPr>
          <a:xfrm>
            <a:off x="2009140" y="4076700"/>
            <a:ext cx="2067560" cy="521970"/>
          </a:xfrm>
          <a:prstGeom prst="rect">
            <a:avLst/>
          </a:prstGeom>
          <a:noFill/>
          <a:ln w="9525">
            <a:noFill/>
          </a:ln>
        </p:spPr>
        <p:txBody>
          <a:bodyPr wrap="square" anchor="t" anchorCtr="0">
            <a:spAutoFit/>
          </a:bodyPr>
          <a:p>
            <a:r>
              <a:rPr lang="zh-CN" altLang="en-US" sz="2800" b="1" dirty="0">
                <a:latin typeface="宋体" panose="02010600030101010101" pitchFamily="2" charset="-122"/>
                <a:ea typeface="宋体" panose="02010600030101010101" pitchFamily="2" charset="-122"/>
                <a:sym typeface="宋体" panose="02010600030101010101" pitchFamily="2" charset="-122"/>
              </a:rPr>
              <a:t>③</a:t>
            </a:r>
            <a:r>
              <a:rPr sz="2800" b="1">
                <a:solidFill>
                  <a:srgbClr val="0000FF"/>
                </a:solidFill>
                <a:latin typeface="宋体" panose="02010600030101010101" pitchFamily="2" charset="-122"/>
                <a:ea typeface="宋体" panose="02010600030101010101" pitchFamily="2" charset="-122"/>
                <a:cs typeface="宋体" panose="02010600030101010101" pitchFamily="2" charset="-122"/>
              </a:rPr>
              <a:t>湮于沙上</a:t>
            </a:r>
            <a:endParaRPr sz="2800" b="1">
              <a:solidFill>
                <a:srgbClr val="0000FF"/>
              </a:solidFill>
              <a:latin typeface="宋体" panose="02010600030101010101" pitchFamily="2" charset="-122"/>
              <a:ea typeface="宋体" panose="02010600030101010101" pitchFamily="2" charset="-122"/>
              <a:cs typeface="宋体" panose="02010600030101010101" pitchFamily="2" charset="-122"/>
            </a:endParaRPr>
          </a:p>
        </p:txBody>
      </p:sp>
      <p:sp>
        <p:nvSpPr>
          <p:cNvPr id="12" name="文本框 11"/>
          <p:cNvSpPr txBox="1"/>
          <p:nvPr/>
        </p:nvSpPr>
        <p:spPr>
          <a:xfrm>
            <a:off x="3947795" y="5043170"/>
            <a:ext cx="2756535" cy="521970"/>
          </a:xfrm>
          <a:prstGeom prst="rect">
            <a:avLst/>
          </a:prstGeom>
          <a:noFill/>
          <a:ln w="9525">
            <a:noFill/>
          </a:ln>
        </p:spPr>
        <p:txBody>
          <a:bodyPr wrap="square" anchor="t" anchorCtr="0">
            <a:spAutoFit/>
          </a:bodyPr>
          <a:p>
            <a:r>
              <a:rPr lang="zh-CN" altLang="en-US" sz="2800" b="1" dirty="0">
                <a:latin typeface="宋体" panose="02010600030101010101" pitchFamily="2" charset="-122"/>
                <a:ea typeface="宋体" panose="02010600030101010101" pitchFamily="2" charset="-122"/>
              </a:rPr>
              <a:t>④</a:t>
            </a:r>
            <a:r>
              <a:rPr lang="zh-CN" altLang="en-US" sz="2800" b="1" dirty="0">
                <a:solidFill>
                  <a:srgbClr val="0000FF"/>
                </a:solidFill>
                <a:latin typeface="宋体" panose="02010600030101010101" pitchFamily="2" charset="-122"/>
                <a:ea typeface="宋体" panose="02010600030101010101" pitchFamily="2" charset="-122"/>
              </a:rPr>
              <a:t>果</a:t>
            </a:r>
            <a:r>
              <a:rPr sz="2800" b="1">
                <a:solidFill>
                  <a:srgbClr val="0000FF"/>
                </a:solidFill>
                <a:latin typeface="宋体" panose="02010600030101010101" pitchFamily="2" charset="-122"/>
                <a:ea typeface="宋体" panose="02010600030101010101" pitchFamily="2" charset="-122"/>
                <a:cs typeface="宋体" panose="02010600030101010101" pitchFamily="2" charset="-122"/>
              </a:rPr>
              <a:t>得于数里外</a:t>
            </a:r>
            <a:endParaRPr sz="2800" b="1">
              <a:solidFill>
                <a:srgbClr val="0000FF"/>
              </a:solidFill>
              <a:latin typeface="宋体" panose="02010600030101010101" pitchFamily="2" charset="-122"/>
              <a:ea typeface="宋体" panose="02010600030101010101" pitchFamily="2" charset="-122"/>
              <a:cs typeface="宋体" panose="02010600030101010101" pitchFamily="2" charset="-122"/>
            </a:endParaRPr>
          </a:p>
        </p:txBody>
      </p:sp>
      <p:sp>
        <p:nvSpPr>
          <p:cNvPr id="5" name="文本框 4"/>
          <p:cNvSpPr txBox="1"/>
          <p:nvPr/>
        </p:nvSpPr>
        <p:spPr>
          <a:xfrm>
            <a:off x="6704330" y="3109595"/>
            <a:ext cx="5160645" cy="922020"/>
          </a:xfrm>
          <a:prstGeom prst="rect">
            <a:avLst/>
          </a:prstGeom>
          <a:noFill/>
        </p:spPr>
        <p:txBody>
          <a:bodyPr wrap="square" rtlCol="0" anchor="t">
            <a:spAutoFit/>
          </a:bodyPr>
          <a:p>
            <a:pPr algn="l"/>
            <a:r>
              <a:rPr lang="zh-CN" altLang="en-US" sz="2700" dirty="0">
                <a:solidFill>
                  <a:srgbClr val="0000FF"/>
                </a:solidFill>
                <a:latin typeface="黑体" panose="02010609060101010101" charset="-122"/>
                <a:ea typeface="黑体" panose="02010609060101010101" charset="-122"/>
                <a:sym typeface="+mn-ea"/>
              </a:rPr>
              <a:t>过高估计了水流的推力而</a:t>
            </a:r>
            <a:r>
              <a:rPr lang="zh-CN" sz="2700">
                <a:solidFill>
                  <a:srgbClr val="0000FF"/>
                </a:solidFill>
                <a:latin typeface="黑体" panose="02010609060101010101" charset="-122"/>
                <a:ea typeface="黑体" panose="02010609060101010101" charset="-122"/>
                <a:sym typeface="宋体" panose="02010600030101010101" pitchFamily="2" charset="-122"/>
              </a:rPr>
              <a:t>忽视了</a:t>
            </a:r>
            <a:r>
              <a:rPr lang="zh-CN" altLang="en-US" sz="2700" dirty="0">
                <a:solidFill>
                  <a:srgbClr val="0000FF"/>
                </a:solidFill>
                <a:latin typeface="黑体" panose="02010609060101010101" charset="-122"/>
                <a:ea typeface="黑体" panose="02010609060101010101" charset="-122"/>
                <a:sym typeface="+mn-ea"/>
              </a:rPr>
              <a:t>石性和沙性</a:t>
            </a:r>
            <a:endParaRPr lang="zh-CN" altLang="en-US" sz="2700" dirty="0">
              <a:solidFill>
                <a:srgbClr val="0000FF"/>
              </a:solidFill>
              <a:latin typeface="黑体" panose="02010609060101010101" charset="-122"/>
              <a:ea typeface="黑体" panose="02010609060101010101" charset="-122"/>
              <a:sym typeface="+mn-ea"/>
            </a:endParaRPr>
          </a:p>
        </p:txBody>
      </p:sp>
      <p:sp>
        <p:nvSpPr>
          <p:cNvPr id="6" name="文本框 5"/>
          <p:cNvSpPr txBox="1"/>
          <p:nvPr/>
        </p:nvSpPr>
        <p:spPr>
          <a:xfrm>
            <a:off x="6704330" y="4014470"/>
            <a:ext cx="5099050" cy="953135"/>
          </a:xfrm>
          <a:prstGeom prst="rect">
            <a:avLst/>
          </a:prstGeom>
          <a:noFill/>
        </p:spPr>
        <p:txBody>
          <a:bodyPr wrap="square" rtlCol="0" anchor="t">
            <a:spAutoFit/>
          </a:bodyPr>
          <a:p>
            <a:pPr algn="l"/>
            <a:r>
              <a:rPr lang="zh-CN" altLang="en-US" sz="2800" dirty="0">
                <a:solidFill>
                  <a:srgbClr val="0000FF"/>
                </a:solidFill>
                <a:latin typeface="黑体" panose="02010609060101010101" charset="-122"/>
                <a:ea typeface="黑体" panose="02010609060101010101" charset="-122"/>
                <a:sym typeface="+mn-ea"/>
              </a:rPr>
              <a:t>只注意到石性和沙性</a:t>
            </a:r>
            <a:r>
              <a:rPr lang="en-US" altLang="zh-CN" sz="2800" b="1">
                <a:solidFill>
                  <a:srgbClr val="0000FF"/>
                </a:solidFill>
                <a:ea typeface="SimSun-ExtB" panose="02010609060101010101" pitchFamily="49" charset="-122"/>
                <a:sym typeface="宋体" panose="02010600030101010101" pitchFamily="2" charset="-122"/>
              </a:rPr>
              <a:t>,</a:t>
            </a:r>
            <a:r>
              <a:rPr lang="zh-CN" altLang="en-US" sz="2800" b="1">
                <a:solidFill>
                  <a:srgbClr val="0000FF"/>
                </a:solidFill>
                <a:ea typeface="SimSun-ExtB" panose="02010609060101010101" pitchFamily="49" charset="-122"/>
                <a:sym typeface="宋体" panose="02010600030101010101" pitchFamily="2" charset="-122"/>
              </a:rPr>
              <a:t>却</a:t>
            </a:r>
            <a:r>
              <a:rPr lang="zh-CN" altLang="en-US" sz="2800" dirty="0">
                <a:solidFill>
                  <a:srgbClr val="0000FF"/>
                </a:solidFill>
                <a:latin typeface="黑体" panose="02010609060101010101" charset="-122"/>
                <a:ea typeface="黑体" panose="02010609060101010101" charset="-122"/>
                <a:sym typeface="+mn-ea"/>
              </a:rPr>
              <a:t>忽视了</a:t>
            </a:r>
            <a:r>
              <a:rPr lang="zh-CN" altLang="en-US" sz="2800" dirty="0">
                <a:solidFill>
                  <a:srgbClr val="0000FF"/>
                </a:solidFill>
                <a:latin typeface="黑体" panose="02010609060101010101" charset="-122"/>
                <a:ea typeface="黑体" panose="02010609060101010101" charset="-122"/>
                <a:sym typeface="+mn-ea"/>
              </a:rPr>
              <a:t>水流的运动规律</a:t>
            </a:r>
            <a:endParaRPr lang="zh-CN" altLang="en-US" sz="2800" dirty="0">
              <a:solidFill>
                <a:srgbClr val="0000FF"/>
              </a:solidFill>
              <a:latin typeface="黑体" panose="02010609060101010101" charset="-122"/>
              <a:ea typeface="黑体" panose="02010609060101010101" charset="-122"/>
              <a:sym typeface="+mn-ea"/>
            </a:endParaRPr>
          </a:p>
        </p:txBody>
      </p:sp>
      <p:sp>
        <p:nvSpPr>
          <p:cNvPr id="9" name="矩形 8"/>
          <p:cNvSpPr/>
          <p:nvPr/>
        </p:nvSpPr>
        <p:spPr>
          <a:xfrm>
            <a:off x="6703695" y="5043170"/>
            <a:ext cx="5167630" cy="891540"/>
          </a:xfrm>
          <a:prstGeom prst="rect">
            <a:avLst/>
          </a:prstGeom>
        </p:spPr>
        <p:txBody>
          <a:bodyPr wrap="square">
            <a:spAutoFit/>
          </a:bodyPr>
          <a:p>
            <a:pPr algn="just"/>
            <a:r>
              <a:rPr lang="zh-CN" altLang="zh-CN" sz="2600" dirty="0">
                <a:solidFill>
                  <a:srgbClr val="0000FF"/>
                </a:solidFill>
                <a:uFillTx/>
                <a:latin typeface="黑体" panose="02010609060101010101" charset="-122"/>
                <a:ea typeface="黑体" panose="02010609060101010101" charset="-122"/>
              </a:rPr>
              <a:t>根据实际经验</a:t>
            </a:r>
            <a:r>
              <a:rPr lang="en-US" altLang="zh-CN" sz="2600" b="1">
                <a:solidFill>
                  <a:srgbClr val="0000FF"/>
                </a:solidFill>
                <a:ea typeface="SimSun-ExtB" panose="02010609060101010101" pitchFamily="49" charset="-122"/>
                <a:sym typeface="宋体" panose="02010600030101010101" pitchFamily="2" charset="-122"/>
              </a:rPr>
              <a:t>,</a:t>
            </a:r>
            <a:r>
              <a:rPr lang="zh-CN" altLang="zh-CN" sz="2600" dirty="0">
                <a:solidFill>
                  <a:srgbClr val="0000FF"/>
                </a:solidFill>
                <a:uFillTx/>
                <a:latin typeface="黑体" panose="02010609060101010101" charset="-122"/>
                <a:ea typeface="黑体" panose="02010609060101010101" charset="-122"/>
              </a:rPr>
              <a:t>将石性、沙性、水流运动等因素全面地综合起来考虑</a:t>
            </a:r>
            <a:endParaRPr lang="zh-CN" altLang="zh-CN" sz="2600" dirty="0">
              <a:solidFill>
                <a:srgbClr val="0000FF"/>
              </a:solidFill>
              <a:uFillTx/>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2233"/>
                                        </p:tgtEl>
                                        <p:attrNameLst>
                                          <p:attrName>style.visibility</p:attrName>
                                        </p:attrNameLst>
                                      </p:cBhvr>
                                      <p:to>
                                        <p:strVal val="visible"/>
                                      </p:to>
                                    </p:set>
                                    <p:anim calcmode="lin" valueType="num">
                                      <p:cBhvr additive="base">
                                        <p:cTn id="7" dur="500" fill="hold"/>
                                        <p:tgtEl>
                                          <p:spTgt spid="52233"/>
                                        </p:tgtEl>
                                        <p:attrNameLst>
                                          <p:attrName>ppt_x</p:attrName>
                                        </p:attrNameLst>
                                      </p:cBhvr>
                                      <p:tavLst>
                                        <p:tav tm="0">
                                          <p:val>
                                            <p:strVal val="#ppt_x"/>
                                          </p:val>
                                        </p:tav>
                                        <p:tav tm="100000">
                                          <p:val>
                                            <p:strVal val="#ppt_x"/>
                                          </p:val>
                                        </p:tav>
                                      </p:tavLst>
                                    </p:anim>
                                    <p:anim calcmode="lin" valueType="num">
                                      <p:cBhvr additive="base">
                                        <p:cTn id="8" dur="500" fill="hold"/>
                                        <p:tgtEl>
                                          <p:spTgt spid="5223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ppt_x</p:attrName>
                                        </p:attrNameLst>
                                      </p:cBhvr>
                                      <p:tavLst>
                                        <p:tav tm="0">
                                          <p:val>
                                            <p:strVal val="#ppt_x"/>
                                          </p:val>
                                        </p:tav>
                                        <p:tav tm="100000">
                                          <p:val>
                                            <p:strVal val="#ppt_x"/>
                                          </p:val>
                                        </p:tav>
                                      </p:tavLst>
                                    </p:anim>
                                    <p:anim calcmode="lin" valueType="num">
                                      <p:cBhvr>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500" fill="hold"/>
                                        <p:tgtEl>
                                          <p:spTgt spid="6"/>
                                        </p:tgtEl>
                                        <p:attrNameLst>
                                          <p:attrName>ppt_x</p:attrName>
                                        </p:attrNameLst>
                                      </p:cBhvr>
                                      <p:tavLst>
                                        <p:tav tm="0">
                                          <p:val>
                                            <p:strVal val="#ppt_x"/>
                                          </p:val>
                                        </p:tav>
                                        <p:tav tm="100000">
                                          <p:val>
                                            <p:strVal val="#ppt_x"/>
                                          </p:val>
                                        </p:tav>
                                      </p:tavLst>
                                    </p:anim>
                                    <p:anim calcmode="lin" valueType="num">
                                      <p:cBhvr additive="base">
                                        <p:cTn id="3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6" presetClass="entr" presetSubtype="16"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circle(in)">
                                      <p:cBhvr>
                                        <p:cTn id="43"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33" grpId="0"/>
      <p:bldP spid="8" grpId="0"/>
      <p:bldP spid="11" grpId="0"/>
      <p:bldP spid="12" grpId="0"/>
      <p:bldP spid="9" grpId="0"/>
      <p:bldP spid="5" grpId="0"/>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pic>
        <p:nvPicPr>
          <p:cNvPr id="6146" name="Picture 2" descr="http://p6.qhimg.com/t014a961d506c53c1cf.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244008" y="1010620"/>
            <a:ext cx="9771321" cy="503078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fade">
                                      <p:cBhvr>
                                        <p:cTn id="7" dur="1000"/>
                                        <p:tgtEl>
                                          <p:spTgt spid="6146"/>
                                        </p:tgtEl>
                                      </p:cBhvr>
                                    </p:animEffect>
                                    <p:anim calcmode="lin" valueType="num">
                                      <p:cBhvr>
                                        <p:cTn id="8" dur="1000" fill="hold"/>
                                        <p:tgtEl>
                                          <p:spTgt spid="6146"/>
                                        </p:tgtEl>
                                        <p:attrNameLst>
                                          <p:attrName>ppt_x</p:attrName>
                                        </p:attrNameLst>
                                      </p:cBhvr>
                                      <p:tavLst>
                                        <p:tav tm="0">
                                          <p:val>
                                            <p:strVal val="#ppt_x"/>
                                          </p:val>
                                        </p:tav>
                                        <p:tav tm="100000">
                                          <p:val>
                                            <p:strVal val="#ppt_x"/>
                                          </p:val>
                                        </p:tav>
                                      </p:tavLst>
                                    </p:anim>
                                    <p:anim calcmode="lin" valueType="num">
                                      <p:cBhvr>
                                        <p:cTn id="9" dur="1000" fill="hold"/>
                                        <p:tgtEl>
                                          <p:spTgt spid="61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3" name="矩形 2"/>
          <p:cNvSpPr/>
          <p:nvPr/>
        </p:nvSpPr>
        <p:spPr>
          <a:xfrm>
            <a:off x="711835" y="1499870"/>
            <a:ext cx="10501630" cy="1014730"/>
          </a:xfrm>
          <a:prstGeom prst="rect">
            <a:avLst/>
          </a:prstGeom>
        </p:spPr>
        <p:txBody>
          <a:bodyPr wrap="square">
            <a:spAutoFit/>
          </a:bodyPr>
          <a:p>
            <a:pPr algn="just" fontAlgn="base">
              <a:lnSpc>
                <a:spcPct val="100000"/>
              </a:lnSpc>
              <a:spcBef>
                <a:spcPts val="0"/>
              </a:spcBef>
              <a:spcAft>
                <a:spcPts val="0"/>
              </a:spcAft>
            </a:pPr>
            <a:r>
              <a:rPr lang="en-US" altLang="zh-CN" sz="3000" b="1" noProof="1">
                <a:solidFill>
                  <a:schemeClr val="tx1"/>
                </a:solidFill>
                <a:uFillTx/>
                <a:latin typeface="宋体" panose="02010600030101010101" pitchFamily="2" charset="-122"/>
                <a:ea typeface="宋体" panose="02010600030101010101" pitchFamily="2" charset="-122"/>
                <a:cs typeface="宋体" panose="02010600030101010101" pitchFamily="2" charset="-122"/>
              </a:rPr>
              <a:t>2.</a:t>
            </a:r>
            <a:r>
              <a:rPr lang="zh-CN" sz="3000" b="1" noProof="1">
                <a:uFillTx/>
                <a:ea typeface="宋体" panose="02010600030101010101" pitchFamily="2" charset="-122"/>
              </a:rPr>
              <a:t>关于如何寻找石兽</a:t>
            </a:r>
            <a:r>
              <a:rPr lang="en-US" altLang="zh-CN" sz="3000" b="1">
                <a:solidFill>
                  <a:schemeClr val="tx1"/>
                </a:solidFill>
                <a:ea typeface="SimSun-ExtB" panose="02010609060101010101" pitchFamily="49" charset="-122"/>
                <a:sym typeface="宋体" panose="02010600030101010101" pitchFamily="2" charset="-122"/>
              </a:rPr>
              <a:t>,</a:t>
            </a:r>
            <a:r>
              <a:rPr lang="zh-CN" sz="3000" b="1" noProof="1">
                <a:uFillTx/>
                <a:ea typeface="宋体" panose="02010600030101010101" pitchFamily="2" charset="-122"/>
              </a:rPr>
              <a:t>从事情的结局来看</a:t>
            </a:r>
            <a:r>
              <a:rPr lang="en-US" altLang="zh-CN" sz="3000" b="1">
                <a:solidFill>
                  <a:srgbClr val="0000FF"/>
                </a:solidFill>
                <a:ea typeface="SimSun-ExtB" panose="02010609060101010101" pitchFamily="49" charset="-122"/>
                <a:sym typeface="宋体" panose="02010600030101010101" pitchFamily="2" charset="-122"/>
              </a:rPr>
              <a:t>,</a:t>
            </a:r>
            <a:r>
              <a:rPr lang="zh-CN" sz="3000" b="1" noProof="1">
                <a:uFillTx/>
                <a:ea typeface="宋体" panose="02010600030101010101" pitchFamily="2" charset="-122"/>
              </a:rPr>
              <a:t>寺僧、讲学家都不及老河兵有见识。你从中悟出了怎样的道理</a:t>
            </a:r>
            <a:r>
              <a:rPr lang="zh-CN" altLang="zh-CN" sz="3000" b="1" dirty="0">
                <a:uFillTx/>
                <a:latin typeface="宋体" panose="02010600030101010101" pitchFamily="2" charset="-122"/>
                <a:cs typeface="宋体" panose="02010600030101010101" pitchFamily="2" charset="-122"/>
                <a:sym typeface="+mn-ea"/>
              </a:rPr>
              <a:t>(</a:t>
            </a:r>
            <a:r>
              <a:rPr lang="zh-CN" sz="3000" b="1" dirty="0">
                <a:uFillTx/>
                <a:latin typeface="宋体" panose="02010600030101010101" pitchFamily="2" charset="-122"/>
                <a:ea typeface="宋体" panose="02010600030101010101" pitchFamily="2" charset="-122"/>
                <a:sym typeface="+mn-ea"/>
              </a:rPr>
              <a:t>思考探究一</a:t>
            </a:r>
            <a:r>
              <a:rPr lang="zh-CN" altLang="zh-CN" sz="3000" b="1" dirty="0">
                <a:uFillTx/>
                <a:latin typeface="宋体" panose="02010600030101010101" pitchFamily="2" charset="-122"/>
                <a:cs typeface="宋体" panose="02010600030101010101" pitchFamily="2" charset="-122"/>
                <a:sym typeface="+mn-ea"/>
              </a:rPr>
              <a:t>)</a:t>
            </a:r>
            <a:r>
              <a:rPr lang="zh-CN" sz="3000" b="1">
                <a:solidFill>
                  <a:schemeClr val="tx1"/>
                </a:solidFill>
                <a:uFillTx/>
                <a:latin typeface="宋体" panose="02010600030101010101" pitchFamily="2" charset="-122"/>
                <a:ea typeface="宋体" panose="02010600030101010101" pitchFamily="2" charset="-122"/>
                <a:sym typeface="+mn-ea"/>
              </a:rPr>
              <a:t>？</a:t>
            </a:r>
            <a:endParaRPr lang="zh-CN" sz="3000" b="1">
              <a:solidFill>
                <a:schemeClr val="tx1"/>
              </a:solidFill>
              <a:uFillTx/>
              <a:latin typeface="宋体" panose="02010600030101010101" pitchFamily="2" charset="-122"/>
              <a:ea typeface="宋体" panose="02010600030101010101" pitchFamily="2" charset="-122"/>
              <a:sym typeface="+mn-ea"/>
            </a:endParaRPr>
          </a:p>
        </p:txBody>
      </p:sp>
      <p:sp>
        <p:nvSpPr>
          <p:cNvPr id="100" name="文本框 99"/>
          <p:cNvSpPr txBox="1"/>
          <p:nvPr/>
        </p:nvSpPr>
        <p:spPr>
          <a:xfrm>
            <a:off x="711835" y="2575560"/>
            <a:ext cx="10510520" cy="1938020"/>
          </a:xfrm>
          <a:prstGeom prst="rect">
            <a:avLst/>
          </a:prstGeom>
          <a:noFill/>
          <a:ln w="9525">
            <a:noFill/>
          </a:ln>
        </p:spPr>
        <p:txBody>
          <a:bodyPr wrap="square">
            <a:spAutoFit/>
          </a:bodyPr>
          <a:p>
            <a:pPr indent="0"/>
            <a:r>
              <a:rPr lang="en-US" altLang="zh-CN" sz="2800" b="1">
                <a:solidFill>
                  <a:srgbClr val="0000FF"/>
                </a:solidFill>
                <a:ea typeface="宋体" panose="02010600030101010101" pitchFamily="2" charset="-122"/>
              </a:rPr>
              <a:t>       </a:t>
            </a:r>
            <a:r>
              <a:rPr lang="zh-CN" sz="3000" b="1">
                <a:solidFill>
                  <a:srgbClr val="0000FF"/>
                </a:solidFill>
                <a:ea typeface="宋体" panose="02010600030101010101" pitchFamily="2" charset="-122"/>
              </a:rPr>
              <a:t>寺僧和讲学家都犯了脱离实际而臆断的错误。</a:t>
            </a:r>
            <a:r>
              <a:rPr lang="zh-CN" sz="3000" b="1">
                <a:solidFill>
                  <a:srgbClr val="FF0000"/>
                </a:solidFill>
                <a:ea typeface="宋体" panose="02010600030101010101" pitchFamily="2" charset="-122"/>
              </a:rPr>
              <a:t>老河兵有丰富的实践经验</a:t>
            </a:r>
            <a:r>
              <a:rPr lang="en-US" altLang="zh-CN" sz="3000" b="1">
                <a:solidFill>
                  <a:srgbClr val="FF0000"/>
                </a:solidFill>
                <a:ea typeface="SimSun-ExtB" panose="02010609060101010101" pitchFamily="49" charset="-122"/>
                <a:sym typeface="宋体" panose="02010600030101010101" pitchFamily="2" charset="-122"/>
              </a:rPr>
              <a:t>,</a:t>
            </a:r>
            <a:r>
              <a:rPr lang="zh-CN" sz="3000" b="1">
                <a:solidFill>
                  <a:srgbClr val="FF0000"/>
                </a:solidFill>
                <a:ea typeface="宋体" panose="02010600030101010101" pitchFamily="2" charset="-122"/>
              </a:rPr>
              <a:t>综合考虑了各方面因素</a:t>
            </a:r>
            <a:r>
              <a:rPr lang="en-US" altLang="zh-CN" sz="3000" b="1">
                <a:solidFill>
                  <a:srgbClr val="0000FF"/>
                </a:solidFill>
                <a:ea typeface="SimSun-ExtB" panose="02010609060101010101" pitchFamily="49" charset="-122"/>
                <a:sym typeface="宋体" panose="02010600030101010101" pitchFamily="2" charset="-122"/>
              </a:rPr>
              <a:t>,</a:t>
            </a:r>
            <a:r>
              <a:rPr lang="zh-CN" sz="3000" b="1">
                <a:solidFill>
                  <a:srgbClr val="0000FF"/>
                </a:solidFill>
                <a:ea typeface="宋体" panose="02010600030101010101" pitchFamily="2" charset="-122"/>
              </a:rPr>
              <a:t>因此能提出正确的看法。由此可知</a:t>
            </a:r>
            <a:r>
              <a:rPr lang="en-US" altLang="zh-CN" sz="3000" b="1">
                <a:solidFill>
                  <a:srgbClr val="0000FF"/>
                </a:solidFill>
                <a:ea typeface="SimSun-ExtB" panose="02010609060101010101" pitchFamily="49" charset="-122"/>
                <a:sym typeface="宋体" panose="02010600030101010101" pitchFamily="2" charset="-122"/>
              </a:rPr>
              <a:t>,</a:t>
            </a:r>
            <a:r>
              <a:rPr lang="en-US" altLang="zh-CN" sz="3000" b="1">
                <a:solidFill>
                  <a:srgbClr val="FF3300"/>
                </a:solidFill>
                <a:ea typeface="SimSun-ExtB" panose="02010609060101010101" pitchFamily="49" charset="-122"/>
                <a:sym typeface="宋体" panose="02010600030101010101" pitchFamily="2" charset="-122"/>
              </a:rPr>
              <a:t>遇事不可主观臆断</a:t>
            </a:r>
            <a:r>
              <a:rPr lang="en-US" altLang="zh-CN" sz="3000" b="1">
                <a:solidFill>
                  <a:srgbClr val="0000FF"/>
                </a:solidFill>
                <a:ea typeface="SimSun-ExtB" panose="02010609060101010101" pitchFamily="49" charset="-122"/>
                <a:sym typeface="宋体" panose="02010600030101010101" pitchFamily="2" charset="-122"/>
              </a:rPr>
              <a:t>,</a:t>
            </a:r>
            <a:r>
              <a:rPr lang="en-US" altLang="zh-CN" sz="3000" b="1">
                <a:solidFill>
                  <a:srgbClr val="0000FF"/>
                </a:solidFill>
                <a:ea typeface="SimSun-ExtB" panose="02010609060101010101" pitchFamily="49" charset="-122"/>
                <a:sym typeface="宋体" panose="02010600030101010101" pitchFamily="2" charset="-122"/>
              </a:rPr>
              <a:t>脱离实际</a:t>
            </a:r>
            <a:r>
              <a:rPr lang="en-US" altLang="zh-CN" sz="3000" b="1">
                <a:solidFill>
                  <a:srgbClr val="0000FF"/>
                </a:solidFill>
                <a:ea typeface="SimSun-ExtB" panose="02010609060101010101" pitchFamily="49" charset="-122"/>
                <a:sym typeface="宋体" panose="02010600030101010101" pitchFamily="2" charset="-122"/>
              </a:rPr>
              <a:t>,</a:t>
            </a:r>
            <a:r>
              <a:rPr lang="en-US" altLang="zh-CN" sz="3000" b="1">
                <a:solidFill>
                  <a:srgbClr val="FF3300"/>
                </a:solidFill>
                <a:ea typeface="SimSun-ExtB" panose="02010609060101010101" pitchFamily="49" charset="-122"/>
                <a:sym typeface="宋体" panose="02010600030101010101" pitchFamily="2" charset="-122"/>
              </a:rPr>
              <a:t>要深入实践</a:t>
            </a:r>
            <a:r>
              <a:rPr lang="en-US" altLang="zh-CN" sz="3000" b="1">
                <a:solidFill>
                  <a:srgbClr val="0000FF"/>
                </a:solidFill>
                <a:ea typeface="SimSun-ExtB" panose="02010609060101010101" pitchFamily="49" charset="-122"/>
                <a:sym typeface="宋体" panose="02010600030101010101" pitchFamily="2" charset="-122"/>
              </a:rPr>
              <a:t>,</a:t>
            </a:r>
            <a:r>
              <a:rPr lang="en-US" altLang="zh-CN" sz="3000" b="1">
                <a:solidFill>
                  <a:srgbClr val="FF3300"/>
                </a:solidFill>
                <a:ea typeface="SimSun-ExtB" panose="02010609060101010101" pitchFamily="49" charset="-122"/>
                <a:sym typeface="宋体" panose="02010600030101010101" pitchFamily="2" charset="-122"/>
              </a:rPr>
              <a:t>根据事物的客观规律作出判断</a:t>
            </a:r>
            <a:r>
              <a:rPr lang="en-US" altLang="zh-CN" sz="3000" b="1">
                <a:solidFill>
                  <a:srgbClr val="0000FF"/>
                </a:solidFill>
                <a:ea typeface="SimSun-ExtB" panose="02010609060101010101" pitchFamily="49" charset="-122"/>
                <a:sym typeface="宋体" panose="02010600030101010101" pitchFamily="2" charset="-122"/>
              </a:rPr>
              <a:t>,</a:t>
            </a:r>
            <a:r>
              <a:rPr lang="en-US" altLang="zh-CN" sz="3000" b="1">
                <a:solidFill>
                  <a:srgbClr val="FF3300"/>
                </a:solidFill>
                <a:ea typeface="SimSun-ExtB" panose="02010609060101010101" pitchFamily="49" charset="-122"/>
                <a:sym typeface="宋体" panose="02010600030101010101" pitchFamily="2" charset="-122"/>
              </a:rPr>
              <a:t>实践出真知</a:t>
            </a:r>
            <a:r>
              <a:rPr lang="en-US" altLang="zh-CN" sz="3000" b="1">
                <a:solidFill>
                  <a:srgbClr val="0000FF"/>
                </a:solidFill>
                <a:ea typeface="SimSun-ExtB" panose="02010609060101010101" pitchFamily="49" charset="-122"/>
                <a:sym typeface="宋体" panose="02010600030101010101" pitchFamily="2" charset="-122"/>
              </a:rPr>
              <a:t>。</a:t>
            </a:r>
            <a:endParaRPr lang="zh-CN" altLang="en-US" sz="3000" b="1">
              <a:solidFill>
                <a:srgbClr val="0000FF"/>
              </a:solidFill>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4" name="矩形 3"/>
          <p:cNvSpPr/>
          <p:nvPr/>
        </p:nvSpPr>
        <p:spPr>
          <a:xfrm>
            <a:off x="1681604" y="1559590"/>
            <a:ext cx="8991600" cy="553085"/>
          </a:xfrm>
          <a:prstGeom prst="rect">
            <a:avLst/>
          </a:prstGeom>
        </p:spPr>
        <p:txBody>
          <a:bodyPr wrap="none">
            <a:spAutoFit/>
          </a:bodyPr>
          <a:lstStyle/>
          <a:p>
            <a:r>
              <a:rPr lang="en-US" altLang="zh-CN" sz="3000" b="1" dirty="0" smtClean="0">
                <a:latin typeface="宋体" panose="02010600030101010101" pitchFamily="2" charset="-122"/>
                <a:ea typeface="宋体" panose="02010600030101010101" pitchFamily="2" charset="-122"/>
              </a:rPr>
              <a:t>3.</a:t>
            </a:r>
            <a:r>
              <a:rPr lang="zh-CN" altLang="en-US" sz="3000" b="1" dirty="0" smtClean="0">
                <a:latin typeface="宋体" panose="02010600030101010101" pitchFamily="2" charset="-122"/>
                <a:ea typeface="宋体" panose="02010600030101010101" pitchFamily="2" charset="-122"/>
              </a:rPr>
              <a:t>如何理解寺僧、讲学家、老河兵这三个人物形象？</a:t>
            </a:r>
            <a:endParaRPr lang="zh-CN" altLang="en-US" sz="3000" dirty="0"/>
          </a:p>
        </p:txBody>
      </p:sp>
      <p:sp>
        <p:nvSpPr>
          <p:cNvPr id="5" name="矩形 4"/>
          <p:cNvSpPr/>
          <p:nvPr/>
        </p:nvSpPr>
        <p:spPr>
          <a:xfrm>
            <a:off x="1681480" y="2112645"/>
            <a:ext cx="9027795" cy="2399665"/>
          </a:xfrm>
          <a:prstGeom prst="rect">
            <a:avLst/>
          </a:prstGeom>
        </p:spPr>
        <p:txBody>
          <a:bodyPr wrap="square">
            <a:spAutoFit/>
          </a:bodyPr>
          <a:lstStyle/>
          <a:p>
            <a:pPr algn="just" fontAlgn="auto">
              <a:lnSpc>
                <a:spcPct val="100000"/>
              </a:lnSpc>
            </a:pPr>
            <a:r>
              <a:rPr lang="zh-CN" altLang="en-US" sz="2800" b="1" dirty="0" smtClean="0">
                <a:solidFill>
                  <a:schemeClr val="accent1">
                    <a:lumMod val="75000"/>
                  </a:schemeClr>
                </a:solidFill>
                <a:latin typeface="新宋体" panose="02010609030101010101" pitchFamily="49" charset="-122"/>
                <a:ea typeface="新宋体" panose="02010609030101010101" pitchFamily="49" charset="-122"/>
              </a:rPr>
              <a:t> </a:t>
            </a:r>
            <a:r>
              <a:rPr lang="zh-CN" altLang="en-US" sz="3000" b="1" dirty="0" smtClean="0">
                <a:solidFill>
                  <a:schemeClr val="accent1">
                    <a:lumMod val="75000"/>
                  </a:schemeClr>
                </a:solidFill>
                <a:latin typeface="新宋体" panose="02010609030101010101" pitchFamily="49" charset="-122"/>
                <a:ea typeface="新宋体" panose="02010609030101010101" pitchFamily="49" charset="-122"/>
              </a:rPr>
              <a:t>   </a:t>
            </a:r>
            <a:r>
              <a:rPr lang="zh-CN" altLang="en-US" sz="3000" b="1" dirty="0" smtClean="0">
                <a:solidFill>
                  <a:srgbClr val="0000FF"/>
                </a:solidFill>
                <a:latin typeface="新宋体" panose="02010609030101010101" pitchFamily="49" charset="-122"/>
                <a:ea typeface="新宋体" panose="02010609030101010101" pitchFamily="49" charset="-122"/>
              </a:rPr>
              <a:t>在</a:t>
            </a:r>
            <a:r>
              <a:rPr lang="zh-CN" altLang="en-US" sz="3000" b="1" dirty="0">
                <a:solidFill>
                  <a:srgbClr val="0000FF"/>
                </a:solidFill>
                <a:latin typeface="新宋体" panose="02010609030101010101" pitchFamily="49" charset="-122"/>
                <a:ea typeface="新宋体" panose="02010609030101010101" pitchFamily="49" charset="-122"/>
              </a:rPr>
              <a:t>打</a:t>
            </a:r>
            <a:r>
              <a:rPr lang="zh-CN" altLang="en-US" sz="3000" b="1" dirty="0" smtClean="0">
                <a:solidFill>
                  <a:srgbClr val="0000FF"/>
                </a:solidFill>
                <a:latin typeface="新宋体" panose="02010609030101010101" pitchFamily="49" charset="-122"/>
                <a:ea typeface="新宋体" panose="02010609030101010101" pitchFamily="49" charset="-122"/>
              </a:rPr>
              <a:t>捞石兽一事上</a:t>
            </a:r>
            <a:r>
              <a:rPr lang="en-US" altLang="zh-CN" sz="3000" b="1">
                <a:solidFill>
                  <a:srgbClr val="0000FF"/>
                </a:solidFill>
                <a:ea typeface="SimSun-ExtB" panose="02010609060101010101" pitchFamily="49" charset="-122"/>
                <a:sym typeface="宋体" panose="02010600030101010101" pitchFamily="2" charset="-122"/>
              </a:rPr>
              <a:t>,</a:t>
            </a:r>
            <a:r>
              <a:rPr lang="zh-CN" altLang="en-US" sz="3000" b="1" dirty="0" smtClean="0">
                <a:solidFill>
                  <a:srgbClr val="FF0000"/>
                </a:solidFill>
                <a:latin typeface="新宋体" panose="02010609030101010101" pitchFamily="49" charset="-122"/>
                <a:ea typeface="新宋体" panose="02010609030101010101" pitchFamily="49" charset="-122"/>
              </a:rPr>
              <a:t>寺僧</a:t>
            </a:r>
            <a:r>
              <a:rPr lang="zh-CN" altLang="en-US" sz="3000" b="1" dirty="0" smtClean="0">
                <a:solidFill>
                  <a:srgbClr val="0000FF"/>
                </a:solidFill>
                <a:latin typeface="新宋体" panose="02010609030101010101" pitchFamily="49" charset="-122"/>
                <a:ea typeface="新宋体" panose="02010609030101010101" pitchFamily="49" charset="-122"/>
              </a:rPr>
              <a:t>显得考虑不周</a:t>
            </a:r>
            <a:r>
              <a:rPr lang="en-US" altLang="zh-CN" sz="3000" b="1">
                <a:solidFill>
                  <a:srgbClr val="0000FF"/>
                </a:solidFill>
                <a:ea typeface="SimSun-ExtB" panose="02010609060101010101" pitchFamily="49" charset="-122"/>
                <a:sym typeface="宋体" panose="02010600030101010101" pitchFamily="2" charset="-122"/>
              </a:rPr>
              <a:t>,</a:t>
            </a:r>
            <a:r>
              <a:rPr lang="zh-CN" altLang="en-US" sz="3000" b="1" dirty="0" smtClean="0">
                <a:solidFill>
                  <a:srgbClr val="0000FF"/>
                </a:solidFill>
                <a:latin typeface="新宋体" panose="02010609030101010101" pitchFamily="49" charset="-122"/>
                <a:ea typeface="新宋体" panose="02010609030101010101" pitchFamily="49" charset="-122"/>
              </a:rPr>
              <a:t>忽而原地打捞</a:t>
            </a:r>
            <a:r>
              <a:rPr lang="en-US" altLang="zh-CN" sz="3000" b="1">
                <a:solidFill>
                  <a:srgbClr val="0000FF"/>
                </a:solidFill>
                <a:ea typeface="SimSun-ExtB" panose="02010609060101010101" pitchFamily="49" charset="-122"/>
                <a:sym typeface="宋体" panose="02010600030101010101" pitchFamily="2" charset="-122"/>
              </a:rPr>
              <a:t>,</a:t>
            </a:r>
            <a:r>
              <a:rPr lang="zh-CN" altLang="en-US" sz="3000" b="1" dirty="0" smtClean="0">
                <a:solidFill>
                  <a:srgbClr val="0000FF"/>
                </a:solidFill>
                <a:latin typeface="新宋体" panose="02010609030101010101" pitchFamily="49" charset="-122"/>
                <a:ea typeface="新宋体" panose="02010609030101010101" pitchFamily="49" charset="-122"/>
              </a:rPr>
              <a:t>忽而沿河而下</a:t>
            </a:r>
            <a:r>
              <a:rPr lang="en-US" altLang="zh-CN" sz="3000" b="1">
                <a:solidFill>
                  <a:srgbClr val="0000FF"/>
                </a:solidFill>
                <a:ea typeface="SimSun-ExtB" panose="02010609060101010101" pitchFamily="49" charset="-122"/>
                <a:sym typeface="宋体" panose="02010600030101010101" pitchFamily="2" charset="-122"/>
              </a:rPr>
              <a:t>,</a:t>
            </a:r>
            <a:r>
              <a:rPr lang="zh-CN" altLang="en-US" sz="3000" b="1" dirty="0" smtClean="0">
                <a:solidFill>
                  <a:srgbClr val="0000FF"/>
                </a:solidFill>
                <a:latin typeface="新宋体" panose="02010609030101010101" pitchFamily="49" charset="-122"/>
                <a:ea typeface="新宋体" panose="02010609030101010101" pitchFamily="49" charset="-122"/>
              </a:rPr>
              <a:t>代表的是</a:t>
            </a:r>
            <a:r>
              <a:rPr lang="zh-CN" altLang="en-US" sz="3000" b="1" dirty="0" smtClean="0">
                <a:solidFill>
                  <a:srgbClr val="FF0000"/>
                </a:solidFill>
                <a:latin typeface="新宋体" panose="02010609030101010101" pitchFamily="49" charset="-122"/>
                <a:ea typeface="新宋体" panose="02010609030101010101" pitchFamily="49" charset="-122"/>
              </a:rPr>
              <a:t>不深思熟虑而</a:t>
            </a:r>
            <a:r>
              <a:rPr lang="zh-CN" altLang="en-US" sz="3000" b="1" dirty="0">
                <a:solidFill>
                  <a:srgbClr val="FF0000"/>
                </a:solidFill>
                <a:latin typeface="新宋体" panose="02010609030101010101" pitchFamily="49" charset="-122"/>
                <a:ea typeface="新宋体" panose="02010609030101010101" pitchFamily="49" charset="-122"/>
              </a:rPr>
              <a:t>盲</a:t>
            </a:r>
            <a:r>
              <a:rPr lang="zh-CN" altLang="en-US" sz="3000" b="1" dirty="0" smtClean="0">
                <a:solidFill>
                  <a:srgbClr val="FF0000"/>
                </a:solidFill>
                <a:latin typeface="新宋体" panose="02010609030101010101" pitchFamily="49" charset="-122"/>
                <a:ea typeface="新宋体" panose="02010609030101010101" pitchFamily="49" charset="-122"/>
              </a:rPr>
              <a:t>目行动</a:t>
            </a:r>
            <a:r>
              <a:rPr lang="zh-CN" altLang="en-US" sz="3000" b="1" dirty="0" smtClean="0">
                <a:solidFill>
                  <a:srgbClr val="0000FF"/>
                </a:solidFill>
                <a:latin typeface="新宋体" panose="02010609030101010101" pitchFamily="49" charset="-122"/>
                <a:ea typeface="新宋体" panose="02010609030101010101" pitchFamily="49" charset="-122"/>
              </a:rPr>
              <a:t>的态度；</a:t>
            </a:r>
            <a:r>
              <a:rPr lang="zh-CN" altLang="en-US" sz="3000" b="1" dirty="0" smtClean="0">
                <a:solidFill>
                  <a:srgbClr val="FF0000"/>
                </a:solidFill>
                <a:latin typeface="新宋体" panose="02010609030101010101" pitchFamily="49" charset="-122"/>
                <a:ea typeface="新宋体" panose="02010609030101010101" pitchFamily="49" charset="-122"/>
              </a:rPr>
              <a:t>讲学家空谈事理</a:t>
            </a:r>
            <a:r>
              <a:rPr lang="en-US" altLang="zh-CN" sz="3000" b="1">
                <a:solidFill>
                  <a:srgbClr val="FF0000"/>
                </a:solidFill>
                <a:ea typeface="SimSun-ExtB" panose="02010609060101010101" pitchFamily="49" charset="-122"/>
                <a:sym typeface="宋体" panose="02010600030101010101" pitchFamily="2" charset="-122"/>
              </a:rPr>
              <a:t>,</a:t>
            </a:r>
            <a:r>
              <a:rPr lang="zh-CN" altLang="en-US" sz="3000" b="1" dirty="0" smtClean="0">
                <a:solidFill>
                  <a:srgbClr val="FF0000"/>
                </a:solidFill>
                <a:latin typeface="新宋体" panose="02010609030101010101" pitchFamily="49" charset="-122"/>
                <a:ea typeface="新宋体" panose="02010609030101010101" pitchFamily="49" charset="-122"/>
              </a:rPr>
              <a:t>不切合实际</a:t>
            </a:r>
            <a:r>
              <a:rPr lang="en-US" altLang="zh-CN" sz="3000" b="1">
                <a:solidFill>
                  <a:srgbClr val="0000FF"/>
                </a:solidFill>
                <a:ea typeface="SimSun-ExtB" panose="02010609060101010101" pitchFamily="49" charset="-122"/>
                <a:sym typeface="宋体" panose="02010600030101010101" pitchFamily="2" charset="-122"/>
              </a:rPr>
              <a:t>,</a:t>
            </a:r>
            <a:r>
              <a:rPr lang="zh-CN" altLang="en-US" sz="3000" b="1" dirty="0" smtClean="0">
                <a:solidFill>
                  <a:srgbClr val="0000FF"/>
                </a:solidFill>
                <a:latin typeface="新宋体" panose="02010609030101010101" pitchFamily="49" charset="-122"/>
                <a:ea typeface="新宋体" panose="02010609030101010101" pitchFamily="49" charset="-122"/>
              </a:rPr>
              <a:t>代表的是</a:t>
            </a:r>
            <a:r>
              <a:rPr lang="zh-CN" altLang="en-US" sz="3000" b="1" dirty="0" smtClean="0">
                <a:solidFill>
                  <a:srgbClr val="0000FF"/>
                </a:solidFill>
                <a:uFillTx/>
                <a:latin typeface="Arial" panose="020B0604020202020204" pitchFamily="34" charset="0"/>
                <a:ea typeface="SimSun-ExtB" panose="02010609060101010101" pitchFamily="49" charset="-122"/>
                <a:cs typeface="Arial" panose="020B0604020202020204" pitchFamily="34" charset="0"/>
              </a:rPr>
              <a:t>“</a:t>
            </a:r>
            <a:r>
              <a:rPr lang="zh-CN" altLang="en-US" sz="3000" b="1" dirty="0" smtClean="0">
                <a:solidFill>
                  <a:srgbClr val="FF0000"/>
                </a:solidFill>
                <a:uFillTx/>
                <a:latin typeface="Arial" panose="020B0604020202020204" pitchFamily="34" charset="0"/>
                <a:ea typeface="SimSun-ExtB" panose="02010609060101010101" pitchFamily="49" charset="-122"/>
                <a:cs typeface="Arial" panose="020B0604020202020204" pitchFamily="34" charset="0"/>
              </a:rPr>
              <a:t>据理臆断</a:t>
            </a:r>
            <a:r>
              <a:rPr lang="zh-CN" altLang="en-US" sz="3000" b="1" dirty="0" smtClean="0">
                <a:solidFill>
                  <a:srgbClr val="0000FF"/>
                </a:solidFill>
                <a:uFillTx/>
                <a:latin typeface="Arial" panose="020B0604020202020204" pitchFamily="34" charset="0"/>
                <a:ea typeface="SimSun-ExtB" panose="02010609060101010101" pitchFamily="49" charset="-122"/>
                <a:cs typeface="Arial" panose="020B0604020202020204" pitchFamily="34" charset="0"/>
              </a:rPr>
              <a:t>”</a:t>
            </a:r>
            <a:r>
              <a:rPr lang="zh-CN" altLang="en-US" sz="3000" b="1" dirty="0" smtClean="0">
                <a:solidFill>
                  <a:srgbClr val="0000FF"/>
                </a:solidFill>
                <a:latin typeface="新宋体" panose="02010609030101010101" pitchFamily="49" charset="-122"/>
                <a:ea typeface="新宋体" panose="02010609030101010101" pitchFamily="49" charset="-122"/>
              </a:rPr>
              <a:t>的态度；唯有</a:t>
            </a:r>
            <a:r>
              <a:rPr lang="zh-CN" altLang="en-US" sz="3000" b="1" dirty="0" smtClean="0">
                <a:solidFill>
                  <a:srgbClr val="FF0000"/>
                </a:solidFill>
                <a:latin typeface="新宋体" panose="02010609030101010101" pitchFamily="49" charset="-122"/>
                <a:ea typeface="新宋体" panose="02010609030101010101" pitchFamily="49" charset="-122"/>
              </a:rPr>
              <a:t>老河兵</a:t>
            </a:r>
            <a:r>
              <a:rPr lang="zh-CN" altLang="en-US" sz="3000" b="1" dirty="0" smtClean="0">
                <a:solidFill>
                  <a:srgbClr val="0000FF"/>
                </a:solidFill>
                <a:latin typeface="新宋体" panose="02010609030101010101" pitchFamily="49" charset="-122"/>
                <a:ea typeface="新宋体" panose="02010609030101010101" pitchFamily="49" charset="-122"/>
              </a:rPr>
              <a:t>能综合考虑各种因素</a:t>
            </a:r>
            <a:r>
              <a:rPr lang="en-US" altLang="zh-CN" sz="3000" b="1">
                <a:solidFill>
                  <a:srgbClr val="0000FF"/>
                </a:solidFill>
                <a:ea typeface="SimSun-ExtB" panose="02010609060101010101" pitchFamily="49" charset="-122"/>
                <a:sym typeface="宋体" panose="02010600030101010101" pitchFamily="2" charset="-122"/>
              </a:rPr>
              <a:t>,</a:t>
            </a:r>
            <a:r>
              <a:rPr lang="zh-CN" altLang="en-US" sz="3000" b="1" dirty="0" smtClean="0">
                <a:solidFill>
                  <a:srgbClr val="0000FF"/>
                </a:solidFill>
                <a:latin typeface="新宋体" panose="02010609030101010101" pitchFamily="49" charset="-122"/>
                <a:ea typeface="新宋体" panose="02010609030101010101" pitchFamily="49" charset="-122"/>
              </a:rPr>
              <a:t>提出符合实际的结论</a:t>
            </a:r>
            <a:r>
              <a:rPr lang="en-US" altLang="zh-CN" sz="3000" b="1">
                <a:solidFill>
                  <a:srgbClr val="0000FF"/>
                </a:solidFill>
                <a:ea typeface="SimSun-ExtB" panose="02010609060101010101" pitchFamily="49" charset="-122"/>
                <a:sym typeface="宋体" panose="02010600030101010101" pitchFamily="2" charset="-122"/>
              </a:rPr>
              <a:t>,</a:t>
            </a:r>
            <a:r>
              <a:rPr lang="zh-CN" altLang="en-US" sz="3000" b="1" dirty="0" smtClean="0">
                <a:solidFill>
                  <a:srgbClr val="0000FF"/>
                </a:solidFill>
                <a:latin typeface="新宋体" panose="02010609030101010101" pitchFamily="49" charset="-122"/>
                <a:ea typeface="新宋体" panose="02010609030101010101" pitchFamily="49" charset="-122"/>
              </a:rPr>
              <a:t>代表的是</a:t>
            </a:r>
            <a:r>
              <a:rPr lang="zh-CN" altLang="en-US" sz="3000" b="1" dirty="0" smtClean="0">
                <a:solidFill>
                  <a:srgbClr val="FF0000"/>
                </a:solidFill>
                <a:latin typeface="新宋体" panose="02010609030101010101" pitchFamily="49" charset="-122"/>
                <a:ea typeface="新宋体" panose="02010609030101010101" pitchFamily="49" charset="-122"/>
              </a:rPr>
              <a:t>实事求是</a:t>
            </a:r>
            <a:r>
              <a:rPr lang="zh-CN" altLang="en-US" sz="3000" b="1" dirty="0" smtClean="0">
                <a:solidFill>
                  <a:srgbClr val="0000FF"/>
                </a:solidFill>
                <a:latin typeface="新宋体" panose="02010609030101010101" pitchFamily="49" charset="-122"/>
                <a:ea typeface="新宋体" panose="02010609030101010101" pitchFamily="49" charset="-122"/>
              </a:rPr>
              <a:t>的作风。</a:t>
            </a:r>
            <a:endParaRPr lang="zh-CN" altLang="en-US" sz="3000" b="1" dirty="0" smtClean="0">
              <a:solidFill>
                <a:srgbClr val="0000FF"/>
              </a:solidFill>
              <a:latin typeface="新宋体" panose="02010609030101010101" pitchFamily="49" charset="-122"/>
              <a:ea typeface="新宋体" panose="02010609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grpSp>
        <p:nvGrpSpPr>
          <p:cNvPr id="3" name="组合 2"/>
          <p:cNvGrpSpPr/>
          <p:nvPr/>
        </p:nvGrpSpPr>
        <p:grpSpPr>
          <a:xfrm>
            <a:off x="794634" y="370751"/>
            <a:ext cx="2792615" cy="713740"/>
            <a:chOff x="2371" y="690"/>
            <a:chExt cx="3471" cy="1124"/>
          </a:xfrm>
        </p:grpSpPr>
        <p:sp>
          <p:nvSpPr>
            <p:cNvPr id="4"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5"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合作</a:t>
              </a:r>
              <a:r>
                <a:rPr lang="zh-CN" altLang="en-US" sz="3200" b="1" dirty="0" smtClean="0">
                  <a:solidFill>
                    <a:schemeClr val="bg1"/>
                  </a:solidFill>
                  <a:latin typeface="思源宋体 CN SemiBold" panose="02020600000000000000" charset="-122"/>
                  <a:ea typeface="思源宋体 CN SemiBold" panose="02020600000000000000" charset="-122"/>
                </a:rPr>
                <a:t>探</a:t>
              </a:r>
              <a:r>
                <a:rPr lang="zh-CN" altLang="en-US" sz="3200" b="1" dirty="0">
                  <a:solidFill>
                    <a:schemeClr val="bg1"/>
                  </a:solidFill>
                  <a:latin typeface="思源宋体 CN SemiBold" panose="02020600000000000000" charset="-122"/>
                  <a:ea typeface="思源宋体 CN SemiBold" panose="02020600000000000000" charset="-122"/>
                </a:rPr>
                <a:t>究</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9" name="矩形 8"/>
          <p:cNvSpPr/>
          <p:nvPr/>
        </p:nvSpPr>
        <p:spPr>
          <a:xfrm>
            <a:off x="1013975" y="1232438"/>
            <a:ext cx="10168168" cy="1814830"/>
          </a:xfrm>
          <a:prstGeom prst="rect">
            <a:avLst/>
          </a:prstGeom>
        </p:spPr>
        <p:txBody>
          <a:bodyPr wrap="square">
            <a:spAutoFit/>
          </a:bodyPr>
          <a:lstStyle/>
          <a:p>
            <a:pPr algn="just" fontAlgn="auto">
              <a:lnSpc>
                <a:spcPct val="100000"/>
              </a:lnSpc>
              <a:spcBef>
                <a:spcPts val="0"/>
              </a:spcBef>
              <a:spcAft>
                <a:spcPts val="0"/>
              </a:spcAft>
            </a:pPr>
            <a:r>
              <a:rPr lang="en-US" altLang="zh-CN" sz="2800" b="1" dirty="0" smtClean="0">
                <a:latin typeface="宋体" panose="02010600030101010101" pitchFamily="2" charset="-122"/>
                <a:ea typeface="宋体" panose="02010600030101010101" pitchFamily="2" charset="-122"/>
              </a:rPr>
              <a:t>1</a:t>
            </a:r>
            <a:r>
              <a:rPr lang="en-US" altLang="zh-CN" sz="2800" b="1" dirty="0">
                <a:latin typeface="宋体" panose="02010600030101010101" pitchFamily="2" charset="-122"/>
                <a:ea typeface="宋体" panose="02010600030101010101" pitchFamily="2" charset="-122"/>
              </a:rPr>
              <a:t>.</a:t>
            </a:r>
            <a:r>
              <a:rPr lang="zh-CN" altLang="zh-CN" sz="2800" b="1" dirty="0">
                <a:latin typeface="宋体" panose="02010600030101010101" pitchFamily="2" charset="-122"/>
                <a:ea typeface="宋体" panose="02010600030101010101" pitchFamily="2" charset="-122"/>
              </a:rPr>
              <a:t>[二人之</a:t>
            </a:r>
            <a:r>
              <a:rPr lang="zh-CN" altLang="zh-CN" sz="2800" b="1" dirty="0">
                <a:solidFill>
                  <a:schemeClr val="tx1"/>
                </a:solidFill>
                <a:uFillTx/>
                <a:latin typeface="Arial" panose="020B0604020202020204" pitchFamily="34" charset="0"/>
                <a:ea typeface="SimSun-ExtB" panose="02010609060101010101" pitchFamily="49" charset="-122"/>
                <a:cs typeface="Arial" panose="020B0604020202020204" pitchFamily="34" charset="0"/>
              </a:rPr>
              <a:t>“笑”</a:t>
            </a:r>
            <a:r>
              <a:rPr lang="zh-CN" altLang="zh-CN" sz="2800" b="1" dirty="0">
                <a:latin typeface="宋体" panose="02010600030101010101" pitchFamily="2" charset="-122"/>
                <a:ea typeface="宋体" panose="02010600030101010101" pitchFamily="2" charset="-122"/>
              </a:rPr>
              <a:t>］第2、3段开头分别写到了讲学家和老河兵的</a:t>
            </a:r>
            <a:r>
              <a:rPr lang="zh-CN" altLang="zh-CN" sz="2800" b="1" dirty="0">
                <a:uFillTx/>
                <a:latin typeface="Arial" panose="020B0604020202020204" pitchFamily="34" charset="0"/>
                <a:ea typeface="SimSun-ExtB" panose="02010609060101010101" pitchFamily="49" charset="-122"/>
                <a:cs typeface="Arial" panose="020B0604020202020204" pitchFamily="34" charset="0"/>
                <a:sym typeface="+mn-ea"/>
              </a:rPr>
              <a:t>“笑”</a:t>
            </a:r>
            <a:r>
              <a:rPr lang="en-US" altLang="zh-CN" sz="2800" b="1">
                <a:ea typeface="SimSun-ExtB" panose="02010609060101010101" pitchFamily="49" charset="-122"/>
                <a:sym typeface="宋体" panose="02010600030101010101" pitchFamily="2" charset="-122"/>
              </a:rPr>
              <a:t>,</a:t>
            </a:r>
            <a:r>
              <a:rPr lang="zh-CN" altLang="zh-CN" sz="2800" b="1" dirty="0">
                <a:latin typeface="宋体" panose="02010600030101010101" pitchFamily="2" charset="-122"/>
                <a:ea typeface="宋体" panose="02010600030101010101" pitchFamily="2" charset="-122"/>
              </a:rPr>
              <a:t>但在</a:t>
            </a:r>
            <a:r>
              <a:rPr lang="zh-CN" altLang="zh-CN" sz="2800" b="1" dirty="0">
                <a:uFillTx/>
                <a:latin typeface="Arial" panose="020B0604020202020204" pitchFamily="34" charset="0"/>
                <a:ea typeface="SimSun-ExtB" panose="02010609060101010101" pitchFamily="49" charset="-122"/>
                <a:cs typeface="Arial" panose="020B0604020202020204" pitchFamily="34" charset="0"/>
                <a:sym typeface="+mn-ea"/>
              </a:rPr>
              <a:t>“笑”</a:t>
            </a:r>
            <a:r>
              <a:rPr lang="zh-CN" altLang="zh-CN" sz="2800" b="1" dirty="0">
                <a:latin typeface="宋体" panose="02010600030101010101" pitchFamily="2" charset="-122"/>
                <a:ea typeface="宋体" panose="02010600030101010101" pitchFamily="2" charset="-122"/>
              </a:rPr>
              <a:t>的背后有不同的语气、神态和心理。请联系两段中对二人的描写展开联想在方框内填上相应的词语</a:t>
            </a:r>
            <a:r>
              <a:rPr lang="en-US" altLang="zh-CN" sz="2800" b="1">
                <a:ea typeface="SimSun-ExtB" panose="02010609060101010101" pitchFamily="49" charset="-122"/>
                <a:sym typeface="宋体" panose="02010600030101010101" pitchFamily="2" charset="-122"/>
              </a:rPr>
              <a:t>,</a:t>
            </a:r>
            <a:r>
              <a:rPr lang="zh-CN" altLang="zh-CN" sz="2800" b="1" dirty="0">
                <a:latin typeface="宋体" panose="02010600030101010101" pitchFamily="2" charset="-122"/>
                <a:ea typeface="宋体" panose="02010600030101010101" pitchFamily="2" charset="-122"/>
              </a:rPr>
              <a:t>然后和同学交流</a:t>
            </a:r>
            <a:r>
              <a:rPr lang="en-US" altLang="zh-CN" sz="2800" b="1">
                <a:ea typeface="SimSun-ExtB" panose="02010609060101010101" pitchFamily="49" charset="-122"/>
                <a:sym typeface="宋体" panose="02010600030101010101" pitchFamily="2" charset="-122"/>
              </a:rPr>
              <a:t>,</a:t>
            </a:r>
            <a:r>
              <a:rPr lang="zh-CN" altLang="zh-CN" sz="2800" b="1" dirty="0">
                <a:latin typeface="宋体" panose="02010600030101010101" pitchFamily="2" charset="-122"/>
                <a:ea typeface="宋体" panose="02010600030101010101" pitchFamily="2" charset="-122"/>
              </a:rPr>
              <a:t>你这样填的依据是什么。</a:t>
            </a:r>
            <a:endParaRPr lang="zh-CN" altLang="zh-CN" sz="2800" b="1" dirty="0">
              <a:latin typeface="宋体" panose="02010600030101010101" pitchFamily="2" charset="-122"/>
              <a:ea typeface="宋体" panose="02010600030101010101" pitchFamily="2" charset="-122"/>
            </a:endParaRPr>
          </a:p>
        </p:txBody>
      </p:sp>
      <p:sp>
        <p:nvSpPr>
          <p:cNvPr id="2" name="矩形 1"/>
          <p:cNvSpPr/>
          <p:nvPr/>
        </p:nvSpPr>
        <p:spPr>
          <a:xfrm>
            <a:off x="1236860" y="2984403"/>
            <a:ext cx="10168168" cy="2675255"/>
          </a:xfrm>
          <a:prstGeom prst="rect">
            <a:avLst/>
          </a:prstGeom>
        </p:spPr>
        <p:txBody>
          <a:bodyPr wrap="square">
            <a:spAutoFit/>
          </a:bodyPr>
          <a:p>
            <a:pPr algn="just" fontAlgn="auto">
              <a:lnSpc>
                <a:spcPct val="120000"/>
              </a:lnSpc>
              <a:spcBef>
                <a:spcPts val="0"/>
              </a:spcBef>
              <a:spcAft>
                <a:spcPts val="0"/>
              </a:spcAft>
            </a:pPr>
            <a:r>
              <a:rPr lang="zh-CN" altLang="zh-CN" sz="2800" b="1" dirty="0">
                <a:latin typeface="宋体" panose="02010600030101010101" pitchFamily="2" charset="-122"/>
                <a:ea typeface="宋体" panose="02010600030101010101" pitchFamily="2" charset="-122"/>
              </a:rPr>
              <a:t>讲学家</a:t>
            </a:r>
            <a:endParaRPr lang="zh-CN" altLang="zh-CN" sz="2800" b="1" dirty="0">
              <a:latin typeface="宋体" panose="02010600030101010101" pitchFamily="2" charset="-122"/>
              <a:ea typeface="宋体" panose="02010600030101010101" pitchFamily="2" charset="-122"/>
            </a:endParaRPr>
          </a:p>
          <a:p>
            <a:pPr algn="just" fontAlgn="auto">
              <a:lnSpc>
                <a:spcPct val="120000"/>
              </a:lnSpc>
              <a:spcBef>
                <a:spcPts val="0"/>
              </a:spcBef>
              <a:spcAft>
                <a:spcPts val="0"/>
              </a:spcAft>
            </a:pPr>
            <a:r>
              <a:rPr lang="zh-CN" altLang="zh-CN" sz="2800" b="1" dirty="0">
                <a:latin typeface="宋体" panose="02010600030101010101" pitchFamily="2" charset="-122"/>
                <a:ea typeface="宋体" panose="02010600030101010101" pitchFamily="2" charset="-122"/>
              </a:rPr>
              <a:t>语气</a:t>
            </a:r>
            <a:r>
              <a:rPr lang="zh-CN" altLang="zh-CN" sz="2800" b="1">
                <a:latin typeface="Arial" panose="020B0604020202020204" pitchFamily="34" charset="0"/>
                <a:ea typeface="宋体" panose="02010600030101010101" pitchFamily="2" charset="-122"/>
                <a:sym typeface="+mn-ea"/>
              </a:rPr>
              <a:t>:</a:t>
            </a:r>
            <a:endParaRPr lang="zh-CN" altLang="zh-CN" sz="2800" b="1" dirty="0">
              <a:latin typeface="宋体" panose="02010600030101010101" pitchFamily="2" charset="-122"/>
              <a:ea typeface="宋体" panose="02010600030101010101" pitchFamily="2" charset="-122"/>
            </a:endParaRPr>
          </a:p>
          <a:p>
            <a:pPr algn="just" fontAlgn="auto">
              <a:lnSpc>
                <a:spcPct val="120000"/>
              </a:lnSpc>
              <a:spcBef>
                <a:spcPts val="0"/>
              </a:spcBef>
              <a:spcAft>
                <a:spcPts val="0"/>
              </a:spcAft>
            </a:pPr>
            <a:r>
              <a:rPr lang="zh-CN" altLang="zh-CN" sz="2800" b="1" dirty="0">
                <a:latin typeface="宋体" panose="02010600030101010101" pitchFamily="2" charset="-122"/>
                <a:ea typeface="宋体" panose="02010600030101010101" pitchFamily="2" charset="-122"/>
              </a:rPr>
              <a:t>神态</a:t>
            </a:r>
            <a:r>
              <a:rPr lang="zh-CN" altLang="zh-CN" sz="2800" b="1">
                <a:latin typeface="Arial" panose="020B0604020202020204" pitchFamily="34" charset="0"/>
                <a:ea typeface="宋体" panose="02010600030101010101" pitchFamily="2" charset="-122"/>
                <a:sym typeface="+mn-ea"/>
              </a:rPr>
              <a:t>:</a:t>
            </a:r>
            <a:endParaRPr lang="zh-CN" altLang="zh-CN" sz="2800" b="1" dirty="0">
              <a:latin typeface="宋体" panose="02010600030101010101" pitchFamily="2" charset="-122"/>
              <a:ea typeface="宋体" panose="02010600030101010101" pitchFamily="2" charset="-122"/>
            </a:endParaRPr>
          </a:p>
          <a:p>
            <a:pPr algn="just" fontAlgn="auto">
              <a:lnSpc>
                <a:spcPct val="120000"/>
              </a:lnSpc>
              <a:spcBef>
                <a:spcPts val="0"/>
              </a:spcBef>
              <a:spcAft>
                <a:spcPts val="0"/>
              </a:spcAft>
            </a:pPr>
            <a:r>
              <a:rPr lang="zh-CN" altLang="zh-CN" sz="2800" b="1" dirty="0">
                <a:latin typeface="宋体" panose="02010600030101010101" pitchFamily="2" charset="-122"/>
                <a:ea typeface="宋体" panose="02010600030101010101" pitchFamily="2" charset="-122"/>
              </a:rPr>
              <a:t>心理</a:t>
            </a:r>
            <a:r>
              <a:rPr lang="zh-CN" altLang="zh-CN" sz="2800" b="1">
                <a:latin typeface="Arial" panose="020B0604020202020204" pitchFamily="34" charset="0"/>
                <a:ea typeface="宋体" panose="02010600030101010101" pitchFamily="2" charset="-122"/>
                <a:sym typeface="+mn-ea"/>
              </a:rPr>
              <a:t>:</a:t>
            </a:r>
            <a:endParaRPr lang="zh-CN" altLang="zh-CN" sz="2800" b="1" dirty="0">
              <a:latin typeface="宋体" panose="02010600030101010101" pitchFamily="2" charset="-122"/>
              <a:ea typeface="宋体" panose="02010600030101010101" pitchFamily="2" charset="-122"/>
            </a:endParaRPr>
          </a:p>
          <a:p>
            <a:pPr algn="just" fontAlgn="auto">
              <a:lnSpc>
                <a:spcPct val="120000"/>
              </a:lnSpc>
              <a:spcBef>
                <a:spcPts val="0"/>
              </a:spcBef>
              <a:spcAft>
                <a:spcPts val="0"/>
              </a:spcAft>
            </a:pPr>
            <a:r>
              <a:rPr lang="zh-CN" altLang="zh-CN" sz="2800" b="1" dirty="0">
                <a:latin typeface="宋体" panose="02010600030101010101" pitchFamily="2" charset="-122"/>
                <a:ea typeface="宋体" panose="02010600030101010101" pitchFamily="2" charset="-122"/>
              </a:rPr>
              <a:t>填写的依据</a:t>
            </a:r>
            <a:r>
              <a:rPr lang="zh-CN" altLang="zh-CN" sz="2800" b="1">
                <a:latin typeface="Arial" panose="020B0604020202020204" pitchFamily="34" charset="0"/>
                <a:ea typeface="宋体" panose="02010600030101010101" pitchFamily="2" charset="-122"/>
                <a:sym typeface="+mn-ea"/>
              </a:rPr>
              <a:t>:</a:t>
            </a:r>
            <a:endParaRPr lang="zh-CN" altLang="zh-CN" sz="2800" b="1" dirty="0">
              <a:latin typeface="宋体" panose="02010600030101010101" pitchFamily="2" charset="-122"/>
              <a:ea typeface="宋体" panose="02010600030101010101" pitchFamily="2" charset="-122"/>
            </a:endParaRPr>
          </a:p>
        </p:txBody>
      </p:sp>
      <p:sp>
        <p:nvSpPr>
          <p:cNvPr id="6" name="文本框 5"/>
          <p:cNvSpPr txBox="1"/>
          <p:nvPr/>
        </p:nvSpPr>
        <p:spPr>
          <a:xfrm>
            <a:off x="2195830" y="3558540"/>
            <a:ext cx="3757930" cy="521970"/>
          </a:xfrm>
          <a:prstGeom prst="rect">
            <a:avLst/>
          </a:prstGeom>
          <a:noFill/>
        </p:spPr>
        <p:txBody>
          <a:bodyPr wrap="none" rtlCol="0" anchor="t">
            <a:spAutoFit/>
          </a:bodyPr>
          <a:p>
            <a:r>
              <a:rPr lang="zh-CN" altLang="en-US" sz="2800" b="1" dirty="0">
                <a:solidFill>
                  <a:srgbClr val="FF0000"/>
                </a:solidFill>
                <a:latin typeface="宋体" panose="02010600030101010101" pitchFamily="2" charset="-122"/>
                <a:ea typeface="宋体" panose="02010600030101010101" pitchFamily="2" charset="-122"/>
                <a:sym typeface="+mn-ea"/>
              </a:rPr>
              <a:t>嘲笑、傲慢、自以为是</a:t>
            </a:r>
            <a:endParaRPr lang="zh-CN" altLang="en-US" sz="2800" b="1" dirty="0">
              <a:solidFill>
                <a:srgbClr val="FF0000"/>
              </a:solidFill>
              <a:latin typeface="宋体" panose="02010600030101010101" pitchFamily="2" charset="-122"/>
              <a:ea typeface="宋体" panose="02010600030101010101" pitchFamily="2" charset="-122"/>
              <a:sym typeface="+mn-ea"/>
            </a:endParaRPr>
          </a:p>
        </p:txBody>
      </p:sp>
      <p:sp>
        <p:nvSpPr>
          <p:cNvPr id="7" name="文本框 6"/>
          <p:cNvSpPr txBox="1"/>
          <p:nvPr/>
        </p:nvSpPr>
        <p:spPr>
          <a:xfrm>
            <a:off x="2195830" y="4080510"/>
            <a:ext cx="3126740" cy="521970"/>
          </a:xfrm>
          <a:prstGeom prst="rect">
            <a:avLst/>
          </a:prstGeom>
          <a:noFill/>
        </p:spPr>
        <p:txBody>
          <a:bodyPr wrap="none" rtlCol="0" anchor="t">
            <a:spAutoFit/>
          </a:bodyPr>
          <a:p>
            <a:pPr algn="l"/>
            <a:r>
              <a:rPr lang="zh-CN" altLang="en-US" sz="2800" dirty="0">
                <a:solidFill>
                  <a:srgbClr val="0000FF"/>
                </a:solidFill>
                <a:latin typeface="黑体" panose="02010609060101010101" charset="-122"/>
                <a:ea typeface="黑体" panose="02010609060101010101" charset="-122"/>
                <a:sym typeface="+mn-ea"/>
              </a:rPr>
              <a:t>扬扬得意</a:t>
            </a:r>
            <a:r>
              <a:rPr lang="en-US" altLang="zh-CN" sz="2800" b="1">
                <a:solidFill>
                  <a:srgbClr val="0000FF"/>
                </a:solidFill>
                <a:ea typeface="SimSun-ExtB" panose="02010609060101010101" pitchFamily="49" charset="-122"/>
                <a:sym typeface="宋体" panose="02010600030101010101" pitchFamily="2" charset="-122"/>
              </a:rPr>
              <a:t>,</a:t>
            </a:r>
            <a:r>
              <a:rPr lang="zh-CN" altLang="en-US" sz="2800" dirty="0">
                <a:solidFill>
                  <a:srgbClr val="0000FF"/>
                </a:solidFill>
                <a:latin typeface="黑体" panose="02010609060101010101" charset="-122"/>
                <a:ea typeface="黑体" panose="02010609060101010101" charset="-122"/>
                <a:sym typeface="+mn-ea"/>
              </a:rPr>
              <a:t>神色轻浮</a:t>
            </a:r>
            <a:endParaRPr lang="zh-CN" altLang="en-US" sz="2800" dirty="0">
              <a:solidFill>
                <a:srgbClr val="0000FF"/>
              </a:solidFill>
              <a:latin typeface="黑体" panose="02010609060101010101" charset="-122"/>
              <a:ea typeface="黑体" panose="02010609060101010101" charset="-122"/>
              <a:sym typeface="+mn-ea"/>
            </a:endParaRPr>
          </a:p>
        </p:txBody>
      </p:sp>
      <p:sp>
        <p:nvSpPr>
          <p:cNvPr id="10" name="文本框 9"/>
          <p:cNvSpPr txBox="1"/>
          <p:nvPr/>
        </p:nvSpPr>
        <p:spPr>
          <a:xfrm>
            <a:off x="2195830" y="4602480"/>
            <a:ext cx="8460740" cy="521970"/>
          </a:xfrm>
          <a:prstGeom prst="rect">
            <a:avLst/>
          </a:prstGeom>
          <a:noFill/>
        </p:spPr>
        <p:txBody>
          <a:bodyPr wrap="none" rtlCol="0" anchor="t">
            <a:spAutoFit/>
          </a:bodyPr>
          <a:p>
            <a:pPr algn="l"/>
            <a:r>
              <a:rPr lang="zh-CN" altLang="en-US" sz="2800" dirty="0">
                <a:solidFill>
                  <a:srgbClr val="FF0000"/>
                </a:solidFill>
                <a:latin typeface="黑体" panose="02010609060101010101" charset="-122"/>
                <a:ea typeface="黑体" panose="02010609060101010101" charset="-122"/>
                <a:sym typeface="+mn-ea"/>
              </a:rPr>
              <a:t>这些僧人实在是太傻了</a:t>
            </a:r>
            <a:r>
              <a:rPr lang="en-US" altLang="zh-CN" sz="2800" b="1">
                <a:solidFill>
                  <a:srgbClr val="FF3300"/>
                </a:solidFill>
                <a:ea typeface="SimSun-ExtB" panose="02010609060101010101" pitchFamily="49" charset="-122"/>
                <a:sym typeface="宋体" panose="02010600030101010101" pitchFamily="2" charset="-122"/>
              </a:rPr>
              <a:t>,</a:t>
            </a:r>
            <a:r>
              <a:rPr lang="zh-CN" altLang="en-US" sz="2800" dirty="0">
                <a:solidFill>
                  <a:srgbClr val="FF0000"/>
                </a:solidFill>
                <a:latin typeface="黑体" panose="02010609060101010101" charset="-122"/>
                <a:ea typeface="黑体" panose="02010609060101010101" charset="-122"/>
                <a:sym typeface="+mn-ea"/>
              </a:rPr>
              <a:t>真是不会探求事物的道理呀！</a:t>
            </a:r>
            <a:endParaRPr lang="zh-CN" altLang="en-US" sz="2800" dirty="0">
              <a:solidFill>
                <a:srgbClr val="FF0000"/>
              </a:solidFill>
              <a:latin typeface="黑体" panose="02010609060101010101" charset="-122"/>
              <a:ea typeface="黑体" panose="02010609060101010101" charset="-122"/>
              <a:sym typeface="+mn-ea"/>
            </a:endParaRPr>
          </a:p>
        </p:txBody>
      </p:sp>
      <p:sp>
        <p:nvSpPr>
          <p:cNvPr id="11" name="文本框 10"/>
          <p:cNvSpPr txBox="1"/>
          <p:nvPr/>
        </p:nvSpPr>
        <p:spPr>
          <a:xfrm>
            <a:off x="3343275" y="5124450"/>
            <a:ext cx="7449185" cy="953135"/>
          </a:xfrm>
          <a:prstGeom prst="rect">
            <a:avLst/>
          </a:prstGeom>
          <a:noFill/>
        </p:spPr>
        <p:txBody>
          <a:bodyPr wrap="square" rtlCol="0" anchor="t">
            <a:spAutoFit/>
          </a:bodyPr>
          <a:p>
            <a:pPr algn="l"/>
            <a:r>
              <a:rPr sz="2800" b="1">
                <a:solidFill>
                  <a:srgbClr val="0000FF"/>
                </a:solidFill>
                <a:latin typeface="宋体" panose="02010600030101010101" pitchFamily="2" charset="-122"/>
                <a:ea typeface="宋体" panose="02010600030101010101" pitchFamily="2" charset="-122"/>
                <a:cs typeface="宋体" panose="02010600030101010101" pitchFamily="2" charset="-122"/>
              </a:rPr>
              <a:t>我从</a:t>
            </a:r>
            <a:r>
              <a:rPr sz="2800" b="1">
                <a:solidFill>
                  <a:srgbClr val="FF3300"/>
                </a:solidFill>
                <a:latin typeface="Arial" panose="020B0604020202020204" pitchFamily="34" charset="0"/>
                <a:ea typeface="宋体" panose="02010600030101010101" pitchFamily="2" charset="-122"/>
                <a:cs typeface="Arial" panose="020B0604020202020204" pitchFamily="34" charset="0"/>
              </a:rPr>
              <a:t>“尔辈”“岂能”“不亦颠乎”</a:t>
            </a:r>
            <a:r>
              <a:rPr sz="2800" b="1">
                <a:solidFill>
                  <a:srgbClr val="0000FF"/>
                </a:solidFill>
                <a:latin typeface="宋体" panose="02010600030101010101" pitchFamily="2" charset="-122"/>
                <a:ea typeface="宋体" panose="02010600030101010101" pitchFamily="2" charset="-122"/>
                <a:cs typeface="宋体" panose="02010600030101010101" pitchFamily="2" charset="-122"/>
              </a:rPr>
              <a:t>等话语中揣摩出讲学家的语气、神态和心理。 </a:t>
            </a:r>
            <a:endParaRPr sz="2800" b="1">
              <a:solidFill>
                <a:srgbClr val="0000FF"/>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0" grpId="0"/>
      <p:bldP spid="11"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sp>
        <p:nvSpPr>
          <p:cNvPr id="3" name="矩形 2"/>
          <p:cNvSpPr/>
          <p:nvPr/>
        </p:nvSpPr>
        <p:spPr>
          <a:xfrm>
            <a:off x="1012070" y="1428018"/>
            <a:ext cx="10168168" cy="3192145"/>
          </a:xfrm>
          <a:prstGeom prst="rect">
            <a:avLst/>
          </a:prstGeom>
        </p:spPr>
        <p:txBody>
          <a:bodyPr wrap="square">
            <a:spAutoFit/>
          </a:bodyPr>
          <a:p>
            <a:pPr algn="just" fontAlgn="auto">
              <a:lnSpc>
                <a:spcPct val="120000"/>
              </a:lnSpc>
              <a:spcBef>
                <a:spcPts val="0"/>
              </a:spcBef>
              <a:spcAft>
                <a:spcPts val="0"/>
              </a:spcAft>
            </a:pPr>
            <a:r>
              <a:rPr lang="zh-CN" altLang="zh-CN" sz="2800" b="1" dirty="0">
                <a:latin typeface="宋体" panose="02010600030101010101" pitchFamily="2" charset="-122"/>
                <a:ea typeface="宋体" panose="02010600030101010101" pitchFamily="2" charset="-122"/>
              </a:rPr>
              <a:t>老河兵</a:t>
            </a:r>
            <a:endParaRPr lang="zh-CN" altLang="zh-CN" sz="2800" b="1" dirty="0">
              <a:latin typeface="宋体" panose="02010600030101010101" pitchFamily="2" charset="-122"/>
              <a:ea typeface="宋体" panose="02010600030101010101" pitchFamily="2" charset="-122"/>
            </a:endParaRPr>
          </a:p>
          <a:p>
            <a:pPr algn="just" fontAlgn="auto">
              <a:lnSpc>
                <a:spcPct val="120000"/>
              </a:lnSpc>
              <a:spcBef>
                <a:spcPts val="0"/>
              </a:spcBef>
              <a:spcAft>
                <a:spcPts val="0"/>
              </a:spcAft>
            </a:pPr>
            <a:r>
              <a:rPr lang="zh-CN" altLang="zh-CN" sz="2800" b="1" dirty="0">
                <a:latin typeface="宋体" panose="02010600030101010101" pitchFamily="2" charset="-122"/>
                <a:ea typeface="宋体" panose="02010600030101010101" pitchFamily="2" charset="-122"/>
              </a:rPr>
              <a:t>语气</a:t>
            </a:r>
            <a:r>
              <a:rPr lang="zh-CN" altLang="zh-CN" sz="2800" b="1">
                <a:latin typeface="Arial" panose="020B0604020202020204" pitchFamily="34" charset="0"/>
                <a:ea typeface="宋体" panose="02010600030101010101" pitchFamily="2" charset="-122"/>
                <a:sym typeface="+mn-ea"/>
              </a:rPr>
              <a:t>:</a:t>
            </a:r>
            <a:endParaRPr lang="zh-CN" altLang="zh-CN" sz="2800" b="1" dirty="0">
              <a:latin typeface="宋体" panose="02010600030101010101" pitchFamily="2" charset="-122"/>
              <a:ea typeface="宋体" panose="02010600030101010101" pitchFamily="2" charset="-122"/>
            </a:endParaRPr>
          </a:p>
          <a:p>
            <a:pPr algn="just" fontAlgn="auto">
              <a:lnSpc>
                <a:spcPct val="120000"/>
              </a:lnSpc>
              <a:spcBef>
                <a:spcPts val="0"/>
              </a:spcBef>
              <a:spcAft>
                <a:spcPts val="0"/>
              </a:spcAft>
            </a:pPr>
            <a:r>
              <a:rPr lang="zh-CN" altLang="zh-CN" sz="2800" b="1" dirty="0">
                <a:latin typeface="宋体" panose="02010600030101010101" pitchFamily="2" charset="-122"/>
                <a:ea typeface="宋体" panose="02010600030101010101" pitchFamily="2" charset="-122"/>
              </a:rPr>
              <a:t>神态</a:t>
            </a:r>
            <a:r>
              <a:rPr lang="zh-CN" altLang="zh-CN" sz="2800" b="1">
                <a:latin typeface="Arial" panose="020B0604020202020204" pitchFamily="34" charset="0"/>
                <a:ea typeface="宋体" panose="02010600030101010101" pitchFamily="2" charset="-122"/>
                <a:sym typeface="+mn-ea"/>
              </a:rPr>
              <a:t>:</a:t>
            </a:r>
            <a:endParaRPr lang="zh-CN" altLang="zh-CN" sz="2800" b="1" dirty="0">
              <a:latin typeface="宋体" panose="02010600030101010101" pitchFamily="2" charset="-122"/>
              <a:ea typeface="宋体" panose="02010600030101010101" pitchFamily="2" charset="-122"/>
            </a:endParaRPr>
          </a:p>
          <a:p>
            <a:pPr algn="just" fontAlgn="auto">
              <a:lnSpc>
                <a:spcPct val="120000"/>
              </a:lnSpc>
              <a:spcBef>
                <a:spcPts val="0"/>
              </a:spcBef>
              <a:spcAft>
                <a:spcPts val="0"/>
              </a:spcAft>
            </a:pPr>
            <a:r>
              <a:rPr lang="zh-CN" altLang="zh-CN" sz="2800" b="1" dirty="0">
                <a:latin typeface="宋体" panose="02010600030101010101" pitchFamily="2" charset="-122"/>
                <a:ea typeface="宋体" panose="02010600030101010101" pitchFamily="2" charset="-122"/>
              </a:rPr>
              <a:t>心理</a:t>
            </a:r>
            <a:r>
              <a:rPr lang="zh-CN" altLang="zh-CN" sz="2800" b="1">
                <a:latin typeface="Arial" panose="020B0604020202020204" pitchFamily="34" charset="0"/>
                <a:ea typeface="宋体" panose="02010600030101010101" pitchFamily="2" charset="-122"/>
                <a:sym typeface="+mn-ea"/>
              </a:rPr>
              <a:t>:</a:t>
            </a:r>
            <a:endParaRPr lang="zh-CN" altLang="zh-CN" sz="2800" b="1" dirty="0">
              <a:latin typeface="宋体" panose="02010600030101010101" pitchFamily="2" charset="-122"/>
              <a:ea typeface="宋体" panose="02010600030101010101" pitchFamily="2" charset="-122"/>
            </a:endParaRPr>
          </a:p>
          <a:p>
            <a:pPr algn="just" fontAlgn="auto">
              <a:lnSpc>
                <a:spcPct val="120000"/>
              </a:lnSpc>
              <a:spcBef>
                <a:spcPts val="0"/>
              </a:spcBef>
              <a:spcAft>
                <a:spcPts val="0"/>
              </a:spcAft>
            </a:pPr>
            <a:endParaRPr lang="zh-CN" altLang="zh-CN" sz="2800" b="1" dirty="0">
              <a:latin typeface="宋体" panose="02010600030101010101" pitchFamily="2" charset="-122"/>
              <a:ea typeface="宋体" panose="02010600030101010101" pitchFamily="2" charset="-122"/>
            </a:endParaRPr>
          </a:p>
          <a:p>
            <a:pPr algn="just" fontAlgn="auto">
              <a:lnSpc>
                <a:spcPct val="120000"/>
              </a:lnSpc>
              <a:spcBef>
                <a:spcPts val="0"/>
              </a:spcBef>
              <a:spcAft>
                <a:spcPts val="0"/>
              </a:spcAft>
            </a:pPr>
            <a:r>
              <a:rPr lang="zh-CN" altLang="zh-CN" sz="2800" b="1" dirty="0">
                <a:latin typeface="宋体" panose="02010600030101010101" pitchFamily="2" charset="-122"/>
                <a:ea typeface="宋体" panose="02010600030101010101" pitchFamily="2" charset="-122"/>
              </a:rPr>
              <a:t>填写的依据</a:t>
            </a:r>
            <a:r>
              <a:rPr lang="zh-CN" altLang="zh-CN" sz="2800" b="1">
                <a:latin typeface="Arial" panose="020B0604020202020204" pitchFamily="34" charset="0"/>
                <a:ea typeface="宋体" panose="02010600030101010101" pitchFamily="2" charset="-122"/>
                <a:sym typeface="+mn-ea"/>
              </a:rPr>
              <a:t>:</a:t>
            </a:r>
            <a:endParaRPr lang="zh-CN" altLang="zh-CN" sz="2800" b="1" dirty="0">
              <a:latin typeface="宋体" panose="02010600030101010101" pitchFamily="2" charset="-122"/>
              <a:ea typeface="宋体" panose="02010600030101010101" pitchFamily="2" charset="-122"/>
            </a:endParaRPr>
          </a:p>
        </p:txBody>
      </p:sp>
      <p:sp>
        <p:nvSpPr>
          <p:cNvPr id="6" name="文本框 5"/>
          <p:cNvSpPr txBox="1"/>
          <p:nvPr/>
        </p:nvSpPr>
        <p:spPr>
          <a:xfrm>
            <a:off x="2033270" y="2016760"/>
            <a:ext cx="2150110" cy="521970"/>
          </a:xfrm>
          <a:prstGeom prst="rect">
            <a:avLst/>
          </a:prstGeom>
          <a:noFill/>
        </p:spPr>
        <p:txBody>
          <a:bodyPr wrap="none" rtlCol="0" anchor="t">
            <a:spAutoFit/>
          </a:bodyPr>
          <a:p>
            <a:pPr algn="l"/>
            <a:r>
              <a:rPr lang="zh-CN" altLang="en-US" sz="2800" b="1" dirty="0">
                <a:solidFill>
                  <a:srgbClr val="FF0000"/>
                </a:solidFill>
                <a:latin typeface="宋体" panose="02010600030101010101" pitchFamily="2" charset="-122"/>
                <a:ea typeface="宋体" panose="02010600030101010101" pitchFamily="2" charset="-122"/>
                <a:sym typeface="+mn-ea"/>
              </a:rPr>
              <a:t>肯定、自信 </a:t>
            </a:r>
            <a:endParaRPr lang="zh-CN" altLang="en-US" sz="2800" b="1" dirty="0">
              <a:solidFill>
                <a:srgbClr val="FF0000"/>
              </a:solidFill>
              <a:latin typeface="宋体" panose="02010600030101010101" pitchFamily="2" charset="-122"/>
              <a:ea typeface="宋体" panose="02010600030101010101" pitchFamily="2" charset="-122"/>
              <a:sym typeface="+mn-ea"/>
            </a:endParaRPr>
          </a:p>
        </p:txBody>
      </p:sp>
      <p:sp>
        <p:nvSpPr>
          <p:cNvPr id="7" name="文本框 6"/>
          <p:cNvSpPr txBox="1"/>
          <p:nvPr/>
        </p:nvSpPr>
        <p:spPr>
          <a:xfrm>
            <a:off x="2033270" y="2538730"/>
            <a:ext cx="3126740" cy="521970"/>
          </a:xfrm>
          <a:prstGeom prst="rect">
            <a:avLst/>
          </a:prstGeom>
          <a:noFill/>
        </p:spPr>
        <p:txBody>
          <a:bodyPr wrap="none" rtlCol="0" anchor="t">
            <a:spAutoFit/>
          </a:bodyPr>
          <a:p>
            <a:pPr algn="l"/>
            <a:r>
              <a:rPr lang="zh-CN" altLang="en-US" sz="2800" dirty="0">
                <a:solidFill>
                  <a:srgbClr val="0000FF"/>
                </a:solidFill>
                <a:latin typeface="黑体" panose="02010609060101010101" charset="-122"/>
                <a:ea typeface="黑体" panose="02010609060101010101" charset="-122"/>
                <a:sym typeface="+mn-ea"/>
              </a:rPr>
              <a:t>满面笑容</a:t>
            </a:r>
            <a:r>
              <a:rPr lang="en-US" altLang="zh-CN" sz="2800" b="1">
                <a:solidFill>
                  <a:srgbClr val="0000FF"/>
                </a:solidFill>
                <a:ea typeface="SimSun-ExtB" panose="02010609060101010101" pitchFamily="49" charset="-122"/>
                <a:sym typeface="宋体" panose="02010600030101010101" pitchFamily="2" charset="-122"/>
              </a:rPr>
              <a:t>,</a:t>
            </a:r>
            <a:r>
              <a:rPr lang="zh-CN" altLang="en-US" sz="2800" dirty="0">
                <a:solidFill>
                  <a:srgbClr val="0000FF"/>
                </a:solidFill>
                <a:latin typeface="黑体" panose="02010609060101010101" charset="-122"/>
                <a:ea typeface="黑体" panose="02010609060101010101" charset="-122"/>
                <a:sym typeface="+mn-ea"/>
              </a:rPr>
              <a:t>胸有成竹</a:t>
            </a:r>
            <a:endParaRPr lang="zh-CN" altLang="en-US" sz="2800" dirty="0">
              <a:solidFill>
                <a:srgbClr val="0000FF"/>
              </a:solidFill>
              <a:latin typeface="黑体" panose="02010609060101010101" charset="-122"/>
              <a:ea typeface="黑体" panose="02010609060101010101" charset="-122"/>
              <a:sym typeface="+mn-ea"/>
            </a:endParaRPr>
          </a:p>
        </p:txBody>
      </p:sp>
      <p:sp>
        <p:nvSpPr>
          <p:cNvPr id="10" name="文本框 9"/>
          <p:cNvSpPr txBox="1"/>
          <p:nvPr/>
        </p:nvSpPr>
        <p:spPr>
          <a:xfrm>
            <a:off x="2033270" y="3060700"/>
            <a:ext cx="9883140" cy="953135"/>
          </a:xfrm>
          <a:prstGeom prst="rect">
            <a:avLst/>
          </a:prstGeom>
          <a:noFill/>
        </p:spPr>
        <p:txBody>
          <a:bodyPr wrap="none" rtlCol="0" anchor="t">
            <a:spAutoFit/>
          </a:bodyPr>
          <a:p>
            <a:pPr algn="l"/>
            <a:r>
              <a:rPr lang="zh-CN" altLang="en-US" sz="2800" dirty="0">
                <a:solidFill>
                  <a:srgbClr val="FF0000"/>
                </a:solidFill>
                <a:latin typeface="黑体" panose="02010609060101010101" charset="-122"/>
                <a:ea typeface="黑体" panose="02010609060101010101" charset="-122"/>
                <a:sym typeface="+mn-ea"/>
              </a:rPr>
              <a:t>哎</a:t>
            </a:r>
            <a:r>
              <a:rPr lang="en-US" altLang="zh-CN" sz="2800" b="1">
                <a:solidFill>
                  <a:srgbClr val="FF3300"/>
                </a:solidFill>
                <a:ea typeface="SimSun-ExtB" panose="02010609060101010101" pitchFamily="49" charset="-122"/>
                <a:sym typeface="宋体" panose="02010600030101010101" pitchFamily="2" charset="-122"/>
              </a:rPr>
              <a:t>,</a:t>
            </a:r>
            <a:r>
              <a:rPr lang="zh-CN" altLang="en-US" sz="2800" dirty="0">
                <a:solidFill>
                  <a:srgbClr val="FF0000"/>
                </a:solidFill>
                <a:latin typeface="黑体" panose="02010609060101010101" charset="-122"/>
                <a:ea typeface="黑体" panose="02010609060101010101" charset="-122"/>
                <a:sym typeface="+mn-ea"/>
              </a:rPr>
              <a:t>事实哪里是讲学家说的那样的！不应该这样乱说一通的嘛！</a:t>
            </a:r>
            <a:endParaRPr lang="zh-CN" altLang="en-US" sz="2800" dirty="0">
              <a:solidFill>
                <a:srgbClr val="FF0000"/>
              </a:solidFill>
              <a:latin typeface="黑体" panose="02010609060101010101" charset="-122"/>
              <a:ea typeface="黑体" panose="02010609060101010101" charset="-122"/>
              <a:sym typeface="+mn-ea"/>
            </a:endParaRPr>
          </a:p>
          <a:p>
            <a:pPr algn="l"/>
            <a:r>
              <a:rPr lang="zh-CN" altLang="en-US" sz="2800" dirty="0">
                <a:solidFill>
                  <a:srgbClr val="FF0000"/>
                </a:solidFill>
                <a:latin typeface="黑体" panose="02010609060101010101" charset="-122"/>
                <a:ea typeface="黑体" panose="02010609060101010101" charset="-122"/>
                <a:sym typeface="+mn-ea"/>
              </a:rPr>
              <a:t>让我来告诉他们实际的情况。</a:t>
            </a:r>
            <a:endParaRPr lang="zh-CN" altLang="en-US" sz="2800" dirty="0">
              <a:solidFill>
                <a:srgbClr val="FF0000"/>
              </a:solidFill>
              <a:latin typeface="黑体" panose="02010609060101010101" charset="-122"/>
              <a:ea typeface="黑体" panose="02010609060101010101" charset="-122"/>
              <a:sym typeface="+mn-ea"/>
            </a:endParaRPr>
          </a:p>
        </p:txBody>
      </p:sp>
      <p:sp>
        <p:nvSpPr>
          <p:cNvPr id="11" name="文本框 10"/>
          <p:cNvSpPr txBox="1"/>
          <p:nvPr/>
        </p:nvSpPr>
        <p:spPr>
          <a:xfrm>
            <a:off x="3079750" y="4119880"/>
            <a:ext cx="7449185" cy="953135"/>
          </a:xfrm>
          <a:prstGeom prst="rect">
            <a:avLst/>
          </a:prstGeom>
          <a:noFill/>
        </p:spPr>
        <p:txBody>
          <a:bodyPr wrap="square" rtlCol="0" anchor="t">
            <a:spAutoFit/>
          </a:bodyPr>
          <a:p>
            <a:pPr algn="l"/>
            <a:r>
              <a:rPr sz="2800" b="1">
                <a:solidFill>
                  <a:srgbClr val="0000FF"/>
                </a:solidFill>
                <a:latin typeface="宋体" panose="02010600030101010101" pitchFamily="2" charset="-122"/>
                <a:ea typeface="宋体" panose="02010600030101010101" pitchFamily="2" charset="-122"/>
                <a:cs typeface="宋体" panose="02010600030101010101" pitchFamily="2" charset="-122"/>
              </a:rPr>
              <a:t>我从</a:t>
            </a:r>
            <a:r>
              <a:rPr sz="2800" b="1">
                <a:solidFill>
                  <a:srgbClr val="FF3300"/>
                </a:solidFill>
                <a:latin typeface="Arial" panose="020B0604020202020204" pitchFamily="34" charset="0"/>
                <a:ea typeface="宋体" panose="02010600030101010101" pitchFamily="2" charset="-122"/>
                <a:cs typeface="Arial" panose="020B0604020202020204" pitchFamily="34" charset="0"/>
              </a:rPr>
              <a:t>“当”和两个“必”</a:t>
            </a:r>
            <a:r>
              <a:rPr sz="2800" b="1">
                <a:solidFill>
                  <a:srgbClr val="0000FF"/>
                </a:solidFill>
                <a:latin typeface="宋体" panose="02010600030101010101" pitchFamily="2" charset="-122"/>
                <a:ea typeface="宋体" panose="02010600030101010101" pitchFamily="2" charset="-122"/>
                <a:cs typeface="宋体" panose="02010600030101010101" pitchFamily="2" charset="-122"/>
              </a:rPr>
              <a:t>这些词语中想象到老河兵的语气、神态和心理。 </a:t>
            </a:r>
            <a:endParaRPr sz="2800" b="1">
              <a:solidFill>
                <a:srgbClr val="0000FF"/>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0" grpId="0"/>
      <p:bldP spid="11"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sp>
        <p:nvSpPr>
          <p:cNvPr id="9" name="矩形 8"/>
          <p:cNvSpPr/>
          <p:nvPr/>
        </p:nvSpPr>
        <p:spPr>
          <a:xfrm>
            <a:off x="1011435" y="1039398"/>
            <a:ext cx="10168168" cy="2245360"/>
          </a:xfrm>
          <a:prstGeom prst="rect">
            <a:avLst/>
          </a:prstGeom>
        </p:spPr>
        <p:txBody>
          <a:bodyPr wrap="square">
            <a:spAutoFit/>
          </a:bodyPr>
          <a:p>
            <a:pPr algn="just" fontAlgn="auto">
              <a:lnSpc>
                <a:spcPct val="100000"/>
              </a:lnSpc>
              <a:spcBef>
                <a:spcPts val="0"/>
              </a:spcBef>
              <a:spcAft>
                <a:spcPts val="0"/>
              </a:spcAft>
            </a:pPr>
            <a:r>
              <a:rPr lang="en-US" altLang="zh-CN" sz="2800" b="1" dirty="0" smtClean="0">
                <a:latin typeface="宋体" panose="02010600030101010101" pitchFamily="2" charset="-122"/>
                <a:ea typeface="宋体" panose="02010600030101010101" pitchFamily="2" charset="-122"/>
              </a:rPr>
              <a:t>2</a:t>
            </a:r>
            <a:r>
              <a:rPr lang="en-US" altLang="zh-CN" sz="2800" b="1" dirty="0">
                <a:latin typeface="宋体" panose="02010600030101010101" pitchFamily="2" charset="-122"/>
                <a:ea typeface="宋体" panose="02010600030101010101" pitchFamily="2" charset="-122"/>
              </a:rPr>
              <a:t>.</a:t>
            </a:r>
            <a:r>
              <a:rPr lang="zh-CN" altLang="zh-CN" sz="2800" b="1" dirty="0">
                <a:latin typeface="宋体" panose="02010600030101010101" pitchFamily="2" charset="-122"/>
                <a:ea typeface="宋体" panose="02010600030101010101" pitchFamily="2" charset="-122"/>
              </a:rPr>
              <a:t>[二人之</a:t>
            </a:r>
            <a:r>
              <a:rPr lang="zh-CN" altLang="zh-CN" sz="2800" b="1" dirty="0">
                <a:solidFill>
                  <a:schemeClr val="tx1"/>
                </a:solidFill>
                <a:uFillTx/>
                <a:latin typeface="Arial" panose="020B0604020202020204" pitchFamily="34" charset="0"/>
                <a:ea typeface="SimSun-ExtB" panose="02010609060101010101" pitchFamily="49" charset="-122"/>
                <a:cs typeface="Arial" panose="020B0604020202020204" pitchFamily="34" charset="0"/>
              </a:rPr>
              <a:t>“理”</a:t>
            </a:r>
            <a:r>
              <a:rPr lang="zh-CN" altLang="zh-CN" sz="2800" b="1" dirty="0">
                <a:latin typeface="宋体" panose="02010600030101010101" pitchFamily="2" charset="-122"/>
                <a:ea typeface="宋体" panose="02010600030101010101" pitchFamily="2" charset="-122"/>
              </a:rPr>
              <a:t>］</a:t>
            </a:r>
            <a:r>
              <a:rPr altLang="zh-CN" sz="2800" b="1">
                <a:latin typeface="宋体" panose="02010600030101010101" pitchFamily="2" charset="-122"/>
                <a:ea typeface="宋体" panose="02010600030101010101" pitchFamily="2" charset="-122"/>
                <a:cs typeface="宋体" panose="02010600030101010101" pitchFamily="2" charset="-122"/>
              </a:rPr>
              <a:t>关于石兽到底在哪里这个问题</a:t>
            </a:r>
            <a:r>
              <a:rPr lang="en-US" altLang="zh-CN" sz="2800" b="1">
                <a:ea typeface="SimSun-ExtB" panose="02010609060101010101" pitchFamily="49" charset="-122"/>
                <a:sym typeface="宋体" panose="02010600030101010101" pitchFamily="2" charset="-122"/>
              </a:rPr>
              <a:t>,</a:t>
            </a:r>
            <a:r>
              <a:rPr altLang="zh-CN" sz="2800" b="1">
                <a:latin typeface="宋体" panose="02010600030101010101" pitchFamily="2" charset="-122"/>
                <a:ea typeface="宋体" panose="02010600030101010101" pitchFamily="2" charset="-122"/>
                <a:cs typeface="宋体" panose="02010600030101010101" pitchFamily="2" charset="-122"/>
              </a:rPr>
              <a:t>讲学家和老河兵一个认为</a:t>
            </a:r>
            <a:r>
              <a:rPr altLang="zh-CN" sz="2800" b="1">
                <a:latin typeface="Arial" panose="020B0604020202020204" pitchFamily="34" charset="0"/>
                <a:ea typeface="宋体" panose="02010600030101010101" pitchFamily="2" charset="-122"/>
                <a:cs typeface="Arial" panose="020B0604020202020204" pitchFamily="34" charset="0"/>
              </a:rPr>
              <a:t>“渐沉渐深”</a:t>
            </a:r>
            <a:r>
              <a:rPr lang="en-US" altLang="zh-CN" sz="2800" b="1">
                <a:ea typeface="SimSun-ExtB" panose="02010609060101010101" pitchFamily="49" charset="-122"/>
                <a:sym typeface="宋体" panose="02010600030101010101" pitchFamily="2" charset="-122"/>
              </a:rPr>
              <a:t>,</a:t>
            </a:r>
            <a:r>
              <a:rPr altLang="zh-CN" sz="2800" b="1">
                <a:latin typeface="Arial" panose="020B0604020202020204" pitchFamily="34" charset="0"/>
                <a:ea typeface="宋体" panose="02010600030101010101" pitchFamily="2" charset="-122"/>
                <a:cs typeface="Arial" panose="020B0604020202020204" pitchFamily="34" charset="0"/>
              </a:rPr>
              <a:t>一个认为“渐激渐深”</a:t>
            </a:r>
            <a:r>
              <a:rPr lang="en-US" altLang="zh-CN" sz="2800" b="1">
                <a:ea typeface="SimSun-ExtB" panose="02010609060101010101" pitchFamily="49" charset="-122"/>
                <a:sym typeface="宋体" panose="02010600030101010101" pitchFamily="2" charset="-122"/>
              </a:rPr>
              <a:t>,</a:t>
            </a:r>
            <a:r>
              <a:rPr altLang="zh-CN" sz="2800" b="1">
                <a:latin typeface="宋体" panose="02010600030101010101" pitchFamily="2" charset="-122"/>
                <a:ea typeface="宋体" panose="02010600030101010101" pitchFamily="2" charset="-122"/>
                <a:cs typeface="宋体" panose="02010600030101010101" pitchFamily="2" charset="-122"/>
              </a:rPr>
              <a:t>可以说其实他们都进行了思考和分析</a:t>
            </a:r>
            <a:r>
              <a:rPr lang="en-US" altLang="zh-CN" sz="2800" b="1">
                <a:ea typeface="SimSun-ExtB" panose="02010609060101010101" pitchFamily="49" charset="-122"/>
                <a:sym typeface="宋体" panose="02010600030101010101" pitchFamily="2" charset="-122"/>
              </a:rPr>
              <a:t>,</a:t>
            </a:r>
            <a:r>
              <a:rPr altLang="zh-CN" sz="2800" b="1">
                <a:latin typeface="宋体" panose="02010600030101010101" pitchFamily="2" charset="-122"/>
                <a:ea typeface="宋体" panose="02010600030101010101" pitchFamily="2" charset="-122"/>
                <a:cs typeface="宋体" panose="02010600030101010101" pitchFamily="2" charset="-122"/>
              </a:rPr>
              <a:t>但看似不无道理的讲学家却分析出了一个错误的答案。是什么导致了学家思考的偏差？仔细阅读文本</a:t>
            </a:r>
            <a:r>
              <a:rPr lang="en-US" altLang="zh-CN" sz="2800" b="1">
                <a:ea typeface="SimSun-ExtB" panose="02010609060101010101" pitchFamily="49" charset="-122"/>
                <a:sym typeface="宋体" panose="02010600030101010101" pitchFamily="2" charset="-122"/>
              </a:rPr>
              <a:t>,</a:t>
            </a:r>
            <a:r>
              <a:rPr altLang="zh-CN" sz="2800" b="1">
                <a:latin typeface="宋体" panose="02010600030101010101" pitchFamily="2" charset="-122"/>
                <a:ea typeface="宋体" panose="02010600030101010101" pitchFamily="2" charset="-122"/>
                <a:cs typeface="宋体" panose="02010600030101010101" pitchFamily="2" charset="-122"/>
              </a:rPr>
              <a:t>领悟其中的原因并写在下面的横线上</a:t>
            </a:r>
            <a:r>
              <a:rPr lang="zh-CN" altLang="zh-CN" sz="2800" b="1" dirty="0">
                <a:latin typeface="宋体" panose="02010600030101010101" pitchFamily="2" charset="-122"/>
                <a:ea typeface="宋体" panose="02010600030101010101" pitchFamily="2" charset="-122"/>
              </a:rPr>
              <a:t>。</a:t>
            </a:r>
            <a:endParaRPr lang="zh-CN" altLang="zh-CN" sz="2800" b="1" dirty="0">
              <a:latin typeface="宋体" panose="02010600030101010101" pitchFamily="2" charset="-122"/>
              <a:ea typeface="宋体" panose="02010600030101010101" pitchFamily="2" charset="-122"/>
            </a:endParaRPr>
          </a:p>
        </p:txBody>
      </p:sp>
      <p:sp>
        <p:nvSpPr>
          <p:cNvPr id="3" name="文本框 2"/>
          <p:cNvSpPr txBox="1"/>
          <p:nvPr/>
        </p:nvSpPr>
        <p:spPr>
          <a:xfrm>
            <a:off x="1010920" y="3284855"/>
            <a:ext cx="10279380" cy="1383665"/>
          </a:xfrm>
          <a:prstGeom prst="rect">
            <a:avLst/>
          </a:prstGeom>
          <a:noFill/>
        </p:spPr>
        <p:txBody>
          <a:bodyPr wrap="square" rtlCol="0" anchor="t">
            <a:spAutoFit/>
          </a:bodyPr>
          <a:p>
            <a:r>
              <a:rPr lang="en-US" altLang="zh-CN" sz="2800" b="1">
                <a:solidFill>
                  <a:srgbClr val="0000FF"/>
                </a:solidFill>
                <a:latin typeface="宋体" panose="02010600030101010101" pitchFamily="2" charset="-122"/>
                <a:ea typeface="宋体" panose="02010600030101010101" pitchFamily="2" charset="-122"/>
              </a:rPr>
              <a:t>    </a:t>
            </a:r>
            <a:r>
              <a:rPr lang="zh-CN" altLang="en-US" sz="2800" b="1">
                <a:solidFill>
                  <a:srgbClr val="FF0000"/>
                </a:solidFill>
                <a:latin typeface="宋体" panose="02010600030101010101" pitchFamily="2" charset="-122"/>
                <a:ea typeface="宋体" panose="02010600030101010101" pitchFamily="2" charset="-122"/>
              </a:rPr>
              <a:t>讲学家的错误是因为他的分析是从内心的想象而非实际生活经验出发</a:t>
            </a:r>
            <a:r>
              <a:rPr lang="zh-CN" altLang="en-US" sz="2800" b="1">
                <a:solidFill>
                  <a:srgbClr val="0000FF"/>
                </a:solidFill>
                <a:latin typeface="宋体" panose="02010600030101010101" pitchFamily="2" charset="-122"/>
                <a:ea typeface="宋体" panose="02010600030101010101" pitchFamily="2" charset="-122"/>
              </a:rPr>
              <a:t>。他说</a:t>
            </a:r>
            <a:r>
              <a:rPr lang="zh-CN" altLang="en-US" sz="2800" b="1">
                <a:solidFill>
                  <a:srgbClr val="0000FF"/>
                </a:solidFill>
                <a:uFillTx/>
                <a:latin typeface="Arial" panose="020B0604020202020204" pitchFamily="34" charset="0"/>
                <a:ea typeface="SimSun-ExtB" panose="02010609060101010101" pitchFamily="49" charset="-122"/>
                <a:cs typeface="Arial" panose="020B0604020202020204" pitchFamily="34" charset="0"/>
              </a:rPr>
              <a:t>“渐沉渐深”</a:t>
            </a:r>
            <a:r>
              <a:rPr lang="zh-CN" altLang="en-US" sz="2800" b="1">
                <a:solidFill>
                  <a:srgbClr val="0000FF"/>
                </a:solidFill>
                <a:latin typeface="宋体" panose="02010600030101010101" pitchFamily="2" charset="-122"/>
                <a:ea typeface="宋体" panose="02010600030101010101" pitchFamily="2" charset="-122"/>
              </a:rPr>
              <a:t>虽然是对石兽和沙子的特点进行了分析</a:t>
            </a:r>
            <a:r>
              <a:rPr lang="en-US" altLang="zh-CN" sz="2800" b="1">
                <a:solidFill>
                  <a:srgbClr val="0000FF"/>
                </a:solidFill>
                <a:ea typeface="SimSun-ExtB" panose="02010609060101010101" pitchFamily="49" charset="-122"/>
                <a:sym typeface="宋体" panose="02010600030101010101" pitchFamily="2" charset="-122"/>
              </a:rPr>
              <a:t>,</a:t>
            </a:r>
            <a:r>
              <a:rPr lang="zh-CN" altLang="en-US" sz="2800" b="1">
                <a:solidFill>
                  <a:srgbClr val="0000FF"/>
                </a:solidFill>
                <a:latin typeface="宋体" panose="02010600030101010101" pitchFamily="2" charset="-122"/>
                <a:ea typeface="宋体" panose="02010600030101010101" pitchFamily="2" charset="-122"/>
              </a:rPr>
              <a:t>但他没有细致、深入地观察和理解</a:t>
            </a:r>
            <a:r>
              <a:rPr lang="en-US" altLang="zh-CN" sz="2800" b="1">
                <a:solidFill>
                  <a:srgbClr val="0000FF"/>
                </a:solidFill>
                <a:ea typeface="SimSun-ExtB" panose="02010609060101010101" pitchFamily="49" charset="-122"/>
                <a:sym typeface="宋体" panose="02010600030101010101" pitchFamily="2" charset="-122"/>
              </a:rPr>
              <a:t>,</a:t>
            </a:r>
            <a:r>
              <a:rPr lang="zh-CN" altLang="en-US" sz="2800" b="1">
                <a:solidFill>
                  <a:srgbClr val="0000FF"/>
                </a:solidFill>
                <a:latin typeface="宋体" panose="02010600030101010101" pitchFamily="2" charset="-122"/>
                <a:ea typeface="宋体" panose="02010600030101010101" pitchFamily="2" charset="-122"/>
              </a:rPr>
              <a:t>所以难免得到错误的答案。</a:t>
            </a:r>
            <a:endParaRPr lang="zh-CN" altLang="en-US" sz="2800" b="1">
              <a:solidFill>
                <a:srgbClr val="0000FF"/>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3" name="标题 5121"/>
          <p:cNvSpPr txBox="1">
            <a:spLocks noRot="1" noChangeArrowheads="1"/>
          </p:cNvSpPr>
          <p:nvPr/>
        </p:nvSpPr>
        <p:spPr>
          <a:xfrm>
            <a:off x="1272540" y="1969770"/>
            <a:ext cx="9241790" cy="2353945"/>
          </a:xfrm>
          <a:prstGeom prst="rect">
            <a:avLst/>
          </a:prstGeom>
        </p:spPr>
        <p:txBody>
          <a:bodyPr/>
          <a:lst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algn="just">
              <a:lnSpc>
                <a:spcPct val="120000"/>
              </a:lnSpc>
              <a:spcBef>
                <a:spcPts val="0"/>
              </a:spcBef>
              <a:spcAft>
                <a:spcPts val="0"/>
              </a:spcAft>
              <a:buFont typeface="Arial" panose="020B0604020202020204" pitchFamily="34" charset="0"/>
              <a:buNone/>
              <a:defRPr/>
            </a:pPr>
            <a:r>
              <a:rPr lang="en-US" altLang="zh-CN" sz="3000" b="1" dirty="0" smtClean="0">
                <a:solidFill>
                  <a:schemeClr val="tx1"/>
                </a:solidFill>
                <a:latin typeface="宋体" panose="02010600030101010101" pitchFamily="2" charset="-122"/>
                <a:ea typeface="宋体" panose="02010600030101010101" pitchFamily="2" charset="-122"/>
              </a:rPr>
              <a:t>1.</a:t>
            </a:r>
            <a:r>
              <a:rPr lang="zh-CN" altLang="en-US" sz="3000" b="1" dirty="0" smtClean="0">
                <a:solidFill>
                  <a:schemeClr val="tx1"/>
                </a:solidFill>
                <a:latin typeface="宋体" panose="02010600030101010101" pitchFamily="2" charset="-122"/>
                <a:ea typeface="宋体" panose="02010600030101010101" pitchFamily="2" charset="-122"/>
              </a:rPr>
              <a:t>疏通文意</a:t>
            </a:r>
            <a:r>
              <a:rPr lang="en-US" altLang="zh-CN" sz="3000" b="1">
                <a:solidFill>
                  <a:schemeClr val="tx1"/>
                </a:solidFill>
                <a:ea typeface="SimSun-ExtB" panose="02010609060101010101" pitchFamily="49" charset="-122"/>
                <a:sym typeface="宋体" panose="02010600030101010101" pitchFamily="2" charset="-122"/>
              </a:rPr>
              <a:t>,</a:t>
            </a:r>
            <a:r>
              <a:rPr lang="zh-CN" altLang="en-US" sz="3000" b="1" dirty="0" smtClean="0">
                <a:solidFill>
                  <a:schemeClr val="tx1"/>
                </a:solidFill>
                <a:latin typeface="宋体" panose="02010600030101010101" pitchFamily="2" charset="-122"/>
                <a:ea typeface="宋体" panose="02010600030101010101" pitchFamily="2" charset="-122"/>
              </a:rPr>
              <a:t>积累文言词汇</a:t>
            </a:r>
            <a:r>
              <a:rPr lang="en-US" altLang="zh-CN" sz="3000" b="1">
                <a:solidFill>
                  <a:schemeClr val="tx1"/>
                </a:solidFill>
                <a:ea typeface="SimSun-ExtB" panose="02010609060101010101" pitchFamily="49" charset="-122"/>
                <a:sym typeface="宋体" panose="02010600030101010101" pitchFamily="2" charset="-122"/>
              </a:rPr>
              <a:t>,</a:t>
            </a:r>
            <a:r>
              <a:rPr lang="zh-CN" altLang="en-US" sz="3000" b="1">
                <a:solidFill>
                  <a:schemeClr val="tx1"/>
                </a:solidFill>
                <a:ea typeface="SimSun-ExtB" panose="02010609060101010101" pitchFamily="49" charset="-122"/>
                <a:sym typeface="宋体" panose="02010600030101010101" pitchFamily="2" charset="-122"/>
              </a:rPr>
              <a:t>掌握古今异义词</a:t>
            </a:r>
            <a:r>
              <a:rPr lang="zh-CN" altLang="en-US" sz="3000" b="1" dirty="0" smtClean="0">
                <a:solidFill>
                  <a:schemeClr val="tx1"/>
                </a:solidFill>
                <a:latin typeface="宋体" panose="02010600030101010101" pitchFamily="2" charset="-122"/>
                <a:ea typeface="宋体" panose="02010600030101010101" pitchFamily="2" charset="-122"/>
              </a:rPr>
              <a:t>。</a:t>
            </a:r>
            <a:endParaRPr lang="en-US" altLang="zh-CN" sz="3000" b="1" dirty="0" smtClean="0">
              <a:solidFill>
                <a:schemeClr val="tx1"/>
              </a:solidFill>
              <a:latin typeface="宋体" panose="02010600030101010101" pitchFamily="2" charset="-122"/>
              <a:ea typeface="宋体" panose="02010600030101010101" pitchFamily="2" charset="-122"/>
            </a:endParaRPr>
          </a:p>
          <a:p>
            <a:pPr algn="just">
              <a:lnSpc>
                <a:spcPct val="120000"/>
              </a:lnSpc>
              <a:spcBef>
                <a:spcPts val="0"/>
              </a:spcBef>
              <a:spcAft>
                <a:spcPts val="0"/>
              </a:spcAft>
              <a:buFont typeface="Arial" panose="020B0604020202020204" pitchFamily="34" charset="0"/>
              <a:buNone/>
              <a:defRPr/>
            </a:pPr>
            <a:r>
              <a:rPr lang="en-US" sz="3000" b="1" dirty="0" smtClean="0">
                <a:solidFill>
                  <a:schemeClr val="tx1"/>
                </a:solidFill>
                <a:latin typeface="宋体" panose="02010600030101010101" pitchFamily="2" charset="-122"/>
                <a:ea typeface="宋体" panose="02010600030101010101" pitchFamily="2" charset="-122"/>
              </a:rPr>
              <a:t>2.</a:t>
            </a:r>
            <a:r>
              <a:rPr lang="zh-CN" altLang="en-US" sz="3000" b="1" dirty="0" smtClean="0">
                <a:solidFill>
                  <a:schemeClr val="tx1"/>
                </a:solidFill>
                <a:latin typeface="宋体" panose="02010600030101010101" pitchFamily="2" charset="-122"/>
                <a:ea typeface="宋体" panose="02010600030101010101" pitchFamily="2" charset="-122"/>
              </a:rPr>
              <a:t>了解故事情节</a:t>
            </a:r>
            <a:r>
              <a:rPr lang="en-US" altLang="zh-CN" sz="3000" b="1">
                <a:solidFill>
                  <a:schemeClr val="tx1"/>
                </a:solidFill>
                <a:ea typeface="SimSun-ExtB" panose="02010609060101010101" pitchFamily="49" charset="-122"/>
                <a:sym typeface="宋体" panose="02010600030101010101" pitchFamily="2" charset="-122"/>
              </a:rPr>
              <a:t>,</a:t>
            </a:r>
            <a:r>
              <a:rPr lang="zh-CN" altLang="en-US" sz="3000" b="1" dirty="0" smtClean="0">
                <a:solidFill>
                  <a:schemeClr val="tx1"/>
                </a:solidFill>
                <a:latin typeface="宋体" panose="02010600030101010101" pitchFamily="2" charset="-122"/>
                <a:ea typeface="宋体" panose="02010600030101010101" pitchFamily="2" charset="-122"/>
              </a:rPr>
              <a:t>通过分析人物的神态、语言把握人物心理与形象</a:t>
            </a:r>
            <a:r>
              <a:rPr lang="en-US" altLang="zh-CN" sz="3000" b="1">
                <a:solidFill>
                  <a:schemeClr val="tx1"/>
                </a:solidFill>
                <a:ea typeface="SimSun-ExtB" panose="02010609060101010101" pitchFamily="49" charset="-122"/>
                <a:sym typeface="宋体" panose="02010600030101010101" pitchFamily="2" charset="-122"/>
              </a:rPr>
              <a:t>,</a:t>
            </a:r>
            <a:r>
              <a:rPr lang="zh-CN" altLang="en-US" sz="3000" b="1" dirty="0" smtClean="0">
                <a:solidFill>
                  <a:schemeClr val="tx1"/>
                </a:solidFill>
                <a:latin typeface="宋体" panose="02010600030101010101" pitchFamily="2" charset="-122"/>
                <a:ea typeface="宋体" panose="02010600030101010101" pitchFamily="2" charset="-122"/>
              </a:rPr>
              <a:t>体会作品风格</a:t>
            </a:r>
            <a:r>
              <a:rPr lang="zh-CN" altLang="en-US" sz="3000" b="1" dirty="0" smtClean="0">
                <a:solidFill>
                  <a:schemeClr val="tx1"/>
                </a:solidFill>
                <a:latin typeface="宋体" panose="02010600030101010101" pitchFamily="2" charset="-122"/>
                <a:ea typeface="宋体" panose="02010600030101010101" pitchFamily="2" charset="-122"/>
              </a:rPr>
              <a:t>。</a:t>
            </a:r>
            <a:endParaRPr lang="en-US" altLang="zh-CN" sz="3000" b="1" dirty="0" smtClean="0">
              <a:solidFill>
                <a:schemeClr val="tx1"/>
              </a:solidFill>
              <a:latin typeface="宋体" panose="02010600030101010101" pitchFamily="2" charset="-122"/>
              <a:ea typeface="宋体" panose="02010600030101010101" pitchFamily="2" charset="-122"/>
            </a:endParaRPr>
          </a:p>
          <a:p>
            <a:pPr algn="just">
              <a:lnSpc>
                <a:spcPct val="120000"/>
              </a:lnSpc>
              <a:spcBef>
                <a:spcPts val="0"/>
              </a:spcBef>
              <a:spcAft>
                <a:spcPts val="0"/>
              </a:spcAft>
              <a:buFont typeface="Arial" panose="020B0604020202020204" pitchFamily="34" charset="0"/>
              <a:buNone/>
              <a:defRPr/>
            </a:pPr>
            <a:r>
              <a:rPr lang="en-US" sz="3000" b="1" dirty="0" smtClean="0">
                <a:solidFill>
                  <a:schemeClr val="tx1"/>
                </a:solidFill>
                <a:latin typeface="宋体" panose="02010600030101010101" pitchFamily="2" charset="-122"/>
                <a:ea typeface="宋体" panose="02010600030101010101" pitchFamily="2" charset="-122"/>
              </a:rPr>
              <a:t>3.</a:t>
            </a:r>
            <a:r>
              <a:rPr lang="zh-CN" altLang="en-US" sz="3000" b="1" dirty="0" smtClean="0">
                <a:solidFill>
                  <a:schemeClr val="tx1"/>
                </a:solidFill>
                <a:latin typeface="宋体" panose="02010600030101010101" pitchFamily="2" charset="-122"/>
                <a:ea typeface="宋体" panose="02010600030101010101" pitchFamily="2" charset="-122"/>
                <a:sym typeface="+mn-ea"/>
              </a:rPr>
              <a:t>把握作者观点</a:t>
            </a:r>
            <a:r>
              <a:rPr lang="en-US" altLang="zh-CN" sz="3000" b="1">
                <a:solidFill>
                  <a:schemeClr val="tx1"/>
                </a:solidFill>
                <a:ea typeface="SimSun-ExtB" panose="02010609060101010101" pitchFamily="49" charset="-122"/>
                <a:sym typeface="宋体" panose="02010600030101010101" pitchFamily="2" charset="-122"/>
              </a:rPr>
              <a:t>,</a:t>
            </a:r>
            <a:r>
              <a:rPr lang="zh-CN" altLang="en-US" sz="3000" b="1" dirty="0" smtClean="0">
                <a:solidFill>
                  <a:schemeClr val="tx1"/>
                </a:solidFill>
                <a:latin typeface="宋体" panose="02010600030101010101" pitchFamily="2" charset="-122"/>
                <a:ea typeface="宋体" panose="02010600030101010101" pitchFamily="2" charset="-122"/>
              </a:rPr>
              <a:t>培养独立思考与质疑思辨的能力。</a:t>
            </a:r>
            <a:endParaRPr lang="zh-CN" altLang="en-US" sz="3000" b="1" dirty="0" smtClean="0">
              <a:solidFill>
                <a:schemeClr val="tx1"/>
              </a:solidFill>
              <a:latin typeface="宋体" panose="02010600030101010101" pitchFamily="2" charset="-122"/>
              <a:ea typeface="宋体" panose="02010600030101010101" pitchFamily="2" charset="-122"/>
            </a:endParaRPr>
          </a:p>
        </p:txBody>
      </p:sp>
      <p:grpSp>
        <p:nvGrpSpPr>
          <p:cNvPr id="4" name="组合 3"/>
          <p:cNvGrpSpPr/>
          <p:nvPr/>
        </p:nvGrpSpPr>
        <p:grpSpPr>
          <a:xfrm>
            <a:off x="903869" y="541581"/>
            <a:ext cx="2792615" cy="713740"/>
            <a:chOff x="2371" y="690"/>
            <a:chExt cx="3471" cy="1124"/>
          </a:xfrm>
        </p:grpSpPr>
        <p:sp>
          <p:nvSpPr>
            <p:cNvPr id="5"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6"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学习目标</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sp>
        <p:nvSpPr>
          <p:cNvPr id="9" name="矩形 8"/>
          <p:cNvSpPr/>
          <p:nvPr/>
        </p:nvSpPr>
        <p:spPr>
          <a:xfrm>
            <a:off x="1031875" y="360045"/>
            <a:ext cx="10512425" cy="1640205"/>
          </a:xfrm>
          <a:prstGeom prst="rect">
            <a:avLst/>
          </a:prstGeom>
        </p:spPr>
        <p:txBody>
          <a:bodyPr wrap="square">
            <a:spAutoFit/>
          </a:bodyPr>
          <a:p>
            <a:pPr algn="just" fontAlgn="auto">
              <a:lnSpc>
                <a:spcPct val="90000"/>
              </a:lnSpc>
              <a:spcBef>
                <a:spcPts val="0"/>
              </a:spcBef>
              <a:spcAft>
                <a:spcPts val="0"/>
              </a:spcAft>
            </a:pPr>
            <a:r>
              <a:rPr lang="en-US" altLang="zh-CN" sz="2800" b="1" dirty="0" smtClean="0">
                <a:latin typeface="宋体" panose="02010600030101010101" pitchFamily="2" charset="-122"/>
                <a:ea typeface="宋体" panose="02010600030101010101" pitchFamily="2" charset="-122"/>
              </a:rPr>
              <a:t>3</a:t>
            </a:r>
            <a:r>
              <a:rPr lang="en-US" altLang="zh-CN" sz="2800" b="1" dirty="0">
                <a:latin typeface="宋体" panose="02010600030101010101" pitchFamily="2" charset="-122"/>
                <a:ea typeface="宋体" panose="02010600030101010101" pitchFamily="2" charset="-122"/>
              </a:rPr>
              <a:t>.</a:t>
            </a:r>
            <a:r>
              <a:rPr lang="zh-CN" altLang="zh-CN" sz="2800" b="1" dirty="0">
                <a:latin typeface="宋体" panose="02010600030101010101" pitchFamily="2" charset="-122"/>
                <a:ea typeface="宋体" panose="02010600030101010101" pitchFamily="2" charset="-122"/>
              </a:rPr>
              <a:t>[二人之</a:t>
            </a:r>
            <a:r>
              <a:rPr lang="zh-CN" altLang="zh-CN" sz="2800" b="1" dirty="0">
                <a:solidFill>
                  <a:schemeClr val="tx1"/>
                </a:solidFill>
                <a:uFillTx/>
                <a:latin typeface="Arial" panose="020B0604020202020204" pitchFamily="34" charset="0"/>
                <a:ea typeface="SimSun-ExtB" panose="02010609060101010101" pitchFamily="49" charset="-122"/>
                <a:cs typeface="Arial" panose="020B0604020202020204" pitchFamily="34" charset="0"/>
              </a:rPr>
              <a:t>称呼</a:t>
            </a:r>
            <a:r>
              <a:rPr lang="zh-CN" altLang="zh-CN" sz="2800" b="1" dirty="0">
                <a:latin typeface="宋体" panose="02010600030101010101" pitchFamily="2" charset="-122"/>
                <a:ea typeface="宋体" panose="02010600030101010101" pitchFamily="2" charset="-122"/>
              </a:rPr>
              <a:t>］本文选自《阅微草堂笔记》</a:t>
            </a:r>
            <a:r>
              <a:rPr lang="en-US" altLang="zh-CN" sz="2800" b="1">
                <a:ea typeface="SimSun-ExtB" panose="02010609060101010101" pitchFamily="49" charset="-122"/>
                <a:sym typeface="宋体" panose="02010600030101010101" pitchFamily="2" charset="-122"/>
              </a:rPr>
              <a:t>,</a:t>
            </a:r>
            <a:r>
              <a:rPr lang="zh-CN" altLang="zh-CN" sz="2800" b="1" dirty="0">
                <a:latin typeface="宋体" panose="02010600030101010101" pitchFamily="2" charset="-122"/>
                <a:ea typeface="宋体" panose="02010600030101010101" pitchFamily="2" charset="-122"/>
              </a:rPr>
              <a:t>这是一部笔记体文言短篇志怪小说</a:t>
            </a:r>
            <a:r>
              <a:rPr altLang="zh-CN" sz="2800" b="1">
                <a:latin typeface="宋体" panose="02010600030101010101" pitchFamily="2" charset="-122"/>
                <a:ea typeface="宋体" panose="02010600030101010101" pitchFamily="2" charset="-122"/>
                <a:cs typeface="宋体" panose="02010600030101010101" pitchFamily="2" charset="-122"/>
              </a:rPr>
              <a:t>集。在小说中</a:t>
            </a:r>
            <a:r>
              <a:rPr lang="en-US" altLang="zh-CN" sz="2800" b="1">
                <a:ea typeface="SimSun-ExtB" panose="02010609060101010101" pitchFamily="49" charset="-122"/>
                <a:sym typeface="宋体" panose="02010600030101010101" pitchFamily="2" charset="-122"/>
              </a:rPr>
              <a:t>,</a:t>
            </a:r>
            <a:r>
              <a:rPr altLang="zh-CN" sz="2800" b="1">
                <a:latin typeface="宋体" panose="02010600030101010101" pitchFamily="2" charset="-122"/>
                <a:ea typeface="宋体" panose="02010600030101010101" pitchFamily="2" charset="-122"/>
                <a:cs typeface="宋体" panose="02010600030101010101" pitchFamily="2" charset="-122"/>
              </a:rPr>
              <a:t>纪昀分别将文中两个主要人物称呼为</a:t>
            </a:r>
            <a:r>
              <a:rPr altLang="zh-CN" sz="2800" b="1">
                <a:latin typeface="Arial" panose="020B0604020202020204" pitchFamily="34" charset="0"/>
                <a:ea typeface="宋体" panose="02010600030101010101" pitchFamily="2" charset="-122"/>
                <a:cs typeface="Arial" panose="020B0604020202020204" pitchFamily="34" charset="0"/>
              </a:rPr>
              <a:t>“讲学家”和“老河兵”</a:t>
            </a:r>
            <a:r>
              <a:rPr lang="en-US" altLang="zh-CN" sz="2800" b="1">
                <a:ea typeface="SimSun-ExtB" panose="02010609060101010101" pitchFamily="49" charset="-122"/>
                <a:sym typeface="宋体" panose="02010600030101010101" pitchFamily="2" charset="-122"/>
              </a:rPr>
              <a:t>,</a:t>
            </a:r>
            <a:r>
              <a:rPr altLang="zh-CN" sz="2800" b="1">
                <a:latin typeface="宋体" panose="02010600030101010101" pitchFamily="2" charset="-122"/>
                <a:ea typeface="宋体" panose="02010600030101010101" pitchFamily="2" charset="-122"/>
                <a:cs typeface="宋体" panose="02010600030101010101" pitchFamily="2" charset="-122"/>
              </a:rPr>
              <a:t>你认为这是不是别有意味的？揣摩全文</a:t>
            </a:r>
            <a:r>
              <a:rPr lang="en-US" altLang="zh-CN" sz="2800" b="1">
                <a:ea typeface="SimSun-ExtB" panose="02010609060101010101" pitchFamily="49" charset="-122"/>
                <a:sym typeface="宋体" panose="02010600030101010101" pitchFamily="2" charset="-122"/>
              </a:rPr>
              <a:t>,</a:t>
            </a:r>
            <a:r>
              <a:rPr altLang="zh-CN" sz="2800" b="1">
                <a:latin typeface="宋体" panose="02010600030101010101" pitchFamily="2" charset="-122"/>
                <a:ea typeface="宋体" panose="02010600030101010101" pitchFamily="2" charset="-122"/>
                <a:cs typeface="宋体" panose="02010600030101010101" pitchFamily="2" charset="-122"/>
              </a:rPr>
              <a:t>发表你的见解。</a:t>
            </a:r>
            <a:endParaRPr altLang="zh-CN" sz="2800" b="1">
              <a:latin typeface="宋体" panose="02010600030101010101" pitchFamily="2" charset="-122"/>
              <a:ea typeface="宋体" panose="02010600030101010101" pitchFamily="2" charset="-122"/>
              <a:cs typeface="宋体" panose="02010600030101010101" pitchFamily="2" charset="-122"/>
            </a:endParaRPr>
          </a:p>
        </p:txBody>
      </p:sp>
      <p:sp>
        <p:nvSpPr>
          <p:cNvPr id="47105" name="文本框 9"/>
          <p:cNvSpPr txBox="1"/>
          <p:nvPr/>
        </p:nvSpPr>
        <p:spPr>
          <a:xfrm>
            <a:off x="1122680" y="2000250"/>
            <a:ext cx="10330815" cy="2027555"/>
          </a:xfrm>
          <a:prstGeom prst="rect">
            <a:avLst/>
          </a:prstGeom>
          <a:noFill/>
          <a:ln w="9525" cap="flat" cmpd="sng">
            <a:solidFill>
              <a:schemeClr val="tx1"/>
            </a:solidFill>
            <a:prstDash val="solid"/>
            <a:miter/>
            <a:headEnd type="none" w="med" len="med"/>
            <a:tailEnd type="none" w="med" len="med"/>
          </a:ln>
        </p:spPr>
        <p:txBody>
          <a:bodyPr wrap="square" anchor="t" anchorCtr="0">
            <a:spAutoFit/>
          </a:bodyPr>
          <a:p>
            <a:pPr>
              <a:lnSpc>
                <a:spcPct val="90000"/>
              </a:lnSpc>
              <a:spcBef>
                <a:spcPts val="0"/>
              </a:spcBef>
              <a:spcAft>
                <a:spcPts val="0"/>
              </a:spcAft>
            </a:pPr>
            <a:r>
              <a:rPr lang="zh-CN" altLang="en-US" dirty="0">
                <a:solidFill>
                  <a:schemeClr val="tx1"/>
                </a:solidFill>
                <a:latin typeface="宋体" panose="02010600030101010101" pitchFamily="2" charset="-122"/>
                <a:ea typeface="宋体" panose="02010600030101010101" pitchFamily="2" charset="-122"/>
              </a:rPr>
              <a:t> </a:t>
            </a:r>
            <a:r>
              <a:rPr lang="zh-CN" altLang="en-US" sz="2800" b="1" dirty="0">
                <a:solidFill>
                  <a:schemeClr val="tx1"/>
                </a:solidFill>
                <a:latin typeface="宋体" panose="02010600030101010101" pitchFamily="2" charset="-122"/>
                <a:ea typeface="宋体" panose="02010600030101010101" pitchFamily="2" charset="-122"/>
              </a:rPr>
              <a:t>小贴士    </a:t>
            </a:r>
            <a:endParaRPr lang="zh-CN" altLang="en-US" sz="2800" b="1" dirty="0">
              <a:solidFill>
                <a:schemeClr val="tx1"/>
              </a:solidFill>
              <a:latin typeface="宋体" panose="02010600030101010101" pitchFamily="2" charset="-122"/>
              <a:ea typeface="宋体" panose="02010600030101010101" pitchFamily="2" charset="-122"/>
            </a:endParaRPr>
          </a:p>
          <a:p>
            <a:pPr>
              <a:lnSpc>
                <a:spcPct val="90000"/>
              </a:lnSpc>
              <a:spcBef>
                <a:spcPts val="0"/>
              </a:spcBef>
              <a:spcAft>
                <a:spcPts val="0"/>
              </a:spcAft>
            </a:pPr>
            <a:r>
              <a:rPr lang="zh-CN" altLang="en-US" sz="2800" b="1" dirty="0">
                <a:solidFill>
                  <a:schemeClr val="tx1"/>
                </a:solidFill>
                <a:latin typeface="宋体" panose="02010600030101010101" pitchFamily="2" charset="-122"/>
                <a:ea typeface="宋体" panose="02010600030101010101" pitchFamily="2" charset="-122"/>
              </a:rPr>
              <a:t>    小说中</a:t>
            </a:r>
            <a:r>
              <a:rPr lang="zh-CN" altLang="en-US" sz="2800" b="1" dirty="0">
                <a:solidFill>
                  <a:srgbClr val="FF3300"/>
                </a:solidFill>
                <a:latin typeface="宋体" panose="02010600030101010101" pitchFamily="2" charset="-122"/>
                <a:ea typeface="宋体" panose="02010600030101010101" pitchFamily="2" charset="-122"/>
              </a:rPr>
              <a:t>人物的称呼</a:t>
            </a:r>
            <a:r>
              <a:rPr lang="zh-CN" altLang="en-US" sz="2800" b="1" dirty="0">
                <a:solidFill>
                  <a:schemeClr val="tx1"/>
                </a:solidFill>
                <a:latin typeface="宋体" panose="02010600030101010101" pitchFamily="2" charset="-122"/>
                <a:ea typeface="宋体" panose="02010600030101010101" pitchFamily="2" charset="-122"/>
              </a:rPr>
              <a:t>有助于刻画人物形象。它们</a:t>
            </a:r>
            <a:r>
              <a:rPr lang="zh-CN" altLang="en-US" sz="2800" b="1" dirty="0">
                <a:solidFill>
                  <a:srgbClr val="FF3300"/>
                </a:solidFill>
                <a:latin typeface="宋体" panose="02010600030101010101" pitchFamily="2" charset="-122"/>
                <a:ea typeface="宋体" panose="02010600030101010101" pitchFamily="2" charset="-122"/>
              </a:rPr>
              <a:t>或暗示了人物的命运</a:t>
            </a:r>
            <a:r>
              <a:rPr lang="en-US" altLang="zh-CN" sz="2800" b="1">
                <a:solidFill>
                  <a:srgbClr val="FF3300"/>
                </a:solidFill>
                <a:ea typeface="SimSun-ExtB" panose="02010609060101010101" pitchFamily="49" charset="-122"/>
                <a:sym typeface="宋体" panose="02010600030101010101" pitchFamily="2" charset="-122"/>
              </a:rPr>
              <a:t>,</a:t>
            </a:r>
            <a:r>
              <a:rPr lang="zh-CN" altLang="en-US" sz="2800" b="1" dirty="0">
                <a:solidFill>
                  <a:srgbClr val="FF3300"/>
                </a:solidFill>
                <a:latin typeface="宋体" panose="02010600030101010101" pitchFamily="2" charset="-122"/>
                <a:ea typeface="宋体" panose="02010600030101010101" pitchFamily="2" charset="-122"/>
              </a:rPr>
              <a:t>或寄寓了作者的态度</a:t>
            </a:r>
            <a:r>
              <a:rPr lang="en-US" altLang="zh-CN" sz="2800" b="1">
                <a:solidFill>
                  <a:srgbClr val="FF3300"/>
                </a:solidFill>
                <a:ea typeface="SimSun-ExtB" panose="02010609060101010101" pitchFamily="49" charset="-122"/>
                <a:sym typeface="宋体" panose="02010600030101010101" pitchFamily="2" charset="-122"/>
              </a:rPr>
              <a:t>,</a:t>
            </a:r>
            <a:r>
              <a:rPr lang="zh-CN" altLang="en-US" sz="2800" b="1" dirty="0">
                <a:solidFill>
                  <a:srgbClr val="FF3300"/>
                </a:solidFill>
                <a:latin typeface="宋体" panose="02010600030101010101" pitchFamily="2" charset="-122"/>
                <a:ea typeface="宋体" panose="02010600030101010101" pitchFamily="2" charset="-122"/>
              </a:rPr>
              <a:t>或暗示了文章的主旨</a:t>
            </a:r>
            <a:r>
              <a:rPr lang="zh-CN" altLang="en-US" sz="2800" b="1" dirty="0">
                <a:solidFill>
                  <a:schemeClr val="tx1"/>
                </a:solidFill>
                <a:latin typeface="宋体" panose="02010600030101010101" pitchFamily="2" charset="-122"/>
                <a:ea typeface="宋体" panose="02010600030101010101" pitchFamily="2" charset="-122"/>
              </a:rPr>
              <a:t>。这些称呼有的是作者妙手偶得的</a:t>
            </a:r>
            <a:r>
              <a:rPr lang="en-US" altLang="zh-CN" sz="2800" b="1">
                <a:ea typeface="SimSun-ExtB" panose="02010609060101010101" pitchFamily="49" charset="-122"/>
                <a:sym typeface="宋体" panose="02010600030101010101" pitchFamily="2" charset="-122"/>
              </a:rPr>
              <a:t>,</a:t>
            </a:r>
            <a:r>
              <a:rPr lang="zh-CN" altLang="en-US" sz="2800" b="1" dirty="0">
                <a:solidFill>
                  <a:schemeClr val="tx1"/>
                </a:solidFill>
                <a:latin typeface="宋体" panose="02010600030101010101" pitchFamily="2" charset="-122"/>
                <a:ea typeface="宋体" panose="02010600030101010101" pitchFamily="2" charset="-122"/>
              </a:rPr>
              <a:t>有的是他们反复斟酌的</a:t>
            </a:r>
            <a:r>
              <a:rPr lang="en-US" altLang="zh-CN" sz="2800" b="1">
                <a:ea typeface="SimSun-ExtB" panose="02010609060101010101" pitchFamily="49" charset="-122"/>
                <a:sym typeface="宋体" panose="02010600030101010101" pitchFamily="2" charset="-122"/>
              </a:rPr>
              <a:t>,</a:t>
            </a:r>
            <a:r>
              <a:rPr lang="zh-CN" altLang="en-US" sz="2800" b="1" dirty="0">
                <a:solidFill>
                  <a:schemeClr val="tx1"/>
                </a:solidFill>
                <a:latin typeface="宋体" panose="02010600030101010101" pitchFamily="2" charset="-122"/>
                <a:ea typeface="宋体" panose="02010600030101010101" pitchFamily="2" charset="-122"/>
              </a:rPr>
              <a:t>读小说时要用心体会人物称呼的作用。</a:t>
            </a:r>
            <a:endParaRPr lang="zh-CN" altLang="en-US" sz="2800" b="1" dirty="0">
              <a:solidFill>
                <a:schemeClr val="tx1"/>
              </a:solidFill>
              <a:latin typeface="宋体" panose="02010600030101010101" pitchFamily="2" charset="-122"/>
              <a:ea typeface="宋体" panose="02010600030101010101" pitchFamily="2" charset="-122"/>
            </a:endParaRPr>
          </a:p>
        </p:txBody>
      </p:sp>
      <p:sp>
        <p:nvSpPr>
          <p:cNvPr id="3" name="文本框 9"/>
          <p:cNvSpPr txBox="1"/>
          <p:nvPr/>
        </p:nvSpPr>
        <p:spPr>
          <a:xfrm>
            <a:off x="1122680" y="4058920"/>
            <a:ext cx="10242550" cy="909320"/>
          </a:xfrm>
          <a:prstGeom prst="rect">
            <a:avLst/>
          </a:prstGeom>
          <a:noFill/>
          <a:ln w="9525">
            <a:noFill/>
          </a:ln>
        </p:spPr>
        <p:txBody>
          <a:bodyPr wrap="square" anchor="t" anchorCtr="0">
            <a:spAutoFit/>
          </a:bodyPr>
          <a:p>
            <a:pPr>
              <a:lnSpc>
                <a:spcPct val="95000"/>
              </a:lnSpc>
              <a:spcBef>
                <a:spcPts val="0"/>
              </a:spcBef>
              <a:spcAft>
                <a:spcPts val="0"/>
              </a:spcAft>
            </a:pPr>
            <a:r>
              <a:rPr lang="en-US" altLang="zh-CN" sz="2800" b="1" dirty="0">
                <a:solidFill>
                  <a:srgbClr val="0000FF"/>
                </a:solidFill>
                <a:latin typeface="Arial" panose="020B0604020202020204" pitchFamily="34" charset="0"/>
                <a:ea typeface="SimSun-ExtB" panose="02010609060101010101" pitchFamily="49" charset="-122"/>
              </a:rPr>
              <a:t>       </a:t>
            </a:r>
            <a:r>
              <a:rPr lang="zh-CN" altLang="en-US" sz="2800" b="1" dirty="0">
                <a:solidFill>
                  <a:srgbClr val="0000FF"/>
                </a:solidFill>
                <a:latin typeface="Arial" panose="020B0604020202020204" pitchFamily="34" charset="0"/>
                <a:ea typeface="SimSun-ExtB" panose="02010609060101010101" pitchFamily="49" charset="-122"/>
              </a:rPr>
              <a:t>“讲学家”是一个带着作者态度的称呼</a:t>
            </a:r>
            <a:r>
              <a:rPr lang="en-US" altLang="zh-CN" sz="2800" b="1">
                <a:solidFill>
                  <a:srgbClr val="0000FF"/>
                </a:solidFill>
                <a:ea typeface="SimSun-ExtB" panose="02010609060101010101" pitchFamily="49" charset="-122"/>
                <a:sym typeface="宋体" panose="02010600030101010101" pitchFamily="2" charset="-122"/>
              </a:rPr>
              <a:t>,</a:t>
            </a:r>
            <a:r>
              <a:rPr lang="zh-CN" altLang="en-US" sz="2800" b="1" dirty="0">
                <a:solidFill>
                  <a:srgbClr val="0000FF"/>
                </a:solidFill>
                <a:latin typeface="Arial" panose="020B0604020202020204" pitchFamily="34" charset="0"/>
                <a:ea typeface="SimSun-ExtB" panose="02010609060101010101" pitchFamily="49" charset="-122"/>
              </a:rPr>
              <a:t>讽刺了那种只有理论</a:t>
            </a:r>
            <a:r>
              <a:rPr lang="en-US" altLang="zh-CN" sz="2800" b="1">
                <a:ea typeface="SimSun-ExtB" panose="02010609060101010101" pitchFamily="49" charset="-122"/>
                <a:sym typeface="宋体" panose="02010600030101010101" pitchFamily="2" charset="-122"/>
              </a:rPr>
              <a:t>,</a:t>
            </a:r>
            <a:r>
              <a:rPr lang="zh-CN" altLang="en-US" sz="2800" b="1" dirty="0">
                <a:solidFill>
                  <a:srgbClr val="0000FF"/>
                </a:solidFill>
                <a:latin typeface="Arial" panose="020B0604020202020204" pitchFamily="34" charset="0"/>
                <a:ea typeface="SimSun-ExtB" panose="02010609060101010101" pitchFamily="49" charset="-122"/>
              </a:rPr>
              <a:t>空发议论却得不到真实见解</a:t>
            </a:r>
            <a:r>
              <a:rPr lang="en-US" altLang="zh-CN" sz="2800" b="1">
                <a:ea typeface="SimSun-ExtB" panose="02010609060101010101" pitchFamily="49" charset="-122"/>
                <a:sym typeface="宋体" panose="02010600030101010101" pitchFamily="2" charset="-122"/>
              </a:rPr>
              <a:t>,</a:t>
            </a:r>
            <a:r>
              <a:rPr lang="zh-CN" altLang="en-US" sz="2800" b="1" dirty="0">
                <a:solidFill>
                  <a:srgbClr val="0000FF"/>
                </a:solidFill>
                <a:latin typeface="Arial" panose="020B0604020202020204" pitchFamily="34" charset="0"/>
                <a:ea typeface="SimSun-ExtB" panose="02010609060101010101" pitchFamily="49" charset="-122"/>
              </a:rPr>
              <a:t>还以“</a:t>
            </a:r>
            <a:r>
              <a:rPr lang="en-US" altLang="zh-CN" sz="2800">
                <a:solidFill>
                  <a:srgbClr val="0000FF"/>
                </a:solidFill>
                <a:latin typeface="Arial" panose="020B0604020202020204" pitchFamily="34" charset="0"/>
                <a:ea typeface="宋体" panose="02010600030101010101" pitchFamily="2" charset="-122"/>
                <a:cs typeface="Arial" panose="020B0604020202020204" pitchFamily="34" charset="0"/>
              </a:rPr>
              <a:t>XX</a:t>
            </a:r>
            <a:r>
              <a:rPr lang="zh-CN" altLang="en-US" sz="2800" b="1" dirty="0">
                <a:solidFill>
                  <a:srgbClr val="0000FF"/>
                </a:solidFill>
                <a:latin typeface="Arial" panose="020B0604020202020204" pitchFamily="34" charset="0"/>
                <a:ea typeface="SimSun-ExtB" panose="02010609060101010101" pitchFamily="49" charset="-122"/>
              </a:rPr>
              <a:t>家”自称的人；</a:t>
            </a:r>
            <a:endParaRPr lang="zh-CN" altLang="en-US" sz="2800" b="1" dirty="0">
              <a:solidFill>
                <a:srgbClr val="0000FF"/>
              </a:solidFill>
              <a:latin typeface="Arial" panose="020B0604020202020204" pitchFamily="34" charset="0"/>
              <a:ea typeface="SimSun-ExtB" panose="02010609060101010101" pitchFamily="49" charset="-122"/>
            </a:endParaRPr>
          </a:p>
        </p:txBody>
      </p:sp>
      <p:sp>
        <p:nvSpPr>
          <p:cNvPr id="4" name="文本框 9"/>
          <p:cNvSpPr txBox="1"/>
          <p:nvPr/>
        </p:nvSpPr>
        <p:spPr>
          <a:xfrm>
            <a:off x="1122680" y="4880610"/>
            <a:ext cx="10242550" cy="1727835"/>
          </a:xfrm>
          <a:prstGeom prst="rect">
            <a:avLst/>
          </a:prstGeom>
          <a:noFill/>
          <a:ln w="9525">
            <a:noFill/>
          </a:ln>
        </p:spPr>
        <p:txBody>
          <a:bodyPr wrap="square" anchor="t" anchorCtr="0">
            <a:spAutoFit/>
          </a:bodyPr>
          <a:p>
            <a:pPr>
              <a:lnSpc>
                <a:spcPct val="95000"/>
              </a:lnSpc>
              <a:spcBef>
                <a:spcPts val="0"/>
              </a:spcBef>
              <a:spcAft>
                <a:spcPts val="0"/>
              </a:spcAft>
            </a:pPr>
            <a:r>
              <a:rPr lang="en-US" altLang="zh-CN" sz="2800" b="1" dirty="0">
                <a:solidFill>
                  <a:srgbClr val="0000FF"/>
                </a:solidFill>
                <a:latin typeface="Arial" panose="020B0604020202020204" pitchFamily="34" charset="0"/>
                <a:ea typeface="SimSun-ExtB" panose="02010609060101010101" pitchFamily="49" charset="-122"/>
              </a:rPr>
              <a:t>       </a:t>
            </a:r>
            <a:r>
              <a:rPr lang="zh-CN" altLang="en-US" sz="2800" b="1" dirty="0">
                <a:solidFill>
                  <a:srgbClr val="0000FF"/>
                </a:solidFill>
                <a:latin typeface="Arial" panose="020B0604020202020204" pitchFamily="34" charset="0"/>
                <a:ea typeface="SimSun-ExtB" panose="02010609060101010101" pitchFamily="49" charset="-122"/>
              </a:rPr>
              <a:t>“</a:t>
            </a:r>
            <a:r>
              <a:rPr lang="zh-CN" altLang="en-US" sz="2800" b="1" dirty="0">
                <a:solidFill>
                  <a:srgbClr val="0000FF"/>
                </a:solidFill>
                <a:latin typeface="Arial" panose="020B0604020202020204" pitchFamily="34" charset="0"/>
                <a:ea typeface="宋体" panose="02010600030101010101" pitchFamily="2" charset="-122"/>
              </a:rPr>
              <a:t>老河兵</a:t>
            </a:r>
            <a:r>
              <a:rPr lang="zh-CN" altLang="en-US" sz="2800" b="1" dirty="0">
                <a:solidFill>
                  <a:srgbClr val="0000FF"/>
                </a:solidFill>
                <a:latin typeface="Arial" panose="020B0604020202020204" pitchFamily="34" charset="0"/>
                <a:ea typeface="SimSun-ExtB" panose="02010609060101010101" pitchFamily="49" charset="-122"/>
              </a:rPr>
              <a:t>”之“</a:t>
            </a:r>
            <a:r>
              <a:rPr lang="zh-CN" altLang="en-US" sz="2800" b="1" dirty="0">
                <a:solidFill>
                  <a:srgbClr val="0000FF"/>
                </a:solidFill>
                <a:latin typeface="Arial" panose="020B0604020202020204" pitchFamily="34" charset="0"/>
                <a:ea typeface="宋体" panose="02010600030101010101" pitchFamily="2" charset="-122"/>
              </a:rPr>
              <a:t>老</a:t>
            </a:r>
            <a:r>
              <a:rPr lang="zh-CN" altLang="en-US" sz="2800" b="1" dirty="0">
                <a:solidFill>
                  <a:srgbClr val="0000FF"/>
                </a:solidFill>
                <a:latin typeface="Arial" panose="020B0604020202020204" pitchFamily="34" charset="0"/>
                <a:ea typeface="SimSun-ExtB" panose="02010609060101010101" pitchFamily="49" charset="-122"/>
              </a:rPr>
              <a:t>”</a:t>
            </a:r>
            <a:r>
              <a:rPr lang="zh-CN" altLang="en-US" sz="2800" b="1" dirty="0">
                <a:solidFill>
                  <a:srgbClr val="FF0000"/>
                </a:solidFill>
                <a:latin typeface="Arial" panose="020B0604020202020204" pitchFamily="34" charset="0"/>
                <a:ea typeface="SimSun-ExtB" panose="02010609060101010101" pitchFamily="49" charset="-122"/>
              </a:rPr>
              <a:t>在于他</a:t>
            </a:r>
            <a:r>
              <a:rPr lang="zh-CN" altLang="en-US" sz="2800" b="1" dirty="0">
                <a:solidFill>
                  <a:srgbClr val="FF0000"/>
                </a:solidFill>
                <a:latin typeface="宋体" panose="02010600030101010101" pitchFamily="2" charset="-122"/>
                <a:ea typeface="宋体" panose="02010600030101010101" pitchFamily="2" charset="-122"/>
              </a:rPr>
              <a:t>的生活经验和人生阅历</a:t>
            </a:r>
            <a:r>
              <a:rPr lang="en-US" altLang="zh-CN" sz="2800" b="1">
                <a:solidFill>
                  <a:srgbClr val="0000FF"/>
                </a:solidFill>
                <a:ea typeface="SimSun-ExtB" panose="02010609060101010101" pitchFamily="49" charset="-122"/>
                <a:sym typeface="宋体" panose="02010600030101010101" pitchFamily="2" charset="-122"/>
              </a:rPr>
              <a:t>,</a:t>
            </a:r>
            <a:r>
              <a:rPr lang="zh-CN" altLang="en-US" sz="2800" b="1" dirty="0">
                <a:solidFill>
                  <a:srgbClr val="0000FF"/>
                </a:solidFill>
                <a:latin typeface="Arial" panose="020B0604020202020204" pitchFamily="34" charset="0"/>
                <a:ea typeface="SimSun-ExtB" panose="02010609060101010101" pitchFamily="49" charset="-122"/>
                <a:sym typeface="+mn-ea"/>
              </a:rPr>
              <a:t>“</a:t>
            </a:r>
            <a:r>
              <a:rPr lang="zh-CN" altLang="en-US" sz="2800" b="1" dirty="0">
                <a:solidFill>
                  <a:srgbClr val="0000FF"/>
                </a:solidFill>
                <a:latin typeface="Arial" panose="020B0604020202020204" pitchFamily="34" charset="0"/>
                <a:ea typeface="宋体" panose="02010600030101010101" pitchFamily="2" charset="-122"/>
                <a:sym typeface="+mn-ea"/>
              </a:rPr>
              <a:t>老河兵</a:t>
            </a:r>
            <a:r>
              <a:rPr lang="zh-CN" altLang="en-US" sz="2800" b="1" dirty="0">
                <a:solidFill>
                  <a:srgbClr val="0000FF"/>
                </a:solidFill>
                <a:latin typeface="Arial" panose="020B0604020202020204" pitchFamily="34" charset="0"/>
                <a:ea typeface="SimSun-ExtB" panose="02010609060101010101" pitchFamily="49" charset="-122"/>
                <a:sym typeface="+mn-ea"/>
              </a:rPr>
              <a:t>”</a:t>
            </a:r>
            <a:r>
              <a:rPr lang="zh-CN" altLang="en-US" sz="2800" b="1" dirty="0">
                <a:solidFill>
                  <a:srgbClr val="0000FF"/>
                </a:solidFill>
                <a:latin typeface="宋体" panose="02010600030101010101" pitchFamily="2" charset="-122"/>
                <a:ea typeface="宋体" panose="02010600030101010101" pitchFamily="2" charset="-122"/>
              </a:rPr>
              <a:t>的称呼还说明了他</a:t>
            </a:r>
            <a:r>
              <a:rPr lang="zh-CN" altLang="en-US" sz="2800" b="1" dirty="0">
                <a:solidFill>
                  <a:srgbClr val="FF0000"/>
                </a:solidFill>
                <a:latin typeface="宋体" panose="02010600030101010101" pitchFamily="2" charset="-122"/>
                <a:ea typeface="宋体" panose="02010600030101010101" pitchFamily="2" charset="-122"/>
              </a:rPr>
              <a:t>有充分的实践经验</a:t>
            </a:r>
            <a:r>
              <a:rPr lang="en-US" altLang="zh-CN" sz="2800" b="1">
                <a:solidFill>
                  <a:srgbClr val="0000FF"/>
                </a:solidFill>
                <a:ea typeface="SimSun-ExtB" panose="02010609060101010101" pitchFamily="49" charset="-122"/>
                <a:sym typeface="宋体" panose="02010600030101010101" pitchFamily="2" charset="-122"/>
              </a:rPr>
              <a:t>,</a:t>
            </a:r>
            <a:r>
              <a:rPr lang="zh-CN" altLang="en-US" sz="2800" b="1" dirty="0">
                <a:solidFill>
                  <a:srgbClr val="0000FF"/>
                </a:solidFill>
                <a:latin typeface="宋体" panose="02010600030101010101" pitchFamily="2" charset="-122"/>
                <a:ea typeface="宋体" panose="02010600030101010101" pitchFamily="2" charset="-122"/>
              </a:rPr>
              <a:t>他工作在河上</a:t>
            </a:r>
            <a:r>
              <a:rPr lang="en-US" altLang="zh-CN" sz="2800" b="1">
                <a:solidFill>
                  <a:srgbClr val="0000FF"/>
                </a:solidFill>
                <a:ea typeface="SimSun-ExtB" panose="02010609060101010101" pitchFamily="49" charset="-122"/>
                <a:sym typeface="宋体" panose="02010600030101010101" pitchFamily="2" charset="-122"/>
              </a:rPr>
              <a:t>,</a:t>
            </a:r>
            <a:r>
              <a:rPr lang="zh-CN" altLang="en-US" sz="2800" b="1" dirty="0">
                <a:solidFill>
                  <a:srgbClr val="0000FF"/>
                </a:solidFill>
                <a:latin typeface="宋体" panose="02010600030101010101" pitchFamily="2" charset="-122"/>
                <a:ea typeface="宋体" panose="02010600030101010101" pitchFamily="2" charset="-122"/>
              </a:rPr>
              <a:t>生活在河上</a:t>
            </a:r>
            <a:r>
              <a:rPr lang="en-US" altLang="zh-CN" sz="2800" b="1">
                <a:solidFill>
                  <a:srgbClr val="0000FF"/>
                </a:solidFill>
                <a:ea typeface="SimSun-ExtB" panose="02010609060101010101" pitchFamily="49" charset="-122"/>
                <a:sym typeface="宋体" panose="02010600030101010101" pitchFamily="2" charset="-122"/>
              </a:rPr>
              <a:t>,</a:t>
            </a:r>
            <a:r>
              <a:rPr lang="zh-CN" altLang="en-US" sz="2800" b="1" dirty="0">
                <a:solidFill>
                  <a:srgbClr val="0000FF"/>
                </a:solidFill>
                <a:latin typeface="宋体" panose="02010600030101010101" pitchFamily="2" charset="-122"/>
                <a:ea typeface="宋体" panose="02010600030101010101" pitchFamily="2" charset="-122"/>
              </a:rPr>
              <a:t>所以才能知道真实情况。两个人的称谓与文末</a:t>
            </a:r>
            <a:r>
              <a:rPr lang="zh-CN" altLang="en-US" sz="2800" b="1" dirty="0">
                <a:solidFill>
                  <a:srgbClr val="0000FF"/>
                </a:solidFill>
                <a:uFillTx/>
                <a:latin typeface="Arial" panose="020B0604020202020204" pitchFamily="34" charset="0"/>
                <a:ea typeface="SimSun-ExtB" panose="02010609060101010101" pitchFamily="49" charset="-122"/>
                <a:cs typeface="Arial" panose="020B0604020202020204" pitchFamily="34" charset="0"/>
              </a:rPr>
              <a:t>“然而天下之事</a:t>
            </a:r>
            <a:r>
              <a:rPr lang="en-US" altLang="zh-CN" sz="2800" b="1">
                <a:solidFill>
                  <a:srgbClr val="0000FF"/>
                </a:solidFill>
                <a:ea typeface="SimSun-ExtB" panose="02010609060101010101" pitchFamily="49" charset="-122"/>
                <a:sym typeface="宋体" panose="02010600030101010101" pitchFamily="2" charset="-122"/>
              </a:rPr>
              <a:t>,</a:t>
            </a:r>
            <a:r>
              <a:rPr lang="zh-CN" altLang="en-US" sz="2800" b="1" dirty="0">
                <a:solidFill>
                  <a:srgbClr val="0000FF"/>
                </a:solidFill>
                <a:uFillTx/>
                <a:latin typeface="Arial" panose="020B0604020202020204" pitchFamily="34" charset="0"/>
                <a:ea typeface="SimSun-ExtB" panose="02010609060101010101" pitchFamily="49" charset="-122"/>
                <a:cs typeface="Arial" panose="020B0604020202020204" pitchFamily="34" charset="0"/>
              </a:rPr>
              <a:t>但知其一</a:t>
            </a:r>
            <a:r>
              <a:rPr lang="en-US" altLang="zh-CN" sz="2800" b="1">
                <a:solidFill>
                  <a:srgbClr val="0000FF"/>
                </a:solidFill>
                <a:ea typeface="SimSun-ExtB" panose="02010609060101010101" pitchFamily="49" charset="-122"/>
                <a:sym typeface="宋体" panose="02010600030101010101" pitchFamily="2" charset="-122"/>
              </a:rPr>
              <a:t>,</a:t>
            </a:r>
            <a:r>
              <a:rPr lang="zh-CN" altLang="en-US" sz="2800" b="1" dirty="0">
                <a:solidFill>
                  <a:srgbClr val="0000FF"/>
                </a:solidFill>
                <a:uFillTx/>
                <a:latin typeface="Arial" panose="020B0604020202020204" pitchFamily="34" charset="0"/>
                <a:ea typeface="SimSun-ExtB" panose="02010609060101010101" pitchFamily="49" charset="-122"/>
                <a:cs typeface="Arial" panose="020B0604020202020204" pitchFamily="34" charset="0"/>
              </a:rPr>
              <a:t>不知其二者多矣</a:t>
            </a:r>
            <a:r>
              <a:rPr lang="en-US" altLang="zh-CN" sz="2800" b="1">
                <a:solidFill>
                  <a:srgbClr val="0000FF"/>
                </a:solidFill>
                <a:ea typeface="SimSun-ExtB" panose="02010609060101010101" pitchFamily="49" charset="-122"/>
                <a:sym typeface="宋体" panose="02010600030101010101" pitchFamily="2" charset="-122"/>
              </a:rPr>
              <a:t>,</a:t>
            </a:r>
            <a:r>
              <a:rPr lang="zh-CN" altLang="en-US" sz="2800" b="1" dirty="0">
                <a:solidFill>
                  <a:srgbClr val="0000FF"/>
                </a:solidFill>
                <a:uFillTx/>
                <a:latin typeface="Arial" panose="020B0604020202020204" pitchFamily="34" charset="0"/>
                <a:ea typeface="SimSun-ExtB" panose="02010609060101010101" pitchFamily="49" charset="-122"/>
                <a:cs typeface="Arial" panose="020B0604020202020204" pitchFamily="34" charset="0"/>
              </a:rPr>
              <a:t>可据理臆断欤”</a:t>
            </a:r>
            <a:r>
              <a:rPr lang="zh-CN" altLang="en-US" sz="2800" b="1" dirty="0">
                <a:solidFill>
                  <a:srgbClr val="0000FF"/>
                </a:solidFill>
                <a:latin typeface="宋体" panose="02010600030101010101" pitchFamily="2" charset="-122"/>
                <a:ea typeface="宋体" panose="02010600030101010101" pitchFamily="2" charset="-122"/>
              </a:rPr>
              <a:t>相映成趣。</a:t>
            </a:r>
            <a:endParaRPr lang="zh-CN" altLang="en-US" sz="2800" b="1" dirty="0">
              <a:solidFill>
                <a:srgbClr val="0000FF"/>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3" name="矩形 2"/>
          <p:cNvSpPr>
            <a:spLocks noChangeArrowheads="1"/>
          </p:cNvSpPr>
          <p:nvPr/>
        </p:nvSpPr>
        <p:spPr bwMode="auto">
          <a:xfrm>
            <a:off x="702945" y="1473200"/>
            <a:ext cx="10448925" cy="3415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20000"/>
              </a:lnSpc>
            </a:pPr>
            <a:r>
              <a:rPr lang="en-US" altLang="zh-CN" sz="2800" b="1" dirty="0" smtClean="0">
                <a:solidFill>
                  <a:schemeClr val="tx1"/>
                </a:solidFill>
                <a:latin typeface="宋体" panose="02010600030101010101" pitchFamily="2" charset="-122"/>
                <a:ea typeface="宋体" panose="02010600030101010101" pitchFamily="2" charset="-122"/>
              </a:rPr>
              <a:t>1.</a:t>
            </a:r>
            <a:r>
              <a:rPr lang="zh-CN" altLang="en-US" sz="3000" b="1" dirty="0" smtClean="0">
                <a:solidFill>
                  <a:schemeClr val="tx1"/>
                </a:solidFill>
                <a:latin typeface="宋体" panose="02010600030101010101" pitchFamily="2" charset="-122"/>
                <a:ea typeface="宋体" panose="02010600030101010101" pitchFamily="2" charset="-122"/>
              </a:rPr>
              <a:t>本</a:t>
            </a:r>
            <a:r>
              <a:rPr lang="zh-CN" altLang="en-US" sz="3000" b="1" dirty="0">
                <a:solidFill>
                  <a:schemeClr val="tx1"/>
                </a:solidFill>
                <a:latin typeface="宋体" panose="02010600030101010101" pitchFamily="2" charset="-122"/>
                <a:ea typeface="宋体" panose="02010600030101010101" pitchFamily="2" charset="-122"/>
              </a:rPr>
              <a:t>文阐述的事理对我们平时的生活、学习有什么启示？</a:t>
            </a:r>
            <a:endParaRPr lang="en-US" altLang="zh-CN" sz="2800" b="1" dirty="0">
              <a:solidFill>
                <a:schemeClr val="tx1"/>
              </a:solidFill>
              <a:latin typeface="宋体" panose="02010600030101010101" pitchFamily="2" charset="-122"/>
              <a:ea typeface="宋体" panose="02010600030101010101" pitchFamily="2" charset="-122"/>
            </a:endParaRPr>
          </a:p>
          <a:p>
            <a:pPr algn="just">
              <a:lnSpc>
                <a:spcPct val="100000"/>
              </a:lnSpc>
            </a:pPr>
            <a:r>
              <a:rPr lang="zh-CN" altLang="en-US" sz="2800" b="1" dirty="0">
                <a:solidFill>
                  <a:srgbClr val="0000FF"/>
                </a:solidFill>
                <a:latin typeface="宋体" panose="02010600030101010101" pitchFamily="2" charset="-122"/>
                <a:ea typeface="宋体" panose="02010600030101010101" pitchFamily="2" charset="-122"/>
              </a:rPr>
              <a:t>　 </a:t>
            </a:r>
            <a:r>
              <a:rPr lang="zh-CN" altLang="en-US" sz="3000" b="1" dirty="0">
                <a:solidFill>
                  <a:srgbClr val="0000FF"/>
                </a:solidFill>
                <a:uFillTx/>
                <a:latin typeface="Arial" panose="020B0604020202020204" pitchFamily="34" charset="0"/>
                <a:ea typeface="SimSun-ExtB" panose="02010609060101010101" pitchFamily="49" charset="-122"/>
                <a:cs typeface="Arial" panose="020B0604020202020204" pitchFamily="34" charset="0"/>
              </a:rPr>
              <a:t>“</a:t>
            </a:r>
            <a:r>
              <a:rPr lang="zh-CN" altLang="en-US" sz="3000" b="1" dirty="0">
                <a:solidFill>
                  <a:srgbClr val="0000FF"/>
                </a:solidFill>
                <a:latin typeface="Arial" panose="020B0604020202020204" pitchFamily="34" charset="0"/>
                <a:ea typeface="宋体" panose="02010600030101010101" pitchFamily="2" charset="-122"/>
                <a:cs typeface="Arial" panose="020B0604020202020204" pitchFamily="34" charset="0"/>
              </a:rPr>
              <a:t>然则天下之事</a:t>
            </a:r>
            <a:r>
              <a:rPr lang="en-US" altLang="zh-CN" sz="3000" b="1">
                <a:solidFill>
                  <a:srgbClr val="0000FF"/>
                </a:solidFill>
                <a:ea typeface="SimSun-ExtB" panose="02010609060101010101" pitchFamily="49" charset="-122"/>
                <a:sym typeface="宋体" panose="02010600030101010101" pitchFamily="2" charset="-122"/>
              </a:rPr>
              <a:t>,</a:t>
            </a:r>
            <a:r>
              <a:rPr lang="zh-CN" altLang="en-US" sz="3000" b="1" dirty="0">
                <a:solidFill>
                  <a:srgbClr val="0000FF"/>
                </a:solidFill>
                <a:latin typeface="Arial" panose="020B0604020202020204" pitchFamily="34" charset="0"/>
                <a:ea typeface="宋体" panose="02010600030101010101" pitchFamily="2" charset="-122"/>
                <a:cs typeface="Arial" panose="020B0604020202020204" pitchFamily="34" charset="0"/>
              </a:rPr>
              <a:t>但知其一</a:t>
            </a:r>
            <a:r>
              <a:rPr lang="en-US" altLang="zh-CN" sz="3000" b="1">
                <a:solidFill>
                  <a:srgbClr val="0000FF"/>
                </a:solidFill>
                <a:ea typeface="SimSun-ExtB" panose="02010609060101010101" pitchFamily="49" charset="-122"/>
                <a:sym typeface="宋体" panose="02010600030101010101" pitchFamily="2" charset="-122"/>
              </a:rPr>
              <a:t>,</a:t>
            </a:r>
            <a:r>
              <a:rPr lang="zh-CN" altLang="en-US" sz="3000" b="1" dirty="0">
                <a:solidFill>
                  <a:srgbClr val="0000FF"/>
                </a:solidFill>
                <a:latin typeface="Arial" panose="020B0604020202020204" pitchFamily="34" charset="0"/>
                <a:ea typeface="宋体" panose="02010600030101010101" pitchFamily="2" charset="-122"/>
                <a:cs typeface="Arial" panose="020B0604020202020204" pitchFamily="34" charset="0"/>
              </a:rPr>
              <a:t>不知其二者多矣</a:t>
            </a:r>
            <a:r>
              <a:rPr lang="en-US" altLang="zh-CN" sz="3000" b="1">
                <a:solidFill>
                  <a:srgbClr val="0000FF"/>
                </a:solidFill>
                <a:ea typeface="SimSun-ExtB" panose="02010609060101010101" pitchFamily="49" charset="-122"/>
                <a:sym typeface="宋体" panose="02010600030101010101" pitchFamily="2" charset="-122"/>
              </a:rPr>
              <a:t>,</a:t>
            </a:r>
            <a:r>
              <a:rPr lang="zh-CN" altLang="en-US" sz="3000" b="1" dirty="0">
                <a:solidFill>
                  <a:srgbClr val="0000FF"/>
                </a:solidFill>
                <a:latin typeface="Arial" panose="020B0604020202020204" pitchFamily="34" charset="0"/>
                <a:ea typeface="宋体" panose="02010600030101010101" pitchFamily="2" charset="-122"/>
                <a:cs typeface="Arial" panose="020B0604020202020204" pitchFamily="34" charset="0"/>
              </a:rPr>
              <a:t>可据理臆断欤？</a:t>
            </a:r>
            <a:r>
              <a:rPr lang="en-US" altLang="zh-CN" sz="3000" b="1" dirty="0">
                <a:solidFill>
                  <a:srgbClr val="0000FF"/>
                </a:solidFill>
                <a:latin typeface="Arial" panose="020B0604020202020204" pitchFamily="34" charset="0"/>
                <a:ea typeface="宋体" panose="02010600030101010101" pitchFamily="2" charset="-122"/>
                <a:cs typeface="Arial" panose="020B0604020202020204" pitchFamily="34" charset="0"/>
              </a:rPr>
              <a:t>”</a:t>
            </a:r>
            <a:r>
              <a:rPr lang="zh-CN" altLang="en-US" sz="3000" b="1" dirty="0">
                <a:solidFill>
                  <a:srgbClr val="0000FF"/>
                </a:solidFill>
                <a:latin typeface="宋体" panose="02010600030101010101" pitchFamily="2" charset="-122"/>
                <a:ea typeface="宋体" panose="02010600030101010101" pitchFamily="2" charset="-122"/>
              </a:rPr>
              <a:t>这句话就是作者想要阐述的事理。这既是对讲学家之类一知半解而又自以为是的人的辛辣嘲讽</a:t>
            </a:r>
            <a:r>
              <a:rPr lang="en-US" altLang="zh-CN" sz="3000" b="1">
                <a:solidFill>
                  <a:srgbClr val="0000FF"/>
                </a:solidFill>
                <a:ea typeface="SimSun-ExtB" panose="02010609060101010101" pitchFamily="49" charset="-122"/>
                <a:sym typeface="宋体" panose="02010600030101010101" pitchFamily="2" charset="-122"/>
              </a:rPr>
              <a:t>,</a:t>
            </a:r>
            <a:r>
              <a:rPr lang="zh-CN" altLang="en-US" sz="3000" b="1" dirty="0">
                <a:solidFill>
                  <a:srgbClr val="0000FF"/>
                </a:solidFill>
                <a:latin typeface="宋体" panose="02010600030101010101" pitchFamily="2" charset="-122"/>
                <a:ea typeface="宋体" panose="02010600030101010101" pitchFamily="2" charset="-122"/>
              </a:rPr>
              <a:t>又指明了认识事物的方法和途径</a:t>
            </a:r>
            <a:r>
              <a:rPr lang="zh-CN" altLang="zh-CN" sz="3000" b="1">
                <a:solidFill>
                  <a:srgbClr val="0000FF"/>
                </a:solidFill>
                <a:latin typeface="Arial" panose="020B0604020202020204" pitchFamily="34" charset="0"/>
                <a:ea typeface="宋体" panose="02010600030101010101" pitchFamily="2" charset="-122"/>
                <a:sym typeface="+mn-ea"/>
              </a:rPr>
              <a:t>:</a:t>
            </a:r>
            <a:r>
              <a:rPr lang="zh-CN" altLang="en-US" sz="3000" b="1" dirty="0">
                <a:solidFill>
                  <a:srgbClr val="0000FF"/>
                </a:solidFill>
                <a:latin typeface="宋体" panose="02010600030101010101" pitchFamily="2" charset="-122"/>
                <a:ea typeface="宋体" panose="02010600030101010101" pitchFamily="2" charset="-122"/>
              </a:rPr>
              <a:t>不能片面地理解</a:t>
            </a:r>
            <a:r>
              <a:rPr lang="en-US" altLang="zh-CN" sz="3000" b="1">
                <a:solidFill>
                  <a:srgbClr val="0000FF"/>
                </a:solidFill>
                <a:ea typeface="SimSun-ExtB" panose="02010609060101010101" pitchFamily="49" charset="-122"/>
                <a:sym typeface="宋体" panose="02010600030101010101" pitchFamily="2" charset="-122"/>
              </a:rPr>
              <a:t>,</a:t>
            </a:r>
            <a:r>
              <a:rPr lang="zh-CN" altLang="en-US" sz="3000" b="1" dirty="0">
                <a:solidFill>
                  <a:srgbClr val="0000FF"/>
                </a:solidFill>
                <a:latin typeface="宋体" panose="02010600030101010101" pitchFamily="2" charset="-122"/>
                <a:ea typeface="宋体" panose="02010600030101010101" pitchFamily="2" charset="-122"/>
              </a:rPr>
              <a:t>而</a:t>
            </a:r>
            <a:r>
              <a:rPr lang="zh-CN" altLang="en-US" sz="3000" b="1" dirty="0">
                <a:solidFill>
                  <a:srgbClr val="FF3300"/>
                </a:solidFill>
                <a:latin typeface="宋体" panose="02010600030101010101" pitchFamily="2" charset="-122"/>
                <a:ea typeface="宋体" panose="02010600030101010101" pitchFamily="2" charset="-122"/>
              </a:rPr>
              <a:t>要全面深入地调查探究事物的特性</a:t>
            </a:r>
            <a:r>
              <a:rPr lang="en-US" altLang="zh-CN" sz="3000" b="1" dirty="0">
                <a:solidFill>
                  <a:srgbClr val="FF3300"/>
                </a:solidFill>
                <a:latin typeface="宋体" panose="02010600030101010101" pitchFamily="2" charset="-122"/>
                <a:ea typeface="宋体" panose="02010600030101010101" pitchFamily="2" charset="-122"/>
              </a:rPr>
              <a:t>;</a:t>
            </a:r>
            <a:r>
              <a:rPr lang="zh-CN" altLang="en-US" sz="3000" b="1" dirty="0">
                <a:solidFill>
                  <a:srgbClr val="0000FF"/>
                </a:solidFill>
                <a:latin typeface="宋体" panose="02010600030101010101" pitchFamily="2" charset="-122"/>
                <a:ea typeface="宋体" panose="02010600030101010101" pitchFamily="2" charset="-122"/>
              </a:rPr>
              <a:t>更</a:t>
            </a:r>
            <a:r>
              <a:rPr lang="zh-CN" altLang="en-US" sz="3000" b="1" dirty="0">
                <a:solidFill>
                  <a:srgbClr val="FF3300"/>
                </a:solidFill>
                <a:latin typeface="宋体" panose="02010600030101010101" pitchFamily="2" charset="-122"/>
                <a:ea typeface="宋体" panose="02010600030101010101" pitchFamily="2" charset="-122"/>
              </a:rPr>
              <a:t>不能主观臆断</a:t>
            </a:r>
            <a:r>
              <a:rPr lang="en-US" altLang="zh-CN" sz="3000" b="1">
                <a:solidFill>
                  <a:srgbClr val="0000FF"/>
                </a:solidFill>
                <a:ea typeface="SimSun-ExtB" panose="02010609060101010101" pitchFamily="49" charset="-122"/>
                <a:sym typeface="宋体" panose="02010600030101010101" pitchFamily="2" charset="-122"/>
              </a:rPr>
              <a:t>,</a:t>
            </a:r>
            <a:r>
              <a:rPr lang="zh-CN" altLang="en-US" sz="3000" b="1" dirty="0">
                <a:solidFill>
                  <a:srgbClr val="0000FF"/>
                </a:solidFill>
                <a:latin typeface="宋体" panose="02010600030101010101" pitchFamily="2" charset="-122"/>
                <a:ea typeface="宋体" panose="02010600030101010101" pitchFamily="2" charset="-122"/>
              </a:rPr>
              <a:t>而</a:t>
            </a:r>
            <a:r>
              <a:rPr lang="zh-CN" altLang="en-US" sz="3000" b="1" dirty="0">
                <a:solidFill>
                  <a:srgbClr val="FF3300"/>
                </a:solidFill>
                <a:latin typeface="宋体" panose="02010600030101010101" pitchFamily="2" charset="-122"/>
                <a:ea typeface="宋体" panose="02010600030101010101" pitchFamily="2" charset="-122"/>
              </a:rPr>
              <a:t>应当遵循客观事物的规律</a:t>
            </a:r>
            <a:r>
              <a:rPr lang="zh-CN" altLang="en-US" sz="3000" b="1" dirty="0">
                <a:solidFill>
                  <a:srgbClr val="0000FF"/>
                </a:solidFill>
                <a:latin typeface="宋体" panose="02010600030101010101" pitchFamily="2" charset="-122"/>
                <a:ea typeface="宋体" panose="02010600030101010101" pitchFamily="2" charset="-122"/>
              </a:rPr>
              <a:t>。同时也诠释了</a:t>
            </a:r>
            <a:r>
              <a:rPr lang="zh-CN" altLang="en-US" sz="3000" b="1" dirty="0">
                <a:solidFill>
                  <a:srgbClr val="FF3300"/>
                </a:solidFill>
                <a:latin typeface="宋体" panose="02010600030101010101" pitchFamily="2" charset="-122"/>
                <a:ea typeface="宋体" panose="02010600030101010101" pitchFamily="2" charset="-122"/>
              </a:rPr>
              <a:t>生活学习中要注意理论联系实际</a:t>
            </a:r>
            <a:r>
              <a:rPr lang="zh-CN" altLang="en-US" sz="3000" b="1" dirty="0">
                <a:solidFill>
                  <a:srgbClr val="0000FF"/>
                </a:solidFill>
                <a:latin typeface="宋体" panose="02010600030101010101" pitchFamily="2" charset="-122"/>
                <a:ea typeface="宋体" panose="02010600030101010101" pitchFamily="2" charset="-122"/>
              </a:rPr>
              <a:t>。</a:t>
            </a:r>
            <a:endParaRPr lang="zh-CN" altLang="en-US" sz="3000" b="1" dirty="0">
              <a:solidFill>
                <a:srgbClr val="0000FF"/>
              </a:solidFill>
              <a:latin typeface="宋体" panose="02010600030101010101" pitchFamily="2" charset="-122"/>
              <a:ea typeface="宋体" panose="02010600030101010101" pitchFamily="2" charset="-122"/>
            </a:endParaRPr>
          </a:p>
        </p:txBody>
      </p:sp>
      <p:grpSp>
        <p:nvGrpSpPr>
          <p:cNvPr id="4" name="组合 3"/>
          <p:cNvGrpSpPr/>
          <p:nvPr/>
        </p:nvGrpSpPr>
        <p:grpSpPr>
          <a:xfrm>
            <a:off x="871971" y="499051"/>
            <a:ext cx="2792615" cy="713740"/>
            <a:chOff x="2371" y="690"/>
            <a:chExt cx="3471" cy="1124"/>
          </a:xfrm>
        </p:grpSpPr>
        <p:sp>
          <p:nvSpPr>
            <p:cNvPr id="5"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7"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拓展延伸</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7" name="矩形 6"/>
          <p:cNvSpPr/>
          <p:nvPr/>
        </p:nvSpPr>
        <p:spPr>
          <a:xfrm>
            <a:off x="920281" y="427428"/>
            <a:ext cx="10238338" cy="1014730"/>
          </a:xfrm>
          <a:prstGeom prst="rect">
            <a:avLst/>
          </a:prstGeom>
        </p:spPr>
        <p:txBody>
          <a:bodyPr wrap="square">
            <a:spAutoFit/>
          </a:bodyPr>
          <a:lstStyle/>
          <a:p>
            <a:pPr algn="just" fontAlgn="auto">
              <a:lnSpc>
                <a:spcPct val="100000"/>
              </a:lnSpc>
            </a:pPr>
            <a:r>
              <a:rPr lang="en-US" altLang="zh-CN" sz="3000" b="1" dirty="0" smtClean="0">
                <a:latin typeface="宋体" panose="02010600030101010101" pitchFamily="2" charset="-122"/>
                <a:ea typeface="宋体" panose="02010600030101010101" pitchFamily="2" charset="-122"/>
              </a:rPr>
              <a:t>2.</a:t>
            </a:r>
            <a:r>
              <a:rPr lang="zh-CN" altLang="en-US" sz="3000" b="1" dirty="0" smtClean="0">
                <a:latin typeface="宋体" panose="02010600030101010101" pitchFamily="2" charset="-122"/>
                <a:ea typeface="宋体" panose="02010600030101010101" pitchFamily="2" charset="-122"/>
              </a:rPr>
              <a:t>根据现代物理学知识</a:t>
            </a:r>
            <a:r>
              <a:rPr lang="en-US" altLang="zh-CN" sz="3000" b="1">
                <a:ea typeface="SimSun-ExtB" panose="02010609060101010101" pitchFamily="49" charset="-122"/>
                <a:sym typeface="宋体" panose="02010600030101010101" pitchFamily="2" charset="-122"/>
              </a:rPr>
              <a:t>,</a:t>
            </a:r>
            <a:r>
              <a:rPr lang="zh-CN" altLang="en-US" sz="3000" b="1" dirty="0" smtClean="0">
                <a:latin typeface="宋体" panose="02010600030101010101" pitchFamily="2" charset="-122"/>
                <a:ea typeface="宋体" panose="02010600030101010101" pitchFamily="2" charset="-122"/>
              </a:rPr>
              <a:t>课文所讲述的故事会使真实的吗？其中讲的道理是正确的吗？</a:t>
            </a:r>
            <a:endParaRPr lang="zh-CN" altLang="en-US" sz="3000" dirty="0"/>
          </a:p>
        </p:txBody>
      </p:sp>
      <p:sp>
        <p:nvSpPr>
          <p:cNvPr id="8" name="矩形 7"/>
          <p:cNvSpPr/>
          <p:nvPr/>
        </p:nvSpPr>
        <p:spPr>
          <a:xfrm>
            <a:off x="923456" y="3532381"/>
            <a:ext cx="10163808" cy="1938020"/>
          </a:xfrm>
          <a:prstGeom prst="rect">
            <a:avLst/>
          </a:prstGeom>
        </p:spPr>
        <p:txBody>
          <a:bodyPr wrap="square">
            <a:spAutoFit/>
          </a:bodyPr>
          <a:lstStyle/>
          <a:p>
            <a:pPr algn="just" fontAlgn="auto">
              <a:lnSpc>
                <a:spcPct val="100000"/>
              </a:lnSpc>
            </a:pPr>
            <a:r>
              <a:rPr lang="zh-CN" altLang="en-US" sz="2800" b="1" dirty="0" smtClean="0">
                <a:solidFill>
                  <a:schemeClr val="accent1">
                    <a:lumMod val="75000"/>
                  </a:schemeClr>
                </a:solidFill>
                <a:latin typeface="新宋体" panose="02010609030101010101" pitchFamily="49" charset="-122"/>
                <a:ea typeface="新宋体" panose="02010609030101010101" pitchFamily="49" charset="-122"/>
              </a:rPr>
              <a:t>    </a:t>
            </a:r>
            <a:r>
              <a:rPr lang="zh-CN" altLang="en-US" sz="3000" b="1" dirty="0" smtClean="0">
                <a:solidFill>
                  <a:srgbClr val="0000FF"/>
                </a:solidFill>
                <a:latin typeface="新宋体" panose="02010609030101010101" pitchFamily="49" charset="-122"/>
                <a:ea typeface="新宋体" panose="02010609030101010101" pitchFamily="49" charset="-122"/>
              </a:rPr>
              <a:t>实</a:t>
            </a:r>
            <a:r>
              <a:rPr lang="zh-CN" altLang="en-US" sz="3000" b="1" dirty="0">
                <a:solidFill>
                  <a:srgbClr val="0000FF"/>
                </a:solidFill>
                <a:latin typeface="新宋体" panose="02010609030101010101" pitchFamily="49" charset="-122"/>
                <a:ea typeface="新宋体" panose="02010609030101010101" pitchFamily="49" charset="-122"/>
              </a:rPr>
              <a:t>际</a:t>
            </a:r>
            <a:r>
              <a:rPr lang="zh-CN" altLang="en-US" sz="3000" b="1" dirty="0" smtClean="0">
                <a:solidFill>
                  <a:srgbClr val="0000FF"/>
                </a:solidFill>
                <a:latin typeface="新宋体" panose="02010609030101010101" pitchFamily="49" charset="-122"/>
                <a:ea typeface="新宋体" panose="02010609030101010101" pitchFamily="49" charset="-122"/>
              </a:rPr>
              <a:t>上</a:t>
            </a:r>
            <a:r>
              <a:rPr lang="en-US" altLang="zh-CN" sz="3000" b="1">
                <a:solidFill>
                  <a:srgbClr val="0000FF"/>
                </a:solidFill>
                <a:ea typeface="SimSun-ExtB" panose="02010609060101010101" pitchFamily="49" charset="-122"/>
                <a:sym typeface="宋体" panose="02010600030101010101" pitchFamily="2" charset="-122"/>
              </a:rPr>
              <a:t>,</a:t>
            </a:r>
            <a:r>
              <a:rPr lang="zh-CN" altLang="en-US" sz="3000" b="1" dirty="0" smtClean="0">
                <a:solidFill>
                  <a:srgbClr val="0000FF"/>
                </a:solidFill>
                <a:latin typeface="新宋体" panose="02010609030101010101" pitchFamily="49" charset="-122"/>
                <a:ea typeface="新宋体" panose="02010609030101010101" pitchFamily="49" charset="-122"/>
              </a:rPr>
              <a:t>关于本篇故事的科学性</a:t>
            </a:r>
            <a:r>
              <a:rPr lang="en-US" altLang="zh-CN" sz="3000" b="1">
                <a:solidFill>
                  <a:srgbClr val="0000FF"/>
                </a:solidFill>
                <a:ea typeface="SimSun-ExtB" panose="02010609060101010101" pitchFamily="49" charset="-122"/>
                <a:sym typeface="宋体" panose="02010600030101010101" pitchFamily="2" charset="-122"/>
              </a:rPr>
              <a:t>,</a:t>
            </a:r>
            <a:r>
              <a:rPr lang="zh-CN" altLang="en-US" sz="3000" b="1" dirty="0" smtClean="0">
                <a:solidFill>
                  <a:srgbClr val="0000FF"/>
                </a:solidFill>
                <a:latin typeface="新宋体" panose="02010609030101010101" pitchFamily="49" charset="-122"/>
                <a:ea typeface="新宋体" panose="02010609030101010101" pitchFamily="49" charset="-122"/>
              </a:rPr>
              <a:t>一直存在争论</a:t>
            </a:r>
            <a:r>
              <a:rPr lang="en-US" altLang="zh-CN" sz="3000" b="1">
                <a:solidFill>
                  <a:srgbClr val="0000FF"/>
                </a:solidFill>
                <a:ea typeface="SimSun-ExtB" panose="02010609060101010101" pitchFamily="49" charset="-122"/>
                <a:sym typeface="宋体" panose="02010600030101010101" pitchFamily="2" charset="-122"/>
              </a:rPr>
              <a:t>,</a:t>
            </a:r>
            <a:r>
              <a:rPr lang="zh-CN" altLang="en-US" sz="3000" b="1" dirty="0" smtClean="0">
                <a:solidFill>
                  <a:srgbClr val="0000FF"/>
                </a:solidFill>
                <a:latin typeface="新宋体" panose="02010609030101010101" pitchFamily="49" charset="-122"/>
                <a:ea typeface="新宋体" panose="02010609030101010101" pitchFamily="49" charset="-122"/>
              </a:rPr>
              <a:t>不必刻意在乎真伪</a:t>
            </a:r>
            <a:r>
              <a:rPr lang="en-US" altLang="zh-CN" sz="3000" b="1">
                <a:solidFill>
                  <a:srgbClr val="0000FF"/>
                </a:solidFill>
                <a:ea typeface="SimSun-ExtB" panose="02010609060101010101" pitchFamily="49" charset="-122"/>
                <a:sym typeface="宋体" panose="02010600030101010101" pitchFamily="2" charset="-122"/>
              </a:rPr>
              <a:t>,</a:t>
            </a:r>
            <a:r>
              <a:rPr lang="zh-CN" altLang="en-US" sz="3000" b="1" dirty="0" smtClean="0">
                <a:solidFill>
                  <a:srgbClr val="0000FF"/>
                </a:solidFill>
                <a:latin typeface="新宋体" panose="02010609030101010101" pitchFamily="49" charset="-122"/>
                <a:ea typeface="新宋体" panose="02010609030101010101" pitchFamily="49" charset="-122"/>
              </a:rPr>
              <a:t>而重在</a:t>
            </a:r>
            <a:r>
              <a:rPr lang="zh-CN" altLang="en-US" sz="3000" b="1" dirty="0" smtClean="0">
                <a:solidFill>
                  <a:srgbClr val="FF0000"/>
                </a:solidFill>
                <a:latin typeface="新宋体" panose="02010609030101010101" pitchFamily="49" charset="-122"/>
                <a:ea typeface="新宋体" panose="02010609030101010101" pitchFamily="49" charset="-122"/>
              </a:rPr>
              <a:t>把握不可</a:t>
            </a:r>
            <a:r>
              <a:rPr lang="zh-CN" altLang="en-US" sz="3000" b="1" dirty="0" smtClean="0">
                <a:solidFill>
                  <a:srgbClr val="FF0000"/>
                </a:solidFill>
                <a:uFillTx/>
                <a:latin typeface="Arial" panose="020B0604020202020204" pitchFamily="34" charset="0"/>
                <a:ea typeface="SimSun-ExtB" panose="02010609060101010101" pitchFamily="49" charset="-122"/>
                <a:cs typeface="Arial" panose="020B0604020202020204" pitchFamily="34" charset="0"/>
              </a:rPr>
              <a:t>“据理臆断”</a:t>
            </a:r>
            <a:r>
              <a:rPr lang="zh-CN" altLang="en-US" sz="3000" b="1" dirty="0" smtClean="0">
                <a:solidFill>
                  <a:srgbClr val="FF0000"/>
                </a:solidFill>
                <a:latin typeface="新宋体" panose="02010609030101010101" pitchFamily="49" charset="-122"/>
                <a:ea typeface="新宋体" panose="02010609030101010101" pitchFamily="49" charset="-122"/>
              </a:rPr>
              <a:t>这一寓意</a:t>
            </a:r>
            <a:r>
              <a:rPr lang="zh-CN" altLang="en-US" sz="3000" b="1" dirty="0" smtClean="0">
                <a:solidFill>
                  <a:srgbClr val="0000FF"/>
                </a:solidFill>
                <a:latin typeface="新宋体" panose="02010609030101010101" pitchFamily="49" charset="-122"/>
                <a:ea typeface="新宋体" panose="02010609030101010101" pitchFamily="49" charset="-122"/>
              </a:rPr>
              <a:t>。因为作者纪昀的</a:t>
            </a:r>
            <a:r>
              <a:rPr lang="en-US" altLang="zh-CN" sz="3000" b="1" dirty="0" smtClean="0">
                <a:solidFill>
                  <a:srgbClr val="0000FF"/>
                </a:solidFill>
                <a:latin typeface="新宋体" panose="02010609030101010101" pitchFamily="49" charset="-122"/>
                <a:ea typeface="新宋体" panose="02010609030101010101" pitchFamily="49" charset="-122"/>
              </a:rPr>
              <a:t>《</a:t>
            </a:r>
            <a:r>
              <a:rPr lang="zh-CN" altLang="en-US" sz="3000" b="1" dirty="0" smtClean="0">
                <a:solidFill>
                  <a:srgbClr val="0000FF"/>
                </a:solidFill>
                <a:latin typeface="新宋体" panose="02010609030101010101" pitchFamily="49" charset="-122"/>
                <a:ea typeface="新宋体" panose="02010609030101010101" pitchFamily="49" charset="-122"/>
              </a:rPr>
              <a:t>阅微草堂笔记</a:t>
            </a:r>
            <a:r>
              <a:rPr lang="en-US" altLang="zh-CN" sz="3000" b="1" dirty="0" smtClean="0">
                <a:solidFill>
                  <a:srgbClr val="0000FF"/>
                </a:solidFill>
                <a:latin typeface="新宋体" panose="02010609030101010101" pitchFamily="49" charset="-122"/>
                <a:ea typeface="新宋体" panose="02010609030101010101" pitchFamily="49" charset="-122"/>
              </a:rPr>
              <a:t>》</a:t>
            </a:r>
            <a:r>
              <a:rPr lang="zh-CN" altLang="en-US" sz="3000" b="1" dirty="0" smtClean="0">
                <a:solidFill>
                  <a:srgbClr val="0000FF"/>
                </a:solidFill>
                <a:latin typeface="新宋体" panose="02010609030101010101" pitchFamily="49" charset="-122"/>
                <a:ea typeface="新宋体" panose="02010609030101010101" pitchFamily="49" charset="-122"/>
              </a:rPr>
              <a:t>主要讲述各种狐鬼怪谈、奇闻逸事</a:t>
            </a:r>
            <a:r>
              <a:rPr lang="en-US" altLang="zh-CN" sz="3000" b="1">
                <a:solidFill>
                  <a:srgbClr val="0000FF"/>
                </a:solidFill>
                <a:ea typeface="SimSun-ExtB" panose="02010609060101010101" pitchFamily="49" charset="-122"/>
                <a:sym typeface="宋体" panose="02010600030101010101" pitchFamily="2" charset="-122"/>
              </a:rPr>
              <a:t>,</a:t>
            </a:r>
            <a:r>
              <a:rPr lang="zh-CN" altLang="en-US" sz="3000" b="1" dirty="0" smtClean="0">
                <a:solidFill>
                  <a:srgbClr val="0000FF"/>
                </a:solidFill>
                <a:latin typeface="新宋体" panose="02010609030101010101" pitchFamily="49" charset="-122"/>
                <a:ea typeface="新宋体" panose="02010609030101010101" pitchFamily="49" charset="-122"/>
              </a:rPr>
              <a:t>其中有</a:t>
            </a:r>
            <a:r>
              <a:rPr lang="zh-CN" altLang="en-US" sz="3000" b="1" dirty="0">
                <a:solidFill>
                  <a:srgbClr val="0000FF"/>
                </a:solidFill>
                <a:latin typeface="新宋体" panose="02010609030101010101" pitchFamily="49" charset="-122"/>
                <a:ea typeface="新宋体" panose="02010609030101010101" pitchFamily="49" charset="-122"/>
              </a:rPr>
              <a:t>不</a:t>
            </a:r>
            <a:r>
              <a:rPr lang="zh-CN" altLang="en-US" sz="3000" b="1" dirty="0" smtClean="0">
                <a:solidFill>
                  <a:srgbClr val="0000FF"/>
                </a:solidFill>
                <a:latin typeface="新宋体" panose="02010609030101010101" pitchFamily="49" charset="-122"/>
                <a:ea typeface="新宋体" panose="02010609030101010101" pitchFamily="49" charset="-122"/>
              </a:rPr>
              <a:t>少都包含着作者的寄托和感慨。</a:t>
            </a:r>
            <a:endParaRPr lang="zh-CN" altLang="en-US" sz="3000" b="1" dirty="0" smtClean="0">
              <a:solidFill>
                <a:srgbClr val="0000FF"/>
              </a:solidFill>
              <a:latin typeface="新宋体" panose="02010609030101010101" pitchFamily="49" charset="-122"/>
              <a:ea typeface="新宋体" panose="02010609030101010101" pitchFamily="49" charset="-122"/>
            </a:endParaRPr>
          </a:p>
        </p:txBody>
      </p:sp>
      <p:sp>
        <p:nvSpPr>
          <p:cNvPr id="53249" name="TextBox 16"/>
          <p:cNvSpPr txBox="1"/>
          <p:nvPr/>
        </p:nvSpPr>
        <p:spPr>
          <a:xfrm>
            <a:off x="1058545" y="1442085"/>
            <a:ext cx="9893300" cy="1014730"/>
          </a:xfrm>
          <a:prstGeom prst="rect">
            <a:avLst/>
          </a:prstGeom>
          <a:noFill/>
          <a:ln w="9525">
            <a:noFill/>
          </a:ln>
        </p:spPr>
        <p:txBody>
          <a:bodyPr wrap="square" anchor="t" anchorCtr="0">
            <a:spAutoFit/>
          </a:bodyPr>
          <a:p>
            <a:pPr indent="539750" algn="just">
              <a:lnSpc>
                <a:spcPct val="100000"/>
              </a:lnSpc>
            </a:pPr>
            <a:r>
              <a:rPr lang="zh-CN" altLang="en-US" sz="3000" b="1" dirty="0">
                <a:latin typeface="宋体" panose="02010600030101010101" pitchFamily="2" charset="-122"/>
                <a:ea typeface="宋体" panose="02010600030101010101" pitchFamily="2" charset="-122"/>
                <a:sym typeface="+mn-ea"/>
              </a:rPr>
              <a:t>【背景资料】</a:t>
            </a:r>
            <a:r>
              <a:rPr sz="3000" b="1">
                <a:latin typeface="宋体" panose="02010600030101010101" pitchFamily="2" charset="-122"/>
                <a:ea typeface="宋体" panose="02010600030101010101" pitchFamily="2" charset="-122"/>
              </a:rPr>
              <a:t>《河中石兽》选自《阅微草堂笔记》卷十六《</a:t>
            </a:r>
            <a:r>
              <a:rPr sz="3000" b="1">
                <a:solidFill>
                  <a:srgbClr val="FF0000"/>
                </a:solidFill>
                <a:latin typeface="宋体" panose="02010600030101010101" pitchFamily="2" charset="-122"/>
                <a:ea typeface="宋体" panose="02010600030101010101" pitchFamily="2" charset="-122"/>
              </a:rPr>
              <a:t>姑妄听之</a:t>
            </a:r>
            <a:r>
              <a:rPr sz="3000" b="1">
                <a:latin typeface="宋体" panose="02010600030101010101" pitchFamily="2" charset="-122"/>
                <a:ea typeface="宋体" panose="02010600030101010101" pitchFamily="2" charset="-122"/>
              </a:rPr>
              <a:t>》</a:t>
            </a:r>
            <a:r>
              <a:rPr lang="zh-CN" altLang="en-US" sz="3000" b="1" dirty="0">
                <a:solidFill>
                  <a:schemeClr val="tx1"/>
                </a:solidFill>
                <a:latin typeface="宋体" panose="02010600030101010101" pitchFamily="2" charset="-122"/>
                <a:ea typeface="宋体" panose="02010600030101010101" pitchFamily="2" charset="-122"/>
              </a:rPr>
              <a:t>。</a:t>
            </a:r>
            <a:endParaRPr lang="zh-CN" altLang="en-US" sz="3000" b="1" dirty="0">
              <a:solidFill>
                <a:schemeClr val="tx1"/>
              </a:solidFill>
              <a:latin typeface="宋体" panose="02010600030101010101" pitchFamily="2" charset="-122"/>
              <a:ea typeface="宋体" panose="02010600030101010101" pitchFamily="2" charset="-122"/>
            </a:endParaRPr>
          </a:p>
        </p:txBody>
      </p:sp>
      <p:sp>
        <p:nvSpPr>
          <p:cNvPr id="82947" name="矩形 3"/>
          <p:cNvSpPr/>
          <p:nvPr/>
        </p:nvSpPr>
        <p:spPr>
          <a:xfrm>
            <a:off x="1764030" y="2383155"/>
            <a:ext cx="5470525" cy="1076325"/>
          </a:xfrm>
          <a:prstGeom prst="rect">
            <a:avLst/>
          </a:prstGeom>
          <a:solidFill>
            <a:srgbClr val="FFFFFF"/>
          </a:solidFill>
          <a:ln w="25400">
            <a:noFill/>
          </a:ln>
        </p:spPr>
        <p:txBody>
          <a:bodyPr wrap="square" anchor="t" anchorCtr="0">
            <a:spAutoFit/>
          </a:bodyPr>
          <a:p>
            <a:r>
              <a:rPr lang="zh-CN" altLang="en-US" sz="3200" dirty="0">
                <a:solidFill>
                  <a:srgbClr val="FF0000"/>
                </a:solidFill>
                <a:latin typeface="黑体" panose="02010609060101010101" charset="-122"/>
                <a:ea typeface="黑体" panose="02010609060101010101" charset="-122"/>
              </a:rPr>
              <a:t>姑且随便听听</a:t>
            </a:r>
            <a:r>
              <a:rPr lang="en-US" altLang="zh-CN" sz="3200" b="1">
                <a:solidFill>
                  <a:srgbClr val="FF0000"/>
                </a:solidFill>
                <a:ea typeface="SimSun-ExtB" panose="02010609060101010101" pitchFamily="49" charset="-122"/>
                <a:sym typeface="宋体" panose="02010600030101010101" pitchFamily="2" charset="-122"/>
              </a:rPr>
              <a:t>,</a:t>
            </a:r>
            <a:r>
              <a:rPr lang="zh-CN" altLang="en-US" sz="3200" dirty="0">
                <a:solidFill>
                  <a:srgbClr val="FF0000"/>
                </a:solidFill>
                <a:latin typeface="黑体" panose="02010609060101010101" charset="-122"/>
                <a:ea typeface="黑体" panose="02010609060101010101" charset="-122"/>
              </a:rPr>
              <a:t>不一定就相信</a:t>
            </a:r>
            <a:r>
              <a:rPr lang="en-US" altLang="zh-CN" sz="3200" b="1" dirty="0">
                <a:solidFill>
                  <a:srgbClr val="FF3300"/>
                </a:solidFill>
                <a:latin typeface="宋体" panose="02010600030101010101" pitchFamily="2" charset="-122"/>
                <a:ea typeface="宋体" panose="02010600030101010101" pitchFamily="2" charset="-122"/>
                <a:sym typeface="+mn-ea"/>
              </a:rPr>
              <a:t>;</a:t>
            </a:r>
            <a:r>
              <a:rPr lang="zh-CN" altLang="en-US" sz="3200" b="1" dirty="0">
                <a:solidFill>
                  <a:srgbClr val="FF3300"/>
                </a:solidFill>
                <a:latin typeface="黑体" panose="02010609060101010101" charset="-122"/>
                <a:ea typeface="黑体" panose="02010609060101010101" charset="-122"/>
                <a:sym typeface="+mn-ea"/>
              </a:rPr>
              <a:t>要学会</a:t>
            </a:r>
            <a:r>
              <a:rPr lang="en-US" altLang="zh-CN" sz="3200" b="1" dirty="0">
                <a:solidFill>
                  <a:srgbClr val="FF3300"/>
                </a:solidFill>
                <a:latin typeface="黑体" panose="02010609060101010101" charset="-122"/>
                <a:ea typeface="黑体" panose="02010609060101010101" charset="-122"/>
                <a:sym typeface="+mn-ea"/>
              </a:rPr>
              <a:t>独立思考</a:t>
            </a:r>
            <a:r>
              <a:rPr lang="zh-CN" altLang="en-US" sz="3200" b="1" dirty="0">
                <a:solidFill>
                  <a:srgbClr val="FF3300"/>
                </a:solidFill>
                <a:latin typeface="黑体" panose="02010609060101010101" charset="-122"/>
                <a:ea typeface="黑体" panose="02010609060101010101" charset="-122"/>
                <a:sym typeface="+mn-ea"/>
              </a:rPr>
              <a:t>并</a:t>
            </a:r>
            <a:r>
              <a:rPr lang="en-US" altLang="zh-CN" sz="3200" b="1" dirty="0">
                <a:solidFill>
                  <a:srgbClr val="FF3300"/>
                </a:solidFill>
                <a:latin typeface="黑体" panose="02010609060101010101" charset="-122"/>
                <a:ea typeface="黑体" panose="02010609060101010101" charset="-122"/>
                <a:sym typeface="+mn-ea"/>
              </a:rPr>
              <a:t>质疑思辨</a:t>
            </a:r>
            <a:r>
              <a:rPr lang="zh-CN" altLang="en-US" sz="3200" dirty="0">
                <a:solidFill>
                  <a:srgbClr val="FF0000"/>
                </a:solidFill>
                <a:latin typeface="黑体" panose="02010609060101010101" charset="-122"/>
                <a:ea typeface="黑体" panose="02010609060101010101" charset="-122"/>
              </a:rPr>
              <a:t>。</a:t>
            </a:r>
            <a:endParaRPr lang="zh-CN" altLang="en-US" sz="3200" dirty="0">
              <a:solidFill>
                <a:srgbClr val="FF0000"/>
              </a:solidFill>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2947"/>
                                        </p:tgtEl>
                                        <p:attrNameLst>
                                          <p:attrName>style.visibility</p:attrName>
                                        </p:attrNameLst>
                                      </p:cBhvr>
                                      <p:to>
                                        <p:strVal val="visible"/>
                                      </p:to>
                                    </p:set>
                                    <p:animEffect transition="in" filter="blinds(horizontal)">
                                      <p:cBhvr>
                                        <p:cTn id="7" dur="500"/>
                                        <p:tgtEl>
                                          <p:spTgt spid="8294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2947"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2" name="矩形 1"/>
          <p:cNvSpPr/>
          <p:nvPr/>
        </p:nvSpPr>
        <p:spPr>
          <a:xfrm>
            <a:off x="386080" y="876935"/>
            <a:ext cx="11150600" cy="1014730"/>
          </a:xfrm>
          <a:prstGeom prst="rect">
            <a:avLst/>
          </a:prstGeom>
        </p:spPr>
        <p:txBody>
          <a:bodyPr wrap="square">
            <a:spAutoFit/>
          </a:bodyPr>
          <a:p>
            <a:pPr algn="just" fontAlgn="base">
              <a:lnSpc>
                <a:spcPct val="100000"/>
              </a:lnSpc>
              <a:spcBef>
                <a:spcPts val="0"/>
              </a:spcBef>
              <a:spcAft>
                <a:spcPts val="0"/>
              </a:spcAft>
            </a:pPr>
            <a:r>
              <a:rPr lang="en-US" altLang="zh-CN" sz="3000" b="1" noProof="1">
                <a:solidFill>
                  <a:schemeClr val="tx1"/>
                </a:solidFill>
                <a:uFillTx/>
                <a:latin typeface="宋体" panose="02010600030101010101" pitchFamily="2" charset="-122"/>
                <a:ea typeface="宋体" panose="02010600030101010101" pitchFamily="2" charset="-122"/>
                <a:cs typeface="宋体" panose="02010600030101010101" pitchFamily="2" charset="-122"/>
              </a:rPr>
              <a:t>3.</a:t>
            </a:r>
            <a:r>
              <a:rPr sz="3000" b="1" noProof="1">
                <a:latin typeface="宋体" panose="02010600030101010101" pitchFamily="2" charset="-122"/>
                <a:ea typeface="宋体" panose="02010600030101010101" pitchFamily="2" charset="-122"/>
                <a:cs typeface="宋体" panose="02010600030101010101" pitchFamily="2" charset="-122"/>
              </a:rPr>
              <a:t>文中老河兵说</a:t>
            </a:r>
            <a:r>
              <a:rPr lang="zh-CN" altLang="zh-CN" sz="3000" b="1">
                <a:latin typeface="Arial" panose="020B0604020202020204" pitchFamily="34" charset="0"/>
                <a:ea typeface="宋体" panose="02010600030101010101" pitchFamily="2" charset="-122"/>
                <a:sym typeface="+mn-ea"/>
              </a:rPr>
              <a:t>:</a:t>
            </a:r>
            <a:r>
              <a:rPr lang="zh-CN" altLang="zh-CN" sz="3000" b="1" dirty="0">
                <a:uFillTx/>
                <a:latin typeface="Arial" panose="020B0604020202020204" pitchFamily="34" charset="0"/>
                <a:ea typeface="SimSun-ExtB" panose="02010609060101010101" pitchFamily="49" charset="-122"/>
                <a:cs typeface="Arial" panose="020B0604020202020204" pitchFamily="34" charset="0"/>
                <a:sym typeface="+mn-ea"/>
              </a:rPr>
              <a:t>“</a:t>
            </a:r>
            <a:r>
              <a:rPr sz="3000" b="1" noProof="1">
                <a:latin typeface="宋体" panose="02010600030101010101" pitchFamily="2" charset="-122"/>
                <a:ea typeface="宋体" panose="02010600030101010101" pitchFamily="2" charset="-122"/>
                <a:cs typeface="宋体" panose="02010600030101010101" pitchFamily="2" charset="-122"/>
              </a:rPr>
              <a:t>凡河中失石</a:t>
            </a:r>
            <a:r>
              <a:rPr lang="en-US" altLang="zh-CN" sz="3000" b="1">
                <a:ea typeface="SimSun-ExtB" panose="02010609060101010101" pitchFamily="49" charset="-122"/>
                <a:sym typeface="宋体" panose="02010600030101010101" pitchFamily="2" charset="-122"/>
              </a:rPr>
              <a:t>,</a:t>
            </a:r>
            <a:r>
              <a:rPr sz="3000" b="1" noProof="1">
                <a:latin typeface="宋体" panose="02010600030101010101" pitchFamily="2" charset="-122"/>
                <a:ea typeface="宋体" panose="02010600030101010101" pitchFamily="2" charset="-122"/>
                <a:cs typeface="宋体" panose="02010600030101010101" pitchFamily="2" charset="-122"/>
              </a:rPr>
              <a:t>当求之于上流。</a:t>
            </a:r>
            <a:r>
              <a:rPr lang="zh-CN" altLang="zh-CN" sz="3000" b="1" dirty="0">
                <a:uFillTx/>
                <a:latin typeface="Arial" panose="020B0604020202020204" pitchFamily="34" charset="0"/>
                <a:ea typeface="SimSun-ExtB" panose="02010609060101010101" pitchFamily="49" charset="-122"/>
                <a:cs typeface="Arial" panose="020B0604020202020204" pitchFamily="34" charset="0"/>
                <a:sym typeface="+mn-ea"/>
              </a:rPr>
              <a:t>”</a:t>
            </a:r>
            <a:r>
              <a:rPr sz="3000" b="1" noProof="1">
                <a:latin typeface="宋体" panose="02010600030101010101" pitchFamily="2" charset="-122"/>
                <a:ea typeface="宋体" panose="02010600030101010101" pitchFamily="2" charset="-122"/>
                <a:cs typeface="宋体" panose="02010600030101010101" pitchFamily="2" charset="-122"/>
              </a:rPr>
              <a:t>有人提出疑问</a:t>
            </a:r>
            <a:r>
              <a:rPr lang="en-US" altLang="zh-CN" sz="3000" b="1">
                <a:ea typeface="SimSun-ExtB" panose="02010609060101010101" pitchFamily="49" charset="-122"/>
                <a:sym typeface="宋体" panose="02010600030101010101" pitchFamily="2" charset="-122"/>
              </a:rPr>
              <a:t>,</a:t>
            </a:r>
            <a:r>
              <a:rPr sz="3000" b="1" noProof="1">
                <a:latin typeface="宋体" panose="02010600030101010101" pitchFamily="2" charset="-122"/>
                <a:ea typeface="宋体" panose="02010600030101010101" pitchFamily="2" charset="-122"/>
                <a:cs typeface="宋体" panose="02010600030101010101" pitchFamily="2" charset="-122"/>
              </a:rPr>
              <a:t>认为这个推断过于绝对。你的看法呢</a:t>
            </a:r>
            <a:r>
              <a:rPr lang="zh-CN" altLang="zh-CN" sz="3000" b="1" dirty="0">
                <a:uFillTx/>
                <a:latin typeface="宋体" panose="02010600030101010101" pitchFamily="2" charset="-122"/>
                <a:cs typeface="宋体" panose="02010600030101010101" pitchFamily="2" charset="-122"/>
                <a:sym typeface="+mn-ea"/>
              </a:rPr>
              <a:t>(</a:t>
            </a:r>
            <a:r>
              <a:rPr lang="zh-CN" sz="3000" b="1" dirty="0">
                <a:uFillTx/>
                <a:latin typeface="宋体" panose="02010600030101010101" pitchFamily="2" charset="-122"/>
                <a:ea typeface="宋体" panose="02010600030101010101" pitchFamily="2" charset="-122"/>
                <a:sym typeface="+mn-ea"/>
              </a:rPr>
              <a:t>思考探究二</a:t>
            </a:r>
            <a:r>
              <a:rPr lang="zh-CN" altLang="zh-CN" sz="3000" b="1" dirty="0">
                <a:uFillTx/>
                <a:latin typeface="宋体" panose="02010600030101010101" pitchFamily="2" charset="-122"/>
                <a:cs typeface="宋体" panose="02010600030101010101" pitchFamily="2" charset="-122"/>
                <a:sym typeface="+mn-ea"/>
              </a:rPr>
              <a:t>)</a:t>
            </a:r>
            <a:r>
              <a:rPr lang="zh-CN" altLang="zh-CN" sz="3000" b="1" dirty="0">
                <a:uFillTx/>
                <a:latin typeface="宋体" panose="02010600030101010101" pitchFamily="2" charset="-122"/>
                <a:ea typeface="宋体" panose="02010600030101010101" pitchFamily="2" charset="-122"/>
                <a:cs typeface="宋体" panose="02010600030101010101" pitchFamily="2" charset="-122"/>
                <a:sym typeface="+mn-ea"/>
              </a:rPr>
              <a:t>？</a:t>
            </a:r>
            <a:endParaRPr lang="zh-CN" altLang="zh-CN" sz="3000" b="1" dirty="0">
              <a:solidFill>
                <a:schemeClr val="tx1"/>
              </a:solidFill>
              <a:uFillTx/>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 name="文本框 3"/>
          <p:cNvSpPr txBox="1"/>
          <p:nvPr/>
        </p:nvSpPr>
        <p:spPr>
          <a:xfrm>
            <a:off x="479425" y="1962785"/>
            <a:ext cx="11057255" cy="1476375"/>
          </a:xfrm>
          <a:prstGeom prst="rect">
            <a:avLst/>
          </a:prstGeom>
          <a:noFill/>
          <a:ln w="9525">
            <a:noFill/>
          </a:ln>
        </p:spPr>
        <p:txBody>
          <a:bodyPr wrap="square">
            <a:spAutoFit/>
          </a:bodyPr>
          <a:p>
            <a:pPr indent="0"/>
            <a:r>
              <a:rPr lang="en-US" altLang="zh-CN" sz="2800" b="1">
                <a:solidFill>
                  <a:srgbClr val="0000FF"/>
                </a:solidFill>
                <a:ea typeface="宋体" panose="02010600030101010101" pitchFamily="2" charset="-122"/>
              </a:rPr>
              <a:t>       </a:t>
            </a:r>
            <a:r>
              <a:rPr sz="3000" b="1">
                <a:solidFill>
                  <a:srgbClr val="0000FF"/>
                </a:solidFill>
                <a:latin typeface="宋体" panose="02010600030101010101" pitchFamily="2" charset="-122"/>
                <a:ea typeface="宋体" panose="02010600030101010101" pitchFamily="2" charset="-122"/>
                <a:cs typeface="宋体" panose="02010600030101010101" pitchFamily="2" charset="-122"/>
              </a:rPr>
              <a:t>我同意提出的疑问。因为做任何事</a:t>
            </a:r>
            <a:r>
              <a:rPr lang="en-US" altLang="zh-CN" sz="3000" b="1">
                <a:solidFill>
                  <a:srgbClr val="0000FF"/>
                </a:solidFill>
                <a:ea typeface="SimSun-ExtB" panose="02010609060101010101" pitchFamily="49" charset="-122"/>
                <a:sym typeface="宋体" panose="02010600030101010101" pitchFamily="2" charset="-122"/>
              </a:rPr>
              <a:t>,</a:t>
            </a:r>
            <a:r>
              <a:rPr sz="3000" b="1">
                <a:solidFill>
                  <a:srgbClr val="0000FF"/>
                </a:solidFill>
                <a:latin typeface="宋体" panose="02010600030101010101" pitchFamily="2" charset="-122"/>
                <a:ea typeface="宋体" panose="02010600030101010101" pitchFamily="2" charset="-122"/>
                <a:cs typeface="宋体" panose="02010600030101010101" pitchFamily="2" charset="-122"/>
              </a:rPr>
              <a:t>一定</a:t>
            </a:r>
            <a:r>
              <a:rPr sz="3000" b="1">
                <a:solidFill>
                  <a:srgbClr val="FF3300"/>
                </a:solidFill>
                <a:latin typeface="宋体" panose="02010600030101010101" pitchFamily="2" charset="-122"/>
                <a:ea typeface="宋体" panose="02010600030101010101" pitchFamily="2" charset="-122"/>
                <a:cs typeface="宋体" panose="02010600030101010101" pitchFamily="2" charset="-122"/>
              </a:rPr>
              <a:t>要从实际出发</a:t>
            </a:r>
            <a:r>
              <a:rPr lang="en-US" altLang="zh-CN" sz="3000" b="1">
                <a:solidFill>
                  <a:srgbClr val="FF3300"/>
                </a:solidFill>
                <a:ea typeface="SimSun-ExtB" panose="02010609060101010101" pitchFamily="49" charset="-122"/>
                <a:sym typeface="宋体" panose="02010600030101010101" pitchFamily="2" charset="-122"/>
              </a:rPr>
              <a:t>,</a:t>
            </a:r>
            <a:r>
              <a:rPr sz="3000" b="1">
                <a:solidFill>
                  <a:srgbClr val="FF3300"/>
                </a:solidFill>
                <a:latin typeface="宋体" panose="02010600030101010101" pitchFamily="2" charset="-122"/>
                <a:ea typeface="宋体" panose="02010600030101010101" pitchFamily="2" charset="-122"/>
                <a:cs typeface="宋体" panose="02010600030101010101" pitchFamily="2" charset="-122"/>
              </a:rPr>
              <a:t>综合考虑各方面的因素</a:t>
            </a:r>
            <a:r>
              <a:rPr lang="en-US" altLang="zh-CN" sz="3000" b="1">
                <a:solidFill>
                  <a:srgbClr val="FF3300"/>
                </a:solidFill>
                <a:ea typeface="SimSun-ExtB" panose="02010609060101010101" pitchFamily="49" charset="-122"/>
                <a:sym typeface="宋体" panose="02010600030101010101" pitchFamily="2" charset="-122"/>
              </a:rPr>
              <a:t>,</a:t>
            </a:r>
            <a:r>
              <a:rPr sz="3000" b="1">
                <a:solidFill>
                  <a:srgbClr val="FF3300"/>
                </a:solidFill>
                <a:latin typeface="宋体" panose="02010600030101010101" pitchFamily="2" charset="-122"/>
                <a:ea typeface="宋体" panose="02010600030101010101" pitchFamily="2" charset="-122"/>
                <a:cs typeface="宋体" panose="02010600030101010101" pitchFamily="2" charset="-122"/>
              </a:rPr>
              <a:t>考虑不同事物的特殊规律</a:t>
            </a:r>
            <a:r>
              <a:rPr lang="en-US" altLang="zh-CN" sz="3000" b="1">
                <a:solidFill>
                  <a:srgbClr val="0000FF"/>
                </a:solidFill>
                <a:ea typeface="SimSun-ExtB" panose="02010609060101010101" pitchFamily="49" charset="-122"/>
                <a:sym typeface="宋体" panose="02010600030101010101" pitchFamily="2" charset="-122"/>
              </a:rPr>
              <a:t>,</a:t>
            </a:r>
            <a:r>
              <a:rPr sz="3000" b="1">
                <a:solidFill>
                  <a:srgbClr val="0000FF"/>
                </a:solidFill>
                <a:latin typeface="宋体" panose="02010600030101010101" pitchFamily="2" charset="-122"/>
                <a:ea typeface="宋体" panose="02010600030101010101" pitchFamily="2" charset="-122"/>
                <a:cs typeface="宋体" panose="02010600030101010101" pitchFamily="2" charset="-122"/>
              </a:rPr>
              <a:t>这样才能做出正确的判断</a:t>
            </a:r>
            <a:r>
              <a:rPr lang="zh-CN" sz="3000" b="1">
                <a:solidFill>
                  <a:srgbClr val="0000FF"/>
                </a:solidFill>
                <a:ea typeface="宋体" panose="02010600030101010101" pitchFamily="2" charset="-122"/>
              </a:rPr>
              <a:t>。</a:t>
            </a:r>
            <a:endParaRPr lang="zh-CN" altLang="en-US" sz="3000" b="1">
              <a:solidFill>
                <a:srgbClr val="0000FF"/>
              </a:solidFill>
              <a:ea typeface="宋体" panose="02010600030101010101" pitchFamily="2" charset="-122"/>
            </a:endParaRPr>
          </a:p>
        </p:txBody>
      </p:sp>
      <p:sp>
        <p:nvSpPr>
          <p:cNvPr id="55297" name="文本框 2"/>
          <p:cNvSpPr txBox="1"/>
          <p:nvPr/>
        </p:nvSpPr>
        <p:spPr>
          <a:xfrm>
            <a:off x="479425" y="3644265"/>
            <a:ext cx="10920095" cy="1014730"/>
          </a:xfrm>
          <a:prstGeom prst="rect">
            <a:avLst/>
          </a:prstGeom>
          <a:noFill/>
          <a:ln w="9525">
            <a:noFill/>
          </a:ln>
        </p:spPr>
        <p:txBody>
          <a:bodyPr wrap="square" anchor="t" anchorCtr="0">
            <a:spAutoFit/>
          </a:bodyPr>
          <a:p>
            <a:pPr>
              <a:lnSpc>
                <a:spcPct val="100000"/>
              </a:lnSpc>
            </a:pPr>
            <a:r>
              <a:rPr lang="en-US" altLang="zh-CN" sz="3000" b="1" dirty="0">
                <a:solidFill>
                  <a:schemeClr val="tx1"/>
                </a:solidFill>
                <a:latin typeface="宋体" panose="02010600030101010101" pitchFamily="2" charset="-122"/>
                <a:ea typeface="宋体" panose="02010600030101010101" pitchFamily="2" charset="-122"/>
              </a:rPr>
              <a:t>4.</a:t>
            </a:r>
            <a:r>
              <a:rPr lang="zh-CN" altLang="zh-CN" sz="3000" b="1" dirty="0">
                <a:solidFill>
                  <a:schemeClr val="tx1"/>
                </a:solidFill>
                <a:latin typeface="宋体" panose="02010600030101010101" pitchFamily="2" charset="-122"/>
                <a:ea typeface="宋体" panose="02010600030101010101" pitchFamily="2" charset="-122"/>
                <a:cs typeface="宋体" panose="02010600030101010101" pitchFamily="2" charset="-122"/>
              </a:rPr>
              <a:t>你还知道哪些</a:t>
            </a:r>
            <a:r>
              <a:rPr lang="zh-CN" altLang="zh-CN" sz="3000" b="1" dirty="0">
                <a:solidFill>
                  <a:schemeClr val="tx1"/>
                </a:solidFill>
                <a:uFillTx/>
                <a:latin typeface="Arial" panose="020B0604020202020204" pitchFamily="34" charset="0"/>
                <a:ea typeface="SimSun-ExtB" panose="02010609060101010101" pitchFamily="49" charset="-122"/>
                <a:cs typeface="Arial" panose="020B0604020202020204" pitchFamily="34" charset="0"/>
              </a:rPr>
              <a:t>“但知其一</a:t>
            </a:r>
            <a:r>
              <a:rPr lang="en-US" altLang="zh-CN" sz="3000" b="1">
                <a:ea typeface="SimSun-ExtB" panose="02010609060101010101" pitchFamily="49" charset="-122"/>
                <a:sym typeface="宋体" panose="02010600030101010101" pitchFamily="2" charset="-122"/>
              </a:rPr>
              <a:t>,</a:t>
            </a:r>
            <a:r>
              <a:rPr lang="zh-CN" altLang="zh-CN" sz="3000" b="1" dirty="0">
                <a:solidFill>
                  <a:schemeClr val="tx1"/>
                </a:solidFill>
                <a:uFillTx/>
                <a:latin typeface="Arial" panose="020B0604020202020204" pitchFamily="34" charset="0"/>
                <a:ea typeface="SimSun-ExtB" panose="02010609060101010101" pitchFamily="49" charset="-122"/>
                <a:cs typeface="Arial" panose="020B0604020202020204" pitchFamily="34" charset="0"/>
              </a:rPr>
              <a:t>不知其二”</a:t>
            </a:r>
            <a:r>
              <a:rPr lang="zh-CN" altLang="zh-CN" sz="3000" b="1" dirty="0">
                <a:solidFill>
                  <a:schemeClr val="tx1"/>
                </a:solidFill>
                <a:latin typeface="宋体" panose="02010600030101010101" pitchFamily="2" charset="-122"/>
                <a:ea typeface="宋体" panose="02010600030101010101" pitchFamily="2" charset="-122"/>
                <a:cs typeface="宋体" panose="02010600030101010101" pitchFamily="2" charset="-122"/>
              </a:rPr>
              <a:t>却主观臆断</a:t>
            </a:r>
            <a:r>
              <a:rPr lang="en-US" altLang="zh-CN" sz="3000" b="1">
                <a:ea typeface="SimSun-ExtB" panose="02010609060101010101" pitchFamily="49" charset="-122"/>
                <a:sym typeface="宋体" panose="02010600030101010101" pitchFamily="2" charset="-122"/>
              </a:rPr>
              <a:t>,</a:t>
            </a:r>
            <a:r>
              <a:rPr lang="zh-CN" altLang="zh-CN" sz="3000" b="1" dirty="0">
                <a:solidFill>
                  <a:schemeClr val="tx1"/>
                </a:solidFill>
                <a:latin typeface="宋体" panose="02010600030101010101" pitchFamily="2" charset="-122"/>
                <a:ea typeface="宋体" panose="02010600030101010101" pitchFamily="2" charset="-122"/>
                <a:cs typeface="宋体" panose="02010600030101010101" pitchFamily="2" charset="-122"/>
              </a:rPr>
              <a:t>以致犯下错误或闹出笑话的事例？请调动你的记忆库或者搜查资料写下来</a:t>
            </a:r>
            <a:r>
              <a:rPr lang="zh-CN" altLang="en-US" sz="3000" b="1" dirty="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en-US" altLang="zh-CN" sz="3000" b="1">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51204" name="矩形 58371"/>
          <p:cNvSpPr/>
          <p:nvPr/>
        </p:nvSpPr>
        <p:spPr>
          <a:xfrm>
            <a:off x="1039495" y="4658995"/>
            <a:ext cx="10112375" cy="668020"/>
          </a:xfrm>
          <a:prstGeom prst="rect">
            <a:avLst/>
          </a:prstGeom>
          <a:noFill/>
          <a:ln w="9525">
            <a:noFill/>
          </a:ln>
        </p:spPr>
        <p:txBody>
          <a:bodyPr wrap="square" anchor="t" anchorCtr="0">
            <a:spAutoFit/>
          </a:bodyPr>
          <a:p>
            <a:pPr algn="l">
              <a:lnSpc>
                <a:spcPct val="125000"/>
              </a:lnSpc>
            </a:pPr>
            <a:r>
              <a:rPr lang="zh-CN" altLang="en-US" sz="3000" dirty="0">
                <a:solidFill>
                  <a:srgbClr val="FF0000"/>
                </a:solidFill>
                <a:latin typeface="黑体" panose="02010609060101010101" charset="-122"/>
                <a:ea typeface="黑体" panose="02010609060101010101" charset="-122"/>
              </a:rPr>
              <a:t>盲人摸象、刻舟求剑、井底之蛙、纸上谈兵、小蝌蚪找妈妈</a:t>
            </a:r>
            <a:endParaRPr lang="zh-CN" altLang="en-US" sz="3000" dirty="0">
              <a:solidFill>
                <a:srgbClr val="FF0000"/>
              </a:solidFill>
              <a:latin typeface="黑体" panose="02010609060101010101" charset="-122"/>
              <a:ea typeface="黑体" panose="02010609060101010101"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1204">
                                            <p:txEl>
                                              <p:charRg st="0" end="5"/>
                                            </p:txEl>
                                          </p:spTgt>
                                        </p:tgtEl>
                                        <p:attrNameLst>
                                          <p:attrName>style.visibility</p:attrName>
                                        </p:attrNameLst>
                                      </p:cBhvr>
                                      <p:to>
                                        <p:strVal val="visible"/>
                                      </p:to>
                                    </p:set>
                                    <p:anim calcmode="lin" valueType="num">
                                      <p:cBhvr additive="base">
                                        <p:cTn id="13" dur="500" fill="hold"/>
                                        <p:tgtEl>
                                          <p:spTgt spid="51204">
                                            <p:txEl>
                                              <p:charRg st="0" end="5"/>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1204">
                                            <p:txEl>
                                              <p:charRg st="0"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grpSp>
        <p:nvGrpSpPr>
          <p:cNvPr id="5" name="组合 4"/>
          <p:cNvGrpSpPr/>
          <p:nvPr/>
        </p:nvGrpSpPr>
        <p:grpSpPr>
          <a:xfrm>
            <a:off x="871971" y="499051"/>
            <a:ext cx="2792615" cy="713740"/>
            <a:chOff x="2371" y="690"/>
            <a:chExt cx="3471" cy="1124"/>
          </a:xfrm>
        </p:grpSpPr>
        <p:sp>
          <p:nvSpPr>
            <p:cNvPr id="6"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7"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板书设计</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2" name="矩形 1"/>
          <p:cNvSpPr/>
          <p:nvPr/>
        </p:nvSpPr>
        <p:spPr>
          <a:xfrm>
            <a:off x="572752" y="2787134"/>
            <a:ext cx="1832553" cy="584775"/>
          </a:xfrm>
          <a:prstGeom prst="rect">
            <a:avLst/>
          </a:prstGeom>
        </p:spPr>
        <p:txBody>
          <a:bodyPr wrap="none">
            <a:spAutoFit/>
          </a:bodyPr>
          <a:lstStyle/>
          <a:p>
            <a:r>
              <a:rPr lang="zh-CN" altLang="en-US" sz="3200" b="1" dirty="0">
                <a:solidFill>
                  <a:schemeClr val="accent1">
                    <a:lumMod val="75000"/>
                  </a:schemeClr>
                </a:solidFill>
                <a:effectLst>
                  <a:outerShdw blurRad="38100" dist="38100" dir="2700000" algn="tl">
                    <a:srgbClr val="000000">
                      <a:alpha val="43137"/>
                    </a:srgbClr>
                  </a:outerShdw>
                </a:effectLst>
                <a:latin typeface="新宋体" panose="02010609030101010101" pitchFamily="49" charset="-122"/>
                <a:ea typeface="新宋体" panose="02010609030101010101" pitchFamily="49" charset="-122"/>
              </a:rPr>
              <a:t>河中石兽</a:t>
            </a:r>
            <a:endParaRPr lang="zh-CN" altLang="en-US" sz="3200" dirty="0">
              <a:effectLst>
                <a:outerShdw blurRad="38100" dist="38100" dir="2700000" algn="tl">
                  <a:srgbClr val="000000">
                    <a:alpha val="43137"/>
                  </a:srgbClr>
                </a:outerShdw>
              </a:effectLst>
            </a:endParaRPr>
          </a:p>
        </p:txBody>
      </p:sp>
      <p:sp>
        <p:nvSpPr>
          <p:cNvPr id="3" name="矩形 2"/>
          <p:cNvSpPr/>
          <p:nvPr/>
        </p:nvSpPr>
        <p:spPr>
          <a:xfrm>
            <a:off x="2967796" y="1861840"/>
            <a:ext cx="906017" cy="523220"/>
          </a:xfrm>
          <a:prstGeom prst="rect">
            <a:avLst/>
          </a:prstGeom>
        </p:spPr>
        <p:txBody>
          <a:bodyPr wrap="none">
            <a:spAutoFit/>
          </a:bodyPr>
          <a:lstStyle/>
          <a:p>
            <a:r>
              <a:rPr lang="zh-CN" altLang="en-US" sz="2800" b="1" dirty="0">
                <a:solidFill>
                  <a:schemeClr val="accent1">
                    <a:lumMod val="75000"/>
                  </a:schemeClr>
                </a:solidFill>
                <a:latin typeface="新宋体" panose="02010609030101010101" pitchFamily="49" charset="-122"/>
                <a:ea typeface="新宋体" panose="02010609030101010101" pitchFamily="49" charset="-122"/>
              </a:rPr>
              <a:t>寺僧</a:t>
            </a:r>
            <a:endParaRPr lang="zh-CN" altLang="en-US" sz="2800" dirty="0"/>
          </a:p>
        </p:txBody>
      </p:sp>
      <p:sp>
        <p:nvSpPr>
          <p:cNvPr id="8" name="矩形 7"/>
          <p:cNvSpPr/>
          <p:nvPr/>
        </p:nvSpPr>
        <p:spPr>
          <a:xfrm>
            <a:off x="2787459" y="3012940"/>
            <a:ext cx="1266693" cy="523220"/>
          </a:xfrm>
          <a:prstGeom prst="rect">
            <a:avLst/>
          </a:prstGeom>
        </p:spPr>
        <p:txBody>
          <a:bodyPr wrap="none">
            <a:spAutoFit/>
          </a:bodyPr>
          <a:lstStyle/>
          <a:p>
            <a:r>
              <a:rPr lang="zh-CN" altLang="en-US" sz="2800" b="1" dirty="0">
                <a:solidFill>
                  <a:schemeClr val="accent1">
                    <a:lumMod val="75000"/>
                  </a:schemeClr>
                </a:solidFill>
                <a:latin typeface="新宋体" panose="02010609030101010101" pitchFamily="49" charset="-122"/>
                <a:ea typeface="新宋体" panose="02010609030101010101" pitchFamily="49" charset="-122"/>
              </a:rPr>
              <a:t>讲学家</a:t>
            </a:r>
            <a:endParaRPr lang="zh-CN" altLang="en-US" sz="2800" dirty="0"/>
          </a:p>
        </p:txBody>
      </p:sp>
      <p:sp>
        <p:nvSpPr>
          <p:cNvPr id="9" name="矩形 8"/>
          <p:cNvSpPr/>
          <p:nvPr/>
        </p:nvSpPr>
        <p:spPr>
          <a:xfrm>
            <a:off x="2709745" y="4243787"/>
            <a:ext cx="1266693" cy="523220"/>
          </a:xfrm>
          <a:prstGeom prst="rect">
            <a:avLst/>
          </a:prstGeom>
        </p:spPr>
        <p:txBody>
          <a:bodyPr wrap="none">
            <a:spAutoFit/>
          </a:bodyPr>
          <a:lstStyle/>
          <a:p>
            <a:r>
              <a:rPr lang="zh-CN" altLang="en-US" sz="2800" b="1" dirty="0">
                <a:solidFill>
                  <a:schemeClr val="accent1">
                    <a:lumMod val="75000"/>
                  </a:schemeClr>
                </a:solidFill>
                <a:latin typeface="新宋体" panose="02010609030101010101" pitchFamily="49" charset="-122"/>
                <a:ea typeface="新宋体" panose="02010609030101010101" pitchFamily="49" charset="-122"/>
              </a:rPr>
              <a:t>老河兵</a:t>
            </a:r>
            <a:endParaRPr lang="zh-CN" altLang="en-US" sz="2800" dirty="0"/>
          </a:p>
        </p:txBody>
      </p:sp>
      <p:sp>
        <p:nvSpPr>
          <p:cNvPr id="10" name="矩形 9"/>
          <p:cNvSpPr/>
          <p:nvPr/>
        </p:nvSpPr>
        <p:spPr>
          <a:xfrm>
            <a:off x="4545581" y="1661785"/>
            <a:ext cx="4206601" cy="461665"/>
          </a:xfrm>
          <a:prstGeom prst="rect">
            <a:avLst/>
          </a:prstGeom>
          <a:solidFill>
            <a:schemeClr val="accent3"/>
          </a:solidFill>
        </p:spPr>
        <p:style>
          <a:lnRef idx="2">
            <a:schemeClr val="dk1"/>
          </a:lnRef>
          <a:fillRef idx="1">
            <a:schemeClr val="lt1"/>
          </a:fillRef>
          <a:effectRef idx="0">
            <a:schemeClr val="dk1"/>
          </a:effectRef>
          <a:fontRef idx="minor">
            <a:schemeClr val="dk1"/>
          </a:fontRef>
        </p:style>
        <p:txBody>
          <a:bodyPr wrap="none">
            <a:spAutoFit/>
          </a:bodyPr>
          <a:lstStyle/>
          <a:p>
            <a:r>
              <a:rPr lang="zh-CN" altLang="en-US" sz="2400" b="1" dirty="0">
                <a:solidFill>
                  <a:schemeClr val="accent1">
                    <a:lumMod val="75000"/>
                  </a:schemeClr>
                </a:solidFill>
                <a:latin typeface="新宋体" panose="02010609030101010101" pitchFamily="49" charset="-122"/>
                <a:ea typeface="新宋体" panose="02010609030101010101" pitchFamily="49" charset="-122"/>
              </a:rPr>
              <a:t>求二石</a:t>
            </a:r>
            <a:r>
              <a:rPr lang="zh-CN" altLang="en-US" sz="2400" b="1" dirty="0" smtClean="0">
                <a:solidFill>
                  <a:schemeClr val="accent1">
                    <a:lumMod val="75000"/>
                  </a:schemeClr>
                </a:solidFill>
                <a:latin typeface="新宋体" panose="02010609030101010101" pitchFamily="49" charset="-122"/>
                <a:ea typeface="新宋体" panose="02010609030101010101" pitchFamily="49" charset="-122"/>
              </a:rPr>
              <a:t>兽于水中</a:t>
            </a:r>
            <a:r>
              <a:rPr lang="en-US" altLang="zh-CN" sz="2400" b="1" dirty="0" smtClean="0">
                <a:solidFill>
                  <a:schemeClr val="accent1">
                    <a:lumMod val="75000"/>
                  </a:schemeClr>
                </a:solidFill>
                <a:latin typeface="新宋体" panose="02010609030101010101" pitchFamily="49" charset="-122"/>
                <a:ea typeface="新宋体" panose="02010609030101010101" pitchFamily="49" charset="-122"/>
              </a:rPr>
              <a:t>——</a:t>
            </a:r>
            <a:r>
              <a:rPr lang="zh-CN" altLang="en-US" sz="2400" b="1" dirty="0" smtClean="0">
                <a:solidFill>
                  <a:schemeClr val="accent1">
                    <a:lumMod val="75000"/>
                  </a:schemeClr>
                </a:solidFill>
                <a:latin typeface="新宋体" panose="02010609030101010101" pitchFamily="49" charset="-122"/>
                <a:ea typeface="新宋体" panose="02010609030101010101" pitchFamily="49" charset="-122"/>
              </a:rPr>
              <a:t>仅凭常理</a:t>
            </a:r>
            <a:endParaRPr lang="zh-CN" altLang="en-US" sz="2400" dirty="0"/>
          </a:p>
        </p:txBody>
      </p:sp>
      <p:sp>
        <p:nvSpPr>
          <p:cNvPr id="11" name="矩形 10"/>
          <p:cNvSpPr/>
          <p:nvPr/>
        </p:nvSpPr>
        <p:spPr>
          <a:xfrm>
            <a:off x="4547413" y="2240408"/>
            <a:ext cx="4209807" cy="461665"/>
          </a:xfrm>
          <a:prstGeom prst="rect">
            <a:avLst/>
          </a:prstGeom>
          <a:solidFill>
            <a:schemeClr val="accent3"/>
          </a:solidFill>
        </p:spPr>
        <p:style>
          <a:lnRef idx="2">
            <a:schemeClr val="accent1"/>
          </a:lnRef>
          <a:fillRef idx="1">
            <a:schemeClr val="lt1"/>
          </a:fillRef>
          <a:effectRef idx="0">
            <a:schemeClr val="accent1"/>
          </a:effectRef>
          <a:fontRef idx="minor">
            <a:schemeClr val="dk1"/>
          </a:fontRef>
        </p:style>
        <p:txBody>
          <a:bodyPr wrap="none">
            <a:spAutoFit/>
          </a:bodyPr>
          <a:lstStyle/>
          <a:p>
            <a:r>
              <a:rPr lang="zh-CN" altLang="en-US" sz="2400" b="1" dirty="0" smtClean="0">
                <a:solidFill>
                  <a:schemeClr val="accent1">
                    <a:lumMod val="75000"/>
                  </a:schemeClr>
                </a:solidFill>
                <a:latin typeface="新宋体" panose="02010609030101010101" pitchFamily="49" charset="-122"/>
                <a:ea typeface="新宋体" panose="02010609030101010101" pitchFamily="49" charset="-122"/>
              </a:rPr>
              <a:t>棹</a:t>
            </a:r>
            <a:r>
              <a:rPr lang="zh-CN" altLang="en-US" sz="2400" b="1" dirty="0">
                <a:solidFill>
                  <a:schemeClr val="accent1">
                    <a:lumMod val="75000"/>
                  </a:schemeClr>
                </a:solidFill>
                <a:latin typeface="新宋体" panose="02010609030101010101" pitchFamily="49" charset="-122"/>
                <a:ea typeface="新宋体" panose="02010609030101010101" pitchFamily="49" charset="-122"/>
              </a:rPr>
              <a:t>舟</a:t>
            </a:r>
            <a:r>
              <a:rPr lang="zh-CN" altLang="en-US" sz="2400" b="1" dirty="0" smtClean="0">
                <a:solidFill>
                  <a:schemeClr val="accent1">
                    <a:lumMod val="75000"/>
                  </a:schemeClr>
                </a:solidFill>
                <a:latin typeface="新宋体" panose="02010609030101010101" pitchFamily="49" charset="-122"/>
                <a:ea typeface="新宋体" panose="02010609030101010101" pitchFamily="49" charset="-122"/>
              </a:rPr>
              <a:t>顺</a:t>
            </a:r>
            <a:r>
              <a:rPr lang="zh-CN" altLang="en-US" sz="2400" b="1" dirty="0">
                <a:solidFill>
                  <a:schemeClr val="accent1">
                    <a:lumMod val="75000"/>
                  </a:schemeClr>
                </a:solidFill>
                <a:latin typeface="新宋体" panose="02010609030101010101" pitchFamily="49" charset="-122"/>
                <a:ea typeface="新宋体" panose="02010609030101010101" pitchFamily="49" charset="-122"/>
              </a:rPr>
              <a:t>流而</a:t>
            </a:r>
            <a:r>
              <a:rPr lang="zh-CN" altLang="en-US" sz="2400" b="1" dirty="0" smtClean="0">
                <a:solidFill>
                  <a:schemeClr val="accent1">
                    <a:lumMod val="75000"/>
                  </a:schemeClr>
                </a:solidFill>
                <a:latin typeface="新宋体" panose="02010609030101010101" pitchFamily="49" charset="-122"/>
                <a:ea typeface="新宋体" panose="02010609030101010101" pitchFamily="49" charset="-122"/>
              </a:rPr>
              <a:t>寻   </a:t>
            </a:r>
            <a:r>
              <a:rPr lang="en-US" altLang="zh-CN" sz="2400" b="1" dirty="0" smtClean="0">
                <a:solidFill>
                  <a:schemeClr val="accent1">
                    <a:lumMod val="75000"/>
                  </a:schemeClr>
                </a:solidFill>
                <a:latin typeface="新宋体" panose="02010609030101010101" pitchFamily="49" charset="-122"/>
                <a:ea typeface="新宋体" panose="02010609030101010101" pitchFamily="49" charset="-122"/>
              </a:rPr>
              <a:t>——</a:t>
            </a:r>
            <a:r>
              <a:rPr lang="zh-CN" altLang="en-US" sz="2400" b="1" dirty="0" smtClean="0">
                <a:solidFill>
                  <a:schemeClr val="accent1">
                    <a:lumMod val="75000"/>
                  </a:schemeClr>
                </a:solidFill>
                <a:latin typeface="新宋体" panose="02010609030101010101" pitchFamily="49" charset="-122"/>
                <a:ea typeface="新宋体" panose="02010609030101010101" pitchFamily="49" charset="-122"/>
              </a:rPr>
              <a:t>均未得</a:t>
            </a:r>
            <a:endParaRPr lang="zh-CN" altLang="en-US" sz="2400" dirty="0"/>
          </a:p>
        </p:txBody>
      </p:sp>
      <p:sp>
        <p:nvSpPr>
          <p:cNvPr id="12" name="矩形 11"/>
          <p:cNvSpPr/>
          <p:nvPr/>
        </p:nvSpPr>
        <p:spPr>
          <a:xfrm>
            <a:off x="4550849" y="2886739"/>
            <a:ext cx="4208203" cy="46166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a:spAutoFit/>
          </a:bodyPr>
          <a:lstStyle/>
          <a:p>
            <a:r>
              <a:rPr lang="zh-CN" altLang="en-US" sz="2400" b="1" dirty="0">
                <a:solidFill>
                  <a:schemeClr val="bg1"/>
                </a:solidFill>
                <a:latin typeface="新宋体" panose="02010609030101010101" pitchFamily="49" charset="-122"/>
                <a:ea typeface="新宋体" panose="02010609030101010101" pitchFamily="49" charset="-122"/>
              </a:rPr>
              <a:t>知</a:t>
            </a:r>
            <a:r>
              <a:rPr lang="zh-CN" altLang="en-US" sz="2400" b="1" dirty="0" smtClean="0">
                <a:solidFill>
                  <a:schemeClr val="bg1"/>
                </a:solidFill>
                <a:latin typeface="新宋体" panose="02010609030101010101" pitchFamily="49" charset="-122"/>
                <a:ea typeface="新宋体" panose="02010609030101010101" pitchFamily="49" charset="-122"/>
              </a:rPr>
              <a:t>石性、沙性</a:t>
            </a:r>
            <a:r>
              <a:rPr lang="en-US" altLang="zh-CN" sz="2400" b="1" dirty="0" smtClean="0">
                <a:solidFill>
                  <a:schemeClr val="bg1"/>
                </a:solidFill>
                <a:latin typeface="新宋体" panose="02010609030101010101" pitchFamily="49" charset="-122"/>
                <a:ea typeface="新宋体" panose="02010609030101010101" pitchFamily="49" charset="-122"/>
              </a:rPr>
              <a:t>——  </a:t>
            </a:r>
            <a:r>
              <a:rPr lang="zh-CN" altLang="en-US" sz="2400" b="1" dirty="0" smtClean="0">
                <a:solidFill>
                  <a:schemeClr val="bg1"/>
                </a:solidFill>
                <a:latin typeface="新宋体" panose="02010609030101010101" pitchFamily="49" charset="-122"/>
                <a:ea typeface="新宋体" panose="02010609030101010101" pitchFamily="49" charset="-122"/>
              </a:rPr>
              <a:t>一知半解</a:t>
            </a:r>
            <a:endParaRPr lang="zh-CN" altLang="en-US" sz="2400" dirty="0">
              <a:solidFill>
                <a:schemeClr val="bg1"/>
              </a:solidFill>
            </a:endParaRPr>
          </a:p>
        </p:txBody>
      </p:sp>
      <p:sp>
        <p:nvSpPr>
          <p:cNvPr id="13" name="矩形 12"/>
          <p:cNvSpPr/>
          <p:nvPr/>
        </p:nvSpPr>
        <p:spPr>
          <a:xfrm>
            <a:off x="4589827" y="3413611"/>
            <a:ext cx="4206601" cy="461665"/>
          </a:xfrm>
          <a:prstGeom prst="rect">
            <a:avLst/>
          </a:prstGeom>
        </p:spPr>
        <p:style>
          <a:lnRef idx="3">
            <a:schemeClr val="lt1"/>
          </a:lnRef>
          <a:fillRef idx="1">
            <a:schemeClr val="accent2"/>
          </a:fillRef>
          <a:effectRef idx="1">
            <a:schemeClr val="accent2"/>
          </a:effectRef>
          <a:fontRef idx="minor">
            <a:schemeClr val="lt1"/>
          </a:fontRef>
        </p:style>
        <p:txBody>
          <a:bodyPr wrap="none">
            <a:spAutoFit/>
          </a:bodyPr>
          <a:lstStyle/>
          <a:p>
            <a:r>
              <a:rPr lang="zh-CN" altLang="en-US" sz="2400" b="1" dirty="0">
                <a:latin typeface="新宋体" panose="02010609030101010101" pitchFamily="49" charset="-122"/>
                <a:ea typeface="新宋体" panose="02010609030101010101" pitchFamily="49" charset="-122"/>
              </a:rPr>
              <a:t>应</a:t>
            </a:r>
            <a:r>
              <a:rPr lang="zh-CN" altLang="en-US" sz="2400" b="1" dirty="0" smtClean="0">
                <a:latin typeface="新宋体" panose="02010609030101010101" pitchFamily="49" charset="-122"/>
                <a:ea typeface="新宋体" panose="02010609030101010101" pitchFamily="49" charset="-122"/>
              </a:rPr>
              <a:t>于沉沙处寻石兽</a:t>
            </a:r>
            <a:r>
              <a:rPr lang="en-US" altLang="zh-CN" sz="2400" b="1" dirty="0" smtClean="0">
                <a:latin typeface="新宋体" panose="02010609030101010101" pitchFamily="49" charset="-122"/>
                <a:ea typeface="新宋体" panose="02010609030101010101" pitchFamily="49" charset="-122"/>
              </a:rPr>
              <a:t>——</a:t>
            </a:r>
            <a:r>
              <a:rPr lang="zh-CN" altLang="en-US" sz="2400" b="1" dirty="0" smtClean="0">
                <a:latin typeface="新宋体" panose="02010609030101010101" pitchFamily="49" charset="-122"/>
                <a:ea typeface="新宋体" panose="02010609030101010101" pitchFamily="49" charset="-122"/>
              </a:rPr>
              <a:t>不可得</a:t>
            </a:r>
            <a:endParaRPr lang="zh-CN" altLang="en-US" sz="2400" dirty="0"/>
          </a:p>
        </p:txBody>
      </p:sp>
      <p:sp>
        <p:nvSpPr>
          <p:cNvPr id="15" name="矩形 14"/>
          <p:cNvSpPr/>
          <p:nvPr/>
        </p:nvSpPr>
        <p:spPr>
          <a:xfrm>
            <a:off x="4141543" y="4043732"/>
            <a:ext cx="4825360" cy="461665"/>
          </a:xfrm>
          <a:prstGeom prst="rect">
            <a:avLst/>
          </a:prstGeom>
        </p:spPr>
        <p:style>
          <a:lnRef idx="1">
            <a:schemeClr val="accent6"/>
          </a:lnRef>
          <a:fillRef idx="3">
            <a:schemeClr val="accent6"/>
          </a:fillRef>
          <a:effectRef idx="2">
            <a:schemeClr val="accent6"/>
          </a:effectRef>
          <a:fontRef idx="minor">
            <a:schemeClr val="lt1"/>
          </a:fontRef>
        </p:style>
        <p:txBody>
          <a:bodyPr wrap="none">
            <a:spAutoFit/>
          </a:bodyPr>
          <a:lstStyle/>
          <a:p>
            <a:r>
              <a:rPr lang="zh-CN" altLang="en-US" sz="2400" b="1" dirty="0" smtClean="0">
                <a:solidFill>
                  <a:schemeClr val="accent1">
                    <a:lumMod val="75000"/>
                  </a:schemeClr>
                </a:solidFill>
                <a:latin typeface="新宋体" panose="02010609030101010101" pitchFamily="49" charset="-122"/>
                <a:ea typeface="新宋体" panose="02010609030101010101" pitchFamily="49" charset="-122"/>
              </a:rPr>
              <a:t>石</a:t>
            </a:r>
            <a:r>
              <a:rPr lang="zh-CN" altLang="en-US" sz="2400" b="1" dirty="0">
                <a:solidFill>
                  <a:schemeClr val="accent1">
                    <a:lumMod val="75000"/>
                  </a:schemeClr>
                </a:solidFill>
                <a:latin typeface="新宋体" panose="02010609030101010101" pitchFamily="49" charset="-122"/>
                <a:ea typeface="新宋体" panose="02010609030101010101" pitchFamily="49" charset="-122"/>
              </a:rPr>
              <a:t>性、沙</a:t>
            </a:r>
            <a:r>
              <a:rPr lang="zh-CN" altLang="en-US" sz="2400" b="1" dirty="0" smtClean="0">
                <a:solidFill>
                  <a:schemeClr val="accent1">
                    <a:lumMod val="75000"/>
                  </a:schemeClr>
                </a:solidFill>
                <a:latin typeface="新宋体" panose="02010609030101010101" pitchFamily="49" charset="-122"/>
                <a:ea typeface="新宋体" panose="02010609030101010101" pitchFamily="49" charset="-122"/>
              </a:rPr>
              <a:t>性、水击力</a:t>
            </a:r>
            <a:r>
              <a:rPr lang="en-US" altLang="zh-CN" sz="2400" b="1" dirty="0" smtClean="0">
                <a:solidFill>
                  <a:schemeClr val="accent1">
                    <a:lumMod val="75000"/>
                  </a:schemeClr>
                </a:solidFill>
                <a:latin typeface="新宋体" panose="02010609030101010101" pitchFamily="49" charset="-122"/>
                <a:ea typeface="新宋体" panose="02010609030101010101" pitchFamily="49" charset="-122"/>
              </a:rPr>
              <a:t>——</a:t>
            </a:r>
            <a:r>
              <a:rPr lang="zh-CN" altLang="en-US" sz="2400" b="1" dirty="0" smtClean="0">
                <a:solidFill>
                  <a:schemeClr val="accent1">
                    <a:lumMod val="75000"/>
                  </a:schemeClr>
                </a:solidFill>
                <a:latin typeface="新宋体" panose="02010609030101010101" pitchFamily="49" charset="-122"/>
                <a:ea typeface="新宋体" panose="02010609030101010101" pitchFamily="49" charset="-122"/>
              </a:rPr>
              <a:t>考虑全面</a:t>
            </a:r>
            <a:endParaRPr lang="zh-CN" altLang="en-US" sz="2400" dirty="0"/>
          </a:p>
        </p:txBody>
      </p:sp>
      <p:sp>
        <p:nvSpPr>
          <p:cNvPr id="16" name="矩形 15"/>
          <p:cNvSpPr/>
          <p:nvPr/>
        </p:nvSpPr>
        <p:spPr>
          <a:xfrm>
            <a:off x="4150451" y="4658993"/>
            <a:ext cx="4673074" cy="461665"/>
          </a:xfrm>
          <a:prstGeom prst="rect">
            <a:avLst/>
          </a:prstGeom>
        </p:spPr>
        <p:style>
          <a:lnRef idx="0">
            <a:schemeClr val="accent6"/>
          </a:lnRef>
          <a:fillRef idx="3">
            <a:schemeClr val="accent6"/>
          </a:fillRef>
          <a:effectRef idx="3">
            <a:schemeClr val="accent6"/>
          </a:effectRef>
          <a:fontRef idx="minor">
            <a:schemeClr val="lt1"/>
          </a:fontRef>
        </p:style>
        <p:txBody>
          <a:bodyPr wrap="none">
            <a:spAutoFit/>
          </a:bodyPr>
          <a:lstStyle/>
          <a:p>
            <a:r>
              <a:rPr lang="zh-CN" altLang="en-US" sz="2400" b="1" dirty="0" smtClean="0">
                <a:solidFill>
                  <a:schemeClr val="accent1">
                    <a:lumMod val="75000"/>
                  </a:schemeClr>
                </a:solidFill>
                <a:latin typeface="新宋体" panose="02010609030101010101" pitchFamily="49" charset="-122"/>
                <a:ea typeface="新宋体" panose="02010609030101010101" pitchFamily="49" charset="-122"/>
              </a:rPr>
              <a:t>认为当</a:t>
            </a:r>
            <a:r>
              <a:rPr lang="zh-CN" altLang="en-US" sz="2400" b="1" dirty="0">
                <a:solidFill>
                  <a:schemeClr val="accent1">
                    <a:lumMod val="75000"/>
                  </a:schemeClr>
                </a:solidFill>
                <a:latin typeface="新宋体" panose="02010609030101010101" pitchFamily="49" charset="-122"/>
                <a:ea typeface="新宋体" panose="02010609030101010101" pitchFamily="49" charset="-122"/>
              </a:rPr>
              <a:t>求之</a:t>
            </a:r>
            <a:r>
              <a:rPr lang="zh-CN" altLang="en-US" sz="2400" b="1" dirty="0" smtClean="0">
                <a:solidFill>
                  <a:schemeClr val="accent1">
                    <a:lumMod val="75000"/>
                  </a:schemeClr>
                </a:solidFill>
                <a:latin typeface="新宋体" panose="02010609030101010101" pitchFamily="49" charset="-122"/>
                <a:ea typeface="新宋体" panose="02010609030101010101" pitchFamily="49" charset="-122"/>
              </a:rPr>
              <a:t>于上流</a:t>
            </a:r>
            <a:r>
              <a:rPr lang="en-US" altLang="zh-CN" sz="2400" b="1" dirty="0" smtClean="0">
                <a:solidFill>
                  <a:schemeClr val="accent1">
                    <a:lumMod val="75000"/>
                  </a:schemeClr>
                </a:solidFill>
                <a:latin typeface="新宋体" panose="02010609030101010101" pitchFamily="49" charset="-122"/>
                <a:ea typeface="新宋体" panose="02010609030101010101" pitchFamily="49" charset="-122"/>
              </a:rPr>
              <a:t>——   </a:t>
            </a:r>
            <a:r>
              <a:rPr lang="zh-CN" altLang="en-US" sz="2400" b="1" dirty="0" smtClean="0">
                <a:solidFill>
                  <a:schemeClr val="accent1">
                    <a:lumMod val="75000"/>
                  </a:schemeClr>
                </a:solidFill>
                <a:latin typeface="新宋体" panose="02010609030101010101" pitchFamily="49" charset="-122"/>
                <a:ea typeface="新宋体" panose="02010609030101010101" pitchFamily="49" charset="-122"/>
              </a:rPr>
              <a:t>终寻获</a:t>
            </a:r>
            <a:endParaRPr lang="zh-CN" altLang="en-US" sz="2400" dirty="0"/>
          </a:p>
        </p:txBody>
      </p:sp>
      <p:sp>
        <p:nvSpPr>
          <p:cNvPr id="17" name="矩形 16"/>
          <p:cNvSpPr/>
          <p:nvPr/>
        </p:nvSpPr>
        <p:spPr>
          <a:xfrm>
            <a:off x="9368155" y="3032760"/>
            <a:ext cx="2654935" cy="953135"/>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wrap="square">
            <a:spAutoFit/>
          </a:bodyPr>
          <a:lstStyle/>
          <a:p>
            <a:r>
              <a:rPr lang="zh-CN" altLang="en-US" sz="2800" b="1" dirty="0">
                <a:solidFill>
                  <a:schemeClr val="bg1"/>
                </a:solidFill>
                <a:latin typeface="新宋体" panose="02010609030101010101" pitchFamily="49" charset="-122"/>
                <a:ea typeface="新宋体" panose="02010609030101010101" pitchFamily="49" charset="-122"/>
              </a:rPr>
              <a:t>不</a:t>
            </a:r>
            <a:r>
              <a:rPr lang="zh-CN" altLang="en-US" sz="2800" b="1" dirty="0" smtClean="0">
                <a:solidFill>
                  <a:schemeClr val="bg1"/>
                </a:solidFill>
                <a:latin typeface="新宋体" panose="02010609030101010101" pitchFamily="49" charset="-122"/>
                <a:ea typeface="新宋体" panose="02010609030101010101" pitchFamily="49" charset="-122"/>
              </a:rPr>
              <a:t>可据理臆断</a:t>
            </a:r>
            <a:r>
              <a:rPr lang="zh-CN" altLang="zh-CN" sz="2800" b="1" dirty="0">
                <a:uFillTx/>
                <a:latin typeface="宋体" panose="02010600030101010101" pitchFamily="2" charset="-122"/>
                <a:cs typeface="宋体" panose="02010600030101010101" pitchFamily="2" charset="-122"/>
                <a:sym typeface="+mn-ea"/>
              </a:rPr>
              <a:t>(</a:t>
            </a:r>
            <a:r>
              <a:rPr lang="zh-CN" altLang="en-US" sz="2800" b="1" dirty="0" smtClean="0">
                <a:solidFill>
                  <a:schemeClr val="bg1"/>
                </a:solidFill>
                <a:latin typeface="新宋体" panose="02010609030101010101" pitchFamily="49" charset="-122"/>
                <a:ea typeface="新宋体" panose="02010609030101010101" pitchFamily="49" charset="-122"/>
              </a:rPr>
              <a:t>实践出真知</a:t>
            </a:r>
            <a:r>
              <a:rPr lang="zh-CN" altLang="zh-CN" sz="2800" b="1" dirty="0">
                <a:uFillTx/>
                <a:latin typeface="宋体" panose="02010600030101010101" pitchFamily="2" charset="-122"/>
                <a:cs typeface="宋体" panose="02010600030101010101" pitchFamily="2" charset="-122"/>
                <a:sym typeface="+mn-ea"/>
              </a:rPr>
              <a:t>)</a:t>
            </a:r>
            <a:endParaRPr lang="zh-CN" altLang="en-US" sz="2800" b="1" dirty="0" smtClean="0">
              <a:solidFill>
                <a:schemeClr val="bg1"/>
              </a:solidFill>
              <a:latin typeface="新宋体" panose="02010609030101010101" pitchFamily="49" charset="-122"/>
              <a:ea typeface="新宋体" panose="02010609030101010101" pitchFamily="49" charset="-122"/>
            </a:endParaRPr>
          </a:p>
        </p:txBody>
      </p:sp>
      <p:sp>
        <p:nvSpPr>
          <p:cNvPr id="18" name="左大括号 17"/>
          <p:cNvSpPr/>
          <p:nvPr/>
        </p:nvSpPr>
        <p:spPr>
          <a:xfrm>
            <a:off x="4150451" y="1608644"/>
            <a:ext cx="155448" cy="1040288"/>
          </a:xfrm>
          <a:prstGeom prst="leftBrace">
            <a:avLst/>
          </a:prstGeom>
        </p:spPr>
        <p:style>
          <a:lnRef idx="3">
            <a:schemeClr val="accent4"/>
          </a:lnRef>
          <a:fillRef idx="0">
            <a:schemeClr val="accent4"/>
          </a:fillRef>
          <a:effectRef idx="2">
            <a:schemeClr val="accent4"/>
          </a:effectRef>
          <a:fontRef idx="minor">
            <a:schemeClr val="tx1"/>
          </a:fontRef>
        </p:style>
        <p:txBody>
          <a:bodyPr rtlCol="0" anchor="ctr"/>
          <a:lstStyle/>
          <a:p>
            <a:pPr algn="ctr"/>
            <a:endParaRPr lang="zh-CN" altLang="en-US"/>
          </a:p>
        </p:txBody>
      </p:sp>
      <p:sp>
        <p:nvSpPr>
          <p:cNvPr id="19" name="左大括号 18"/>
          <p:cNvSpPr/>
          <p:nvPr/>
        </p:nvSpPr>
        <p:spPr>
          <a:xfrm>
            <a:off x="4228175" y="2886739"/>
            <a:ext cx="155448" cy="988537"/>
          </a:xfrm>
          <a:prstGeom prst="leftBrace">
            <a:avLst/>
          </a:prstGeom>
        </p:spPr>
        <p:style>
          <a:lnRef idx="3">
            <a:schemeClr val="accent5"/>
          </a:lnRef>
          <a:fillRef idx="0">
            <a:schemeClr val="accent5"/>
          </a:fillRef>
          <a:effectRef idx="2">
            <a:schemeClr val="accent5"/>
          </a:effectRef>
          <a:fontRef idx="minor">
            <a:schemeClr val="tx1"/>
          </a:fontRef>
        </p:style>
        <p:txBody>
          <a:bodyPr rtlCol="0" anchor="ctr"/>
          <a:lstStyle/>
          <a:p>
            <a:pPr algn="ctr"/>
            <a:endParaRPr lang="zh-CN" altLang="en-US"/>
          </a:p>
        </p:txBody>
      </p:sp>
      <p:sp>
        <p:nvSpPr>
          <p:cNvPr id="20" name="左大括号 19"/>
          <p:cNvSpPr/>
          <p:nvPr/>
        </p:nvSpPr>
        <p:spPr>
          <a:xfrm>
            <a:off x="3873813" y="4043732"/>
            <a:ext cx="258073" cy="1076926"/>
          </a:xfrm>
          <a:prstGeom prst="leftBrace">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zh-CN" altLang="en-US"/>
          </a:p>
        </p:txBody>
      </p:sp>
      <p:sp>
        <p:nvSpPr>
          <p:cNvPr id="21" name="左大括号 20"/>
          <p:cNvSpPr/>
          <p:nvPr/>
        </p:nvSpPr>
        <p:spPr>
          <a:xfrm>
            <a:off x="2583712" y="1661785"/>
            <a:ext cx="126033" cy="3458873"/>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a:p>
        </p:txBody>
      </p:sp>
      <p:sp>
        <p:nvSpPr>
          <p:cNvPr id="22" name="右大括号 21"/>
          <p:cNvSpPr/>
          <p:nvPr/>
        </p:nvSpPr>
        <p:spPr>
          <a:xfrm>
            <a:off x="9101470" y="1661785"/>
            <a:ext cx="266528" cy="3537536"/>
          </a:xfrm>
          <a:prstGeom prst="righ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4" name="文本占位符 33794"/>
          <p:cNvSpPr txBox="1">
            <a:spLocks noChangeArrowheads="1"/>
          </p:cNvSpPr>
          <p:nvPr/>
        </p:nvSpPr>
        <p:spPr bwMode="auto">
          <a:xfrm>
            <a:off x="708660" y="2092325"/>
            <a:ext cx="10972800" cy="1870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lnSpc>
                <a:spcPct val="125000"/>
              </a:lnSpc>
              <a:spcBef>
                <a:spcPts val="0"/>
              </a:spcBef>
              <a:spcAft>
                <a:spcPts val="0"/>
              </a:spcAft>
              <a:buFontTx/>
              <a:buNone/>
            </a:pPr>
            <a:r>
              <a:rPr lang="zh-CN" altLang="en-US" sz="2800" b="1" dirty="0">
                <a:latin typeface="宋体" panose="02010600030101010101" pitchFamily="2" charset="-122"/>
                <a:ea typeface="宋体" panose="02010600030101010101" pitchFamily="2" charset="-122"/>
              </a:rPr>
              <a:t>    </a:t>
            </a:r>
            <a:r>
              <a:rPr lang="zh-CN" altLang="en-US" sz="3000" b="1" dirty="0" smtClean="0">
                <a:solidFill>
                  <a:schemeClr val="tx1"/>
                </a:solidFill>
                <a:latin typeface="宋体" panose="02010600030101010101" pitchFamily="2" charset="-122"/>
                <a:ea typeface="宋体" panose="02010600030101010101" pitchFamily="2" charset="-122"/>
              </a:rPr>
              <a:t>这</a:t>
            </a:r>
            <a:r>
              <a:rPr lang="zh-CN" altLang="en-US" sz="3000" b="1" dirty="0">
                <a:solidFill>
                  <a:schemeClr val="tx1"/>
                </a:solidFill>
                <a:latin typeface="宋体" panose="02010600030101010101" pitchFamily="2" charset="-122"/>
                <a:ea typeface="宋体" panose="02010600030101010101" pitchFamily="2" charset="-122"/>
              </a:rPr>
              <a:t>篇文言笔记小说</a:t>
            </a:r>
            <a:r>
              <a:rPr lang="en-US" altLang="zh-CN" sz="3000" b="1">
                <a:solidFill>
                  <a:schemeClr val="tx1"/>
                </a:solidFill>
                <a:ea typeface="SimSun-ExtB" panose="02010609060101010101" pitchFamily="49" charset="-122"/>
                <a:sym typeface="宋体" panose="02010600030101010101" pitchFamily="2" charset="-122"/>
              </a:rPr>
              <a:t>,</a:t>
            </a:r>
            <a:r>
              <a:rPr lang="zh-CN" altLang="en-US" sz="3000" b="1" dirty="0">
                <a:solidFill>
                  <a:schemeClr val="tx1"/>
                </a:solidFill>
                <a:latin typeface="宋体" panose="02010600030101010101" pitchFamily="2" charset="-122"/>
                <a:ea typeface="宋体" panose="02010600030101010101" pitchFamily="2" charset="-122"/>
              </a:rPr>
              <a:t>以简洁的语言</a:t>
            </a:r>
            <a:r>
              <a:rPr lang="en-US" altLang="zh-CN" sz="3000" b="1">
                <a:solidFill>
                  <a:schemeClr val="tx1"/>
                </a:solidFill>
                <a:ea typeface="SimSun-ExtB" panose="02010609060101010101" pitchFamily="49" charset="-122"/>
                <a:sym typeface="宋体" panose="02010600030101010101" pitchFamily="2" charset="-122"/>
              </a:rPr>
              <a:t>,</a:t>
            </a:r>
            <a:r>
              <a:rPr lang="zh-CN" altLang="en-US" sz="3000" b="1" dirty="0">
                <a:solidFill>
                  <a:schemeClr val="tx1"/>
                </a:solidFill>
                <a:latin typeface="宋体" panose="02010600030101010101" pitchFamily="2" charset="-122"/>
                <a:ea typeface="宋体" panose="02010600030101010101" pitchFamily="2" charset="-122"/>
              </a:rPr>
              <a:t>记叙了人们寻找石兽的经过及令人惊讶的结局</a:t>
            </a:r>
            <a:r>
              <a:rPr lang="en-US" altLang="zh-CN" sz="3000" b="1">
                <a:solidFill>
                  <a:schemeClr val="tx1"/>
                </a:solidFill>
                <a:ea typeface="SimSun-ExtB" panose="02010609060101010101" pitchFamily="49" charset="-122"/>
                <a:sym typeface="宋体" panose="02010600030101010101" pitchFamily="2" charset="-122"/>
              </a:rPr>
              <a:t>,</a:t>
            </a:r>
            <a:r>
              <a:rPr lang="zh-CN" altLang="en-US" sz="3000" b="1" dirty="0">
                <a:solidFill>
                  <a:schemeClr val="tx1"/>
                </a:solidFill>
                <a:latin typeface="宋体" panose="02010600030101010101" pitchFamily="2" charset="-122"/>
                <a:ea typeface="宋体" panose="02010600030101010101" pitchFamily="2" charset="-122"/>
              </a:rPr>
              <a:t>说明了遇事不可主观臆断</a:t>
            </a:r>
            <a:r>
              <a:rPr lang="en-US" altLang="zh-CN" sz="3000" b="1">
                <a:solidFill>
                  <a:schemeClr val="tx1"/>
                </a:solidFill>
                <a:ea typeface="SimSun-ExtB" panose="02010609060101010101" pitchFamily="49" charset="-122"/>
                <a:sym typeface="宋体" panose="02010600030101010101" pitchFamily="2" charset="-122"/>
              </a:rPr>
              <a:t>,</a:t>
            </a:r>
            <a:r>
              <a:rPr lang="zh-CN" altLang="en-US" sz="3000" b="1" dirty="0">
                <a:solidFill>
                  <a:schemeClr val="tx1"/>
                </a:solidFill>
                <a:latin typeface="宋体" panose="02010600030101010101" pitchFamily="2" charset="-122"/>
                <a:ea typeface="宋体" panose="02010600030101010101" pitchFamily="2" charset="-122"/>
              </a:rPr>
              <a:t>要深入实践</a:t>
            </a:r>
            <a:r>
              <a:rPr lang="en-US" altLang="zh-CN" sz="3000" b="1">
                <a:solidFill>
                  <a:schemeClr val="tx1"/>
                </a:solidFill>
                <a:ea typeface="SimSun-ExtB" panose="02010609060101010101" pitchFamily="49" charset="-122"/>
                <a:sym typeface="宋体" panose="02010600030101010101" pitchFamily="2" charset="-122"/>
              </a:rPr>
              <a:t>,</a:t>
            </a:r>
            <a:r>
              <a:rPr lang="zh-CN" altLang="en-US" sz="3000" b="1" dirty="0">
                <a:solidFill>
                  <a:schemeClr val="tx1"/>
                </a:solidFill>
                <a:latin typeface="宋体" panose="02010600030101010101" pitchFamily="2" charset="-122"/>
                <a:ea typeface="宋体" panose="02010600030101010101" pitchFamily="2" charset="-122"/>
              </a:rPr>
              <a:t>根据事物的客观规律进行探究</a:t>
            </a:r>
            <a:r>
              <a:rPr lang="en-US" altLang="zh-CN" sz="3000" b="1">
                <a:solidFill>
                  <a:schemeClr val="tx1"/>
                </a:solidFill>
                <a:ea typeface="SimSun-ExtB" panose="02010609060101010101" pitchFamily="49" charset="-122"/>
                <a:sym typeface="宋体" panose="02010600030101010101" pitchFamily="2" charset="-122"/>
              </a:rPr>
              <a:t>,</a:t>
            </a:r>
            <a:r>
              <a:rPr lang="zh-CN" altLang="en-US" sz="3000" b="1" dirty="0">
                <a:solidFill>
                  <a:schemeClr val="tx1"/>
                </a:solidFill>
                <a:latin typeface="宋体" panose="02010600030101010101" pitchFamily="2" charset="-122"/>
                <a:ea typeface="宋体" panose="02010600030101010101" pitchFamily="2" charset="-122"/>
              </a:rPr>
              <a:t>强调实践出真知。</a:t>
            </a:r>
            <a:endParaRPr lang="zh-CN" altLang="en-US" sz="3000" b="1" dirty="0">
              <a:solidFill>
                <a:schemeClr val="tx1"/>
              </a:solidFill>
              <a:latin typeface="宋体" panose="02010600030101010101" pitchFamily="2" charset="-122"/>
              <a:ea typeface="宋体" panose="02010600030101010101" pitchFamily="2" charset="-122"/>
            </a:endParaRPr>
          </a:p>
        </p:txBody>
      </p:sp>
      <p:grpSp>
        <p:nvGrpSpPr>
          <p:cNvPr id="5" name="组合 4"/>
          <p:cNvGrpSpPr/>
          <p:nvPr/>
        </p:nvGrpSpPr>
        <p:grpSpPr>
          <a:xfrm>
            <a:off x="612934" y="774700"/>
            <a:ext cx="2792615" cy="713740"/>
            <a:chOff x="2371" y="690"/>
            <a:chExt cx="3471" cy="1124"/>
          </a:xfrm>
        </p:grpSpPr>
        <p:sp>
          <p:nvSpPr>
            <p:cNvPr id="6"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7"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主题归纳</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4" name="矩形 3"/>
          <p:cNvSpPr/>
          <p:nvPr/>
        </p:nvSpPr>
        <p:spPr>
          <a:xfrm>
            <a:off x="2256210" y="2170170"/>
            <a:ext cx="6096000" cy="1476375"/>
          </a:xfrm>
          <a:prstGeom prst="rect">
            <a:avLst/>
          </a:prstGeom>
        </p:spPr>
        <p:txBody>
          <a:bodyPr>
            <a:spAutoFit/>
          </a:bodyPr>
          <a:lstStyle/>
          <a:p>
            <a:pPr>
              <a:lnSpc>
                <a:spcPct val="150000"/>
              </a:lnSpc>
            </a:pPr>
            <a:r>
              <a:rPr lang="en-US" altLang="zh-CN" sz="3000" b="1" dirty="0">
                <a:solidFill>
                  <a:schemeClr val="tx1"/>
                </a:solidFill>
                <a:latin typeface="新宋体" panose="02010609030101010101" pitchFamily="49" charset="-122"/>
                <a:ea typeface="新宋体" panose="02010609030101010101" pitchFamily="49" charset="-122"/>
              </a:rPr>
              <a:t>1.</a:t>
            </a:r>
            <a:r>
              <a:rPr lang="zh-CN" altLang="zh-CN" sz="3000" b="1" dirty="0">
                <a:solidFill>
                  <a:schemeClr val="tx1"/>
                </a:solidFill>
                <a:latin typeface="新宋体" panose="02010609030101010101" pitchFamily="49" charset="-122"/>
                <a:ea typeface="新宋体" panose="02010609030101010101" pitchFamily="49" charset="-122"/>
              </a:rPr>
              <a:t>把课文改写成白话文。</a:t>
            </a:r>
            <a:endParaRPr lang="zh-CN" altLang="zh-CN" sz="3000" b="1" dirty="0">
              <a:solidFill>
                <a:schemeClr val="tx1"/>
              </a:solidFill>
              <a:latin typeface="新宋体" panose="02010609030101010101" pitchFamily="49" charset="-122"/>
              <a:ea typeface="新宋体" panose="02010609030101010101" pitchFamily="49" charset="-122"/>
            </a:endParaRPr>
          </a:p>
          <a:p>
            <a:pPr>
              <a:lnSpc>
                <a:spcPct val="150000"/>
              </a:lnSpc>
            </a:pPr>
            <a:r>
              <a:rPr lang="en-US" altLang="zh-CN" sz="3000" b="1" dirty="0">
                <a:solidFill>
                  <a:schemeClr val="tx1"/>
                </a:solidFill>
                <a:latin typeface="新宋体" panose="02010609030101010101" pitchFamily="49" charset="-122"/>
                <a:ea typeface="新宋体" panose="02010609030101010101" pitchFamily="49" charset="-122"/>
              </a:rPr>
              <a:t>2</a:t>
            </a:r>
            <a:r>
              <a:rPr lang="en-US" altLang="zh-CN" sz="3000" b="1" dirty="0" smtClean="0">
                <a:solidFill>
                  <a:schemeClr val="tx1"/>
                </a:solidFill>
                <a:latin typeface="新宋体" panose="02010609030101010101" pitchFamily="49" charset="-122"/>
                <a:ea typeface="新宋体" panose="02010609030101010101" pitchFamily="49" charset="-122"/>
              </a:rPr>
              <a:t>.</a:t>
            </a:r>
            <a:r>
              <a:rPr lang="zh-CN" altLang="en-US" sz="3000" b="1" dirty="0" smtClean="0">
                <a:solidFill>
                  <a:schemeClr val="tx1"/>
                </a:solidFill>
                <a:latin typeface="新宋体" panose="02010609030101010101" pitchFamily="49" charset="-122"/>
                <a:ea typeface="新宋体" panose="02010609030101010101" pitchFamily="49" charset="-122"/>
              </a:rPr>
              <a:t>课外</a:t>
            </a:r>
            <a:r>
              <a:rPr lang="zh-CN" altLang="zh-CN" sz="3000" b="1" dirty="0" smtClean="0">
                <a:solidFill>
                  <a:schemeClr val="tx1"/>
                </a:solidFill>
                <a:latin typeface="新宋体" panose="02010609030101010101" pitchFamily="49" charset="-122"/>
                <a:ea typeface="新宋体" panose="02010609030101010101" pitchFamily="49" charset="-122"/>
              </a:rPr>
              <a:t>阅</a:t>
            </a:r>
            <a:r>
              <a:rPr lang="zh-CN" altLang="zh-CN" sz="3000" b="1" dirty="0">
                <a:solidFill>
                  <a:schemeClr val="tx1"/>
                </a:solidFill>
                <a:latin typeface="新宋体" panose="02010609030101010101" pitchFamily="49" charset="-122"/>
                <a:ea typeface="新宋体" panose="02010609030101010101" pitchFamily="49" charset="-122"/>
              </a:rPr>
              <a:t>读《阅微草堂笔记》。</a:t>
            </a:r>
            <a:endParaRPr lang="zh-CN" altLang="zh-CN" sz="3000" b="1" dirty="0">
              <a:solidFill>
                <a:schemeClr val="tx1"/>
              </a:solidFill>
              <a:latin typeface="新宋体" panose="02010609030101010101" pitchFamily="49" charset="-122"/>
              <a:ea typeface="新宋体" panose="02010609030101010101" pitchFamily="49" charset="-122"/>
            </a:endParaRPr>
          </a:p>
        </p:txBody>
      </p:sp>
      <p:grpSp>
        <p:nvGrpSpPr>
          <p:cNvPr id="5" name="组合 4"/>
          <p:cNvGrpSpPr/>
          <p:nvPr/>
        </p:nvGrpSpPr>
        <p:grpSpPr>
          <a:xfrm>
            <a:off x="871971" y="760671"/>
            <a:ext cx="2792615" cy="713740"/>
            <a:chOff x="2371" y="690"/>
            <a:chExt cx="3471" cy="1124"/>
          </a:xfrm>
        </p:grpSpPr>
        <p:sp>
          <p:nvSpPr>
            <p:cNvPr id="6"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7"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作业布置</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15361" name="标题 5121"/>
          <p:cNvSpPr>
            <a:spLocks noGrp="1" noRot="1" noChangeArrowheads="1"/>
          </p:cNvSpPr>
          <p:nvPr>
            <p:ph type="title"/>
          </p:nvPr>
        </p:nvSpPr>
        <p:spPr>
          <a:xfrm>
            <a:off x="4235450" y="1414145"/>
            <a:ext cx="6875145" cy="4293870"/>
          </a:xfrm>
        </p:spPr>
        <p:txBody>
          <a:bodyPr>
            <a:noAutofit/>
          </a:bodyPr>
          <a:lstStyle/>
          <a:p>
            <a:pPr algn="just" eaLnBrk="1" hangingPunct="1">
              <a:lnSpc>
                <a:spcPct val="100000"/>
              </a:lnSpc>
              <a:spcBef>
                <a:spcPts val="0"/>
              </a:spcBef>
              <a:spcAft>
                <a:spcPts val="0"/>
              </a:spcAft>
              <a:defRPr/>
            </a:pPr>
            <a:r>
              <a:rPr lang="en-US" altLang="zh-CN" sz="3000" b="1" dirty="0" smtClean="0">
                <a:solidFill>
                  <a:schemeClr val="tx1"/>
                </a:solidFill>
                <a:latin typeface="宋体" panose="02010600030101010101" pitchFamily="2" charset="-122"/>
                <a:ea typeface="宋体" panose="02010600030101010101" pitchFamily="2" charset="-122"/>
              </a:rPr>
              <a:t>    </a:t>
            </a:r>
            <a:r>
              <a:rPr lang="zh-CN" altLang="en-US" sz="3000" b="1" dirty="0" smtClean="0">
                <a:solidFill>
                  <a:schemeClr val="tx1"/>
                </a:solidFill>
                <a:latin typeface="宋体" panose="02010600030101010101" pitchFamily="2" charset="-122"/>
                <a:ea typeface="宋体" panose="02010600030101010101" pitchFamily="2" charset="-122"/>
              </a:rPr>
              <a:t>纪昀</a:t>
            </a:r>
            <a:r>
              <a:rPr sz="3000">
                <a:solidFill>
                  <a:schemeClr val="tx1"/>
                </a:solidFill>
                <a:sym typeface="+mn-ea"/>
              </a:rPr>
              <a:t>(</a:t>
            </a:r>
            <a:r>
              <a:rPr lang="en-US" altLang="zh-CN" sz="3000" b="1" dirty="0" smtClean="0">
                <a:solidFill>
                  <a:schemeClr val="tx1"/>
                </a:solidFill>
                <a:latin typeface="宋体" panose="02010600030101010101" pitchFamily="2" charset="-122"/>
                <a:ea typeface="宋体" panose="02010600030101010101" pitchFamily="2" charset="-122"/>
              </a:rPr>
              <a:t>1724-1805</a:t>
            </a:r>
            <a:r>
              <a:rPr sz="3000">
                <a:solidFill>
                  <a:schemeClr val="tx1"/>
                </a:solidFill>
                <a:sym typeface="+mn-ea"/>
              </a:rPr>
              <a:t>)</a:t>
            </a:r>
            <a:r>
              <a:rPr lang="en-US" altLang="zh-CN" sz="3000" b="1">
                <a:ea typeface="SimSun-ExtB" panose="02010609060101010101" pitchFamily="49" charset="-122"/>
                <a:sym typeface="宋体" panose="02010600030101010101" pitchFamily="2" charset="-122"/>
              </a:rPr>
              <a:t>,</a:t>
            </a:r>
            <a:r>
              <a:rPr lang="zh-CN" altLang="en-US" sz="3000" b="1" dirty="0" smtClean="0">
                <a:solidFill>
                  <a:schemeClr val="tx1"/>
                </a:solidFill>
                <a:latin typeface="宋体" panose="02010600030101010101" pitchFamily="2" charset="-122"/>
                <a:ea typeface="宋体" panose="02010600030101010101" pitchFamily="2" charset="-122"/>
              </a:rPr>
              <a:t>字</a:t>
            </a:r>
            <a:r>
              <a:rPr lang="zh-CN" altLang="en-US" sz="3000" b="1" dirty="0" smtClean="0">
                <a:solidFill>
                  <a:srgbClr val="FF0000"/>
                </a:solidFill>
                <a:latin typeface="宋体" panose="02010600030101010101" pitchFamily="2" charset="-122"/>
                <a:ea typeface="宋体" panose="02010600030101010101" pitchFamily="2" charset="-122"/>
              </a:rPr>
              <a:t>晓岚</a:t>
            </a:r>
            <a:r>
              <a:rPr lang="en-US" altLang="zh-CN" sz="3000" b="1">
                <a:ea typeface="SimSun-ExtB" panose="02010609060101010101" pitchFamily="49" charset="-122"/>
                <a:sym typeface="宋体" panose="02010600030101010101" pitchFamily="2" charset="-122"/>
              </a:rPr>
              <a:t>,晚号石云,道号观弈道人,</a:t>
            </a:r>
            <a:r>
              <a:rPr lang="zh-CN" altLang="en-US" sz="3000" b="1">
                <a:ea typeface="SimSun-ExtB" panose="02010609060101010101" pitchFamily="49" charset="-122"/>
                <a:sym typeface="宋体" panose="02010600030101010101" pitchFamily="2" charset="-122"/>
              </a:rPr>
              <a:t>卒后</a:t>
            </a:r>
            <a:r>
              <a:rPr lang="en-US" altLang="zh-CN" sz="3000" b="1">
                <a:ea typeface="SimSun-ExtB" panose="02010609060101010101" pitchFamily="49" charset="-122"/>
                <a:sym typeface="宋体" panose="02010600030101010101" pitchFamily="2" charset="-122"/>
              </a:rPr>
              <a:t>谥号文达,世称文达公,</a:t>
            </a:r>
            <a:r>
              <a:rPr lang="zh-CN" altLang="en-US" sz="3000" b="1">
                <a:solidFill>
                  <a:srgbClr val="FF0000"/>
                </a:solidFill>
                <a:ea typeface="SimSun-ExtB" panose="02010609060101010101" pitchFamily="49" charset="-122"/>
                <a:sym typeface="宋体" panose="02010600030101010101" pitchFamily="2" charset="-122"/>
              </a:rPr>
              <a:t>清代</a:t>
            </a:r>
            <a:r>
              <a:rPr lang="zh-CN" altLang="en-US" sz="3000" b="1">
                <a:ea typeface="SimSun-ExtB" panose="02010609060101010101" pitchFamily="49" charset="-122"/>
                <a:sym typeface="宋体" panose="02010600030101010101" pitchFamily="2" charset="-122"/>
              </a:rPr>
              <a:t>学者、文学家</a:t>
            </a:r>
            <a:r>
              <a:rPr lang="en-US" altLang="zh-CN" sz="3000" b="1">
                <a:ea typeface="SimSun-ExtB" panose="02010609060101010101" pitchFamily="49" charset="-122"/>
                <a:sym typeface="宋体" panose="02010600030101010101" pitchFamily="2" charset="-122"/>
              </a:rPr>
              <a:t>。</a:t>
            </a:r>
            <a:r>
              <a:rPr lang="zh-CN" altLang="en-US" sz="3000" b="1" dirty="0" smtClean="0">
                <a:solidFill>
                  <a:schemeClr val="tx1"/>
                </a:solidFill>
                <a:latin typeface="宋体" panose="02010600030101010101" pitchFamily="2" charset="-122"/>
                <a:ea typeface="宋体" panose="02010600030101010101" pitchFamily="2" charset="-122"/>
              </a:rPr>
              <a:t>生性诙谐风趣</a:t>
            </a:r>
            <a:r>
              <a:rPr lang="en-US" altLang="zh-CN" sz="3000" b="1">
                <a:ea typeface="SimSun-ExtB" panose="02010609060101010101" pitchFamily="49" charset="-122"/>
                <a:sym typeface="宋体" panose="02010600030101010101" pitchFamily="2" charset="-122"/>
              </a:rPr>
              <a:t>,</a:t>
            </a:r>
            <a:r>
              <a:rPr lang="zh-CN" altLang="en-US" sz="3000" b="1">
                <a:ea typeface="SimSun-ExtB" panose="02010609060101010101" pitchFamily="49" charset="-122"/>
                <a:sym typeface="宋体" panose="02010600030101010101" pitchFamily="2" charset="-122"/>
              </a:rPr>
              <a:t>为人为官</a:t>
            </a:r>
            <a:r>
              <a:rPr lang="zh-CN" altLang="en-US" sz="3000" b="1" dirty="0" smtClean="0">
                <a:solidFill>
                  <a:schemeClr val="tx1"/>
                </a:solidFill>
                <a:latin typeface="宋体" panose="02010600030101010101" pitchFamily="2" charset="-122"/>
                <a:ea typeface="宋体" panose="02010600030101010101" pitchFamily="2" charset="-122"/>
              </a:rPr>
              <a:t>刚直不阿</a:t>
            </a:r>
            <a:r>
              <a:rPr lang="en-US" altLang="zh-CN" sz="3000" b="1">
                <a:ea typeface="SimSun-ExtB" panose="02010609060101010101" pitchFamily="49" charset="-122"/>
                <a:sym typeface="宋体" panose="02010600030101010101" pitchFamily="2" charset="-122"/>
              </a:rPr>
              <a:t>,</a:t>
            </a:r>
            <a:r>
              <a:rPr lang="zh-CN" altLang="en-US" sz="3000" b="1" dirty="0" smtClean="0">
                <a:solidFill>
                  <a:schemeClr val="tx1"/>
                </a:solidFill>
                <a:latin typeface="宋体" panose="02010600030101010101" pitchFamily="2" charset="-122"/>
                <a:ea typeface="宋体" panose="02010600030101010101" pitchFamily="2" charset="-122"/>
              </a:rPr>
              <a:t>机智善辩</a:t>
            </a:r>
            <a:r>
              <a:rPr lang="en-US" altLang="zh-CN" sz="3000" b="1">
                <a:ea typeface="SimSun-ExtB" panose="02010609060101010101" pitchFamily="49" charset="-122"/>
                <a:sym typeface="宋体" panose="02010600030101010101" pitchFamily="2" charset="-122"/>
              </a:rPr>
              <a:t>,</a:t>
            </a:r>
            <a:r>
              <a:rPr lang="zh-CN" altLang="en-US" sz="3000" b="1" dirty="0" smtClean="0">
                <a:solidFill>
                  <a:schemeClr val="tx1"/>
                </a:solidFill>
                <a:latin typeface="宋体" panose="02010600030101010101" pitchFamily="2" charset="-122"/>
                <a:ea typeface="宋体" panose="02010600030101010101" pitchFamily="2" charset="-122"/>
              </a:rPr>
              <a:t>其渊博学识和管理才能深受乾隆帝赏识</a:t>
            </a:r>
            <a:r>
              <a:rPr lang="en-US" altLang="zh-CN" sz="3000" b="1">
                <a:ea typeface="SimSun-ExtB" panose="02010609060101010101" pitchFamily="49" charset="-122"/>
                <a:sym typeface="宋体" panose="02010600030101010101" pitchFamily="2" charset="-122"/>
              </a:rPr>
              <a:t>,</a:t>
            </a:r>
            <a:r>
              <a:rPr lang="zh-CN" altLang="en-US" sz="3000" b="1" dirty="0" smtClean="0">
                <a:solidFill>
                  <a:schemeClr val="tx1"/>
                </a:solidFill>
                <a:latin typeface="宋体" panose="02010600030101010101" pitchFamily="2" charset="-122"/>
                <a:ea typeface="宋体" panose="02010600030101010101" pitchFamily="2" charset="-122"/>
              </a:rPr>
              <a:t>任《四库全书》的总纂</a:t>
            </a:r>
            <a:r>
              <a:rPr lang="zh-CN" altLang="en-US" sz="3000" dirty="0" smtClean="0">
                <a:solidFill>
                  <a:srgbClr val="FF0000"/>
                </a:solidFill>
                <a:latin typeface="Arial" panose="020B0604020202020204" pitchFamily="34" charset="0"/>
                <a:ea typeface="宋体" panose="02010600030101010101" pitchFamily="2" charset="-122"/>
                <a:cs typeface="Arial" panose="020B0604020202020204" pitchFamily="34" charset="0"/>
              </a:rPr>
              <a:t>zu</a:t>
            </a:r>
            <a:r>
              <a:rPr lang="zh-CN" altLang="en-US" sz="3000" b="1" dirty="0" smtClean="0">
                <a:solidFill>
                  <a:srgbClr val="FF0000"/>
                </a:solidFill>
                <a:latin typeface="宋体" panose="02010600030101010101" pitchFamily="2" charset="-122"/>
                <a:ea typeface="宋体" panose="02010600030101010101" pitchFamily="2" charset="-122"/>
                <a:cs typeface="Arial" panose="020B0604020202020204" pitchFamily="34" charset="0"/>
              </a:rPr>
              <a:t>ǎ</a:t>
            </a:r>
            <a:r>
              <a:rPr lang="zh-CN" altLang="en-US" sz="3000" dirty="0" smtClean="0">
                <a:solidFill>
                  <a:srgbClr val="FF0000"/>
                </a:solidFill>
                <a:latin typeface="Arial" panose="020B0604020202020204" pitchFamily="34" charset="0"/>
                <a:ea typeface="宋体" panose="02010600030101010101" pitchFamily="2" charset="-122"/>
                <a:cs typeface="Arial" panose="020B0604020202020204" pitchFamily="34" charset="0"/>
              </a:rPr>
              <a:t>n</a:t>
            </a:r>
            <a:r>
              <a:rPr lang="zh-CN" altLang="en-US" sz="3000" b="1" dirty="0" smtClean="0">
                <a:solidFill>
                  <a:schemeClr val="tx1"/>
                </a:solidFill>
                <a:latin typeface="宋体" panose="02010600030101010101" pitchFamily="2" charset="-122"/>
                <a:ea typeface="宋体" panose="02010600030101010101" pitchFamily="2" charset="-122"/>
              </a:rPr>
              <a:t>官</a:t>
            </a:r>
            <a:r>
              <a:rPr sz="3000">
                <a:sym typeface="+mn-ea"/>
              </a:rPr>
              <a:t>(</a:t>
            </a:r>
            <a:r>
              <a:rPr lang="en-US" altLang="zh-CN" sz="3000" b="1" dirty="0" smtClean="0">
                <a:latin typeface="宋体" panose="02010600030101010101" pitchFamily="2" charset="-122"/>
                <a:ea typeface="宋体" panose="02010600030101010101" pitchFamily="2" charset="-122"/>
                <a:sym typeface="+mn-ea"/>
              </a:rPr>
              <a:t>《四库全书》被称为文化史上的</a:t>
            </a:r>
            <a:r>
              <a:rPr lang="en-US" altLang="zh-CN" sz="3000" b="1" dirty="0" smtClean="0">
                <a:latin typeface="Arial" panose="020B0604020202020204" pitchFamily="34" charset="0"/>
                <a:ea typeface="宋体" panose="02010600030101010101" pitchFamily="2" charset="-122"/>
                <a:cs typeface="Arial" panose="020B0604020202020204" pitchFamily="34" charset="0"/>
                <a:sym typeface="+mn-ea"/>
              </a:rPr>
              <a:t>“万里长城”</a:t>
            </a:r>
            <a:r>
              <a:rPr sz="3000">
                <a:sym typeface="+mn-ea"/>
              </a:rPr>
              <a:t>)</a:t>
            </a:r>
            <a:r>
              <a:rPr lang="zh-CN" altLang="en-US" sz="3000" b="1" dirty="0" smtClean="0">
                <a:solidFill>
                  <a:schemeClr val="tx1"/>
                </a:solidFill>
                <a:latin typeface="宋体" panose="02010600030101010101" pitchFamily="2" charset="-122"/>
                <a:ea typeface="宋体" panose="02010600030101010101" pitchFamily="2" charset="-122"/>
              </a:rPr>
              <a:t>。</a:t>
            </a:r>
            <a:br>
              <a:rPr lang="zh-CN" altLang="en-US" sz="3000" b="1" dirty="0" smtClean="0">
                <a:solidFill>
                  <a:schemeClr val="tx1"/>
                </a:solidFill>
                <a:latin typeface="宋体" panose="02010600030101010101" pitchFamily="2" charset="-122"/>
                <a:ea typeface="宋体" panose="02010600030101010101" pitchFamily="2" charset="-122"/>
              </a:rPr>
            </a:br>
            <a:r>
              <a:rPr lang="zh-CN" altLang="en-US" sz="3000" b="1" dirty="0" smtClean="0">
                <a:solidFill>
                  <a:schemeClr val="tx1"/>
                </a:solidFill>
                <a:latin typeface="宋体" panose="02010600030101010101" pitchFamily="2" charset="-122"/>
                <a:ea typeface="宋体" panose="02010600030101010101" pitchFamily="2" charset="-122"/>
              </a:rPr>
              <a:t>  </a:t>
            </a:r>
            <a:r>
              <a:rPr lang="en-US" altLang="zh-CN" sz="3000" b="1" dirty="0" smtClean="0">
                <a:solidFill>
                  <a:schemeClr val="tx1"/>
                </a:solidFill>
                <a:latin typeface="宋体" panose="02010600030101010101" pitchFamily="2" charset="-122"/>
                <a:ea typeface="宋体" panose="02010600030101010101" pitchFamily="2" charset="-122"/>
              </a:rPr>
              <a:t>  </a:t>
            </a:r>
            <a:r>
              <a:rPr lang="zh-CN" altLang="en-US" sz="3000" b="1" dirty="0" smtClean="0">
                <a:solidFill>
                  <a:schemeClr val="tx1"/>
                </a:solidFill>
                <a:latin typeface="宋体" panose="02010600030101010101" pitchFamily="2" charset="-122"/>
                <a:ea typeface="宋体" panose="02010600030101010101" pitchFamily="2" charset="-122"/>
              </a:rPr>
              <a:t>本文选自他的</a:t>
            </a:r>
            <a:r>
              <a:rPr lang="zh-CN" altLang="en-US" sz="3000" b="1" dirty="0" smtClean="0">
                <a:solidFill>
                  <a:srgbClr val="FF0000"/>
                </a:solidFill>
                <a:latin typeface="宋体" panose="02010600030101010101" pitchFamily="2" charset="-122"/>
                <a:ea typeface="宋体" panose="02010600030101010101" pitchFamily="2" charset="-122"/>
              </a:rPr>
              <a:t>文言笔记小说</a:t>
            </a:r>
            <a:r>
              <a:rPr lang="zh-CN" altLang="en-US" sz="3000" b="1" dirty="0" smtClean="0">
                <a:solidFill>
                  <a:schemeClr val="tx1"/>
                </a:solidFill>
                <a:latin typeface="宋体" panose="02010600030101010101" pitchFamily="2" charset="-122"/>
                <a:ea typeface="宋体" panose="02010600030101010101" pitchFamily="2" charset="-122"/>
              </a:rPr>
              <a:t>《</a:t>
            </a:r>
            <a:r>
              <a:rPr lang="zh-CN" altLang="en-US" sz="3000" b="1" dirty="0" smtClean="0">
                <a:solidFill>
                  <a:srgbClr val="FF0000"/>
                </a:solidFill>
                <a:latin typeface="宋体" panose="02010600030101010101" pitchFamily="2" charset="-122"/>
                <a:ea typeface="宋体" panose="02010600030101010101" pitchFamily="2" charset="-122"/>
              </a:rPr>
              <a:t>阅微草堂笔记</a:t>
            </a:r>
            <a:r>
              <a:rPr lang="zh-CN" altLang="en-US" sz="3000" b="1" dirty="0" smtClean="0">
                <a:solidFill>
                  <a:schemeClr val="tx1"/>
                </a:solidFill>
                <a:latin typeface="宋体" panose="02010600030101010101" pitchFamily="2" charset="-122"/>
                <a:ea typeface="宋体" panose="02010600030101010101" pitchFamily="2" charset="-122"/>
              </a:rPr>
              <a:t>》。</a:t>
            </a:r>
            <a:r>
              <a:rPr lang="zh-CN" altLang="en-US" sz="3000" b="1" dirty="0" smtClean="0">
                <a:solidFill>
                  <a:srgbClr val="0000FF"/>
                </a:solidFill>
                <a:latin typeface="宋体" panose="02010600030101010101" pitchFamily="2" charset="-122"/>
                <a:ea typeface="宋体" panose="02010600030101010101" pitchFamily="2" charset="-122"/>
              </a:rPr>
              <a:t> </a:t>
            </a:r>
            <a:endParaRPr lang="en-US" sz="3000" b="1" dirty="0" smtClean="0">
              <a:solidFill>
                <a:srgbClr val="0000FF"/>
              </a:solidFill>
              <a:latin typeface="宋体" panose="02010600030101010101" pitchFamily="2" charset="-122"/>
              <a:ea typeface="宋体" panose="02010600030101010101" pitchFamily="2" charset="-122"/>
            </a:endParaRPr>
          </a:p>
        </p:txBody>
      </p:sp>
      <p:grpSp>
        <p:nvGrpSpPr>
          <p:cNvPr id="5" name="组合 4"/>
          <p:cNvGrpSpPr/>
          <p:nvPr/>
        </p:nvGrpSpPr>
        <p:grpSpPr>
          <a:xfrm>
            <a:off x="839256" y="499051"/>
            <a:ext cx="2792615" cy="713740"/>
            <a:chOff x="2371" y="690"/>
            <a:chExt cx="3471" cy="1124"/>
          </a:xfrm>
        </p:grpSpPr>
        <p:sp>
          <p:nvSpPr>
            <p:cNvPr id="6"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7"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作者简介</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pic>
        <p:nvPicPr>
          <p:cNvPr id="1026" name="Picture 2" descr="http://a1.att.hudong.com/81/58/01300000085669122198586609318_s.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39256" y="1573619"/>
            <a:ext cx="2898222" cy="376392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5361"/>
                                        </p:tgtEl>
                                        <p:attrNameLst>
                                          <p:attrName>style.visibility</p:attrName>
                                        </p:attrNameLst>
                                      </p:cBhvr>
                                      <p:to>
                                        <p:strVal val="visible"/>
                                      </p:to>
                                    </p:set>
                                    <p:animEffect transition="in" filter="randombar(horizontal)">
                                      <p:cBhvr>
                                        <p:cTn id="7" dur="500"/>
                                        <p:tgtEl>
                                          <p:spTgt spid="15361"/>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fade">
                                      <p:cBhvr>
                                        <p:cTn id="12" dur="1000"/>
                                        <p:tgtEl>
                                          <p:spTgt spid="1026"/>
                                        </p:tgtEl>
                                      </p:cBhvr>
                                    </p:animEffect>
                                    <p:anim calcmode="lin" valueType="num">
                                      <p:cBhvr>
                                        <p:cTn id="13" dur="1000" fill="hold"/>
                                        <p:tgtEl>
                                          <p:spTgt spid="1026"/>
                                        </p:tgtEl>
                                        <p:attrNameLst>
                                          <p:attrName>ppt_x</p:attrName>
                                        </p:attrNameLst>
                                      </p:cBhvr>
                                      <p:tavLst>
                                        <p:tav tm="0">
                                          <p:val>
                                            <p:strVal val="#ppt_x"/>
                                          </p:val>
                                        </p:tav>
                                        <p:tav tm="100000">
                                          <p:val>
                                            <p:strVal val="#ppt_x"/>
                                          </p:val>
                                        </p:tav>
                                      </p:tavLst>
                                    </p:anim>
                                    <p:anim calcmode="lin" valueType="num">
                                      <p:cBhvr>
                                        <p:cTn id="14"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1"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23553" name="文本框 2"/>
          <p:cNvSpPr txBox="1"/>
          <p:nvPr/>
        </p:nvSpPr>
        <p:spPr>
          <a:xfrm>
            <a:off x="728980" y="880745"/>
            <a:ext cx="6850380" cy="5095875"/>
          </a:xfrm>
          <a:prstGeom prst="rect">
            <a:avLst/>
          </a:prstGeom>
          <a:noFill/>
          <a:ln w="9525">
            <a:noFill/>
          </a:ln>
        </p:spPr>
        <p:txBody>
          <a:bodyPr wrap="square" anchor="t" anchorCtr="0">
            <a:spAutoFit/>
          </a:bodyPr>
          <a:p>
            <a:pPr>
              <a:lnSpc>
                <a:spcPct val="105000"/>
              </a:lnSpc>
              <a:spcBef>
                <a:spcPct val="20000"/>
              </a:spcBef>
            </a:pPr>
            <a:r>
              <a:rPr lang="en-US" altLang="zh-CN" sz="3000">
                <a:solidFill>
                  <a:schemeClr val="tx1"/>
                </a:solidFill>
                <a:latin typeface="宋体" panose="02010600030101010101" pitchFamily="2" charset="-122"/>
                <a:ea typeface="宋体" panose="02010600030101010101" pitchFamily="2" charset="-122"/>
              </a:rPr>
              <a:t>   </a:t>
            </a:r>
            <a:r>
              <a:rPr lang="zh-CN" altLang="en-US" sz="2800" b="1" dirty="0">
                <a:solidFill>
                  <a:schemeClr val="tx1"/>
                </a:solidFill>
                <a:latin typeface="宋体" panose="02010600030101010101" pitchFamily="2" charset="-122"/>
                <a:ea typeface="宋体" panose="02010600030101010101" pitchFamily="2" charset="-122"/>
              </a:rPr>
              <a:t>《阅微草堂笔记》是纪昀晚年所作的一部</a:t>
            </a:r>
            <a:r>
              <a:rPr lang="zh-CN" altLang="en-US" sz="2800" b="1" dirty="0">
                <a:solidFill>
                  <a:srgbClr val="FF0000"/>
                </a:solidFill>
                <a:latin typeface="宋体" panose="02010600030101010101" pitchFamily="2" charset="-122"/>
                <a:ea typeface="宋体" panose="02010600030101010101" pitchFamily="2" charset="-122"/>
              </a:rPr>
              <a:t>文言笔记小说</a:t>
            </a:r>
            <a:r>
              <a:rPr lang="en-US" altLang="zh-CN" sz="2800" b="1">
                <a:ea typeface="SimSun-ExtB" panose="02010609060101010101" pitchFamily="49" charset="-122"/>
                <a:sym typeface="宋体" panose="02010600030101010101" pitchFamily="2" charset="-122"/>
              </a:rPr>
              <a:t>,</a:t>
            </a:r>
            <a:r>
              <a:rPr lang="zh-CN" altLang="en-US" sz="2800" b="1" dirty="0">
                <a:solidFill>
                  <a:schemeClr val="tx1"/>
                </a:solidFill>
                <a:latin typeface="宋体" panose="02010600030101010101" pitchFamily="2" charset="-122"/>
                <a:ea typeface="宋体" panose="02010600030101010101" pitchFamily="2" charset="-122"/>
              </a:rPr>
              <a:t>题材以</a:t>
            </a:r>
            <a:r>
              <a:rPr lang="zh-CN" altLang="en-US" sz="2800" b="1" dirty="0">
                <a:latin typeface="宋体" panose="02010600030101010101" pitchFamily="2" charset="-122"/>
                <a:ea typeface="宋体" panose="02010600030101010101" pitchFamily="2" charset="-122"/>
              </a:rPr>
              <a:t>妖怪鬼狐</a:t>
            </a:r>
            <a:r>
              <a:rPr lang="zh-CN" altLang="en-US" sz="2800" b="1" dirty="0">
                <a:solidFill>
                  <a:schemeClr val="tx1"/>
                </a:solidFill>
                <a:latin typeface="宋体" panose="02010600030101010101" pitchFamily="2" charset="-122"/>
                <a:ea typeface="宋体" panose="02010600030101010101" pitchFamily="2" charset="-122"/>
              </a:rPr>
              <a:t>为主</a:t>
            </a:r>
            <a:r>
              <a:rPr lang="en-US" altLang="zh-CN" sz="2800" b="1">
                <a:ea typeface="SimSun-ExtB" panose="02010609060101010101" pitchFamily="49" charset="-122"/>
                <a:sym typeface="宋体" panose="02010600030101010101" pitchFamily="2" charset="-122"/>
              </a:rPr>
              <a:t>,</a:t>
            </a:r>
            <a:r>
              <a:rPr lang="zh-CN" altLang="en-US" sz="2800" b="1" dirty="0">
                <a:solidFill>
                  <a:schemeClr val="tx1"/>
                </a:solidFill>
                <a:latin typeface="宋体" panose="02010600030101010101" pitchFamily="2" charset="-122"/>
                <a:ea typeface="宋体" panose="02010600030101010101" pitchFamily="2" charset="-122"/>
              </a:rPr>
              <a:t>但于</a:t>
            </a:r>
            <a:r>
              <a:rPr lang="zh-CN" altLang="en-US" sz="2800" b="1" dirty="0">
                <a:latin typeface="宋体" panose="02010600030101010101" pitchFamily="2" charset="-122"/>
                <a:ea typeface="宋体" panose="02010600030101010101" pitchFamily="2" charset="-122"/>
              </a:rPr>
              <a:t>人事异闻</a:t>
            </a:r>
            <a:r>
              <a:rPr lang="zh-CN" altLang="en-US" sz="2800" b="1" dirty="0">
                <a:solidFill>
                  <a:schemeClr val="tx1"/>
                </a:solidFill>
                <a:latin typeface="宋体" panose="02010600030101010101" pitchFamily="2" charset="-122"/>
                <a:ea typeface="宋体" panose="02010600030101010101" pitchFamily="2" charset="-122"/>
              </a:rPr>
              <a:t>、</a:t>
            </a:r>
            <a:r>
              <a:rPr lang="zh-CN" altLang="en-US" sz="2800" b="1" dirty="0">
                <a:latin typeface="宋体" panose="02010600030101010101" pitchFamily="2" charset="-122"/>
                <a:ea typeface="宋体" panose="02010600030101010101" pitchFamily="2" charset="-122"/>
              </a:rPr>
              <a:t>名物典故</a:t>
            </a:r>
            <a:r>
              <a:rPr lang="zh-CN" altLang="en-US" sz="2800" b="1" dirty="0">
                <a:solidFill>
                  <a:schemeClr val="tx1"/>
                </a:solidFill>
                <a:latin typeface="宋体" panose="02010600030101010101" pitchFamily="2" charset="-122"/>
                <a:ea typeface="宋体" panose="02010600030101010101" pitchFamily="2" charset="-122"/>
              </a:rPr>
              <a:t>等也有记述</a:t>
            </a:r>
            <a:r>
              <a:rPr lang="en-US" altLang="zh-CN" sz="2800" b="1">
                <a:ea typeface="SimSun-ExtB" panose="02010609060101010101" pitchFamily="49" charset="-122"/>
                <a:sym typeface="宋体" panose="02010600030101010101" pitchFamily="2" charset="-122"/>
              </a:rPr>
              <a:t>,</a:t>
            </a:r>
            <a:r>
              <a:rPr lang="zh-CN" altLang="en-US" sz="2800" b="1" dirty="0">
                <a:solidFill>
                  <a:schemeClr val="tx1"/>
                </a:solidFill>
                <a:latin typeface="宋体" panose="02010600030101010101" pitchFamily="2" charset="-122"/>
                <a:ea typeface="宋体" panose="02010600030101010101" pitchFamily="2" charset="-122"/>
              </a:rPr>
              <a:t>内容相当广泛。它主要搜集当时流传的各种狐鬼神仙、因果报应、劝善惩恶等乡野怪谈</a:t>
            </a:r>
            <a:r>
              <a:rPr lang="en-US" altLang="zh-CN" sz="2800" b="1">
                <a:ea typeface="SimSun-ExtB" panose="02010609060101010101" pitchFamily="49" charset="-122"/>
                <a:sym typeface="宋体" panose="02010600030101010101" pitchFamily="2" charset="-122"/>
              </a:rPr>
              <a:t>,</a:t>
            </a:r>
            <a:r>
              <a:rPr lang="zh-CN" altLang="en-US" sz="2800" b="1" dirty="0">
                <a:solidFill>
                  <a:schemeClr val="tx1"/>
                </a:solidFill>
                <a:latin typeface="宋体" panose="02010600030101010101" pitchFamily="2" charset="-122"/>
                <a:ea typeface="宋体" panose="02010600030101010101" pitchFamily="2" charset="-122"/>
              </a:rPr>
              <a:t>或亲耳听闻的奇情逸事</a:t>
            </a:r>
            <a:r>
              <a:rPr lang="en-US" altLang="zh-CN" sz="2800" b="1">
                <a:ea typeface="SimSun-ExtB" panose="02010609060101010101" pitchFamily="49" charset="-122"/>
                <a:sym typeface="宋体" panose="02010600030101010101" pitchFamily="2" charset="-122"/>
              </a:rPr>
              <a:t>,</a:t>
            </a:r>
            <a:r>
              <a:rPr lang="zh-CN" altLang="en-US" sz="2800" b="1" dirty="0">
                <a:solidFill>
                  <a:schemeClr val="tx1"/>
                </a:solidFill>
                <a:latin typeface="宋体" panose="02010600030101010101" pitchFamily="2" charset="-122"/>
                <a:ea typeface="宋体" panose="02010600030101010101" pitchFamily="2" charset="-122"/>
              </a:rPr>
              <a:t>其涵盖的范围遍及全中国。每个小故事篇幅短小精悍</a:t>
            </a:r>
            <a:r>
              <a:rPr lang="en-US" altLang="zh-CN" sz="2800" b="1">
                <a:ea typeface="SimSun-ExtB" panose="02010609060101010101" pitchFamily="49" charset="-122"/>
                <a:sym typeface="宋体" panose="02010600030101010101" pitchFamily="2" charset="-122"/>
              </a:rPr>
              <a:t>,</a:t>
            </a:r>
            <a:r>
              <a:rPr lang="zh-CN" altLang="en-US" sz="2800" b="1" dirty="0">
                <a:latin typeface="宋体" panose="02010600030101010101" pitchFamily="2" charset="-122"/>
                <a:ea typeface="宋体" panose="02010600030101010101" pitchFamily="2" charset="-122"/>
              </a:rPr>
              <a:t>结尾</a:t>
            </a:r>
            <a:r>
              <a:rPr lang="zh-CN" altLang="en-US" sz="2800" b="1" dirty="0">
                <a:solidFill>
                  <a:schemeClr val="tx1"/>
                </a:solidFill>
                <a:latin typeface="宋体" panose="02010600030101010101" pitchFamily="2" charset="-122"/>
                <a:ea typeface="宋体" panose="02010600030101010101" pitchFamily="2" charset="-122"/>
              </a:rPr>
              <a:t>处总以几句</a:t>
            </a:r>
            <a:r>
              <a:rPr lang="zh-CN" altLang="en-US" sz="2800" b="1" dirty="0">
                <a:latin typeface="宋体" panose="02010600030101010101" pitchFamily="2" charset="-122"/>
                <a:ea typeface="宋体" panose="02010600030101010101" pitchFamily="2" charset="-122"/>
              </a:rPr>
              <a:t>短语展开评判</a:t>
            </a:r>
            <a:r>
              <a:rPr lang="en-US" altLang="zh-CN" sz="2800" b="1">
                <a:ea typeface="SimSun-ExtB" panose="02010609060101010101" pitchFamily="49" charset="-122"/>
                <a:sym typeface="宋体" panose="02010600030101010101" pitchFamily="2" charset="-122"/>
              </a:rPr>
              <a:t>,</a:t>
            </a:r>
            <a:r>
              <a:rPr lang="zh-CN" altLang="en-US" sz="2800" b="1" dirty="0">
                <a:solidFill>
                  <a:schemeClr val="tx1"/>
                </a:solidFill>
                <a:latin typeface="宋体" panose="02010600030101010101" pitchFamily="2" charset="-122"/>
                <a:ea typeface="宋体" panose="02010600030101010101" pitchFamily="2" charset="-122"/>
              </a:rPr>
              <a:t>耐人寻味。</a:t>
            </a:r>
            <a:r>
              <a:rPr lang="zh-CN" altLang="en-US" sz="2800" b="1" dirty="0">
                <a:latin typeface="宋体" panose="02010600030101010101" pitchFamily="2" charset="-122"/>
                <a:ea typeface="宋体" panose="02010600030101010101" pitchFamily="2" charset="-122"/>
                <a:sym typeface="+mn-ea"/>
              </a:rPr>
              <a:t>它有意模仿宋代笔记小说</a:t>
            </a:r>
            <a:r>
              <a:rPr sz="2800" b="1">
                <a:latin typeface="宋体" panose="02010600030101010101" pitchFamily="2" charset="-122"/>
                <a:ea typeface="宋体" panose="02010600030101010101" pitchFamily="2" charset="-122"/>
              </a:rPr>
              <a:t>质朴简淡的文风</a:t>
            </a:r>
            <a:r>
              <a:rPr lang="en-US" altLang="zh-CN" sz="2800" b="1">
                <a:ea typeface="SimSun-ExtB" panose="02010609060101010101" pitchFamily="49" charset="-122"/>
                <a:sym typeface="宋体" panose="02010600030101010101" pitchFamily="2" charset="-122"/>
              </a:rPr>
              <a:t>,</a:t>
            </a:r>
            <a:r>
              <a:rPr sz="2800" b="1">
                <a:latin typeface="宋体" panose="02010600030101010101" pitchFamily="2" charset="-122"/>
                <a:ea typeface="宋体" panose="02010600030101010101" pitchFamily="2" charset="-122"/>
              </a:rPr>
              <a:t>曾在历史上享有同《红楼梦》《聊斋志异》并行海内的盛誉</a:t>
            </a:r>
            <a:r>
              <a:rPr lang="zh-CN" altLang="en-US" sz="2800" b="1" dirty="0">
                <a:latin typeface="宋体" panose="02010600030101010101" pitchFamily="2" charset="-122"/>
                <a:ea typeface="宋体" panose="02010600030101010101" pitchFamily="2" charset="-122"/>
                <a:sym typeface="+mn-ea"/>
              </a:rPr>
              <a:t>。</a:t>
            </a:r>
            <a:endParaRPr lang="zh-CN" altLang="en-US" sz="2800" b="1" dirty="0">
              <a:solidFill>
                <a:schemeClr val="tx1"/>
              </a:solidFill>
              <a:latin typeface="宋体" panose="02010600030101010101" pitchFamily="2" charset="-122"/>
              <a:ea typeface="宋体" panose="02010600030101010101" pitchFamily="2" charset="-122"/>
            </a:endParaRPr>
          </a:p>
        </p:txBody>
      </p:sp>
      <p:pic>
        <p:nvPicPr>
          <p:cNvPr id="23554" name="图片 5" descr="ooYBAFbB1p2AYTDcAANYJOkO3SA780_b.jpg"/>
          <p:cNvPicPr>
            <a:picLocks noChangeAspect="1"/>
          </p:cNvPicPr>
          <p:nvPr/>
        </p:nvPicPr>
        <p:blipFill>
          <a:blip r:embed="rId1"/>
          <a:srcRect l="2184" t="3096" r="8289" b="7112"/>
          <a:stretch>
            <a:fillRect/>
          </a:stretch>
        </p:blipFill>
        <p:spPr>
          <a:xfrm>
            <a:off x="7958455" y="966470"/>
            <a:ext cx="3551555" cy="5023485"/>
          </a:xfrm>
          <a:prstGeom prst="rect">
            <a:avLst/>
          </a:prstGeom>
          <a:noFill/>
          <a:ln w="9525">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553"/>
                                        </p:tgtEl>
                                        <p:attrNameLst>
                                          <p:attrName>style.visibility</p:attrName>
                                        </p:attrNameLst>
                                      </p:cBhvr>
                                      <p:to>
                                        <p:strVal val="visible"/>
                                      </p:to>
                                    </p:set>
                                    <p:anim calcmode="lin" valueType="num">
                                      <p:cBhvr additive="base">
                                        <p:cTn id="7" dur="500" fill="hold"/>
                                        <p:tgtEl>
                                          <p:spTgt spid="23553"/>
                                        </p:tgtEl>
                                        <p:attrNameLst>
                                          <p:attrName>ppt_x</p:attrName>
                                        </p:attrNameLst>
                                      </p:cBhvr>
                                      <p:tavLst>
                                        <p:tav tm="0">
                                          <p:val>
                                            <p:strVal val="#ppt_x"/>
                                          </p:val>
                                        </p:tav>
                                        <p:tav tm="100000">
                                          <p:val>
                                            <p:strVal val="#ppt_x"/>
                                          </p:val>
                                        </p:tav>
                                      </p:tavLst>
                                    </p:anim>
                                    <p:anim calcmode="lin" valueType="num">
                                      <p:cBhvr additive="base">
                                        <p:cTn id="8" dur="500" fill="hold"/>
                                        <p:tgtEl>
                                          <p:spTgt spid="235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3"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59716" y="2142275"/>
            <a:ext cx="10515600" cy="1325563"/>
          </a:xfrm>
        </p:spPr>
        <p:txBody>
          <a:bodyPr>
            <a:normAutofit/>
          </a:bodyPr>
          <a:lstStyle/>
          <a:p>
            <a:r>
              <a:rPr lang="zh-CN" altLang="en-US" sz="6600" dirty="0">
                <a:effectLst/>
                <a:latin typeface="黑体" panose="02010609060101010101" charset="-122"/>
                <a:ea typeface="黑体" panose="02010609060101010101" charset="-122"/>
              </a:rPr>
              <a:t>第一课时</a:t>
            </a:r>
            <a:endParaRPr lang="zh-CN" altLang="en-US" sz="6600" dirty="0">
              <a:effectLst/>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26627" name="文本框 1"/>
          <p:cNvSpPr txBox="1"/>
          <p:nvPr/>
        </p:nvSpPr>
        <p:spPr>
          <a:xfrm>
            <a:off x="1824355" y="1915795"/>
            <a:ext cx="8624570" cy="3055620"/>
          </a:xfrm>
          <a:prstGeom prst="rect">
            <a:avLst/>
          </a:prstGeom>
          <a:noFill/>
          <a:ln w="9525">
            <a:noFill/>
          </a:ln>
        </p:spPr>
        <p:txBody>
          <a:bodyPr wrap="square" anchor="t" anchorCtr="0">
            <a:spAutoFit/>
          </a:bodyPr>
          <a:p>
            <a:pPr>
              <a:lnSpc>
                <a:spcPct val="150000"/>
              </a:lnSpc>
              <a:spcBef>
                <a:spcPts val="25"/>
              </a:spcBef>
            </a:pPr>
            <a:r>
              <a:rPr lang="zh-CN" altLang="en-US" sz="3200" b="1" dirty="0">
                <a:solidFill>
                  <a:schemeClr val="tx1"/>
                </a:solidFill>
                <a:latin typeface="宋体" panose="02010600030101010101" pitchFamily="2" charset="-122"/>
                <a:ea typeface="宋体" panose="02010600030101010101" pitchFamily="2" charset="-122"/>
              </a:rPr>
              <a:t>河</a:t>
            </a:r>
            <a:r>
              <a:rPr lang="zh-CN" altLang="en-US" sz="3200" b="1" dirty="0">
                <a:solidFill>
                  <a:srgbClr val="FF0000"/>
                </a:solidFill>
                <a:latin typeface="宋体" panose="02010600030101010101" pitchFamily="2" charset="-122"/>
                <a:ea typeface="宋体" panose="02010600030101010101" pitchFamily="2" charset="-122"/>
              </a:rPr>
              <a:t>干</a:t>
            </a:r>
            <a:r>
              <a:rPr lang="zh-CN" altLang="en-US" sz="3200" b="1" dirty="0">
                <a:solidFill>
                  <a:schemeClr val="tx1"/>
                </a:solidFill>
                <a:latin typeface="宋体" panose="02010600030101010101" pitchFamily="2" charset="-122"/>
                <a:ea typeface="宋体" panose="02010600030101010101" pitchFamily="2" charset="-122"/>
              </a:rPr>
              <a:t>（    )    </a:t>
            </a:r>
            <a:r>
              <a:rPr lang="zh-CN" altLang="en-US" sz="3200" b="1" dirty="0">
                <a:solidFill>
                  <a:srgbClr val="FF0000"/>
                </a:solidFill>
                <a:latin typeface="宋体" panose="02010600030101010101" pitchFamily="2" charset="-122"/>
                <a:ea typeface="宋体" panose="02010600030101010101" pitchFamily="2" charset="-122"/>
              </a:rPr>
              <a:t>圮</a:t>
            </a:r>
            <a:r>
              <a:rPr lang="zh-CN" altLang="en-US" sz="3200" b="1" dirty="0">
                <a:solidFill>
                  <a:schemeClr val="tx1"/>
                </a:solidFill>
                <a:latin typeface="宋体" panose="02010600030101010101" pitchFamily="2" charset="-122"/>
                <a:ea typeface="宋体" panose="02010600030101010101" pitchFamily="2" charset="-122"/>
              </a:rPr>
              <a:t>（    )    </a:t>
            </a:r>
            <a:r>
              <a:rPr lang="en-US" altLang="zh-CN" sz="3200" b="1" dirty="0">
                <a:solidFill>
                  <a:schemeClr val="tx1"/>
                </a:solidFill>
                <a:latin typeface="宋体" panose="02010600030101010101" pitchFamily="2" charset="-122"/>
                <a:ea typeface="宋体" panose="02010600030101010101" pitchFamily="2" charset="-122"/>
              </a:rPr>
              <a:t>  </a:t>
            </a:r>
            <a:r>
              <a:rPr lang="zh-CN" altLang="en-US" sz="3200" b="1" dirty="0">
                <a:solidFill>
                  <a:srgbClr val="FF0000"/>
                </a:solidFill>
                <a:latin typeface="宋体" panose="02010600030101010101" pitchFamily="2" charset="-122"/>
                <a:ea typeface="宋体" panose="02010600030101010101" pitchFamily="2" charset="-122"/>
              </a:rPr>
              <a:t>棹</a:t>
            </a:r>
            <a:r>
              <a:rPr lang="zh-CN" altLang="en-US" sz="3200" b="1" dirty="0">
                <a:solidFill>
                  <a:schemeClr val="tx1"/>
                </a:solidFill>
                <a:latin typeface="宋体" panose="02010600030101010101" pitchFamily="2" charset="-122"/>
                <a:ea typeface="宋体" panose="02010600030101010101" pitchFamily="2" charset="-122"/>
              </a:rPr>
              <a:t>（</a:t>
            </a:r>
            <a:r>
              <a:rPr lang="en-US" altLang="zh-CN" sz="3200" b="1" dirty="0">
                <a:solidFill>
                  <a:schemeClr val="tx1"/>
                </a:solidFill>
                <a:latin typeface="宋体" panose="02010600030101010101" pitchFamily="2" charset="-122"/>
                <a:ea typeface="宋体" panose="02010600030101010101" pitchFamily="2" charset="-122"/>
              </a:rPr>
              <a:t> </a:t>
            </a:r>
            <a:r>
              <a:rPr lang="zh-CN" altLang="en-US" sz="3200" b="1" dirty="0">
                <a:solidFill>
                  <a:schemeClr val="tx1"/>
                </a:solidFill>
                <a:latin typeface="宋体" panose="02010600030101010101" pitchFamily="2" charset="-122"/>
                <a:ea typeface="宋体" panose="02010600030101010101" pitchFamily="2" charset="-122"/>
              </a:rPr>
              <a:t>    )</a:t>
            </a:r>
            <a:endParaRPr lang="zh-CN" altLang="en-US" sz="3200" b="1" dirty="0">
              <a:solidFill>
                <a:schemeClr val="tx1"/>
              </a:solidFill>
              <a:latin typeface="宋体" panose="02010600030101010101" pitchFamily="2" charset="-122"/>
              <a:ea typeface="宋体" panose="02010600030101010101" pitchFamily="2" charset="-122"/>
            </a:endParaRPr>
          </a:p>
          <a:p>
            <a:pPr>
              <a:lnSpc>
                <a:spcPct val="150000"/>
              </a:lnSpc>
              <a:spcBef>
                <a:spcPts val="25"/>
              </a:spcBef>
            </a:pPr>
            <a:r>
              <a:rPr lang="zh-CN" altLang="en-US" sz="3200" b="1" dirty="0">
                <a:solidFill>
                  <a:srgbClr val="FF0000"/>
                </a:solidFill>
                <a:latin typeface="宋体" panose="02010600030101010101" pitchFamily="2" charset="-122"/>
                <a:ea typeface="宋体" panose="02010600030101010101" pitchFamily="2" charset="-122"/>
              </a:rPr>
              <a:t>曳</a:t>
            </a:r>
            <a:r>
              <a:rPr lang="zh-CN" altLang="en-US" sz="3200" b="1" dirty="0">
                <a:solidFill>
                  <a:schemeClr val="tx1"/>
                </a:solidFill>
                <a:latin typeface="宋体" panose="02010600030101010101" pitchFamily="2" charset="-122"/>
                <a:ea typeface="宋体" panose="02010600030101010101" pitchFamily="2" charset="-122"/>
              </a:rPr>
              <a:t>（    )    </a:t>
            </a:r>
            <a:r>
              <a:rPr lang="en-US" altLang="zh-CN" sz="3200" b="1" dirty="0">
                <a:solidFill>
                  <a:schemeClr val="tx1"/>
                </a:solidFill>
                <a:latin typeface="宋体" panose="02010600030101010101" pitchFamily="2" charset="-122"/>
                <a:ea typeface="宋体" panose="02010600030101010101" pitchFamily="2" charset="-122"/>
              </a:rPr>
              <a:t>  </a:t>
            </a:r>
            <a:r>
              <a:rPr lang="zh-CN" altLang="en-US" sz="3200" b="1" dirty="0">
                <a:solidFill>
                  <a:schemeClr val="tx1"/>
                </a:solidFill>
                <a:latin typeface="宋体" panose="02010600030101010101" pitchFamily="2" charset="-122"/>
                <a:ea typeface="宋体" panose="02010600030101010101" pitchFamily="2" charset="-122"/>
              </a:rPr>
              <a:t>铁</a:t>
            </a:r>
            <a:r>
              <a:rPr lang="zh-CN" altLang="en-US" sz="3200" b="1" dirty="0">
                <a:solidFill>
                  <a:srgbClr val="FF0000"/>
                </a:solidFill>
                <a:latin typeface="宋体" panose="02010600030101010101" pitchFamily="2" charset="-122"/>
                <a:ea typeface="宋体" panose="02010600030101010101" pitchFamily="2" charset="-122"/>
              </a:rPr>
              <a:t>钯</a:t>
            </a:r>
            <a:r>
              <a:rPr lang="zh-CN" altLang="en-US" sz="3200" b="1" dirty="0">
                <a:solidFill>
                  <a:schemeClr val="tx1"/>
                </a:solidFill>
                <a:latin typeface="宋体" panose="02010600030101010101" pitchFamily="2" charset="-122"/>
                <a:ea typeface="宋体" panose="02010600030101010101" pitchFamily="2" charset="-122"/>
              </a:rPr>
              <a:t>（    )    木</a:t>
            </a:r>
            <a:r>
              <a:rPr lang="zh-CN" altLang="en-US" sz="3200" b="1" dirty="0">
                <a:solidFill>
                  <a:srgbClr val="FF0000"/>
                </a:solidFill>
                <a:latin typeface="楷体" panose="02010609060101010101" charset="-122"/>
                <a:ea typeface="楷体" panose="02010609060101010101" charset="-122"/>
              </a:rPr>
              <a:t>杮</a:t>
            </a:r>
            <a:r>
              <a:rPr lang="zh-CN" altLang="en-US" sz="3200" b="1" dirty="0">
                <a:solidFill>
                  <a:schemeClr val="tx1"/>
                </a:solidFill>
                <a:latin typeface="宋体" panose="02010600030101010101" pitchFamily="2" charset="-122"/>
                <a:ea typeface="宋体" panose="02010600030101010101" pitchFamily="2" charset="-122"/>
              </a:rPr>
              <a:t>（    )</a:t>
            </a:r>
            <a:endParaRPr lang="zh-CN" altLang="en-US" sz="3200" b="1" dirty="0">
              <a:solidFill>
                <a:schemeClr val="tx1"/>
              </a:solidFill>
              <a:latin typeface="宋体" panose="02010600030101010101" pitchFamily="2" charset="-122"/>
              <a:ea typeface="宋体" panose="02010600030101010101" pitchFamily="2" charset="-122"/>
            </a:endParaRPr>
          </a:p>
          <a:p>
            <a:pPr>
              <a:lnSpc>
                <a:spcPct val="150000"/>
              </a:lnSpc>
              <a:spcBef>
                <a:spcPts val="25"/>
              </a:spcBef>
            </a:pPr>
            <a:r>
              <a:rPr lang="zh-CN" altLang="en-US" sz="3200" b="1" dirty="0">
                <a:solidFill>
                  <a:srgbClr val="FF0000"/>
                </a:solidFill>
                <a:latin typeface="宋体" panose="02010600030101010101" pitchFamily="2" charset="-122"/>
                <a:ea typeface="宋体" panose="02010600030101010101" pitchFamily="2" charset="-122"/>
              </a:rPr>
              <a:t>湮</a:t>
            </a:r>
            <a:r>
              <a:rPr lang="zh-CN" altLang="en-US" sz="3200" b="1" dirty="0">
                <a:solidFill>
                  <a:schemeClr val="tx1"/>
                </a:solidFill>
                <a:latin typeface="宋体" panose="02010600030101010101" pitchFamily="2" charset="-122"/>
                <a:ea typeface="宋体" panose="02010600030101010101" pitchFamily="2" charset="-122"/>
              </a:rPr>
              <a:t>（    )    </a:t>
            </a:r>
            <a:r>
              <a:rPr lang="en-US" altLang="zh-CN" sz="3200" b="1" dirty="0">
                <a:solidFill>
                  <a:schemeClr val="tx1"/>
                </a:solidFill>
                <a:latin typeface="宋体" panose="02010600030101010101" pitchFamily="2" charset="-122"/>
                <a:ea typeface="宋体" panose="02010600030101010101" pitchFamily="2" charset="-122"/>
              </a:rPr>
              <a:t>  </a:t>
            </a:r>
            <a:r>
              <a:rPr lang="zh-CN" altLang="en-US" sz="3200" b="1" dirty="0">
                <a:solidFill>
                  <a:srgbClr val="FF0000"/>
                </a:solidFill>
                <a:latin typeface="宋体" panose="02010600030101010101" pitchFamily="2" charset="-122"/>
                <a:ea typeface="宋体" panose="02010600030101010101" pitchFamily="2" charset="-122"/>
              </a:rPr>
              <a:t>啮</a:t>
            </a:r>
            <a:r>
              <a:rPr lang="zh-CN" altLang="en-US" sz="3200" b="1" dirty="0">
                <a:solidFill>
                  <a:schemeClr val="tx1"/>
                </a:solidFill>
                <a:latin typeface="宋体" panose="02010600030101010101" pitchFamily="2" charset="-122"/>
                <a:ea typeface="宋体" panose="02010600030101010101" pitchFamily="2" charset="-122"/>
              </a:rPr>
              <a:t>（    )    </a:t>
            </a:r>
            <a:r>
              <a:rPr lang="en-US" altLang="zh-CN" sz="3200" b="1" dirty="0">
                <a:solidFill>
                  <a:schemeClr val="tx1"/>
                </a:solidFill>
                <a:latin typeface="宋体" panose="02010600030101010101" pitchFamily="2" charset="-122"/>
                <a:ea typeface="宋体" panose="02010600030101010101" pitchFamily="2" charset="-122"/>
              </a:rPr>
              <a:t>  </a:t>
            </a:r>
            <a:r>
              <a:rPr lang="zh-CN" altLang="zh-CN" sz="3200" b="1" dirty="0">
                <a:solidFill>
                  <a:srgbClr val="FF0000"/>
                </a:solidFill>
                <a:latin typeface="宋体" panose="02010600030101010101" pitchFamily="2" charset="-122"/>
                <a:ea typeface="宋体" panose="02010600030101010101" pitchFamily="2" charset="-122"/>
                <a:sym typeface="+mn-ea"/>
              </a:rPr>
              <a:t>转</a:t>
            </a:r>
            <a:r>
              <a:rPr lang="zh-CN" altLang="en-US" sz="3200" b="1" dirty="0">
                <a:latin typeface="宋体" panose="02010600030101010101" pitchFamily="2" charset="-122"/>
                <a:ea typeface="宋体" panose="02010600030101010101" pitchFamily="2" charset="-122"/>
                <a:sym typeface="+mn-ea"/>
              </a:rPr>
              <a:t>（ </a:t>
            </a:r>
            <a:r>
              <a:rPr lang="en-US" altLang="zh-CN" sz="3200" b="1" dirty="0">
                <a:latin typeface="宋体" panose="02010600030101010101" pitchFamily="2" charset="-122"/>
                <a:ea typeface="宋体" panose="02010600030101010101" pitchFamily="2" charset="-122"/>
                <a:sym typeface="+mn-ea"/>
              </a:rPr>
              <a:t>  </a:t>
            </a:r>
            <a:r>
              <a:rPr lang="zh-CN" altLang="en-US" sz="3200" b="1" dirty="0">
                <a:latin typeface="宋体" panose="02010600030101010101" pitchFamily="2" charset="-122"/>
                <a:ea typeface="宋体" panose="02010600030101010101" pitchFamily="2" charset="-122"/>
                <a:sym typeface="+mn-ea"/>
              </a:rPr>
              <a:t>   )</a:t>
            </a:r>
            <a:endParaRPr lang="zh-CN" altLang="en-US" sz="3200" b="1" dirty="0">
              <a:solidFill>
                <a:schemeClr val="tx1"/>
              </a:solidFill>
              <a:latin typeface="宋体" panose="02010600030101010101" pitchFamily="2" charset="-122"/>
              <a:ea typeface="宋体" panose="02010600030101010101" pitchFamily="2" charset="-122"/>
            </a:endParaRPr>
          </a:p>
          <a:p>
            <a:pPr>
              <a:lnSpc>
                <a:spcPct val="150000"/>
              </a:lnSpc>
              <a:spcBef>
                <a:spcPts val="25"/>
              </a:spcBef>
            </a:pPr>
            <a:r>
              <a:rPr lang="zh-CN" altLang="en-US" sz="3200" b="1" dirty="0">
                <a:solidFill>
                  <a:srgbClr val="FF0000"/>
                </a:solidFill>
                <a:latin typeface="宋体" panose="02010600030101010101" pitchFamily="2" charset="-122"/>
                <a:ea typeface="宋体" panose="02010600030101010101" pitchFamily="2" charset="-122"/>
              </a:rPr>
              <a:t>溯</a:t>
            </a:r>
            <a:r>
              <a:rPr lang="zh-CN" altLang="en-US" sz="3200" b="1" dirty="0">
                <a:solidFill>
                  <a:schemeClr val="tx1"/>
                </a:solidFill>
                <a:latin typeface="宋体" panose="02010600030101010101" pitchFamily="2" charset="-122"/>
                <a:ea typeface="宋体" panose="02010600030101010101" pitchFamily="2" charset="-122"/>
              </a:rPr>
              <a:t>（    )流</a:t>
            </a:r>
            <a:r>
              <a:rPr lang="en-US" altLang="zh-CN" sz="3200" b="1" dirty="0">
                <a:solidFill>
                  <a:schemeClr val="tx1"/>
                </a:solidFill>
                <a:latin typeface="宋体" panose="02010600030101010101" pitchFamily="2" charset="-122"/>
                <a:ea typeface="宋体" panose="02010600030101010101" pitchFamily="2" charset="-122"/>
              </a:rPr>
              <a:t>    </a:t>
            </a:r>
            <a:r>
              <a:rPr lang="zh-CN" altLang="en-US" sz="3200" b="1" dirty="0">
                <a:solidFill>
                  <a:srgbClr val="FF0000"/>
                </a:solidFill>
                <a:latin typeface="宋体" panose="02010600030101010101" pitchFamily="2" charset="-122"/>
                <a:ea typeface="宋体" panose="02010600030101010101" pitchFamily="2" charset="-122"/>
              </a:rPr>
              <a:t>臆</a:t>
            </a:r>
            <a:r>
              <a:rPr lang="zh-CN" altLang="en-US" sz="3200" b="1" dirty="0">
                <a:solidFill>
                  <a:schemeClr val="tx1"/>
                </a:solidFill>
                <a:latin typeface="宋体" panose="02010600030101010101" pitchFamily="2" charset="-122"/>
                <a:ea typeface="宋体" panose="02010600030101010101" pitchFamily="2" charset="-122"/>
              </a:rPr>
              <a:t>（    )断    </a:t>
            </a:r>
            <a:r>
              <a:rPr lang="zh-CN" altLang="en-US" sz="3200" b="1" dirty="0">
                <a:solidFill>
                  <a:srgbClr val="FF0000"/>
                </a:solidFill>
                <a:latin typeface="宋体" panose="02010600030101010101" pitchFamily="2" charset="-122"/>
                <a:ea typeface="宋体" panose="02010600030101010101" pitchFamily="2" charset="-122"/>
              </a:rPr>
              <a:t>欤</a:t>
            </a:r>
            <a:r>
              <a:rPr lang="zh-CN" altLang="en-US" sz="3200" b="1" dirty="0">
                <a:solidFill>
                  <a:schemeClr val="tx1"/>
                </a:solidFill>
                <a:latin typeface="宋体" panose="02010600030101010101" pitchFamily="2" charset="-122"/>
                <a:ea typeface="宋体" panose="02010600030101010101" pitchFamily="2" charset="-122"/>
              </a:rPr>
              <a:t>（    )     </a:t>
            </a:r>
            <a:r>
              <a:rPr lang="en-US" altLang="zh-CN" sz="3200" b="1" dirty="0">
                <a:solidFill>
                  <a:schemeClr val="tx1"/>
                </a:solidFill>
                <a:latin typeface="宋体" panose="02010600030101010101" pitchFamily="2" charset="-122"/>
                <a:ea typeface="宋体" panose="02010600030101010101" pitchFamily="2" charset="-122"/>
              </a:rPr>
              <a:t> </a:t>
            </a:r>
            <a:r>
              <a:rPr lang="zh-CN" altLang="en-US" sz="3200" b="1" dirty="0">
                <a:solidFill>
                  <a:schemeClr val="tx1"/>
                </a:solidFill>
                <a:latin typeface="宋体" panose="02010600030101010101" pitchFamily="2" charset="-122"/>
                <a:ea typeface="宋体" panose="02010600030101010101" pitchFamily="2" charset="-122"/>
              </a:rPr>
              <a:t> </a:t>
            </a:r>
            <a:endParaRPr lang="zh-CN" altLang="en-US" sz="3200" b="1" dirty="0">
              <a:solidFill>
                <a:schemeClr val="tx1"/>
              </a:solidFill>
              <a:latin typeface="宋体" panose="02010600030101010101" pitchFamily="2" charset="-122"/>
              <a:ea typeface="宋体" panose="02010600030101010101" pitchFamily="2" charset="-122"/>
            </a:endParaRPr>
          </a:p>
        </p:txBody>
      </p:sp>
      <p:sp>
        <p:nvSpPr>
          <p:cNvPr id="7" name="文本框 6"/>
          <p:cNvSpPr txBox="1"/>
          <p:nvPr/>
        </p:nvSpPr>
        <p:spPr>
          <a:xfrm>
            <a:off x="3096260" y="2099628"/>
            <a:ext cx="919163" cy="583565"/>
          </a:xfrm>
          <a:prstGeom prst="rect">
            <a:avLst/>
          </a:prstGeom>
          <a:noFill/>
          <a:ln w="12700">
            <a:noFill/>
          </a:ln>
        </p:spPr>
        <p:txBody>
          <a:bodyPr anchor="t" anchorCtr="0">
            <a:spAutoFit/>
          </a:bodyPr>
          <a:p>
            <a:r>
              <a:rPr lang="en-US" altLang="zh-CN" sz="3200" b="0">
                <a:solidFill>
                  <a:srgbClr val="FF0000"/>
                </a:solidFill>
                <a:latin typeface="Arial" panose="020B0604020202020204" pitchFamily="34" charset="0"/>
                <a:ea typeface="宋体" panose="02010600030101010101" pitchFamily="2" charset="-122"/>
              </a:rPr>
              <a:t>g</a:t>
            </a:r>
            <a:r>
              <a:rPr lang="zh-CN" altLang="en-US" sz="3200" b="1">
                <a:solidFill>
                  <a:srgbClr val="FF0000"/>
                </a:solidFill>
                <a:latin typeface="宋体" panose="02010600030101010101" pitchFamily="2" charset="-122"/>
                <a:ea typeface="宋体" panose="02010600030101010101" pitchFamily="2" charset="-122"/>
              </a:rPr>
              <a:t>ā</a:t>
            </a:r>
            <a:r>
              <a:rPr lang="zh-CN" altLang="en-US" sz="3200">
                <a:solidFill>
                  <a:srgbClr val="FF0000"/>
                </a:solidFill>
                <a:latin typeface="Arial" panose="020B0604020202020204" pitchFamily="34" charset="0"/>
                <a:ea typeface="宋体" panose="02010600030101010101" pitchFamily="2" charset="-122"/>
                <a:cs typeface="Arial" panose="020B0604020202020204" pitchFamily="34" charset="0"/>
              </a:rPr>
              <a:t>n</a:t>
            </a:r>
            <a:endParaRPr lang="zh-CN" altLang="en-US" sz="3200">
              <a:solidFill>
                <a:srgbClr val="FF0000"/>
              </a:solidFill>
              <a:latin typeface="Arial" panose="020B0604020202020204" pitchFamily="34" charset="0"/>
              <a:ea typeface="宋体" panose="02010600030101010101" pitchFamily="2" charset="-122"/>
              <a:cs typeface="Arial" panose="020B0604020202020204" pitchFamily="34" charset="0"/>
            </a:endParaRPr>
          </a:p>
        </p:txBody>
      </p:sp>
      <p:sp>
        <p:nvSpPr>
          <p:cNvPr id="3" name="文本框 2"/>
          <p:cNvSpPr txBox="1"/>
          <p:nvPr/>
        </p:nvSpPr>
        <p:spPr>
          <a:xfrm>
            <a:off x="5883275" y="2099628"/>
            <a:ext cx="658813" cy="583565"/>
          </a:xfrm>
          <a:prstGeom prst="rect">
            <a:avLst/>
          </a:prstGeom>
          <a:noFill/>
          <a:ln w="12700">
            <a:noFill/>
          </a:ln>
        </p:spPr>
        <p:txBody>
          <a:bodyPr anchor="t" anchorCtr="0">
            <a:spAutoFit/>
          </a:bodyPr>
          <a:p>
            <a:r>
              <a:rPr lang="zh-CN" altLang="en-US" sz="3200">
                <a:solidFill>
                  <a:srgbClr val="FF0000"/>
                </a:solidFill>
                <a:latin typeface="Arial" panose="020B0604020202020204" pitchFamily="34" charset="0"/>
                <a:ea typeface="宋体" panose="02010600030101010101" pitchFamily="2" charset="-122"/>
                <a:cs typeface="Arial" panose="020B0604020202020204" pitchFamily="34" charset="0"/>
              </a:rPr>
              <a:t>pǐ</a:t>
            </a:r>
            <a:endParaRPr lang="zh-CN" altLang="en-US" sz="3200">
              <a:solidFill>
                <a:srgbClr val="FF0000"/>
              </a:solidFill>
              <a:latin typeface="Arial" panose="020B0604020202020204" pitchFamily="34" charset="0"/>
              <a:ea typeface="宋体" panose="02010600030101010101" pitchFamily="2" charset="-122"/>
              <a:cs typeface="Arial" panose="020B0604020202020204" pitchFamily="34" charset="0"/>
            </a:endParaRPr>
          </a:p>
        </p:txBody>
      </p:sp>
      <p:sp>
        <p:nvSpPr>
          <p:cNvPr id="4" name="文本框 3"/>
          <p:cNvSpPr txBox="1"/>
          <p:nvPr/>
        </p:nvSpPr>
        <p:spPr>
          <a:xfrm>
            <a:off x="8801418" y="2099628"/>
            <a:ext cx="1185862" cy="583565"/>
          </a:xfrm>
          <a:prstGeom prst="rect">
            <a:avLst/>
          </a:prstGeom>
          <a:noFill/>
          <a:ln w="12700">
            <a:noFill/>
          </a:ln>
        </p:spPr>
        <p:txBody>
          <a:bodyPr anchor="t" anchorCtr="0">
            <a:spAutoFit/>
          </a:bodyPr>
          <a:p>
            <a:r>
              <a:rPr lang="zh-CN" altLang="en-US" sz="3200" b="1">
                <a:solidFill>
                  <a:srgbClr val="FF0000"/>
                </a:solidFill>
                <a:latin typeface="宋体" panose="02010600030101010101" pitchFamily="2" charset="-122"/>
                <a:ea typeface="宋体" panose="02010600030101010101" pitchFamily="2" charset="-122"/>
              </a:rPr>
              <a:t>zhào</a:t>
            </a:r>
            <a:endParaRPr lang="zh-CN" altLang="en-US" sz="3200" b="1">
              <a:solidFill>
                <a:srgbClr val="FF0000"/>
              </a:solidFill>
              <a:latin typeface="宋体" panose="02010600030101010101" pitchFamily="2" charset="-122"/>
              <a:ea typeface="宋体" panose="02010600030101010101" pitchFamily="2" charset="-122"/>
            </a:endParaRPr>
          </a:p>
        </p:txBody>
      </p:sp>
      <p:sp>
        <p:nvSpPr>
          <p:cNvPr id="5" name="文本框 4"/>
          <p:cNvSpPr txBox="1"/>
          <p:nvPr/>
        </p:nvSpPr>
        <p:spPr>
          <a:xfrm>
            <a:off x="2782570" y="2856548"/>
            <a:ext cx="668338" cy="583565"/>
          </a:xfrm>
          <a:prstGeom prst="rect">
            <a:avLst/>
          </a:prstGeom>
          <a:noFill/>
          <a:ln w="12700">
            <a:noFill/>
          </a:ln>
        </p:spPr>
        <p:txBody>
          <a:bodyPr anchor="t" anchorCtr="0">
            <a:spAutoFit/>
          </a:bodyPr>
          <a:p>
            <a:r>
              <a:rPr lang="zh-CN" altLang="en-US" sz="3200">
                <a:solidFill>
                  <a:srgbClr val="FF0000"/>
                </a:solidFill>
                <a:latin typeface="Arial" panose="020B0604020202020204" pitchFamily="34" charset="0"/>
                <a:ea typeface="宋体" panose="02010600030101010101" pitchFamily="2" charset="-122"/>
                <a:cs typeface="Arial" panose="020B0604020202020204" pitchFamily="34" charset="0"/>
              </a:rPr>
              <a:t>yè</a:t>
            </a:r>
            <a:endParaRPr lang="zh-CN" altLang="en-US" sz="3200">
              <a:solidFill>
                <a:srgbClr val="FF0000"/>
              </a:solidFill>
              <a:latin typeface="Arial" panose="020B0604020202020204" pitchFamily="34" charset="0"/>
              <a:ea typeface="宋体" panose="02010600030101010101" pitchFamily="2" charset="-122"/>
              <a:cs typeface="Arial" panose="020B0604020202020204" pitchFamily="34" charset="0"/>
            </a:endParaRPr>
          </a:p>
        </p:txBody>
      </p:sp>
      <p:sp>
        <p:nvSpPr>
          <p:cNvPr id="8" name="文本框 7"/>
          <p:cNvSpPr txBox="1"/>
          <p:nvPr/>
        </p:nvSpPr>
        <p:spPr>
          <a:xfrm>
            <a:off x="6253798" y="2854008"/>
            <a:ext cx="668337" cy="583565"/>
          </a:xfrm>
          <a:prstGeom prst="rect">
            <a:avLst/>
          </a:prstGeom>
          <a:noFill/>
          <a:ln w="12700">
            <a:noFill/>
          </a:ln>
        </p:spPr>
        <p:txBody>
          <a:bodyPr anchor="t" anchorCtr="0">
            <a:spAutoFit/>
          </a:bodyPr>
          <a:p>
            <a:r>
              <a:rPr lang="zh-CN" altLang="en-US" sz="3200">
                <a:solidFill>
                  <a:srgbClr val="FF0000"/>
                </a:solidFill>
                <a:latin typeface="Arial" panose="020B0604020202020204" pitchFamily="34" charset="0"/>
                <a:ea typeface="宋体" panose="02010600030101010101" pitchFamily="2" charset="-122"/>
                <a:cs typeface="Arial" panose="020B0604020202020204" pitchFamily="34" charset="0"/>
              </a:rPr>
              <a:t>p</a:t>
            </a:r>
            <a:r>
              <a:rPr lang="zh-CN" altLang="en-US" sz="3200" b="1">
                <a:solidFill>
                  <a:srgbClr val="FF0000"/>
                </a:solidFill>
                <a:latin typeface="宋体" panose="02010600030101010101" pitchFamily="2" charset="-122"/>
                <a:ea typeface="宋体" panose="02010600030101010101" pitchFamily="2" charset="-122"/>
                <a:cs typeface="Arial" panose="020B0604020202020204" pitchFamily="34" charset="0"/>
              </a:rPr>
              <a:t>á</a:t>
            </a:r>
            <a:endParaRPr lang="zh-CN" altLang="en-US" sz="3200" b="1">
              <a:solidFill>
                <a:srgbClr val="FF0000"/>
              </a:solidFill>
              <a:latin typeface="宋体" panose="02010600030101010101" pitchFamily="2" charset="-122"/>
              <a:ea typeface="宋体" panose="02010600030101010101" pitchFamily="2" charset="-122"/>
              <a:cs typeface="Arial" panose="020B0604020202020204" pitchFamily="34" charset="0"/>
            </a:endParaRPr>
          </a:p>
        </p:txBody>
      </p:sp>
      <p:sp>
        <p:nvSpPr>
          <p:cNvPr id="6" name="文本框 5"/>
          <p:cNvSpPr txBox="1"/>
          <p:nvPr/>
        </p:nvSpPr>
        <p:spPr>
          <a:xfrm>
            <a:off x="9356090" y="2856865"/>
            <a:ext cx="705485" cy="583565"/>
          </a:xfrm>
          <a:prstGeom prst="rect">
            <a:avLst/>
          </a:prstGeom>
          <a:noFill/>
          <a:ln w="12700">
            <a:noFill/>
          </a:ln>
        </p:spPr>
        <p:txBody>
          <a:bodyPr wrap="square" anchor="t" anchorCtr="0">
            <a:spAutoFit/>
          </a:bodyPr>
          <a:p>
            <a:r>
              <a:rPr lang="zh-CN" altLang="en-US" sz="3200">
                <a:solidFill>
                  <a:srgbClr val="FF0000"/>
                </a:solidFill>
                <a:latin typeface="Arial" panose="020B0604020202020204" pitchFamily="34" charset="0"/>
                <a:ea typeface="宋体" panose="02010600030101010101" pitchFamily="2" charset="-122"/>
                <a:cs typeface="Arial" panose="020B0604020202020204" pitchFamily="34" charset="0"/>
              </a:rPr>
              <a:t>fèi</a:t>
            </a:r>
            <a:endParaRPr lang="zh-CN" altLang="en-US" sz="3200">
              <a:solidFill>
                <a:srgbClr val="FF0000"/>
              </a:solidFill>
              <a:latin typeface="Arial" panose="020B0604020202020204" pitchFamily="34" charset="0"/>
              <a:ea typeface="宋体" panose="02010600030101010101" pitchFamily="2" charset="-122"/>
              <a:cs typeface="Arial" panose="020B0604020202020204" pitchFamily="34" charset="0"/>
            </a:endParaRPr>
          </a:p>
        </p:txBody>
      </p:sp>
      <p:sp>
        <p:nvSpPr>
          <p:cNvPr id="9" name="文本框 8"/>
          <p:cNvSpPr txBox="1"/>
          <p:nvPr/>
        </p:nvSpPr>
        <p:spPr>
          <a:xfrm>
            <a:off x="2657475" y="3532188"/>
            <a:ext cx="919163" cy="583565"/>
          </a:xfrm>
          <a:prstGeom prst="rect">
            <a:avLst/>
          </a:prstGeom>
          <a:noFill/>
          <a:ln w="12700">
            <a:noFill/>
          </a:ln>
        </p:spPr>
        <p:txBody>
          <a:bodyPr anchor="t" anchorCtr="0">
            <a:spAutoFit/>
          </a:bodyPr>
          <a:p>
            <a:r>
              <a:rPr lang="zh-CN" altLang="en-US" sz="3200">
                <a:solidFill>
                  <a:srgbClr val="FF0000"/>
                </a:solidFill>
                <a:latin typeface="Arial" panose="020B0604020202020204" pitchFamily="34" charset="0"/>
                <a:ea typeface="宋体" panose="02010600030101010101" pitchFamily="2" charset="-122"/>
                <a:cs typeface="Arial" panose="020B0604020202020204" pitchFamily="34" charset="0"/>
              </a:rPr>
              <a:t>y</a:t>
            </a:r>
            <a:r>
              <a:rPr lang="zh-CN" altLang="en-US" sz="3200" b="1">
                <a:solidFill>
                  <a:srgbClr val="FF0000"/>
                </a:solidFill>
                <a:latin typeface="宋体" panose="02010600030101010101" pitchFamily="2" charset="-122"/>
                <a:ea typeface="宋体" panose="02010600030101010101" pitchFamily="2" charset="-122"/>
                <a:cs typeface="Arial" panose="020B0604020202020204" pitchFamily="34" charset="0"/>
              </a:rPr>
              <a:t>ā</a:t>
            </a:r>
            <a:r>
              <a:rPr lang="zh-CN" altLang="en-US" sz="3200">
                <a:solidFill>
                  <a:srgbClr val="FF0000"/>
                </a:solidFill>
                <a:latin typeface="Arial" panose="020B0604020202020204" pitchFamily="34" charset="0"/>
                <a:ea typeface="宋体" panose="02010600030101010101" pitchFamily="2" charset="-122"/>
                <a:cs typeface="Arial" panose="020B0604020202020204" pitchFamily="34" charset="0"/>
              </a:rPr>
              <a:t>n</a:t>
            </a:r>
            <a:endParaRPr lang="zh-CN" altLang="en-US" sz="3200">
              <a:solidFill>
                <a:srgbClr val="FF0000"/>
              </a:solidFill>
              <a:latin typeface="Arial" panose="020B0604020202020204" pitchFamily="34" charset="0"/>
              <a:ea typeface="宋体" panose="02010600030101010101" pitchFamily="2" charset="-122"/>
              <a:cs typeface="Arial" panose="020B0604020202020204" pitchFamily="34" charset="0"/>
            </a:endParaRPr>
          </a:p>
        </p:txBody>
      </p:sp>
      <p:sp>
        <p:nvSpPr>
          <p:cNvPr id="12" name="文本框 11"/>
          <p:cNvSpPr txBox="1"/>
          <p:nvPr/>
        </p:nvSpPr>
        <p:spPr>
          <a:xfrm>
            <a:off x="5753100" y="3584893"/>
            <a:ext cx="919163" cy="583565"/>
          </a:xfrm>
          <a:prstGeom prst="rect">
            <a:avLst/>
          </a:prstGeom>
          <a:noFill/>
          <a:ln w="12700">
            <a:noFill/>
          </a:ln>
        </p:spPr>
        <p:txBody>
          <a:bodyPr anchor="t" anchorCtr="0">
            <a:spAutoFit/>
          </a:bodyPr>
          <a:p>
            <a:r>
              <a:rPr lang="zh-CN" altLang="en-US" sz="3200">
                <a:solidFill>
                  <a:srgbClr val="FF0000"/>
                </a:solidFill>
                <a:latin typeface="Arial" panose="020B0604020202020204" pitchFamily="34" charset="0"/>
                <a:ea typeface="宋体" panose="02010600030101010101" pitchFamily="2" charset="-122"/>
                <a:cs typeface="Arial" panose="020B0604020202020204" pitchFamily="34" charset="0"/>
              </a:rPr>
              <a:t>niè</a:t>
            </a:r>
            <a:endParaRPr lang="zh-CN" altLang="en-US" sz="3200">
              <a:solidFill>
                <a:srgbClr val="FF0000"/>
              </a:solidFill>
              <a:latin typeface="Arial" panose="020B0604020202020204" pitchFamily="34" charset="0"/>
              <a:ea typeface="宋体" panose="02010600030101010101" pitchFamily="2" charset="-122"/>
              <a:cs typeface="Arial" panose="020B0604020202020204" pitchFamily="34" charset="0"/>
            </a:endParaRPr>
          </a:p>
        </p:txBody>
      </p:sp>
      <p:sp>
        <p:nvSpPr>
          <p:cNvPr id="13" name="文本框 12"/>
          <p:cNvSpPr txBox="1"/>
          <p:nvPr/>
        </p:nvSpPr>
        <p:spPr>
          <a:xfrm>
            <a:off x="2810193" y="4316730"/>
            <a:ext cx="612140" cy="583565"/>
          </a:xfrm>
          <a:prstGeom prst="rect">
            <a:avLst/>
          </a:prstGeom>
          <a:noFill/>
          <a:ln w="9525">
            <a:noFill/>
          </a:ln>
        </p:spPr>
        <p:txBody>
          <a:bodyPr wrap="none" anchor="t" anchorCtr="0">
            <a:spAutoFit/>
          </a:bodyPr>
          <a:p>
            <a:r>
              <a:rPr lang="en-US" altLang="zh-CN" sz="3200" b="0" err="1">
                <a:solidFill>
                  <a:srgbClr val="FF0000"/>
                </a:solidFill>
                <a:latin typeface="Arial" panose="020B0604020202020204" pitchFamily="34" charset="0"/>
                <a:ea typeface="微软雅黑" panose="020B0503020204020204" charset="-122"/>
                <a:cs typeface="Arial" panose="020B0604020202020204" pitchFamily="34" charset="0"/>
              </a:rPr>
              <a:t>sù</a:t>
            </a:r>
            <a:endParaRPr lang="en-US" altLang="zh-CN" sz="3200" b="0" err="1">
              <a:solidFill>
                <a:srgbClr val="FF0000"/>
              </a:solidFill>
              <a:latin typeface="Arial" panose="020B0604020202020204" pitchFamily="34" charset="0"/>
              <a:ea typeface="微软雅黑" panose="020B0503020204020204" charset="-122"/>
              <a:cs typeface="Arial" panose="020B0604020202020204" pitchFamily="34" charset="0"/>
            </a:endParaRPr>
          </a:p>
        </p:txBody>
      </p:sp>
      <p:sp>
        <p:nvSpPr>
          <p:cNvPr id="14" name="文本框 13"/>
          <p:cNvSpPr txBox="1"/>
          <p:nvPr/>
        </p:nvSpPr>
        <p:spPr>
          <a:xfrm>
            <a:off x="5951220" y="4316413"/>
            <a:ext cx="506095" cy="583565"/>
          </a:xfrm>
          <a:prstGeom prst="rect">
            <a:avLst/>
          </a:prstGeom>
          <a:noFill/>
          <a:ln w="9525">
            <a:noFill/>
          </a:ln>
        </p:spPr>
        <p:txBody>
          <a:bodyPr wrap="none" anchor="t" anchorCtr="0">
            <a:spAutoFit/>
          </a:bodyPr>
          <a:p>
            <a:r>
              <a:rPr lang="en-US" altLang="zh-CN" sz="3200" b="0" err="1">
                <a:solidFill>
                  <a:srgbClr val="FF0000"/>
                </a:solidFill>
                <a:latin typeface="微软雅黑" panose="020B0503020204020204" charset="-122"/>
                <a:ea typeface="微软雅黑" panose="020B0503020204020204" charset="-122"/>
              </a:rPr>
              <a:t>yì</a:t>
            </a:r>
            <a:endParaRPr lang="en-US" altLang="zh-CN" sz="3200" b="0" err="1">
              <a:solidFill>
                <a:srgbClr val="FF0000"/>
              </a:solidFill>
              <a:latin typeface="微软雅黑" panose="020B0503020204020204" charset="-122"/>
              <a:ea typeface="微软雅黑" panose="020B0503020204020204" charset="-122"/>
            </a:endParaRPr>
          </a:p>
        </p:txBody>
      </p:sp>
      <p:sp>
        <p:nvSpPr>
          <p:cNvPr id="15" name="文本框 14"/>
          <p:cNvSpPr txBox="1"/>
          <p:nvPr/>
        </p:nvSpPr>
        <p:spPr>
          <a:xfrm>
            <a:off x="8985568" y="4322128"/>
            <a:ext cx="612140" cy="583565"/>
          </a:xfrm>
          <a:prstGeom prst="rect">
            <a:avLst/>
          </a:prstGeom>
          <a:noFill/>
          <a:ln w="9525">
            <a:noFill/>
          </a:ln>
        </p:spPr>
        <p:txBody>
          <a:bodyPr wrap="none" anchor="t" anchorCtr="0">
            <a:spAutoFit/>
          </a:bodyPr>
          <a:p>
            <a:r>
              <a:rPr lang="en-US" altLang="zh-CN" sz="3200" b="0" err="1">
                <a:solidFill>
                  <a:srgbClr val="FF0000"/>
                </a:solidFill>
                <a:latin typeface="Arial" panose="020B0604020202020204" pitchFamily="34" charset="0"/>
                <a:ea typeface="微软雅黑" panose="020B0503020204020204" charset="-122"/>
                <a:cs typeface="Arial" panose="020B0604020202020204" pitchFamily="34" charset="0"/>
              </a:rPr>
              <a:t>yú</a:t>
            </a:r>
            <a:endParaRPr lang="en-US" altLang="zh-CN" sz="3200" b="0" err="1">
              <a:solidFill>
                <a:srgbClr val="FF0000"/>
              </a:solidFill>
              <a:latin typeface="Arial" panose="020B0604020202020204" pitchFamily="34" charset="0"/>
              <a:ea typeface="微软雅黑" panose="020B0503020204020204" charset="-122"/>
              <a:cs typeface="Arial" panose="020B0604020202020204" pitchFamily="34" charset="0"/>
            </a:endParaRPr>
          </a:p>
        </p:txBody>
      </p:sp>
      <p:grpSp>
        <p:nvGrpSpPr>
          <p:cNvPr id="2" name="组合 1"/>
          <p:cNvGrpSpPr/>
          <p:nvPr/>
        </p:nvGrpSpPr>
        <p:grpSpPr>
          <a:xfrm>
            <a:off x="413171" y="387291"/>
            <a:ext cx="2792615" cy="713740"/>
            <a:chOff x="2371" y="690"/>
            <a:chExt cx="3471" cy="1124"/>
          </a:xfrm>
        </p:grpSpPr>
        <p:sp>
          <p:nvSpPr>
            <p:cNvPr id="10"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11"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预学检查</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17" name="文本框 16"/>
          <p:cNvSpPr txBox="1"/>
          <p:nvPr/>
        </p:nvSpPr>
        <p:spPr>
          <a:xfrm>
            <a:off x="8862695" y="3589655"/>
            <a:ext cx="1198880" cy="583565"/>
          </a:xfrm>
          <a:prstGeom prst="rect">
            <a:avLst/>
          </a:prstGeom>
          <a:noFill/>
        </p:spPr>
        <p:txBody>
          <a:bodyPr wrap="none" rtlCol="0" anchor="t">
            <a:spAutoFit/>
          </a:bodyPr>
          <a:p>
            <a:r>
              <a:rPr lang="zh-CN" altLang="en-US" sz="3200" dirty="0">
                <a:solidFill>
                  <a:srgbClr val="FF0000"/>
                </a:solidFill>
                <a:latin typeface="黑体" panose="02010609060101010101" charset="-122"/>
                <a:ea typeface="黑体" panose="02010609060101010101" charset="-122"/>
                <a:sym typeface="+mn-ea"/>
              </a:rPr>
              <a:t>zhu</a:t>
            </a:r>
            <a:r>
              <a:rPr lang="en-US" altLang="zh-CN" sz="3200">
                <a:solidFill>
                  <a:srgbClr val="FF0000"/>
                </a:solidFill>
                <a:latin typeface="黑体" panose="02010609060101010101" charset="-122"/>
                <a:ea typeface="黑体" panose="02010609060101010101" charset="-122"/>
                <a:sym typeface="+mn-ea"/>
              </a:rPr>
              <a:t>ǎ</a:t>
            </a:r>
            <a:r>
              <a:rPr lang="zh-CN" altLang="en-US" sz="3200" dirty="0">
                <a:solidFill>
                  <a:srgbClr val="FF0000"/>
                </a:solidFill>
                <a:latin typeface="黑体" panose="02010609060101010101" charset="-122"/>
                <a:ea typeface="黑体" panose="02010609060101010101" charset="-122"/>
                <a:sym typeface="+mn-ea"/>
              </a:rPr>
              <a:t>n</a:t>
            </a:r>
            <a:endParaRPr lang="zh-CN" altLang="en-US" sz="3200" dirty="0">
              <a:solidFill>
                <a:srgbClr val="FF0000"/>
              </a:solidFill>
              <a:latin typeface="黑体" panose="02010609060101010101" charset="-122"/>
              <a:ea typeface="黑体" panose="02010609060101010101" charset="-122"/>
              <a:sym typeface="+mn-ea"/>
            </a:endParaRPr>
          </a:p>
        </p:txBody>
      </p:sp>
      <p:sp>
        <p:nvSpPr>
          <p:cNvPr id="16" name="文本框 15"/>
          <p:cNvSpPr txBox="1"/>
          <p:nvPr/>
        </p:nvSpPr>
        <p:spPr>
          <a:xfrm>
            <a:off x="2205355" y="1427480"/>
            <a:ext cx="4267835" cy="553085"/>
          </a:xfrm>
          <a:prstGeom prst="rect">
            <a:avLst/>
          </a:prstGeom>
          <a:noFill/>
        </p:spPr>
        <p:txBody>
          <a:bodyPr wrap="none" rtlCol="0" anchor="t">
            <a:spAutoFit/>
          </a:bodyPr>
          <a:p>
            <a:r>
              <a:rPr lang="en-US" altLang="zh-CN" sz="3000" b="1">
                <a:latin typeface="宋体" panose="02010600030101010101" pitchFamily="2" charset="-122"/>
                <a:ea typeface="宋体" panose="02010600030101010101" pitchFamily="2" charset="-122"/>
                <a:sym typeface="+mn-ea"/>
              </a:rPr>
              <a:t>1.</a:t>
            </a:r>
            <a:r>
              <a:rPr lang="zh-CN" sz="3000" b="1">
                <a:latin typeface="宋体" panose="02010600030101010101" pitchFamily="2" charset="-122"/>
                <a:ea typeface="宋体" panose="02010600030101010101" pitchFamily="2" charset="-122"/>
                <a:sym typeface="+mn-ea"/>
              </a:rPr>
              <a:t>给红色字注音</a:t>
            </a:r>
            <a:r>
              <a:rPr sz="3000">
                <a:sym typeface="+mn-ea"/>
              </a:rPr>
              <a:t>(</a:t>
            </a:r>
            <a:r>
              <a:rPr lang="zh-CN" sz="3000" b="1">
                <a:latin typeface="宋体" panose="02010600030101010101" pitchFamily="2" charset="-122"/>
                <a:ea typeface="宋体" panose="02010600030101010101" pitchFamily="2" charset="-122"/>
                <a:sym typeface="+mn-ea"/>
              </a:rPr>
              <a:t>预学一</a:t>
            </a:r>
            <a:r>
              <a:rPr sz="3000">
                <a:sym typeface="+mn-ea"/>
              </a:rPr>
              <a:t>)</a:t>
            </a:r>
            <a:endParaRPr lang="zh-CN" altLang="en-US" sz="3000"/>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ppt_x</p:attrName>
                                        </p:attrNameLst>
                                      </p:cBhvr>
                                      <p:tavLst>
                                        <p:tav tm="0">
                                          <p:val>
                                            <p:strVal val="#ppt_x"/>
                                          </p:val>
                                        </p:tav>
                                        <p:tav tm="100000">
                                          <p:val>
                                            <p:strVal val="#ppt_x"/>
                                          </p:val>
                                        </p:tav>
                                      </p:tavLst>
                                    </p:anim>
                                    <p:anim calcmode="lin" valueType="num">
                                      <p:cBhvr>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ppt_x</p:attrName>
                                        </p:attrNameLst>
                                      </p:cBhvr>
                                      <p:tavLst>
                                        <p:tav tm="0">
                                          <p:val>
                                            <p:strVal val="#ppt_x"/>
                                          </p:val>
                                        </p:tav>
                                        <p:tav tm="100000">
                                          <p:val>
                                            <p:strVal val="#ppt_x"/>
                                          </p:val>
                                        </p:tav>
                                      </p:tavLst>
                                    </p:anim>
                                    <p:anim calcmode="lin" valueType="num">
                                      <p:cBhvr>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ppt_x</p:attrName>
                                        </p:attrNameLst>
                                      </p:cBhvr>
                                      <p:tavLst>
                                        <p:tav tm="0">
                                          <p:val>
                                            <p:strVal val="#ppt_x"/>
                                          </p:val>
                                        </p:tav>
                                        <p:tav tm="100000">
                                          <p:val>
                                            <p:strVal val="#ppt_x"/>
                                          </p:val>
                                        </p:tav>
                                      </p:tavLst>
                                    </p:anim>
                                    <p:anim calcmode="lin" valueType="num">
                                      <p:cBhvr>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ppt_x</p:attrName>
                                        </p:attrNameLst>
                                      </p:cBhvr>
                                      <p:tavLst>
                                        <p:tav tm="0">
                                          <p:val>
                                            <p:strVal val="#ppt_x"/>
                                          </p:val>
                                        </p:tav>
                                        <p:tav tm="100000">
                                          <p:val>
                                            <p:strVal val="#ppt_x"/>
                                          </p:val>
                                        </p:tav>
                                      </p:tavLst>
                                    </p:anim>
                                    <p:anim calcmode="lin" valueType="num">
                                      <p:cBhvr>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ppt_x</p:attrName>
                                        </p:attrNameLst>
                                      </p:cBhvr>
                                      <p:tavLst>
                                        <p:tav tm="0">
                                          <p:val>
                                            <p:strVal val="#ppt_x"/>
                                          </p:val>
                                        </p:tav>
                                        <p:tav tm="100000">
                                          <p:val>
                                            <p:strVal val="#ppt_x"/>
                                          </p:val>
                                        </p:tav>
                                      </p:tavLst>
                                    </p:anim>
                                    <p:anim calcmode="lin" valueType="num">
                                      <p:cBhvr>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p:cTn id="37" dur="500" fill="hold"/>
                                        <p:tgtEl>
                                          <p:spTgt spid="6"/>
                                        </p:tgtEl>
                                        <p:attrNameLst>
                                          <p:attrName>ppt_x</p:attrName>
                                        </p:attrNameLst>
                                      </p:cBhvr>
                                      <p:tavLst>
                                        <p:tav tm="0">
                                          <p:val>
                                            <p:strVal val="#ppt_x"/>
                                          </p:val>
                                        </p:tav>
                                        <p:tav tm="100000">
                                          <p:val>
                                            <p:strVal val="#ppt_x"/>
                                          </p:val>
                                        </p:tav>
                                      </p:tavLst>
                                    </p:anim>
                                    <p:anim calcmode="lin" valueType="num">
                                      <p:cBhvr>
                                        <p:cTn id="3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p:cTn id="43" dur="500" fill="hold"/>
                                        <p:tgtEl>
                                          <p:spTgt spid="9"/>
                                        </p:tgtEl>
                                        <p:attrNameLst>
                                          <p:attrName>ppt_x</p:attrName>
                                        </p:attrNameLst>
                                      </p:cBhvr>
                                      <p:tavLst>
                                        <p:tav tm="0">
                                          <p:val>
                                            <p:strVal val="#ppt_x"/>
                                          </p:val>
                                        </p:tav>
                                        <p:tav tm="100000">
                                          <p:val>
                                            <p:strVal val="#ppt_x"/>
                                          </p:val>
                                        </p:tav>
                                      </p:tavLst>
                                    </p:anim>
                                    <p:anim calcmode="lin" valueType="num">
                                      <p:cBhvr>
                                        <p:cTn id="4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p:cTn id="49" dur="500" fill="hold"/>
                                        <p:tgtEl>
                                          <p:spTgt spid="12"/>
                                        </p:tgtEl>
                                        <p:attrNameLst>
                                          <p:attrName>ppt_x</p:attrName>
                                        </p:attrNameLst>
                                      </p:cBhvr>
                                      <p:tavLst>
                                        <p:tav tm="0">
                                          <p:val>
                                            <p:strVal val="#ppt_x"/>
                                          </p:val>
                                        </p:tav>
                                        <p:tav tm="100000">
                                          <p:val>
                                            <p:strVal val="#ppt_x"/>
                                          </p:val>
                                        </p:tav>
                                      </p:tavLst>
                                    </p:anim>
                                    <p:anim calcmode="lin" valueType="num">
                                      <p:cBhvr>
                                        <p:cTn id="5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7"/>
                                        </p:tgtEl>
                                        <p:attrNameLst>
                                          <p:attrName>style.visibility</p:attrName>
                                        </p:attrNameLst>
                                      </p:cBhvr>
                                      <p:to>
                                        <p:strVal val="visible"/>
                                      </p:to>
                                    </p:set>
                                    <p:anim calcmode="lin" valueType="num">
                                      <p:cBhvr additive="base">
                                        <p:cTn id="55" dur="500" fill="hold"/>
                                        <p:tgtEl>
                                          <p:spTgt spid="17"/>
                                        </p:tgtEl>
                                        <p:attrNameLst>
                                          <p:attrName>ppt_x</p:attrName>
                                        </p:attrNameLst>
                                      </p:cBhvr>
                                      <p:tavLst>
                                        <p:tav tm="0">
                                          <p:val>
                                            <p:strVal val="#ppt_x"/>
                                          </p:val>
                                        </p:tav>
                                        <p:tav tm="100000">
                                          <p:val>
                                            <p:strVal val="#ppt_x"/>
                                          </p:val>
                                        </p:tav>
                                      </p:tavLst>
                                    </p:anim>
                                    <p:anim calcmode="lin" valueType="num">
                                      <p:cBhvr additive="base">
                                        <p:cTn id="5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13">
                                            <p:txEl>
                                              <p:charRg st="0" end="3"/>
                                            </p:txEl>
                                          </p:spTgt>
                                        </p:tgtEl>
                                        <p:attrNameLst>
                                          <p:attrName>style.visibility</p:attrName>
                                        </p:attrNameLst>
                                      </p:cBhvr>
                                      <p:to>
                                        <p:strVal val="visible"/>
                                      </p:to>
                                    </p:set>
                                    <p:anim calcmode="lin" valueType="num">
                                      <p:cBhvr>
                                        <p:cTn id="61" dur="500" fill="hold"/>
                                        <p:tgtEl>
                                          <p:spTgt spid="13">
                                            <p:txEl>
                                              <p:charRg st="0" end="3"/>
                                            </p:txEl>
                                          </p:spTgt>
                                        </p:tgtEl>
                                        <p:attrNameLst>
                                          <p:attrName>ppt_x</p:attrName>
                                        </p:attrNameLst>
                                      </p:cBhvr>
                                      <p:tavLst>
                                        <p:tav tm="0">
                                          <p:val>
                                            <p:strVal val="#ppt_x"/>
                                          </p:val>
                                        </p:tav>
                                        <p:tav tm="100000">
                                          <p:val>
                                            <p:strVal val="#ppt_x"/>
                                          </p:val>
                                        </p:tav>
                                      </p:tavLst>
                                    </p:anim>
                                    <p:anim calcmode="lin" valueType="num">
                                      <p:cBhvr>
                                        <p:cTn id="62" dur="500" fill="hold"/>
                                        <p:tgtEl>
                                          <p:spTgt spid="13">
                                            <p:txEl>
                                              <p:charRg st="0" end="3"/>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4"/>
                                        </p:tgtEl>
                                        <p:attrNameLst>
                                          <p:attrName>style.visibility</p:attrName>
                                        </p:attrNameLst>
                                      </p:cBhvr>
                                      <p:to>
                                        <p:strVal val="visible"/>
                                      </p:to>
                                    </p:set>
                                    <p:anim calcmode="lin" valueType="num">
                                      <p:cBhvr>
                                        <p:cTn id="67" dur="500" fill="hold"/>
                                        <p:tgtEl>
                                          <p:spTgt spid="14"/>
                                        </p:tgtEl>
                                        <p:attrNameLst>
                                          <p:attrName>ppt_x</p:attrName>
                                        </p:attrNameLst>
                                      </p:cBhvr>
                                      <p:tavLst>
                                        <p:tav tm="0">
                                          <p:val>
                                            <p:strVal val="#ppt_x"/>
                                          </p:val>
                                        </p:tav>
                                        <p:tav tm="100000">
                                          <p:val>
                                            <p:strVal val="#ppt_x"/>
                                          </p:val>
                                        </p:tav>
                                      </p:tavLst>
                                    </p:anim>
                                    <p:anim calcmode="lin" valueType="num">
                                      <p:cBhvr>
                                        <p:cTn id="6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5"/>
                                        </p:tgtEl>
                                        <p:attrNameLst>
                                          <p:attrName>style.visibility</p:attrName>
                                        </p:attrNameLst>
                                      </p:cBhvr>
                                      <p:to>
                                        <p:strVal val="visible"/>
                                      </p:to>
                                    </p:set>
                                    <p:anim calcmode="lin" valueType="num">
                                      <p:cBhvr>
                                        <p:cTn id="73" dur="500" fill="hold"/>
                                        <p:tgtEl>
                                          <p:spTgt spid="15"/>
                                        </p:tgtEl>
                                        <p:attrNameLst>
                                          <p:attrName>ppt_x</p:attrName>
                                        </p:attrNameLst>
                                      </p:cBhvr>
                                      <p:tavLst>
                                        <p:tav tm="0">
                                          <p:val>
                                            <p:strVal val="#ppt_x"/>
                                          </p:val>
                                        </p:tav>
                                        <p:tav tm="100000">
                                          <p:val>
                                            <p:strVal val="#ppt_x"/>
                                          </p:val>
                                        </p:tav>
                                      </p:tavLst>
                                    </p:anim>
                                    <p:anim calcmode="lin" valueType="num">
                                      <p:cBhvr>
                                        <p:cTn id="7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 grpId="0"/>
      <p:bldP spid="4" grpId="0"/>
      <p:bldP spid="5" grpId="0"/>
      <p:bldP spid="8" grpId="0"/>
      <p:bldP spid="6" grpId="0"/>
      <p:bldP spid="9" grpId="0"/>
      <p:bldP spid="12" grpId="0"/>
      <p:bldP spid="14" grpId="0"/>
      <p:bldP spid="15" grpId="0"/>
      <p:bldP spid="17"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13313" name="文本框 3"/>
          <p:cNvSpPr txBox="1"/>
          <p:nvPr/>
        </p:nvSpPr>
        <p:spPr>
          <a:xfrm>
            <a:off x="1228090" y="1423035"/>
            <a:ext cx="9778365" cy="1822450"/>
          </a:xfrm>
          <a:prstGeom prst="rect">
            <a:avLst/>
          </a:prstGeom>
          <a:noFill/>
          <a:ln w="9525">
            <a:noFill/>
          </a:ln>
        </p:spPr>
        <p:txBody>
          <a:bodyPr wrap="square" anchor="t" anchorCtr="0">
            <a:spAutoFit/>
          </a:bodyPr>
          <a:p>
            <a:pPr>
              <a:lnSpc>
                <a:spcPct val="125000"/>
              </a:lnSpc>
            </a:pPr>
            <a:r>
              <a:rPr lang="en-US" altLang="zh-CN" sz="2800">
                <a:solidFill>
                  <a:schemeClr val="tx1"/>
                </a:solidFill>
                <a:latin typeface="黑体" panose="02010609060101010101" charset="-122"/>
                <a:ea typeface="黑体" panose="02010609060101010101" charset="-122"/>
              </a:rPr>
              <a:t>    </a:t>
            </a:r>
            <a:r>
              <a:rPr lang="zh-CN" altLang="zh-CN" sz="3000" b="1" dirty="0">
                <a:solidFill>
                  <a:schemeClr val="tx1"/>
                </a:solidFill>
                <a:latin typeface="黑体" panose="02010609060101010101" charset="-122"/>
                <a:ea typeface="黑体" panose="02010609060101010101" charset="-122"/>
              </a:rPr>
              <a:t>沧州南</a:t>
            </a:r>
            <a:r>
              <a:rPr lang="en-US" altLang="zh-CN" sz="3000" b="1">
                <a:solidFill>
                  <a:srgbClr val="FF0000"/>
                </a:solidFill>
                <a:latin typeface="微软雅黑" panose="020B0503020204020204" charset="-122"/>
                <a:ea typeface="微软雅黑" panose="020B0503020204020204" charset="-122"/>
              </a:rPr>
              <a:t>/</a:t>
            </a:r>
            <a:r>
              <a:rPr lang="zh-CN" altLang="zh-CN" sz="3000" b="1" dirty="0">
                <a:solidFill>
                  <a:schemeClr val="tx1"/>
                </a:solidFill>
                <a:latin typeface="黑体" panose="02010609060101010101" charset="-122"/>
                <a:ea typeface="黑体" panose="02010609060101010101" charset="-122"/>
              </a:rPr>
              <a:t>一寺</a:t>
            </a:r>
            <a:r>
              <a:rPr lang="en-US" altLang="zh-CN" sz="3000" b="1">
                <a:solidFill>
                  <a:srgbClr val="FF0000"/>
                </a:solidFill>
                <a:latin typeface="微软雅黑" panose="020B0503020204020204" charset="-122"/>
                <a:ea typeface="微软雅黑" panose="020B0503020204020204" charset="-122"/>
                <a:sym typeface="+mn-ea"/>
              </a:rPr>
              <a:t>/</a:t>
            </a:r>
            <a:r>
              <a:rPr lang="zh-CN" altLang="zh-CN" sz="3000" b="1" dirty="0">
                <a:solidFill>
                  <a:schemeClr val="tx1"/>
                </a:solidFill>
                <a:latin typeface="黑体" panose="02010609060101010101" charset="-122"/>
                <a:ea typeface="黑体" panose="02010609060101010101" charset="-122"/>
              </a:rPr>
              <a:t>临河</a:t>
            </a:r>
            <a:r>
              <a:rPr lang="zh-CN" altLang="zh-CN" sz="3000" b="1" dirty="0">
                <a:latin typeface="黑体" panose="02010609060101010101" charset="-122"/>
                <a:ea typeface="黑体" panose="02010609060101010101" charset="-122"/>
              </a:rPr>
              <a:t>干</a:t>
            </a:r>
            <a:r>
              <a:rPr lang="zh-CN" altLang="zh-CN" sz="3000" b="1" dirty="0">
                <a:solidFill>
                  <a:schemeClr val="tx1"/>
                </a:solidFill>
                <a:latin typeface="黑体" panose="02010609060101010101" charset="-122"/>
                <a:ea typeface="黑体" panose="02010609060101010101" charset="-122"/>
              </a:rPr>
              <a:t>，山门</a:t>
            </a:r>
            <a:r>
              <a:rPr lang="en-US" altLang="zh-CN" sz="3000" b="1">
                <a:solidFill>
                  <a:srgbClr val="FF0000"/>
                </a:solidFill>
                <a:latin typeface="微软雅黑" panose="020B0503020204020204" charset="-122"/>
                <a:ea typeface="微软雅黑" panose="020B0503020204020204" charset="-122"/>
                <a:sym typeface="+mn-ea"/>
              </a:rPr>
              <a:t>/</a:t>
            </a:r>
            <a:r>
              <a:rPr lang="zh-CN" altLang="zh-CN" sz="3000" b="1" dirty="0">
                <a:latin typeface="黑体" panose="02010609060101010101" charset="-122"/>
                <a:ea typeface="黑体" panose="02010609060101010101" charset="-122"/>
              </a:rPr>
              <a:t>圮</a:t>
            </a:r>
            <a:r>
              <a:rPr lang="zh-CN" altLang="zh-CN" sz="3000" b="1" dirty="0">
                <a:solidFill>
                  <a:schemeClr val="tx1"/>
                </a:solidFill>
                <a:latin typeface="黑体" panose="02010609060101010101" charset="-122"/>
                <a:ea typeface="黑体" panose="02010609060101010101" charset="-122"/>
              </a:rPr>
              <a:t>于河，二石兽</a:t>
            </a:r>
            <a:r>
              <a:rPr lang="en-US" altLang="zh-CN" sz="3000" b="1">
                <a:solidFill>
                  <a:srgbClr val="FF0000"/>
                </a:solidFill>
                <a:latin typeface="微软雅黑" panose="020B0503020204020204" charset="-122"/>
                <a:ea typeface="微软雅黑" panose="020B0503020204020204" charset="-122"/>
                <a:sym typeface="+mn-ea"/>
              </a:rPr>
              <a:t>/</a:t>
            </a:r>
            <a:r>
              <a:rPr lang="zh-CN" altLang="zh-CN" sz="3000" b="1" dirty="0">
                <a:solidFill>
                  <a:schemeClr val="tx1"/>
                </a:solidFill>
                <a:latin typeface="黑体" panose="02010609060101010101" charset="-122"/>
                <a:ea typeface="黑体" panose="02010609060101010101" charset="-122"/>
              </a:rPr>
              <a:t>并沉焉。阅</a:t>
            </a:r>
            <a:r>
              <a:rPr lang="en-US" altLang="zh-CN" sz="3000" b="1">
                <a:solidFill>
                  <a:srgbClr val="FF0000"/>
                </a:solidFill>
                <a:latin typeface="微软雅黑" panose="020B0503020204020204" charset="-122"/>
                <a:ea typeface="微软雅黑" panose="020B0503020204020204" charset="-122"/>
                <a:sym typeface="+mn-ea"/>
              </a:rPr>
              <a:t>/</a:t>
            </a:r>
            <a:r>
              <a:rPr lang="zh-CN" altLang="zh-CN" sz="3000" b="1" dirty="0">
                <a:solidFill>
                  <a:schemeClr val="tx1"/>
                </a:solidFill>
                <a:latin typeface="黑体" panose="02010609060101010101" charset="-122"/>
                <a:ea typeface="黑体" panose="02010609060101010101" charset="-122"/>
              </a:rPr>
              <a:t>十余岁，僧</a:t>
            </a:r>
            <a:r>
              <a:rPr lang="en-US" altLang="zh-CN" sz="3000" b="1">
                <a:solidFill>
                  <a:srgbClr val="FF0000"/>
                </a:solidFill>
                <a:latin typeface="微软雅黑" panose="020B0503020204020204" charset="-122"/>
                <a:ea typeface="微软雅黑" panose="020B0503020204020204" charset="-122"/>
              </a:rPr>
              <a:t>/</a:t>
            </a:r>
            <a:r>
              <a:rPr lang="zh-CN" altLang="zh-CN" sz="3000" b="1" dirty="0">
                <a:solidFill>
                  <a:schemeClr val="tx1"/>
                </a:solidFill>
                <a:latin typeface="黑体" panose="02010609060101010101" charset="-122"/>
                <a:ea typeface="黑体" panose="02010609060101010101" charset="-122"/>
              </a:rPr>
              <a:t>募金重修，求二石兽</a:t>
            </a:r>
            <a:r>
              <a:rPr lang="en-US" altLang="zh-CN" sz="3000" b="1">
                <a:solidFill>
                  <a:srgbClr val="FF0000"/>
                </a:solidFill>
                <a:latin typeface="微软雅黑" panose="020B0503020204020204" charset="-122"/>
                <a:ea typeface="微软雅黑" panose="020B0503020204020204" charset="-122"/>
              </a:rPr>
              <a:t>/</a:t>
            </a:r>
            <a:r>
              <a:rPr lang="zh-CN" altLang="zh-CN" sz="3000" b="1" dirty="0">
                <a:solidFill>
                  <a:schemeClr val="tx1"/>
                </a:solidFill>
                <a:latin typeface="黑体" panose="02010609060101010101" charset="-122"/>
                <a:ea typeface="黑体" panose="02010609060101010101" charset="-122"/>
              </a:rPr>
              <a:t>于水中，竟</a:t>
            </a:r>
            <a:r>
              <a:rPr lang="en-US" altLang="zh-CN" sz="3000" b="1">
                <a:solidFill>
                  <a:srgbClr val="FF0000"/>
                </a:solidFill>
                <a:latin typeface="微软雅黑" panose="020B0503020204020204" charset="-122"/>
                <a:ea typeface="微软雅黑" panose="020B0503020204020204" charset="-122"/>
                <a:sym typeface="+mn-ea"/>
              </a:rPr>
              <a:t>/</a:t>
            </a:r>
            <a:r>
              <a:rPr lang="zh-CN" altLang="zh-CN" sz="3000" b="1" dirty="0">
                <a:solidFill>
                  <a:schemeClr val="tx1"/>
                </a:solidFill>
                <a:latin typeface="黑体" panose="02010609060101010101" charset="-122"/>
                <a:ea typeface="黑体" panose="02010609060101010101" charset="-122"/>
              </a:rPr>
              <a:t>不可得，以为</a:t>
            </a:r>
            <a:r>
              <a:rPr lang="en-US" altLang="zh-CN" sz="3000" b="1">
                <a:solidFill>
                  <a:srgbClr val="FF0000"/>
                </a:solidFill>
                <a:latin typeface="微软雅黑" panose="020B0503020204020204" charset="-122"/>
                <a:ea typeface="微软雅黑" panose="020B0503020204020204" charset="-122"/>
              </a:rPr>
              <a:t>/</a:t>
            </a:r>
            <a:r>
              <a:rPr lang="zh-CN" altLang="zh-CN" sz="3000" b="1" dirty="0">
                <a:solidFill>
                  <a:schemeClr val="tx1"/>
                </a:solidFill>
                <a:latin typeface="黑体" panose="02010609060101010101" charset="-122"/>
                <a:ea typeface="黑体" panose="02010609060101010101" charset="-122"/>
              </a:rPr>
              <a:t>顺流下矣。</a:t>
            </a:r>
            <a:r>
              <a:rPr lang="zh-CN" altLang="zh-CN" sz="3000" b="1" dirty="0">
                <a:latin typeface="黑体" panose="02010609060101010101" charset="-122"/>
                <a:ea typeface="黑体" panose="02010609060101010101" charset="-122"/>
              </a:rPr>
              <a:t>棹</a:t>
            </a:r>
            <a:r>
              <a:rPr lang="en-US" altLang="zh-CN" sz="3000" b="1">
                <a:solidFill>
                  <a:srgbClr val="FF0000"/>
                </a:solidFill>
                <a:latin typeface="微软雅黑" panose="020B0503020204020204" charset="-122"/>
                <a:ea typeface="微软雅黑" panose="020B0503020204020204" charset="-122"/>
              </a:rPr>
              <a:t>/</a:t>
            </a:r>
            <a:r>
              <a:rPr lang="zh-CN" altLang="zh-CN" sz="3000" b="1" dirty="0">
                <a:solidFill>
                  <a:schemeClr val="tx1"/>
                </a:solidFill>
                <a:latin typeface="黑体" panose="02010609060101010101" charset="-122"/>
                <a:ea typeface="黑体" panose="02010609060101010101" charset="-122"/>
              </a:rPr>
              <a:t>数小舟，</a:t>
            </a:r>
            <a:r>
              <a:rPr lang="zh-CN" altLang="zh-CN" sz="3000" b="1" dirty="0">
                <a:latin typeface="黑体" panose="02010609060101010101" charset="-122"/>
                <a:ea typeface="黑体" panose="02010609060101010101" charset="-122"/>
              </a:rPr>
              <a:t>曳</a:t>
            </a:r>
            <a:r>
              <a:rPr lang="en-US" altLang="zh-CN" sz="3000" b="1">
                <a:solidFill>
                  <a:srgbClr val="FF0000"/>
                </a:solidFill>
                <a:latin typeface="微软雅黑" panose="020B0503020204020204" charset="-122"/>
                <a:ea typeface="微软雅黑" panose="020B0503020204020204" charset="-122"/>
              </a:rPr>
              <a:t>/</a:t>
            </a:r>
            <a:r>
              <a:rPr lang="zh-CN" altLang="zh-CN" sz="3000" b="1" dirty="0">
                <a:solidFill>
                  <a:schemeClr val="tx1"/>
                </a:solidFill>
                <a:latin typeface="黑体" panose="02010609060101010101" charset="-122"/>
                <a:ea typeface="黑体" panose="02010609060101010101" charset="-122"/>
              </a:rPr>
              <a:t>铁</a:t>
            </a:r>
            <a:r>
              <a:rPr lang="zh-CN" altLang="zh-CN" sz="3000" b="1" dirty="0">
                <a:latin typeface="黑体" panose="02010609060101010101" charset="-122"/>
                <a:ea typeface="黑体" panose="02010609060101010101" charset="-122"/>
              </a:rPr>
              <a:t>钯</a:t>
            </a:r>
            <a:r>
              <a:rPr lang="zh-CN" altLang="zh-CN" sz="3000" b="1" dirty="0">
                <a:solidFill>
                  <a:schemeClr val="tx1"/>
                </a:solidFill>
                <a:latin typeface="黑体" panose="02010609060101010101" charset="-122"/>
                <a:ea typeface="黑体" panose="02010609060101010101" charset="-122"/>
              </a:rPr>
              <a:t>，寻</a:t>
            </a:r>
            <a:r>
              <a:rPr lang="en-US" altLang="zh-CN" sz="3000" b="1">
                <a:solidFill>
                  <a:srgbClr val="FF0000"/>
                </a:solidFill>
                <a:latin typeface="微软雅黑" panose="020B0503020204020204" charset="-122"/>
                <a:ea typeface="微软雅黑" panose="020B0503020204020204" charset="-122"/>
              </a:rPr>
              <a:t>/</a:t>
            </a:r>
            <a:r>
              <a:rPr lang="zh-CN" altLang="zh-CN" sz="3000" b="1" dirty="0">
                <a:solidFill>
                  <a:schemeClr val="tx1"/>
                </a:solidFill>
                <a:latin typeface="黑体" panose="02010609060101010101" charset="-122"/>
                <a:ea typeface="黑体" panose="02010609060101010101" charset="-122"/>
              </a:rPr>
              <a:t>十余里</a:t>
            </a:r>
            <a:r>
              <a:rPr lang="en-US" altLang="zh-CN" sz="3000" b="1">
                <a:solidFill>
                  <a:srgbClr val="FF0000"/>
                </a:solidFill>
                <a:latin typeface="微软雅黑" panose="020B0503020204020204" charset="-122"/>
                <a:ea typeface="微软雅黑" panose="020B0503020204020204" charset="-122"/>
                <a:sym typeface="+mn-ea"/>
              </a:rPr>
              <a:t>/</a:t>
            </a:r>
            <a:r>
              <a:rPr lang="zh-CN" altLang="zh-CN" sz="3000" b="1" dirty="0">
                <a:solidFill>
                  <a:schemeClr val="tx1"/>
                </a:solidFill>
                <a:latin typeface="黑体" panose="02010609060101010101" charset="-122"/>
                <a:ea typeface="黑体" panose="02010609060101010101" charset="-122"/>
              </a:rPr>
              <a:t>无迹。</a:t>
            </a:r>
            <a:endParaRPr lang="zh-CN" altLang="zh-CN" sz="3000" b="1" dirty="0">
              <a:solidFill>
                <a:schemeClr val="tx1"/>
              </a:solidFill>
              <a:latin typeface="黑体" panose="02010609060101010101" charset="-122"/>
              <a:ea typeface="黑体" panose="02010609060101010101" charset="-122"/>
            </a:endParaRPr>
          </a:p>
        </p:txBody>
      </p:sp>
      <p:sp>
        <p:nvSpPr>
          <p:cNvPr id="23553" name="文本框 1"/>
          <p:cNvSpPr txBox="1"/>
          <p:nvPr/>
        </p:nvSpPr>
        <p:spPr>
          <a:xfrm>
            <a:off x="1228090" y="3404870"/>
            <a:ext cx="9779000" cy="2399665"/>
          </a:xfrm>
          <a:prstGeom prst="rect">
            <a:avLst/>
          </a:prstGeom>
          <a:noFill/>
          <a:ln w="9525">
            <a:noFill/>
          </a:ln>
        </p:spPr>
        <p:txBody>
          <a:bodyPr wrap="square" anchor="t" anchorCtr="0">
            <a:spAutoFit/>
          </a:bodyPr>
          <a:p>
            <a:pPr>
              <a:lnSpc>
                <a:spcPct val="125000"/>
              </a:lnSpc>
            </a:pPr>
            <a:r>
              <a:rPr lang="en-US" altLang="zh-CN" sz="2800">
                <a:solidFill>
                  <a:schemeClr val="tx1"/>
                </a:solidFill>
                <a:latin typeface="黑体" panose="02010609060101010101" charset="-122"/>
                <a:ea typeface="黑体" panose="02010609060101010101" charset="-122"/>
              </a:rPr>
              <a:t>    </a:t>
            </a:r>
            <a:r>
              <a:rPr lang="zh-CN" altLang="zh-CN" sz="3000" b="1">
                <a:solidFill>
                  <a:schemeClr val="tx1"/>
                </a:solidFill>
                <a:latin typeface="黑体" panose="02010609060101010101" charset="-122"/>
                <a:ea typeface="黑体" panose="02010609060101010101" charset="-122"/>
              </a:rPr>
              <a:t>一讲学家</a:t>
            </a:r>
            <a:r>
              <a:rPr lang="en-US" altLang="zh-CN" sz="3000" b="1">
                <a:solidFill>
                  <a:srgbClr val="FF0000"/>
                </a:solidFill>
                <a:latin typeface="微软雅黑" panose="020B0503020204020204" charset="-122"/>
                <a:ea typeface="微软雅黑" panose="020B0503020204020204" charset="-122"/>
              </a:rPr>
              <a:t>/</a:t>
            </a:r>
            <a:r>
              <a:rPr lang="zh-CN" altLang="zh-CN" sz="3000" b="1">
                <a:solidFill>
                  <a:schemeClr val="tx1"/>
                </a:solidFill>
                <a:latin typeface="黑体" panose="02010609060101010101" charset="-122"/>
                <a:ea typeface="黑体" panose="02010609060101010101" charset="-122"/>
              </a:rPr>
              <a:t>设帐</a:t>
            </a:r>
            <a:r>
              <a:rPr lang="en-US" altLang="zh-CN" sz="3000" b="1">
                <a:solidFill>
                  <a:srgbClr val="FF0000"/>
                </a:solidFill>
                <a:latin typeface="微软雅黑" panose="020B0503020204020204" charset="-122"/>
                <a:ea typeface="微软雅黑" panose="020B0503020204020204" charset="-122"/>
              </a:rPr>
              <a:t>/</a:t>
            </a:r>
            <a:r>
              <a:rPr lang="zh-CN" altLang="zh-CN" sz="3000" b="1">
                <a:solidFill>
                  <a:schemeClr val="tx1"/>
                </a:solidFill>
                <a:latin typeface="黑体" panose="02010609060101010101" charset="-122"/>
                <a:ea typeface="黑体" panose="02010609060101010101" charset="-122"/>
              </a:rPr>
              <a:t>寺中，闻之</a:t>
            </a:r>
            <a:r>
              <a:rPr lang="en-US" altLang="zh-CN" sz="3000" b="1">
                <a:solidFill>
                  <a:srgbClr val="FF0000"/>
                </a:solidFill>
                <a:latin typeface="微软雅黑" panose="020B0503020204020204" charset="-122"/>
                <a:ea typeface="微软雅黑" panose="020B0503020204020204" charset="-122"/>
              </a:rPr>
              <a:t>/</a:t>
            </a:r>
            <a:r>
              <a:rPr lang="zh-CN" altLang="zh-CN" sz="3000" b="1">
                <a:solidFill>
                  <a:schemeClr val="tx1"/>
                </a:solidFill>
                <a:latin typeface="黑体" panose="02010609060101010101" charset="-122"/>
                <a:ea typeface="黑体" panose="02010609060101010101" charset="-122"/>
              </a:rPr>
              <a:t>笑曰</a:t>
            </a:r>
            <a:r>
              <a:rPr lang="en-US" altLang="zh-CN" sz="3000" b="1">
                <a:sym typeface="+mn-ea"/>
              </a:rPr>
              <a:t>:“</a:t>
            </a:r>
            <a:r>
              <a:rPr lang="zh-CN" altLang="zh-CN" sz="3000" b="1">
                <a:solidFill>
                  <a:schemeClr val="tx1"/>
                </a:solidFill>
                <a:latin typeface="黑体" panose="02010609060101010101" charset="-122"/>
                <a:ea typeface="黑体" panose="02010609060101010101" charset="-122"/>
              </a:rPr>
              <a:t>尔辈</a:t>
            </a:r>
            <a:r>
              <a:rPr lang="en-US" altLang="zh-CN" sz="3000" b="1">
                <a:solidFill>
                  <a:srgbClr val="FF0000"/>
                </a:solidFill>
                <a:latin typeface="微软雅黑" panose="020B0503020204020204" charset="-122"/>
                <a:ea typeface="微软雅黑" panose="020B0503020204020204" charset="-122"/>
              </a:rPr>
              <a:t>/</a:t>
            </a:r>
            <a:r>
              <a:rPr lang="zh-CN" altLang="zh-CN" sz="3000" b="1">
                <a:solidFill>
                  <a:schemeClr val="tx1"/>
                </a:solidFill>
                <a:latin typeface="黑体" panose="02010609060101010101" charset="-122"/>
                <a:ea typeface="黑体" panose="02010609060101010101" charset="-122"/>
              </a:rPr>
              <a:t>不能究物理。是</a:t>
            </a:r>
            <a:r>
              <a:rPr lang="en-US" altLang="zh-CN" sz="3000" b="1">
                <a:solidFill>
                  <a:srgbClr val="FF0000"/>
                </a:solidFill>
                <a:latin typeface="微软雅黑" panose="020B0503020204020204" charset="-122"/>
                <a:ea typeface="微软雅黑" panose="020B0503020204020204" charset="-122"/>
              </a:rPr>
              <a:t>/</a:t>
            </a:r>
            <a:r>
              <a:rPr lang="zh-CN" altLang="zh-CN" sz="3000" b="1">
                <a:solidFill>
                  <a:schemeClr val="tx1"/>
                </a:solidFill>
                <a:latin typeface="黑体" panose="02010609060101010101" charset="-122"/>
                <a:ea typeface="黑体" panose="02010609060101010101" charset="-122"/>
              </a:rPr>
              <a:t>非木</a:t>
            </a:r>
            <a:r>
              <a:rPr lang="zh-CN" altLang="en-US" sz="3000" b="1" dirty="0">
                <a:latin typeface="黑体" panose="02010609060101010101" charset="-122"/>
                <a:ea typeface="黑体" panose="02010609060101010101" charset="-122"/>
                <a:sym typeface="宋体" panose="02010600030101010101" pitchFamily="2" charset="-122"/>
              </a:rPr>
              <a:t>杮</a:t>
            </a:r>
            <a:r>
              <a:rPr lang="zh-CN" altLang="zh-CN" sz="3000" b="1">
                <a:solidFill>
                  <a:schemeClr val="tx1"/>
                </a:solidFill>
                <a:latin typeface="黑体" panose="02010609060101010101" charset="-122"/>
                <a:ea typeface="黑体" panose="02010609060101010101" charset="-122"/>
              </a:rPr>
              <a:t>，岂能</a:t>
            </a:r>
            <a:r>
              <a:rPr lang="en-US" altLang="zh-CN" sz="3000" b="1">
                <a:solidFill>
                  <a:srgbClr val="FF0000"/>
                </a:solidFill>
                <a:latin typeface="微软雅黑" panose="020B0503020204020204" charset="-122"/>
                <a:ea typeface="微软雅黑" panose="020B0503020204020204" charset="-122"/>
              </a:rPr>
              <a:t>/</a:t>
            </a:r>
            <a:r>
              <a:rPr lang="zh-CN" altLang="zh-CN" sz="3000" b="1">
                <a:solidFill>
                  <a:schemeClr val="tx1"/>
                </a:solidFill>
                <a:latin typeface="黑体" panose="02010609060101010101" charset="-122"/>
                <a:ea typeface="黑体" panose="02010609060101010101" charset="-122"/>
              </a:rPr>
              <a:t>为暴涨</a:t>
            </a:r>
            <a:r>
              <a:rPr lang="en-US" altLang="zh-CN" sz="3000" b="1">
                <a:solidFill>
                  <a:srgbClr val="FF0000"/>
                </a:solidFill>
                <a:latin typeface="微软雅黑" panose="020B0503020204020204" charset="-122"/>
                <a:ea typeface="微软雅黑" panose="020B0503020204020204" charset="-122"/>
              </a:rPr>
              <a:t>/</a:t>
            </a:r>
            <a:r>
              <a:rPr lang="zh-CN" altLang="zh-CN" sz="3000" b="1">
                <a:solidFill>
                  <a:schemeClr val="tx1"/>
                </a:solidFill>
                <a:latin typeface="黑体" panose="02010609060101010101" charset="-122"/>
                <a:ea typeface="黑体" panose="02010609060101010101" charset="-122"/>
              </a:rPr>
              <a:t>携之去？乃</a:t>
            </a:r>
            <a:r>
              <a:rPr lang="en-US" altLang="zh-CN" sz="3000" b="1">
                <a:solidFill>
                  <a:srgbClr val="FF0000"/>
                </a:solidFill>
                <a:latin typeface="微软雅黑" panose="020B0503020204020204" charset="-122"/>
                <a:ea typeface="微软雅黑" panose="020B0503020204020204" charset="-122"/>
              </a:rPr>
              <a:t>/</a:t>
            </a:r>
            <a:r>
              <a:rPr lang="zh-CN" altLang="zh-CN" sz="3000" b="1">
                <a:solidFill>
                  <a:schemeClr val="tx1"/>
                </a:solidFill>
                <a:latin typeface="黑体" panose="02010609060101010101" charset="-122"/>
                <a:ea typeface="黑体" panose="02010609060101010101" charset="-122"/>
              </a:rPr>
              <a:t>石性</a:t>
            </a:r>
            <a:r>
              <a:rPr lang="en-US" altLang="zh-CN" sz="3000" b="1">
                <a:solidFill>
                  <a:srgbClr val="FF0000"/>
                </a:solidFill>
                <a:latin typeface="微软雅黑" panose="020B0503020204020204" charset="-122"/>
                <a:ea typeface="微软雅黑" panose="020B0503020204020204" charset="-122"/>
              </a:rPr>
              <a:t>/</a:t>
            </a:r>
            <a:r>
              <a:rPr lang="zh-CN" altLang="zh-CN" sz="3000" b="1">
                <a:solidFill>
                  <a:schemeClr val="tx1"/>
                </a:solidFill>
                <a:latin typeface="黑体" panose="02010609060101010101" charset="-122"/>
                <a:ea typeface="黑体" panose="02010609060101010101" charset="-122"/>
              </a:rPr>
              <a:t>坚重，沙性</a:t>
            </a:r>
            <a:r>
              <a:rPr lang="en-US" altLang="zh-CN" sz="3000" b="1">
                <a:solidFill>
                  <a:srgbClr val="FF0000"/>
                </a:solidFill>
                <a:latin typeface="微软雅黑" panose="020B0503020204020204" charset="-122"/>
                <a:ea typeface="微软雅黑" panose="020B0503020204020204" charset="-122"/>
              </a:rPr>
              <a:t>/</a:t>
            </a:r>
            <a:r>
              <a:rPr lang="zh-CN" altLang="zh-CN" sz="3000" b="1">
                <a:solidFill>
                  <a:schemeClr val="tx1"/>
                </a:solidFill>
                <a:latin typeface="黑体" panose="02010609060101010101" charset="-122"/>
                <a:ea typeface="黑体" panose="02010609060101010101" charset="-122"/>
              </a:rPr>
              <a:t>松浮，</a:t>
            </a:r>
            <a:r>
              <a:rPr lang="zh-CN" altLang="zh-CN" sz="3000" b="1">
                <a:latin typeface="黑体" panose="02010609060101010101" charset="-122"/>
                <a:ea typeface="黑体" panose="02010609060101010101" charset="-122"/>
              </a:rPr>
              <a:t>湮</a:t>
            </a:r>
            <a:r>
              <a:rPr lang="zh-CN" altLang="zh-CN" sz="3000" b="1">
                <a:solidFill>
                  <a:schemeClr val="tx1"/>
                </a:solidFill>
                <a:latin typeface="黑体" panose="02010609060101010101" charset="-122"/>
                <a:ea typeface="黑体" panose="02010609060101010101" charset="-122"/>
              </a:rPr>
              <a:t>于沙上，</a:t>
            </a:r>
            <a:r>
              <a:rPr lang="zh-CN" altLang="zh-CN" sz="3000" b="1" dirty="0">
                <a:solidFill>
                  <a:schemeClr val="tx1"/>
                </a:solidFill>
                <a:latin typeface="黑体" panose="02010609060101010101" charset="-122"/>
                <a:ea typeface="黑体" panose="02010609060101010101" charset="-122"/>
              </a:rPr>
              <a:t>渐沉</a:t>
            </a:r>
            <a:r>
              <a:rPr lang="en-US" altLang="zh-CN" sz="3000" b="1">
                <a:solidFill>
                  <a:srgbClr val="FF0000"/>
                </a:solidFill>
                <a:latin typeface="微软雅黑" panose="020B0503020204020204" charset="-122"/>
                <a:ea typeface="微软雅黑" panose="020B0503020204020204" charset="-122"/>
                <a:sym typeface="+mn-ea"/>
              </a:rPr>
              <a:t>/</a:t>
            </a:r>
            <a:r>
              <a:rPr lang="zh-CN" altLang="zh-CN" sz="3000" b="1" dirty="0">
                <a:solidFill>
                  <a:schemeClr val="tx1"/>
                </a:solidFill>
                <a:latin typeface="黑体" panose="02010609060101010101" charset="-122"/>
                <a:ea typeface="黑体" panose="02010609060101010101" charset="-122"/>
              </a:rPr>
              <a:t>渐</a:t>
            </a:r>
            <a:r>
              <a:rPr lang="zh-CN" altLang="zh-CN" sz="3000" b="1">
                <a:solidFill>
                  <a:schemeClr val="tx1"/>
                </a:solidFill>
                <a:latin typeface="黑体" panose="02010609060101010101" charset="-122"/>
                <a:ea typeface="黑体" panose="02010609060101010101" charset="-122"/>
              </a:rPr>
              <a:t>深耳。沿河求之，不亦颠乎？</a:t>
            </a:r>
            <a:r>
              <a:rPr lang="en-US" altLang="zh-CN" sz="3000" b="1">
                <a:sym typeface="+mn-ea"/>
              </a:rPr>
              <a:t>”</a:t>
            </a:r>
            <a:r>
              <a:rPr lang="zh-CN" altLang="zh-CN" sz="3000" b="1">
                <a:solidFill>
                  <a:schemeClr val="tx1"/>
                </a:solidFill>
                <a:latin typeface="黑体" panose="02010609060101010101" charset="-122"/>
                <a:ea typeface="黑体" panose="02010609060101010101" charset="-122"/>
              </a:rPr>
              <a:t>众</a:t>
            </a:r>
            <a:r>
              <a:rPr lang="en-US" altLang="zh-CN" sz="3000" b="1">
                <a:latin typeface="微软雅黑" panose="020B0503020204020204" charset="-122"/>
                <a:ea typeface="微软雅黑" panose="020B0503020204020204" charset="-122"/>
              </a:rPr>
              <a:t>/</a:t>
            </a:r>
            <a:r>
              <a:rPr lang="zh-CN" altLang="zh-CN" sz="3000" b="1">
                <a:solidFill>
                  <a:schemeClr val="tx1"/>
                </a:solidFill>
                <a:latin typeface="黑体" panose="02010609060101010101" charset="-122"/>
                <a:ea typeface="黑体" panose="02010609060101010101" charset="-122"/>
              </a:rPr>
              <a:t>服为确</a:t>
            </a:r>
            <a:r>
              <a:rPr lang="zh-CN" altLang="zh-CN" sz="3000" b="1" dirty="0">
                <a:solidFill>
                  <a:schemeClr val="tx1"/>
                </a:solidFill>
                <a:latin typeface="黑体" panose="02010609060101010101" charset="-122"/>
                <a:ea typeface="黑体" panose="02010609060101010101" charset="-122"/>
              </a:rPr>
              <a:t>论。</a:t>
            </a:r>
            <a:endParaRPr lang="zh-CN" altLang="en-US" sz="3000" b="1">
              <a:solidFill>
                <a:schemeClr val="tx1"/>
              </a:solidFill>
              <a:latin typeface="黑体" panose="02010609060101010101" charset="-122"/>
              <a:ea typeface="黑体" panose="02010609060101010101" charset="-122"/>
            </a:endParaRPr>
          </a:p>
        </p:txBody>
      </p:sp>
      <p:sp>
        <p:nvSpPr>
          <p:cNvPr id="16" name="文本框 15"/>
          <p:cNvSpPr txBox="1"/>
          <p:nvPr/>
        </p:nvSpPr>
        <p:spPr>
          <a:xfrm>
            <a:off x="2225675" y="758190"/>
            <a:ext cx="6372860" cy="553085"/>
          </a:xfrm>
          <a:prstGeom prst="rect">
            <a:avLst/>
          </a:prstGeom>
          <a:noFill/>
        </p:spPr>
        <p:txBody>
          <a:bodyPr wrap="none" rtlCol="0" anchor="t">
            <a:spAutoFit/>
          </a:bodyPr>
          <a:p>
            <a:pPr algn="l"/>
            <a:r>
              <a:rPr lang="en-US" altLang="zh-CN" sz="3000" b="1">
                <a:latin typeface="宋体" panose="02010600030101010101" pitchFamily="2" charset="-122"/>
                <a:ea typeface="宋体" panose="02010600030101010101" pitchFamily="2" charset="-122"/>
                <a:sym typeface="+mn-ea"/>
              </a:rPr>
              <a:t>2.</a:t>
            </a:r>
            <a:r>
              <a:rPr lang="zh-CN" altLang="zh-CN" sz="3000" b="1" dirty="0">
                <a:solidFill>
                  <a:srgbClr val="000000"/>
                </a:solidFill>
                <a:uFillTx/>
                <a:latin typeface="宋体" panose="02010600030101010101" pitchFamily="2" charset="-122"/>
                <a:ea typeface="宋体" panose="02010600030101010101" pitchFamily="2" charset="-122"/>
                <a:cs typeface="+mn-ea"/>
                <a:sym typeface="+mn-ea"/>
              </a:rPr>
              <a:t>用</a:t>
            </a:r>
            <a:r>
              <a:rPr lang="en-US" altLang="zh-CN" sz="3000" b="1" dirty="0">
                <a:solidFill>
                  <a:srgbClr val="000000"/>
                </a:solidFill>
                <a:uFillTx/>
                <a:latin typeface="Arial" panose="020B0604020202020204" pitchFamily="34" charset="0"/>
                <a:ea typeface="宋体" panose="02010600030101010101" pitchFamily="2" charset="-122"/>
                <a:cs typeface="Arial" panose="020B0604020202020204" pitchFamily="34" charset="0"/>
                <a:sym typeface="+mn-ea"/>
              </a:rPr>
              <a:t>“</a:t>
            </a:r>
            <a:r>
              <a:rPr lang="en-US" altLang="zh-CN" sz="3000" b="1">
                <a:solidFill>
                  <a:srgbClr val="FF0000"/>
                </a:solidFill>
                <a:latin typeface="黑体" panose="02010609060101010101" charset="-122"/>
                <a:ea typeface="黑体" panose="02010609060101010101" charset="-122"/>
                <a:cs typeface="+mn-ea"/>
                <a:sym typeface="宋体" panose="02010600030101010101" pitchFamily="2" charset="-122"/>
              </a:rPr>
              <a:t>/</a:t>
            </a:r>
            <a:r>
              <a:rPr lang="en-US" altLang="zh-CN" sz="3000" b="1" dirty="0">
                <a:solidFill>
                  <a:srgbClr val="000000"/>
                </a:solidFill>
                <a:uFillTx/>
                <a:latin typeface="Arial" panose="020B0604020202020204" pitchFamily="34" charset="0"/>
                <a:ea typeface="宋体" panose="02010600030101010101" pitchFamily="2" charset="-122"/>
                <a:cs typeface="Arial" panose="020B0604020202020204" pitchFamily="34" charset="0"/>
                <a:sym typeface="+mn-ea"/>
              </a:rPr>
              <a:t>”</a:t>
            </a:r>
            <a:r>
              <a:rPr lang="zh-CN" altLang="en-US" sz="3000" b="1" dirty="0">
                <a:solidFill>
                  <a:srgbClr val="000000"/>
                </a:solidFill>
                <a:uFillTx/>
                <a:latin typeface="Arial" panose="020B0604020202020204" pitchFamily="34" charset="0"/>
                <a:ea typeface="宋体" panose="02010600030101010101" pitchFamily="2" charset="-122"/>
                <a:cs typeface="Arial" panose="020B0604020202020204" pitchFamily="34" charset="0"/>
                <a:sym typeface="+mn-ea"/>
              </a:rPr>
              <a:t>给课文标出朗读节奏</a:t>
            </a:r>
            <a:r>
              <a:rPr sz="3000">
                <a:sym typeface="+mn-ea"/>
              </a:rPr>
              <a:t>(</a:t>
            </a:r>
            <a:r>
              <a:rPr lang="zh-CN" sz="3000" b="1">
                <a:latin typeface="宋体" panose="02010600030101010101" pitchFamily="2" charset="-122"/>
                <a:ea typeface="宋体" panose="02010600030101010101" pitchFamily="2" charset="-122"/>
                <a:sym typeface="+mn-ea"/>
              </a:rPr>
              <a:t>预学二</a:t>
            </a:r>
            <a:r>
              <a:rPr sz="3000">
                <a:sym typeface="+mn-ea"/>
              </a:rPr>
              <a:t>)</a:t>
            </a:r>
            <a:endParaRPr lang="zh-CN" altLang="en-US" sz="3000"/>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313"/>
                                        </p:tgtEl>
                                        <p:attrNameLst>
                                          <p:attrName>style.visibility</p:attrName>
                                        </p:attrNameLst>
                                      </p:cBhvr>
                                      <p:to>
                                        <p:strVal val="visible"/>
                                      </p:to>
                                    </p:set>
                                    <p:anim calcmode="lin" valueType="num">
                                      <p:cBhvr additive="base">
                                        <p:cTn id="7" dur="500" fill="hold"/>
                                        <p:tgtEl>
                                          <p:spTgt spid="13313"/>
                                        </p:tgtEl>
                                        <p:attrNameLst>
                                          <p:attrName>ppt_x</p:attrName>
                                        </p:attrNameLst>
                                      </p:cBhvr>
                                      <p:tavLst>
                                        <p:tav tm="0">
                                          <p:val>
                                            <p:strVal val="#ppt_x"/>
                                          </p:val>
                                        </p:tav>
                                        <p:tav tm="100000">
                                          <p:val>
                                            <p:strVal val="#ppt_x"/>
                                          </p:val>
                                        </p:tav>
                                      </p:tavLst>
                                    </p:anim>
                                    <p:anim calcmode="lin" valueType="num">
                                      <p:cBhvr additive="base">
                                        <p:cTn id="8" dur="500" fill="hold"/>
                                        <p:tgtEl>
                                          <p:spTgt spid="133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4" presetClass="entr" presetSubtype="0" accel="100000" fill="hold" grpId="0" nodeType="clickEffect">
                                  <p:stCondLst>
                                    <p:cond delay="0"/>
                                  </p:stCondLst>
                                  <p:childTnLst>
                                    <p:set>
                                      <p:cBhvr>
                                        <p:cTn id="12" dur="1" fill="hold">
                                          <p:stCondLst>
                                            <p:cond delay="0"/>
                                          </p:stCondLst>
                                        </p:cTn>
                                        <p:tgtEl>
                                          <p:spTgt spid="23553"/>
                                        </p:tgtEl>
                                        <p:attrNameLst>
                                          <p:attrName>style.visibility</p:attrName>
                                        </p:attrNameLst>
                                      </p:cBhvr>
                                      <p:to>
                                        <p:strVal val="visible"/>
                                      </p:to>
                                    </p:set>
                                    <p:anim calcmode="lin" valueType="num">
                                      <p:cBhvr>
                                        <p:cTn id="13" dur="500" fill="hold"/>
                                        <p:tgtEl>
                                          <p:spTgt spid="23553"/>
                                        </p:tgtEl>
                                        <p:attrNameLst>
                                          <p:attrName>ppt_w</p:attrName>
                                        </p:attrNameLst>
                                      </p:cBhvr>
                                      <p:tavLst>
                                        <p:tav tm="0">
                                          <p:val>
                                            <p:strVal val="#ppt_w*0.05"/>
                                          </p:val>
                                        </p:tav>
                                        <p:tav tm="100000">
                                          <p:val>
                                            <p:strVal val="#ppt_w"/>
                                          </p:val>
                                        </p:tav>
                                      </p:tavLst>
                                    </p:anim>
                                    <p:anim calcmode="lin" valueType="num">
                                      <p:cBhvr>
                                        <p:cTn id="14" dur="500" fill="hold"/>
                                        <p:tgtEl>
                                          <p:spTgt spid="23553"/>
                                        </p:tgtEl>
                                        <p:attrNameLst>
                                          <p:attrName>ppt_h</p:attrName>
                                        </p:attrNameLst>
                                      </p:cBhvr>
                                      <p:tavLst>
                                        <p:tav tm="0">
                                          <p:val>
                                            <p:strVal val="#ppt_h"/>
                                          </p:val>
                                        </p:tav>
                                        <p:tav tm="100000">
                                          <p:val>
                                            <p:strVal val="#ppt_h"/>
                                          </p:val>
                                        </p:tav>
                                      </p:tavLst>
                                    </p:anim>
                                    <p:anim calcmode="lin" valueType="num">
                                      <p:cBhvr>
                                        <p:cTn id="15" dur="500" fill="hold"/>
                                        <p:tgtEl>
                                          <p:spTgt spid="23553"/>
                                        </p:tgtEl>
                                        <p:attrNameLst>
                                          <p:attrName>ppt_x</p:attrName>
                                        </p:attrNameLst>
                                      </p:cBhvr>
                                      <p:tavLst>
                                        <p:tav tm="0">
                                          <p:val>
                                            <p:strVal val="#ppt_x-.2"/>
                                          </p:val>
                                        </p:tav>
                                        <p:tav tm="100000">
                                          <p:val>
                                            <p:strVal val="#ppt_x"/>
                                          </p:val>
                                        </p:tav>
                                      </p:tavLst>
                                    </p:anim>
                                    <p:anim calcmode="lin" valueType="num">
                                      <p:cBhvr>
                                        <p:cTn id="16" dur="500" fill="hold"/>
                                        <p:tgtEl>
                                          <p:spTgt spid="23553"/>
                                        </p:tgtEl>
                                        <p:attrNameLst>
                                          <p:attrName>ppt_y</p:attrName>
                                        </p:attrNameLst>
                                      </p:cBhvr>
                                      <p:tavLst>
                                        <p:tav tm="0">
                                          <p:val>
                                            <p:strVal val="#ppt_y"/>
                                          </p:val>
                                        </p:tav>
                                        <p:tav tm="100000">
                                          <p:val>
                                            <p:strVal val="#ppt_y"/>
                                          </p:val>
                                        </p:tav>
                                      </p:tavLst>
                                    </p:anim>
                                    <p:animEffect transition="in" filter="fade">
                                      <p:cBhvr>
                                        <p:cTn id="17" dur="500"/>
                                        <p:tgtEl>
                                          <p:spTgt spid="235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3" grpId="0"/>
      <p:bldP spid="23553"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sp>
        <p:nvSpPr>
          <p:cNvPr id="23553" name="文本框 1"/>
          <p:cNvSpPr txBox="1"/>
          <p:nvPr/>
        </p:nvSpPr>
        <p:spPr>
          <a:xfrm>
            <a:off x="1219835" y="1238885"/>
            <a:ext cx="9718040" cy="4130675"/>
          </a:xfrm>
          <a:prstGeom prst="rect">
            <a:avLst/>
          </a:prstGeom>
          <a:noFill/>
          <a:ln w="9525">
            <a:noFill/>
          </a:ln>
        </p:spPr>
        <p:txBody>
          <a:bodyPr wrap="square" anchor="t" anchorCtr="0">
            <a:spAutoFit/>
          </a:bodyPr>
          <a:p>
            <a:pPr>
              <a:lnSpc>
                <a:spcPct val="125000"/>
              </a:lnSpc>
            </a:pPr>
            <a:r>
              <a:rPr lang="zh-CN" altLang="en-US" sz="3000" dirty="0">
                <a:solidFill>
                  <a:schemeClr val="tx1"/>
                </a:solidFill>
                <a:latin typeface="黑体" panose="02010609060101010101" charset="-122"/>
                <a:ea typeface="黑体" panose="02010609060101010101" charset="-122"/>
                <a:sym typeface="宋体" panose="02010600030101010101" pitchFamily="2" charset="-122"/>
              </a:rPr>
              <a:t>    </a:t>
            </a:r>
            <a:r>
              <a:rPr lang="zh-CN" altLang="zh-CN" sz="3000" b="1" dirty="0">
                <a:solidFill>
                  <a:schemeClr val="tx1"/>
                </a:solidFill>
                <a:latin typeface="黑体" panose="02010609060101010101" charset="-122"/>
                <a:ea typeface="黑体" panose="02010609060101010101" charset="-122"/>
                <a:sym typeface="宋体" panose="02010600030101010101" pitchFamily="2" charset="-122"/>
              </a:rPr>
              <a:t>一</a:t>
            </a:r>
            <a:r>
              <a:rPr lang="zh-CN" altLang="zh-CN" sz="3000" b="1">
                <a:solidFill>
                  <a:schemeClr val="tx1"/>
                </a:solidFill>
                <a:latin typeface="黑体" panose="02010609060101010101" charset="-122"/>
                <a:ea typeface="黑体" panose="02010609060101010101" charset="-122"/>
                <a:sym typeface="宋体" panose="02010600030101010101" pitchFamily="2" charset="-122"/>
              </a:rPr>
              <a:t>老河兵</a:t>
            </a:r>
            <a:r>
              <a:rPr lang="en-US" altLang="zh-CN" sz="3000" b="1">
                <a:solidFill>
                  <a:srgbClr val="FF0000"/>
                </a:solidFill>
                <a:latin typeface="微软雅黑" panose="020B0503020204020204" charset="-122"/>
                <a:ea typeface="微软雅黑" panose="020B0503020204020204" charset="-122"/>
                <a:sym typeface="宋体" panose="02010600030101010101" pitchFamily="2" charset="-122"/>
              </a:rPr>
              <a:t>/</a:t>
            </a:r>
            <a:r>
              <a:rPr lang="zh-CN" altLang="zh-CN" sz="3000" b="1">
                <a:solidFill>
                  <a:schemeClr val="tx1"/>
                </a:solidFill>
                <a:latin typeface="黑体" panose="02010609060101010101" charset="-122"/>
                <a:ea typeface="黑体" panose="02010609060101010101" charset="-122"/>
                <a:sym typeface="宋体" panose="02010600030101010101" pitchFamily="2" charset="-122"/>
              </a:rPr>
              <a:t>闻之，又笑曰</a:t>
            </a:r>
            <a:r>
              <a:rPr lang="en-US" altLang="zh-CN" sz="3000" b="1">
                <a:sym typeface="+mn-ea"/>
              </a:rPr>
              <a:t>:“</a:t>
            </a:r>
            <a:r>
              <a:rPr lang="zh-CN" altLang="zh-CN" sz="3000" b="1">
                <a:solidFill>
                  <a:schemeClr val="tx1"/>
                </a:solidFill>
                <a:latin typeface="黑体" panose="02010609060101010101" charset="-122"/>
                <a:ea typeface="黑体" panose="02010609060101010101" charset="-122"/>
                <a:sym typeface="宋体" panose="02010600030101010101" pitchFamily="2" charset="-122"/>
              </a:rPr>
              <a:t>凡</a:t>
            </a:r>
            <a:r>
              <a:rPr lang="en-US" altLang="zh-CN" sz="3000" b="1">
                <a:solidFill>
                  <a:srgbClr val="FF0000"/>
                </a:solidFill>
                <a:latin typeface="微软雅黑" panose="020B0503020204020204" charset="-122"/>
                <a:ea typeface="微软雅黑" panose="020B0503020204020204" charset="-122"/>
                <a:sym typeface="宋体" panose="02010600030101010101" pitchFamily="2" charset="-122"/>
              </a:rPr>
              <a:t>/</a:t>
            </a:r>
            <a:r>
              <a:rPr lang="zh-CN" altLang="zh-CN" sz="3000" b="1">
                <a:solidFill>
                  <a:schemeClr val="tx1"/>
                </a:solidFill>
                <a:latin typeface="黑体" panose="02010609060101010101" charset="-122"/>
                <a:ea typeface="黑体" panose="02010609060101010101" charset="-122"/>
                <a:sym typeface="宋体" panose="02010600030101010101" pitchFamily="2" charset="-122"/>
              </a:rPr>
              <a:t>河中失石</a:t>
            </a:r>
            <a:r>
              <a:rPr lang="zh-CN" altLang="zh-CN" sz="3000" b="1" dirty="0">
                <a:solidFill>
                  <a:schemeClr val="tx1"/>
                </a:solidFill>
                <a:latin typeface="黑体" panose="02010609060101010101" charset="-122"/>
                <a:ea typeface="黑体" panose="02010609060101010101" charset="-122"/>
                <a:sym typeface="宋体" panose="02010600030101010101" pitchFamily="2" charset="-122"/>
              </a:rPr>
              <a:t>，当</a:t>
            </a:r>
            <a:r>
              <a:rPr lang="en-US" altLang="zh-CN" sz="3000" b="1">
                <a:solidFill>
                  <a:srgbClr val="FF0000"/>
                </a:solidFill>
                <a:latin typeface="微软雅黑" panose="020B0503020204020204" charset="-122"/>
                <a:ea typeface="微软雅黑" panose="020B0503020204020204" charset="-122"/>
                <a:sym typeface="宋体" panose="02010600030101010101" pitchFamily="2" charset="-122"/>
              </a:rPr>
              <a:t>/</a:t>
            </a:r>
            <a:r>
              <a:rPr lang="zh-CN" altLang="zh-CN" sz="3000" b="1" dirty="0">
                <a:solidFill>
                  <a:schemeClr val="tx1"/>
                </a:solidFill>
                <a:latin typeface="黑体" panose="02010609060101010101" charset="-122"/>
                <a:ea typeface="黑体" panose="02010609060101010101" charset="-122"/>
                <a:sym typeface="宋体" panose="02010600030101010101" pitchFamily="2" charset="-122"/>
              </a:rPr>
              <a:t>求</a:t>
            </a:r>
            <a:r>
              <a:rPr lang="zh-CN" altLang="zh-CN" sz="3000" b="1">
                <a:solidFill>
                  <a:schemeClr val="tx1"/>
                </a:solidFill>
                <a:latin typeface="黑体" panose="02010609060101010101" charset="-122"/>
                <a:ea typeface="黑体" panose="02010609060101010101" charset="-122"/>
                <a:sym typeface="宋体" panose="02010600030101010101" pitchFamily="2" charset="-122"/>
              </a:rPr>
              <a:t>之</a:t>
            </a:r>
            <a:r>
              <a:rPr lang="en-US" altLang="zh-CN" sz="3000" b="1">
                <a:solidFill>
                  <a:srgbClr val="FF0000"/>
                </a:solidFill>
                <a:latin typeface="微软雅黑" panose="020B0503020204020204" charset="-122"/>
                <a:ea typeface="微软雅黑" panose="020B0503020204020204" charset="-122"/>
                <a:sym typeface="宋体" panose="02010600030101010101" pitchFamily="2" charset="-122"/>
              </a:rPr>
              <a:t>/</a:t>
            </a:r>
            <a:r>
              <a:rPr lang="zh-CN" altLang="zh-CN" sz="3000" b="1">
                <a:solidFill>
                  <a:schemeClr val="tx1"/>
                </a:solidFill>
                <a:latin typeface="黑体" panose="02010609060101010101" charset="-122"/>
                <a:ea typeface="黑体" panose="02010609060101010101" charset="-122"/>
                <a:sym typeface="宋体" panose="02010600030101010101" pitchFamily="2" charset="-122"/>
              </a:rPr>
              <a:t>于上流。盖</a:t>
            </a:r>
            <a:r>
              <a:rPr lang="en-US" altLang="zh-CN" sz="3000" b="1">
                <a:solidFill>
                  <a:srgbClr val="FF0000"/>
                </a:solidFill>
                <a:latin typeface="微软雅黑" panose="020B0503020204020204" charset="-122"/>
                <a:ea typeface="微软雅黑" panose="020B0503020204020204" charset="-122"/>
                <a:sym typeface="宋体" panose="02010600030101010101" pitchFamily="2" charset="-122"/>
              </a:rPr>
              <a:t>/</a:t>
            </a:r>
            <a:r>
              <a:rPr lang="zh-CN" altLang="zh-CN" sz="3000" b="1">
                <a:solidFill>
                  <a:schemeClr val="tx1"/>
                </a:solidFill>
                <a:latin typeface="黑体" panose="02010609060101010101" charset="-122"/>
                <a:ea typeface="黑体" panose="02010609060101010101" charset="-122"/>
                <a:sym typeface="宋体" panose="02010600030101010101" pitchFamily="2" charset="-122"/>
              </a:rPr>
              <a:t>石性</a:t>
            </a:r>
            <a:r>
              <a:rPr lang="en-US" altLang="zh-CN" sz="3000" b="1">
                <a:solidFill>
                  <a:srgbClr val="FF0000"/>
                </a:solidFill>
                <a:latin typeface="微软雅黑" panose="020B0503020204020204" charset="-122"/>
                <a:ea typeface="微软雅黑" panose="020B0503020204020204" charset="-122"/>
                <a:sym typeface="宋体" panose="02010600030101010101" pitchFamily="2" charset="-122"/>
              </a:rPr>
              <a:t>/</a:t>
            </a:r>
            <a:r>
              <a:rPr lang="zh-CN" altLang="zh-CN" sz="3000" b="1">
                <a:solidFill>
                  <a:schemeClr val="tx1"/>
                </a:solidFill>
                <a:latin typeface="黑体" panose="02010609060101010101" charset="-122"/>
                <a:ea typeface="黑体" panose="02010609060101010101" charset="-122"/>
                <a:sym typeface="宋体" panose="02010600030101010101" pitchFamily="2" charset="-122"/>
              </a:rPr>
              <a:t>坚重，沙性</a:t>
            </a:r>
            <a:r>
              <a:rPr lang="en-US" altLang="zh-CN" sz="3000" b="1">
                <a:solidFill>
                  <a:srgbClr val="FF0000"/>
                </a:solidFill>
                <a:latin typeface="微软雅黑" panose="020B0503020204020204" charset="-122"/>
                <a:ea typeface="微软雅黑" panose="020B0503020204020204" charset="-122"/>
                <a:sym typeface="宋体" panose="02010600030101010101" pitchFamily="2" charset="-122"/>
              </a:rPr>
              <a:t>/</a:t>
            </a:r>
            <a:r>
              <a:rPr lang="zh-CN" altLang="zh-CN" sz="3000" b="1">
                <a:solidFill>
                  <a:schemeClr val="tx1"/>
                </a:solidFill>
                <a:latin typeface="黑体" panose="02010609060101010101" charset="-122"/>
                <a:ea typeface="黑体" panose="02010609060101010101" charset="-122"/>
                <a:sym typeface="宋体" panose="02010600030101010101" pitchFamily="2" charset="-122"/>
              </a:rPr>
              <a:t>松浮，水</a:t>
            </a:r>
            <a:r>
              <a:rPr lang="en-US" altLang="zh-CN" sz="3000" b="1">
                <a:solidFill>
                  <a:srgbClr val="FF0000"/>
                </a:solidFill>
                <a:latin typeface="微软雅黑" panose="020B0503020204020204" charset="-122"/>
                <a:ea typeface="微软雅黑" panose="020B0503020204020204" charset="-122"/>
                <a:sym typeface="宋体" panose="02010600030101010101" pitchFamily="2" charset="-122"/>
              </a:rPr>
              <a:t>/</a:t>
            </a:r>
            <a:r>
              <a:rPr lang="zh-CN" altLang="zh-CN" sz="3000" b="1">
                <a:solidFill>
                  <a:schemeClr val="tx1"/>
                </a:solidFill>
                <a:latin typeface="黑体" panose="02010609060101010101" charset="-122"/>
                <a:ea typeface="黑体" panose="02010609060101010101" charset="-122"/>
                <a:sym typeface="宋体" panose="02010600030101010101" pitchFamily="2" charset="-122"/>
              </a:rPr>
              <a:t>不能冲石，其反激之力，必</a:t>
            </a:r>
            <a:r>
              <a:rPr lang="en-US" altLang="zh-CN" sz="3000" b="1">
                <a:solidFill>
                  <a:srgbClr val="FF0000"/>
                </a:solidFill>
                <a:latin typeface="微软雅黑" panose="020B0503020204020204" charset="-122"/>
                <a:ea typeface="微软雅黑" panose="020B0503020204020204" charset="-122"/>
                <a:sym typeface="宋体" panose="02010600030101010101" pitchFamily="2" charset="-122"/>
              </a:rPr>
              <a:t>/</a:t>
            </a:r>
            <a:r>
              <a:rPr lang="zh-CN" altLang="zh-CN" sz="3000" b="1">
                <a:solidFill>
                  <a:schemeClr val="tx1"/>
                </a:solidFill>
                <a:latin typeface="黑体" panose="02010609060101010101" charset="-122"/>
                <a:ea typeface="黑体" panose="02010609060101010101" charset="-122"/>
                <a:sym typeface="宋体" panose="02010600030101010101" pitchFamily="2" charset="-122"/>
              </a:rPr>
              <a:t>于石下</a:t>
            </a:r>
            <a:r>
              <a:rPr lang="en-US" altLang="zh-CN" sz="3000" b="1">
                <a:solidFill>
                  <a:srgbClr val="FF0000"/>
                </a:solidFill>
                <a:latin typeface="微软雅黑" panose="020B0503020204020204" charset="-122"/>
                <a:ea typeface="微软雅黑" panose="020B0503020204020204" charset="-122"/>
                <a:sym typeface="宋体" panose="02010600030101010101" pitchFamily="2" charset="-122"/>
              </a:rPr>
              <a:t>/</a:t>
            </a:r>
            <a:r>
              <a:rPr lang="zh-CN" altLang="zh-CN" sz="3000" b="1">
                <a:solidFill>
                  <a:schemeClr val="tx1"/>
                </a:solidFill>
                <a:latin typeface="黑体" panose="02010609060101010101" charset="-122"/>
                <a:ea typeface="黑体" panose="02010609060101010101" charset="-122"/>
                <a:sym typeface="宋体" panose="02010600030101010101" pitchFamily="2" charset="-122"/>
              </a:rPr>
              <a:t>迎水处</a:t>
            </a:r>
            <a:r>
              <a:rPr lang="en-US" altLang="zh-CN" sz="3000" b="1">
                <a:solidFill>
                  <a:srgbClr val="FF0000"/>
                </a:solidFill>
                <a:latin typeface="微软雅黑" panose="020B0503020204020204" charset="-122"/>
                <a:ea typeface="微软雅黑" panose="020B0503020204020204" charset="-122"/>
                <a:sym typeface="宋体" panose="02010600030101010101" pitchFamily="2" charset="-122"/>
              </a:rPr>
              <a:t>/</a:t>
            </a:r>
            <a:r>
              <a:rPr lang="zh-CN" altLang="zh-CN" sz="3000" b="1">
                <a:latin typeface="黑体" panose="02010609060101010101" charset="-122"/>
                <a:ea typeface="黑体" panose="02010609060101010101" charset="-122"/>
                <a:sym typeface="宋体" panose="02010600030101010101" pitchFamily="2" charset="-122"/>
              </a:rPr>
              <a:t>啮</a:t>
            </a:r>
            <a:r>
              <a:rPr lang="zh-CN" altLang="zh-CN" sz="3000" b="1">
                <a:solidFill>
                  <a:schemeClr val="tx1"/>
                </a:solidFill>
                <a:latin typeface="黑体" panose="02010609060101010101" charset="-122"/>
                <a:ea typeface="黑体" panose="02010609060101010101" charset="-122"/>
                <a:sym typeface="宋体" panose="02010600030101010101" pitchFamily="2" charset="-122"/>
              </a:rPr>
              <a:t>沙</a:t>
            </a:r>
            <a:r>
              <a:rPr lang="en-US" altLang="zh-CN" sz="3000" b="1">
                <a:solidFill>
                  <a:srgbClr val="FF0000"/>
                </a:solidFill>
                <a:latin typeface="微软雅黑" panose="020B0503020204020204" charset="-122"/>
                <a:ea typeface="微软雅黑" panose="020B0503020204020204" charset="-122"/>
                <a:sym typeface="宋体" panose="02010600030101010101" pitchFamily="2" charset="-122"/>
              </a:rPr>
              <a:t>/</a:t>
            </a:r>
            <a:r>
              <a:rPr lang="zh-CN" altLang="zh-CN" sz="3000" b="1">
                <a:solidFill>
                  <a:schemeClr val="tx1"/>
                </a:solidFill>
                <a:latin typeface="黑体" panose="02010609060101010101" charset="-122"/>
                <a:ea typeface="黑体" panose="02010609060101010101" charset="-122"/>
                <a:sym typeface="宋体" panose="02010600030101010101" pitchFamily="2" charset="-122"/>
              </a:rPr>
              <a:t>为坎穴</a:t>
            </a:r>
            <a:r>
              <a:rPr lang="zh-CN" altLang="zh-CN" sz="3000" b="1" dirty="0">
                <a:solidFill>
                  <a:schemeClr val="tx1"/>
                </a:solidFill>
                <a:latin typeface="黑体" panose="02010609060101010101" charset="-122"/>
                <a:ea typeface="黑体" panose="02010609060101010101" charset="-122"/>
                <a:sym typeface="宋体" panose="02010600030101010101" pitchFamily="2" charset="-122"/>
              </a:rPr>
              <a:t>。</a:t>
            </a:r>
            <a:r>
              <a:rPr lang="zh-CN" altLang="zh-CN" sz="3000" b="1" dirty="0">
                <a:solidFill>
                  <a:schemeClr val="tx1"/>
                </a:solidFill>
                <a:latin typeface="黑体" panose="02010609060101010101" charset="-122"/>
                <a:ea typeface="黑体" panose="02010609060101010101" charset="-122"/>
              </a:rPr>
              <a:t>渐激渐深，至石之半，石</a:t>
            </a:r>
            <a:r>
              <a:rPr lang="en-US" altLang="zh-CN" sz="3000" b="1">
                <a:solidFill>
                  <a:srgbClr val="FF0000"/>
                </a:solidFill>
                <a:latin typeface="微软雅黑" panose="020B0503020204020204" charset="-122"/>
                <a:ea typeface="微软雅黑" panose="020B0503020204020204" charset="-122"/>
                <a:sym typeface="宋体" panose="02010600030101010101" pitchFamily="2" charset="-122"/>
              </a:rPr>
              <a:t>/</a:t>
            </a:r>
            <a:r>
              <a:rPr lang="zh-CN" altLang="zh-CN" sz="3000" b="1" dirty="0">
                <a:solidFill>
                  <a:schemeClr val="tx1"/>
                </a:solidFill>
                <a:latin typeface="黑体" panose="02010609060101010101" charset="-122"/>
                <a:ea typeface="黑体" panose="02010609060101010101" charset="-122"/>
              </a:rPr>
              <a:t>必</a:t>
            </a:r>
            <a:r>
              <a:rPr lang="zh-CN" altLang="zh-CN" sz="3000" b="1" dirty="0">
                <a:latin typeface="黑体" panose="02010609060101010101" charset="-122"/>
                <a:ea typeface="黑体" panose="02010609060101010101" charset="-122"/>
              </a:rPr>
              <a:t>倒掷</a:t>
            </a:r>
            <a:r>
              <a:rPr lang="en-US" altLang="zh-CN" sz="3000" b="1">
                <a:solidFill>
                  <a:srgbClr val="FF0000"/>
                </a:solidFill>
                <a:latin typeface="微软雅黑" panose="020B0503020204020204" charset="-122"/>
                <a:ea typeface="微软雅黑" panose="020B0503020204020204" charset="-122"/>
                <a:sym typeface="宋体" panose="02010600030101010101" pitchFamily="2" charset="-122"/>
              </a:rPr>
              <a:t>/</a:t>
            </a:r>
            <a:r>
              <a:rPr lang="zh-CN" altLang="zh-CN" sz="3000" b="1" dirty="0">
                <a:solidFill>
                  <a:schemeClr val="tx1"/>
                </a:solidFill>
                <a:latin typeface="黑体" panose="02010609060101010101" charset="-122"/>
                <a:ea typeface="黑体" panose="02010609060101010101" charset="-122"/>
              </a:rPr>
              <a:t>坎穴中。如是</a:t>
            </a:r>
            <a:r>
              <a:rPr lang="en-US" altLang="zh-CN" sz="3000" b="1">
                <a:solidFill>
                  <a:srgbClr val="FF0000"/>
                </a:solidFill>
                <a:latin typeface="微软雅黑" panose="020B0503020204020204" charset="-122"/>
                <a:ea typeface="微软雅黑" panose="020B0503020204020204" charset="-122"/>
                <a:sym typeface="宋体" panose="02010600030101010101" pitchFamily="2" charset="-122"/>
              </a:rPr>
              <a:t>/</a:t>
            </a:r>
            <a:r>
              <a:rPr lang="zh-CN" altLang="zh-CN" sz="3000" b="1" dirty="0">
                <a:solidFill>
                  <a:schemeClr val="tx1"/>
                </a:solidFill>
                <a:latin typeface="黑体" panose="02010609060101010101" charset="-122"/>
                <a:ea typeface="黑体" panose="02010609060101010101" charset="-122"/>
              </a:rPr>
              <a:t>再啮，石又再</a:t>
            </a:r>
            <a:r>
              <a:rPr lang="zh-CN" altLang="zh-CN" sz="3000" b="1" dirty="0">
                <a:latin typeface="黑体" panose="02010609060101010101" charset="-122"/>
                <a:ea typeface="黑体" panose="02010609060101010101" charset="-122"/>
              </a:rPr>
              <a:t>转</a:t>
            </a:r>
            <a:r>
              <a:rPr lang="zh-CN" altLang="zh-CN" sz="3000" b="1" dirty="0">
                <a:solidFill>
                  <a:schemeClr val="tx1"/>
                </a:solidFill>
                <a:latin typeface="黑体" panose="02010609060101010101" charset="-122"/>
                <a:ea typeface="黑体" panose="02010609060101010101" charset="-122"/>
              </a:rPr>
              <a:t>。</a:t>
            </a:r>
            <a:r>
              <a:rPr lang="zh-CN" altLang="zh-CN" sz="3000" b="1" dirty="0">
                <a:latin typeface="黑体" panose="02010609060101010101" charset="-122"/>
                <a:ea typeface="黑体" panose="02010609060101010101" charset="-122"/>
              </a:rPr>
              <a:t>转</a:t>
            </a:r>
            <a:r>
              <a:rPr lang="zh-CN" altLang="zh-CN" sz="3000" b="1" dirty="0">
                <a:solidFill>
                  <a:schemeClr val="tx1"/>
                </a:solidFill>
                <a:latin typeface="黑体" panose="02010609060101010101" charset="-122"/>
                <a:ea typeface="黑体" panose="02010609060101010101" charset="-122"/>
              </a:rPr>
              <a:t>转不</a:t>
            </a:r>
            <a:r>
              <a:rPr lang="zh-CN" altLang="zh-CN" sz="3000" b="1" dirty="0">
                <a:solidFill>
                  <a:schemeClr val="tx1"/>
                </a:solidFill>
                <a:latin typeface="楷体" panose="02010609060101010101" charset="-122"/>
                <a:ea typeface="楷体" panose="02010609060101010101" charset="-122"/>
              </a:rPr>
              <a:t>已</a:t>
            </a:r>
            <a:r>
              <a:rPr lang="zh-CN" altLang="zh-CN" sz="3000" b="1" dirty="0">
                <a:solidFill>
                  <a:schemeClr val="tx1"/>
                </a:solidFill>
                <a:latin typeface="黑体" panose="02010609060101010101" charset="-122"/>
                <a:ea typeface="黑体" panose="02010609060101010101" charset="-122"/>
              </a:rPr>
              <a:t>，遂</a:t>
            </a:r>
            <a:r>
              <a:rPr lang="en-US" altLang="zh-CN" sz="3000" b="1">
                <a:solidFill>
                  <a:srgbClr val="FF0000"/>
                </a:solidFill>
                <a:latin typeface="微软雅黑" panose="020B0503020204020204" charset="-122"/>
                <a:ea typeface="微软雅黑" panose="020B0503020204020204" charset="-122"/>
                <a:sym typeface="宋体" panose="02010600030101010101" pitchFamily="2" charset="-122"/>
              </a:rPr>
              <a:t>/</a:t>
            </a:r>
            <a:r>
              <a:rPr lang="zh-CN" altLang="zh-CN" sz="3000" b="1" dirty="0">
                <a:solidFill>
                  <a:schemeClr val="tx1"/>
                </a:solidFill>
                <a:latin typeface="黑体" panose="02010609060101010101" charset="-122"/>
                <a:ea typeface="黑体" panose="02010609060101010101" charset="-122"/>
              </a:rPr>
              <a:t>反</a:t>
            </a:r>
            <a:r>
              <a:rPr lang="zh-CN" altLang="zh-CN" sz="3000" b="1" dirty="0">
                <a:latin typeface="黑体" panose="02010609060101010101" charset="-122"/>
                <a:ea typeface="黑体" panose="02010609060101010101" charset="-122"/>
              </a:rPr>
              <a:t>溯</a:t>
            </a:r>
            <a:r>
              <a:rPr lang="zh-CN" altLang="zh-CN" sz="3000" b="1" dirty="0">
                <a:solidFill>
                  <a:schemeClr val="tx1"/>
                </a:solidFill>
                <a:latin typeface="黑体" panose="02010609060101010101" charset="-122"/>
                <a:ea typeface="黑体" panose="02010609060101010101" charset="-122"/>
              </a:rPr>
              <a:t>流逆上矣。求之</a:t>
            </a:r>
            <a:r>
              <a:rPr lang="en-US" altLang="zh-CN" sz="3000" b="1">
                <a:solidFill>
                  <a:srgbClr val="FF0000"/>
                </a:solidFill>
                <a:latin typeface="微软雅黑" panose="020B0503020204020204" charset="-122"/>
                <a:ea typeface="微软雅黑" panose="020B0503020204020204" charset="-122"/>
                <a:sym typeface="宋体" panose="02010600030101010101" pitchFamily="2" charset="-122"/>
              </a:rPr>
              <a:t>/</a:t>
            </a:r>
            <a:r>
              <a:rPr lang="zh-CN" altLang="zh-CN" sz="3000" b="1" dirty="0">
                <a:solidFill>
                  <a:schemeClr val="tx1"/>
                </a:solidFill>
                <a:latin typeface="黑体" panose="02010609060101010101" charset="-122"/>
                <a:ea typeface="黑体" panose="02010609060101010101" charset="-122"/>
              </a:rPr>
              <a:t>下流，固颠；求之</a:t>
            </a:r>
            <a:r>
              <a:rPr lang="en-US" altLang="zh-CN" sz="3000" b="1">
                <a:solidFill>
                  <a:srgbClr val="FF0000"/>
                </a:solidFill>
                <a:latin typeface="微软雅黑" panose="020B0503020204020204" charset="-122"/>
                <a:ea typeface="微软雅黑" panose="020B0503020204020204" charset="-122"/>
                <a:sym typeface="宋体" panose="02010600030101010101" pitchFamily="2" charset="-122"/>
              </a:rPr>
              <a:t>/</a:t>
            </a:r>
            <a:r>
              <a:rPr lang="zh-CN" altLang="zh-CN" sz="3000" b="1" dirty="0">
                <a:solidFill>
                  <a:schemeClr val="tx1"/>
                </a:solidFill>
                <a:latin typeface="黑体" panose="02010609060101010101" charset="-122"/>
                <a:ea typeface="黑体" panose="02010609060101010101" charset="-122"/>
              </a:rPr>
              <a:t>地中，不更颠乎？</a:t>
            </a:r>
            <a:r>
              <a:rPr lang="en-US" altLang="zh-CN" sz="3000" b="1">
                <a:sym typeface="+mn-ea"/>
              </a:rPr>
              <a:t>”</a:t>
            </a:r>
            <a:r>
              <a:rPr lang="zh-CN" altLang="zh-CN" sz="3000" b="1" dirty="0">
                <a:solidFill>
                  <a:schemeClr val="tx1"/>
                </a:solidFill>
                <a:latin typeface="黑体" panose="02010609060101010101" charset="-122"/>
                <a:ea typeface="黑体" panose="02010609060101010101" charset="-122"/>
              </a:rPr>
              <a:t>如其言，果得</a:t>
            </a:r>
            <a:r>
              <a:rPr lang="en-US" altLang="zh-CN" sz="3000" b="1">
                <a:solidFill>
                  <a:srgbClr val="FF0000"/>
                </a:solidFill>
                <a:latin typeface="微软雅黑" panose="020B0503020204020204" charset="-122"/>
                <a:ea typeface="微软雅黑" panose="020B0503020204020204" charset="-122"/>
                <a:sym typeface="宋体" panose="02010600030101010101" pitchFamily="2" charset="-122"/>
              </a:rPr>
              <a:t>/</a:t>
            </a:r>
            <a:r>
              <a:rPr lang="zh-CN" altLang="zh-CN" sz="3000" b="1" dirty="0">
                <a:solidFill>
                  <a:schemeClr val="tx1"/>
                </a:solidFill>
                <a:latin typeface="黑体" panose="02010609060101010101" charset="-122"/>
                <a:ea typeface="黑体" panose="02010609060101010101" charset="-122"/>
              </a:rPr>
              <a:t>于数里外。然则</a:t>
            </a:r>
            <a:r>
              <a:rPr lang="en-US" altLang="zh-CN" sz="3000" b="1">
                <a:solidFill>
                  <a:srgbClr val="FF0000"/>
                </a:solidFill>
                <a:latin typeface="微软雅黑" panose="020B0503020204020204" charset="-122"/>
                <a:ea typeface="微软雅黑" panose="020B0503020204020204" charset="-122"/>
                <a:sym typeface="宋体" panose="02010600030101010101" pitchFamily="2" charset="-122"/>
              </a:rPr>
              <a:t>/</a:t>
            </a:r>
            <a:r>
              <a:rPr lang="zh-CN" altLang="zh-CN" sz="3000" b="1" dirty="0">
                <a:solidFill>
                  <a:schemeClr val="tx1"/>
                </a:solidFill>
                <a:latin typeface="黑体" panose="02010609060101010101" charset="-122"/>
                <a:ea typeface="黑体" panose="02010609060101010101" charset="-122"/>
              </a:rPr>
              <a:t>天下之事，但知其一，不知其二者</a:t>
            </a:r>
            <a:r>
              <a:rPr lang="en-US" altLang="zh-CN" sz="3000" b="1">
                <a:solidFill>
                  <a:srgbClr val="FF0000"/>
                </a:solidFill>
                <a:latin typeface="微软雅黑" panose="020B0503020204020204" charset="-122"/>
                <a:ea typeface="微软雅黑" panose="020B0503020204020204" charset="-122"/>
                <a:sym typeface="宋体" panose="02010600030101010101" pitchFamily="2" charset="-122"/>
              </a:rPr>
              <a:t>/</a:t>
            </a:r>
            <a:r>
              <a:rPr lang="zh-CN" altLang="zh-CN" sz="3000" b="1" dirty="0">
                <a:solidFill>
                  <a:schemeClr val="tx1"/>
                </a:solidFill>
                <a:latin typeface="黑体" panose="02010609060101010101" charset="-122"/>
                <a:ea typeface="黑体" panose="02010609060101010101" charset="-122"/>
              </a:rPr>
              <a:t>多矣，可</a:t>
            </a:r>
            <a:r>
              <a:rPr lang="en-US" altLang="zh-CN" sz="3000" b="1">
                <a:solidFill>
                  <a:srgbClr val="FF0000"/>
                </a:solidFill>
                <a:latin typeface="微软雅黑" panose="020B0503020204020204" charset="-122"/>
                <a:ea typeface="微软雅黑" panose="020B0503020204020204" charset="-122"/>
                <a:sym typeface="宋体" panose="02010600030101010101" pitchFamily="2" charset="-122"/>
              </a:rPr>
              <a:t>/</a:t>
            </a:r>
            <a:r>
              <a:rPr lang="zh-CN" altLang="zh-CN" sz="3000" b="1" dirty="0">
                <a:solidFill>
                  <a:schemeClr val="tx1"/>
                </a:solidFill>
                <a:latin typeface="黑体" panose="02010609060101010101" charset="-122"/>
                <a:ea typeface="黑体" panose="02010609060101010101" charset="-122"/>
              </a:rPr>
              <a:t>据理</a:t>
            </a:r>
            <a:r>
              <a:rPr lang="en-US" altLang="zh-CN" sz="3000" b="1">
                <a:solidFill>
                  <a:srgbClr val="FF0000"/>
                </a:solidFill>
                <a:latin typeface="微软雅黑" panose="020B0503020204020204" charset="-122"/>
                <a:ea typeface="微软雅黑" panose="020B0503020204020204" charset="-122"/>
                <a:sym typeface="宋体" panose="02010600030101010101" pitchFamily="2" charset="-122"/>
              </a:rPr>
              <a:t>/</a:t>
            </a:r>
            <a:r>
              <a:rPr lang="zh-CN" altLang="zh-CN" sz="3000" b="1" dirty="0">
                <a:latin typeface="黑体" panose="02010609060101010101" charset="-122"/>
                <a:ea typeface="黑体" panose="02010609060101010101" charset="-122"/>
              </a:rPr>
              <a:t>臆</a:t>
            </a:r>
            <a:r>
              <a:rPr lang="zh-CN" altLang="zh-CN" sz="3000" b="1" dirty="0">
                <a:solidFill>
                  <a:schemeClr val="tx1"/>
                </a:solidFill>
                <a:latin typeface="黑体" panose="02010609060101010101" charset="-122"/>
                <a:ea typeface="黑体" panose="02010609060101010101" charset="-122"/>
              </a:rPr>
              <a:t>断</a:t>
            </a:r>
            <a:r>
              <a:rPr lang="en-US" altLang="zh-CN" sz="3000" b="1">
                <a:solidFill>
                  <a:srgbClr val="FF0000"/>
                </a:solidFill>
                <a:latin typeface="微软雅黑" panose="020B0503020204020204" charset="-122"/>
                <a:ea typeface="微软雅黑" panose="020B0503020204020204" charset="-122"/>
                <a:sym typeface="宋体" panose="02010600030101010101" pitchFamily="2" charset="-122"/>
              </a:rPr>
              <a:t>/</a:t>
            </a:r>
            <a:r>
              <a:rPr lang="zh-CN" altLang="zh-CN" sz="3000" b="1" dirty="0">
                <a:latin typeface="黑体" panose="02010609060101010101" charset="-122"/>
                <a:ea typeface="黑体" panose="02010609060101010101" charset="-122"/>
              </a:rPr>
              <a:t>欤</a:t>
            </a:r>
            <a:r>
              <a:rPr lang="zh-CN" altLang="zh-CN" sz="3000" b="1" dirty="0">
                <a:solidFill>
                  <a:schemeClr val="tx1"/>
                </a:solidFill>
                <a:latin typeface="黑体" panose="02010609060101010101" charset="-122"/>
                <a:ea typeface="黑体" panose="02010609060101010101" charset="-122"/>
              </a:rPr>
              <a:t>？</a:t>
            </a:r>
            <a:endParaRPr lang="zh-CN" altLang="en-US" sz="3000" b="1">
              <a:solidFill>
                <a:schemeClr val="tx1"/>
              </a:solidFill>
              <a:latin typeface="黑体" panose="02010609060101010101" charset="-122"/>
              <a:ea typeface="黑体" panose="02010609060101010101"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23553"/>
                                        </p:tgtEl>
                                        <p:attrNameLst>
                                          <p:attrName>style.visibility</p:attrName>
                                        </p:attrNameLst>
                                      </p:cBhvr>
                                      <p:to>
                                        <p:strVal val="visible"/>
                                      </p:to>
                                    </p:set>
                                    <p:anim calcmode="lin" valueType="num">
                                      <p:cBhvr>
                                        <p:cTn id="7" dur="500" fill="hold"/>
                                        <p:tgtEl>
                                          <p:spTgt spid="23553"/>
                                        </p:tgtEl>
                                        <p:attrNameLst>
                                          <p:attrName>ppt_w</p:attrName>
                                        </p:attrNameLst>
                                      </p:cBhvr>
                                      <p:tavLst>
                                        <p:tav tm="0">
                                          <p:val>
                                            <p:strVal val="#ppt_w*0.05"/>
                                          </p:val>
                                        </p:tav>
                                        <p:tav tm="100000">
                                          <p:val>
                                            <p:strVal val="#ppt_w"/>
                                          </p:val>
                                        </p:tav>
                                      </p:tavLst>
                                    </p:anim>
                                    <p:anim calcmode="lin" valueType="num">
                                      <p:cBhvr>
                                        <p:cTn id="8" dur="500" fill="hold"/>
                                        <p:tgtEl>
                                          <p:spTgt spid="23553"/>
                                        </p:tgtEl>
                                        <p:attrNameLst>
                                          <p:attrName>ppt_h</p:attrName>
                                        </p:attrNameLst>
                                      </p:cBhvr>
                                      <p:tavLst>
                                        <p:tav tm="0">
                                          <p:val>
                                            <p:strVal val="#ppt_h"/>
                                          </p:val>
                                        </p:tav>
                                        <p:tav tm="100000">
                                          <p:val>
                                            <p:strVal val="#ppt_h"/>
                                          </p:val>
                                        </p:tav>
                                      </p:tavLst>
                                    </p:anim>
                                    <p:anim calcmode="lin" valueType="num">
                                      <p:cBhvr>
                                        <p:cTn id="9" dur="500" fill="hold"/>
                                        <p:tgtEl>
                                          <p:spTgt spid="23553"/>
                                        </p:tgtEl>
                                        <p:attrNameLst>
                                          <p:attrName>ppt_x</p:attrName>
                                        </p:attrNameLst>
                                      </p:cBhvr>
                                      <p:tavLst>
                                        <p:tav tm="0">
                                          <p:val>
                                            <p:strVal val="#ppt_x-.2"/>
                                          </p:val>
                                        </p:tav>
                                        <p:tav tm="100000">
                                          <p:val>
                                            <p:strVal val="#ppt_x"/>
                                          </p:val>
                                        </p:tav>
                                      </p:tavLst>
                                    </p:anim>
                                    <p:anim calcmode="lin" valueType="num">
                                      <p:cBhvr>
                                        <p:cTn id="10" dur="500" fill="hold"/>
                                        <p:tgtEl>
                                          <p:spTgt spid="23553"/>
                                        </p:tgtEl>
                                        <p:attrNameLst>
                                          <p:attrName>ppt_y</p:attrName>
                                        </p:attrNameLst>
                                      </p:cBhvr>
                                      <p:tavLst>
                                        <p:tav tm="0">
                                          <p:val>
                                            <p:strVal val="#ppt_y"/>
                                          </p:val>
                                        </p:tav>
                                        <p:tav tm="100000">
                                          <p:val>
                                            <p:strVal val="#ppt_y"/>
                                          </p:val>
                                        </p:tav>
                                      </p:tavLst>
                                    </p:anim>
                                    <p:animEffect transition="in" filter="fade">
                                      <p:cBhvr>
                                        <p:cTn id="11" dur="500"/>
                                        <p:tgtEl>
                                          <p:spTgt spid="235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3" grpId="0"/>
    </p:bldLst>
  </p:timing>
</p:sld>
</file>

<file path=ppt/tags/tag1.xml><?xml version="1.0" encoding="utf-8"?>
<p:tagLst xmlns:p="http://schemas.openxmlformats.org/presentationml/2006/main">
  <p:tag name="KSO_WM_TAG_VERSION" val="1.0"/>
  <p:tag name="KSO_WM_TEMPLATE_CATEGORY" val="custom"/>
  <p:tag name="KSO_WM_TEMPLATE_INDEX" val="20187308"/>
</p:tagLst>
</file>

<file path=ppt/tags/tag2.xml><?xml version="1.0" encoding="utf-8"?>
<p:tagLst xmlns:p="http://schemas.openxmlformats.org/presentationml/2006/main">
  <p:tag name="KSO_WM_TAG_VERSION" val="1.0"/>
  <p:tag name="KSO_WM_TEMPLATE_CATEGORY" val="custom"/>
  <p:tag name="KSO_WM_TEMPLATE_INDEX" val="20187308"/>
</p:tagLst>
</file>

<file path=ppt/tags/tag3.xml><?xml version="1.0" encoding="utf-8"?>
<p:tagLst xmlns:p="http://schemas.openxmlformats.org/presentationml/2006/main">
  <p:tag name="KSO_WM_TAG_VERSION" val="1.0"/>
  <p:tag name="KSO_WM_BEAUTIFY_FLAG" val="#wm#"/>
  <p:tag name="KSO_WM_TEMPLATE_CATEGORY" val="custom"/>
  <p:tag name="KSO_WM_TEMPLATE_INDEX" val="20187308"/>
  <p:tag name="KSO_WM_TEMPLATE_THUMBS_INDEX" val="1、2、3、6、8、10、11、12、15"/>
</p:tagLst>
</file>

<file path=ppt/tags/tag4.xml><?xml version="1.0" encoding="utf-8"?>
<p:tagLst xmlns:p="http://schemas.openxmlformats.org/presentationml/2006/main">
  <p:tag name="KSO_WM_SLIDE_ID" val="custom20187308_1"/>
  <p:tag name="KSO_WM_SLIDE_TYPE" val="title"/>
  <p:tag name="KSO_WM_SLIDE_SUBTYPE" val="pureTxt"/>
  <p:tag name="KSO_WM_SLIDE_ITEM_CNT" val="2"/>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TEMPLATE_THUMBS_INDEX" val="1、2、3、6、8、10、11、12、15"/>
  <p:tag name="KSO_WM_SLIDE_MODEL_TYPE" val="cover"/>
</p:tagLst>
</file>

<file path=ppt/tags/tag5.xml><?xml version="1.0" encoding="utf-8"?>
<p:tagLst xmlns:p="http://schemas.openxmlformats.org/presentationml/2006/main">
  <p:tag name="KSO_WM_UNIT_TABLE_BEAUTIFY" val="smartTable{69aed8b7-e97e-4a48-9616-2b8016dd767b}"/>
  <p:tag name="TABLE_ENDDRAG_ORIGIN_RECT" val="653*400"/>
  <p:tag name="TABLE_ENDDRAG_RECT" val="135*117*653*400"/>
</p:tagLst>
</file>

<file path=ppt/tags/tag6.xml><?xml version="1.0" encoding="utf-8"?>
<p:tagLst xmlns:p="http://schemas.openxmlformats.org/presentationml/2006/main">
  <p:tag name="KSO_WM_UNIT_TABLE_BEAUTIFY" val="smartTable{5bdd09d5-10b2-404a-8424-c4f82d47bd68}"/>
  <p:tag name="TABLE_ENDDRAG_ORIGIN_RECT" val="882*206"/>
  <p:tag name="TABLE_ENDDRAG_RECT" val="51*162*882*206"/>
</p:tagLst>
</file>

<file path=ppt/theme/theme1.xml><?xml version="1.0" encoding="utf-8"?>
<a:theme xmlns:a="http://schemas.openxmlformats.org/drawingml/2006/main" name="Office 主题​​">
  <a:themeElements>
    <a:clrScheme name="2019空白演示文档">
      <a:dk1>
        <a:srgbClr val="000000"/>
      </a:dk1>
      <a:lt1>
        <a:srgbClr val="FFFFFF"/>
      </a:lt1>
      <a:dk2>
        <a:srgbClr val="E6E4E4"/>
      </a:dk2>
      <a:lt2>
        <a:srgbClr val="FFFFFF"/>
      </a:lt2>
      <a:accent1>
        <a:srgbClr val="477DEA"/>
      </a:accent1>
      <a:accent2>
        <a:srgbClr val="9B9B9B"/>
      </a:accent2>
      <a:accent3>
        <a:srgbClr val="F3B745"/>
      </a:accent3>
      <a:accent4>
        <a:srgbClr val="477EE7"/>
      </a:accent4>
      <a:accent5>
        <a:srgbClr val="4BA151"/>
      </a:accent5>
      <a:accent6>
        <a:srgbClr val="E9403C"/>
      </a:accent6>
      <a:hlink>
        <a:srgbClr val="0563C1"/>
      </a:hlink>
      <a:folHlink>
        <a:srgbClr val="954D72"/>
      </a:folHlink>
    </a:clrScheme>
    <a:fontScheme name="2019空白演示文档">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5267</Words>
  <Application>WPS 演示</Application>
  <PresentationFormat>自定义</PresentationFormat>
  <Paragraphs>631</Paragraphs>
  <Slides>36</Slides>
  <Notes>2</Notes>
  <HiddenSlides>0</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36</vt:i4>
      </vt:variant>
    </vt:vector>
  </HeadingPairs>
  <TitlesOfParts>
    <vt:vector size="55" baseType="lpstr">
      <vt:lpstr>Arial</vt:lpstr>
      <vt:lpstr>宋体</vt:lpstr>
      <vt:lpstr>Wingdings</vt:lpstr>
      <vt:lpstr>思源黑体 CN Bold</vt:lpstr>
      <vt:lpstr>黑体</vt:lpstr>
      <vt:lpstr>思源黑体 CN Regular</vt:lpstr>
      <vt:lpstr>Calibri</vt:lpstr>
      <vt:lpstr>思源宋体 CN SemiBold</vt:lpstr>
      <vt:lpstr>SimSun-ExtB</vt:lpstr>
      <vt:lpstr>楷体</vt:lpstr>
      <vt:lpstr>微软雅黑</vt:lpstr>
      <vt:lpstr>Arial Unicode MS</vt:lpstr>
      <vt:lpstr>等线</vt:lpstr>
      <vt:lpstr>Times New Roman</vt:lpstr>
      <vt:lpstr>PMingLiU-ExtB</vt:lpstr>
      <vt:lpstr>新宋体</vt:lpstr>
      <vt:lpstr>仿宋_GB2312</vt:lpstr>
      <vt:lpstr>仿宋</vt:lpstr>
      <vt:lpstr>Office 主题​​</vt:lpstr>
      <vt:lpstr>PowerPoint 演示文稿</vt:lpstr>
      <vt:lpstr>PowerPoint 演示文稿</vt:lpstr>
      <vt:lpstr>PowerPoint 演示文稿</vt:lpstr>
      <vt:lpstr>    纪昀(1724-1805),字晓岚,晚号石云,道号观弈道人,卒后谥号文达,世称文达公,清代学者、文学家。生性诙谐风趣,为人为官刚直不阿,机智善辩,其渊博学识和管理才能深受乾隆帝赏识,任《四库全书》的总纂zuǎn官(《四库全书》被称为文化史上的“万里长城”)。     本文选自他的文言笔记小说《阅微草堂笔记》。 </vt:lpstr>
      <vt:lpstr>PowerPoint 演示文稿</vt:lpstr>
      <vt:lpstr>第一课时</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第二课时</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《河中石兽》课件</dc:title>
  <dc:creator>黄红政</dc:creator>
  <cp:lastModifiedBy>黄红政</cp:lastModifiedBy>
  <dcterms:created xsi:type="dcterms:W3CDTF">2017-08-03T09:01:00Z</dcterms:created>
  <dcterms:modified xsi:type="dcterms:W3CDTF">2021-06-01T22:28:34Z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2052-11.1.0.10495</vt:lpwstr>
  </property>
  <property fmtid="{D5CDD505-2E9C-101B-9397-08002B2CF9AE}" pid="3" name="ICV">
    <vt:lpwstr>61CFA922E969427C9515023E68FA3BD3</vt:lpwstr>
  </property>
</Properties>
</file>