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35" r:id="rId5"/>
    <p:sldId id="337" r:id="rId6"/>
    <p:sldId id="336" r:id="rId7"/>
    <p:sldId id="360" r:id="rId8"/>
    <p:sldId id="361" r:id="rId9"/>
    <p:sldId id="362" r:id="rId10"/>
    <p:sldId id="384" r:id="rId11"/>
    <p:sldId id="383" r:id="rId12"/>
    <p:sldId id="363" r:id="rId13"/>
    <p:sldId id="357" r:id="rId14"/>
    <p:sldId id="368" r:id="rId15"/>
    <p:sldId id="365" r:id="rId16"/>
    <p:sldId id="366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3" r:id="rId25"/>
    <p:sldId id="392" r:id="rId26"/>
    <p:sldId id="394" r:id="rId27"/>
    <p:sldId id="395" r:id="rId28"/>
    <p:sldId id="415" r:id="rId29"/>
    <p:sldId id="358" r:id="rId30"/>
    <p:sldId id="377" r:id="rId31"/>
  </p:sldIdLst>
  <p:sldSz cx="12192000" cy="6858000"/>
  <p:notesSz cx="6858000" cy="9144000"/>
  <p:embeddedFontLs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华文行楷" panose="02010800040101010101" charset="-122"/>
      <p:regular r:id="rId37"/>
    </p:embeddedFont>
    <p:embeddedFont>
      <p:font typeface="方正楷体简体" panose="03000509000000000000" charset="-122"/>
      <p:regular r:id="rId38"/>
    </p:embeddedFont>
    <p:embeddedFont>
      <p:font typeface="方正北魏楷书简体" panose="03000509000000000000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Calibri Light" panose="020F0302020204030204" charset="0"/>
      <p:regular r:id="rId41"/>
      <p:italic r:id="rId42"/>
    </p:embeddedFont>
    <p:embeddedFont>
      <p:font typeface="黑体" panose="02010609060101010101" charset="-122"/>
      <p:regular r:id="rId43"/>
    </p:embeddedFont>
    <p:embeddedFont>
      <p:font typeface="华文楷体" panose="02010600040101010101" pitchFamily="2" charset="-122"/>
      <p:regular r:id="rId44"/>
    </p:embeddedFont>
    <p:embeddedFont>
      <p:font typeface="方正华隶简体" panose="03000509000000000000" charset="-122"/>
      <p:regular r:id="rId45"/>
    </p:embeddedFont>
    <p:embeddedFont>
      <p:font typeface="汉仪中隶书简" panose="02010609000101010101" charset="-122"/>
      <p:regular r:id="rId46"/>
    </p:embeddedFont>
    <p:embeddedFont>
      <p:font typeface="汉仪中宋简" panose="02010609000101010101" pitchFamily="49" charset="-122"/>
      <p:regular r:id="rId47"/>
    </p:embeddedFont>
  </p:embeddedFontLst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一点 设计" initials="一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16" y="114"/>
      </p:cViewPr>
      <p:guideLst>
        <p:guide orient="horz" pos="2278"/>
        <p:guide pos="3921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234.xml" /><Relationship Id="rId33" Type="http://schemas.openxmlformats.org/officeDocument/2006/relationships/font" Target="fonts/font1.fntdata" /><Relationship Id="rId34" Type="http://schemas.openxmlformats.org/officeDocument/2006/relationships/font" Target="fonts/font2.fntdata" /><Relationship Id="rId35" Type="http://schemas.openxmlformats.org/officeDocument/2006/relationships/font" Target="fonts/font3.fntdata" /><Relationship Id="rId36" Type="http://schemas.openxmlformats.org/officeDocument/2006/relationships/font" Target="fonts/font4.fntdata" /><Relationship Id="rId37" Type="http://schemas.openxmlformats.org/officeDocument/2006/relationships/font" Target="fonts/font5.fntdata" /><Relationship Id="rId38" Type="http://schemas.openxmlformats.org/officeDocument/2006/relationships/font" Target="fonts/font6.fntdata" /><Relationship Id="rId39" Type="http://schemas.openxmlformats.org/officeDocument/2006/relationships/font" Target="fonts/font7.fntdata" /><Relationship Id="rId4" Type="http://schemas.openxmlformats.org/officeDocument/2006/relationships/handoutMaster" Target="handoutMasters/handoutMaster1.xml" /><Relationship Id="rId40" Type="http://schemas.openxmlformats.org/officeDocument/2006/relationships/font" Target="fonts/font8.fntdata" /><Relationship Id="rId41" Type="http://schemas.openxmlformats.org/officeDocument/2006/relationships/font" Target="fonts/font9.fntdata" /><Relationship Id="rId42" Type="http://schemas.openxmlformats.org/officeDocument/2006/relationships/font" Target="fonts/font10.fntdata" /><Relationship Id="rId43" Type="http://schemas.openxmlformats.org/officeDocument/2006/relationships/font" Target="fonts/font11.fntdata" /><Relationship Id="rId44" Type="http://schemas.openxmlformats.org/officeDocument/2006/relationships/font" Target="fonts/font12.fntdata" /><Relationship Id="rId45" Type="http://schemas.openxmlformats.org/officeDocument/2006/relationships/font" Target="fonts/font13.fntdata" /><Relationship Id="rId46" Type="http://schemas.openxmlformats.org/officeDocument/2006/relationships/font" Target="fonts/font14.fntdata" /><Relationship Id="rId47" Type="http://schemas.openxmlformats.org/officeDocument/2006/relationships/font" Target="fonts/font15.fntdata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1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Calibri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Calibri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-750887" y="509588"/>
            <a:ext cx="461963" cy="461963"/>
          </a:xfrm>
          <a:prstGeom prst="rect">
            <a:avLst/>
          </a:prstGeom>
          <a:solidFill>
            <a:srgbClr val="B1C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矩形 10"/>
          <p:cNvSpPr/>
          <p:nvPr userDrawn="1">
            <p:custDataLst>
              <p:tags r:id="rId3"/>
            </p:custDataLst>
          </p:nvPr>
        </p:nvSpPr>
        <p:spPr>
          <a:xfrm>
            <a:off x="-750887" y="1173163"/>
            <a:ext cx="461963" cy="461963"/>
          </a:xfrm>
          <a:prstGeom prst="rect">
            <a:avLst/>
          </a:prstGeom>
          <a:solidFill>
            <a:srgbClr val="FDF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-747712" y="1836738"/>
            <a:ext cx="461963" cy="461963"/>
          </a:xfrm>
          <a:prstGeom prst="rect">
            <a:avLst/>
          </a:prstGeom>
          <a:solidFill>
            <a:srgbClr val="A37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3.xml" /><Relationship Id="rId13" Type="http://schemas.openxmlformats.org/officeDocument/2006/relationships/image" Target="../media/image1.jpeg" /><Relationship Id="rId14" Type="http://schemas.openxmlformats.org/officeDocument/2006/relationships/tags" Target="../tags/tag7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/>
      <p:pic>
        <p:nvPicPr>
          <p:cNvPr id="1026" name="图片 3" descr="【素锦。印象】宣纸书法纹理纸 - 24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rot="5400000">
            <a:off x="2659063" y="-2713037"/>
            <a:ext cx="6872287" cy="122824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random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2.xml" /><Relationship Id="rId11" Type="http://schemas.openxmlformats.org/officeDocument/2006/relationships/tags" Target="../tags/tag93.xml" /><Relationship Id="rId12" Type="http://schemas.openxmlformats.org/officeDocument/2006/relationships/tags" Target="../tags/tag94.xml" /><Relationship Id="rId13" Type="http://schemas.openxmlformats.org/officeDocument/2006/relationships/image" Target="../media/image5.png" /><Relationship Id="rId14" Type="http://schemas.openxmlformats.org/officeDocument/2006/relationships/tags" Target="../tags/tag95.xml" /><Relationship Id="rId2" Type="http://schemas.openxmlformats.org/officeDocument/2006/relationships/tags" Target="../tags/tag87.xml" /><Relationship Id="rId3" Type="http://schemas.openxmlformats.org/officeDocument/2006/relationships/image" Target="../media/image2.png" /><Relationship Id="rId4" Type="http://schemas.openxmlformats.org/officeDocument/2006/relationships/tags" Target="../tags/tag88.xml" /><Relationship Id="rId5" Type="http://schemas.openxmlformats.org/officeDocument/2006/relationships/image" Target="../media/image3.png" /><Relationship Id="rId6" Type="http://schemas.openxmlformats.org/officeDocument/2006/relationships/tags" Target="../tags/tag89.xml" /><Relationship Id="rId7" Type="http://schemas.openxmlformats.org/officeDocument/2006/relationships/image" Target="../media/image4.png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7.xml" /><Relationship Id="rId3" Type="http://schemas.openxmlformats.org/officeDocument/2006/relationships/image" Target="../media/image2.png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1.xml" /><Relationship Id="rId3" Type="http://schemas.openxmlformats.org/officeDocument/2006/relationships/image" Target="../media/image13.png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3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image" Target="../media/image1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0.xml" /><Relationship Id="rId2" Type="http://schemas.openxmlformats.org/officeDocument/2006/relationships/tags" Target="../tags/tag164.xml" /><Relationship Id="rId3" Type="http://schemas.openxmlformats.org/officeDocument/2006/relationships/image" Target="../media/image15.png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image" Target="../media/image1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image" Target="../media/image17.jpeg" /><Relationship Id="rId6" Type="http://schemas.openxmlformats.org/officeDocument/2006/relationships/tags" Target="../tags/tag18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3.xml" /><Relationship Id="rId11" Type="http://schemas.openxmlformats.org/officeDocument/2006/relationships/tags" Target="../tags/tag104.xml" /><Relationship Id="rId12" Type="http://schemas.openxmlformats.org/officeDocument/2006/relationships/tags" Target="../tags/tag105.xml" /><Relationship Id="rId13" Type="http://schemas.openxmlformats.org/officeDocument/2006/relationships/tags" Target="../tags/tag106.xml" /><Relationship Id="rId14" Type="http://schemas.openxmlformats.org/officeDocument/2006/relationships/tags" Target="../tags/tag107.xml" /><Relationship Id="rId15" Type="http://schemas.openxmlformats.org/officeDocument/2006/relationships/tags" Target="../tags/tag108.xml" /><Relationship Id="rId16" Type="http://schemas.openxmlformats.org/officeDocument/2006/relationships/tags" Target="../tags/tag109.xml" /><Relationship Id="rId17" Type="http://schemas.openxmlformats.org/officeDocument/2006/relationships/tags" Target="../tags/tag110.xml" /><Relationship Id="rId18" Type="http://schemas.openxmlformats.org/officeDocument/2006/relationships/tags" Target="../tags/tag111.xml" /><Relationship Id="rId19" Type="http://schemas.openxmlformats.org/officeDocument/2006/relationships/tags" Target="../tags/tag112.xml" /><Relationship Id="rId2" Type="http://schemas.openxmlformats.org/officeDocument/2006/relationships/tags" Target="../tags/tag96.xml" /><Relationship Id="rId20" Type="http://schemas.openxmlformats.org/officeDocument/2006/relationships/tags" Target="../tags/tag113.xml" /><Relationship Id="rId21" Type="http://schemas.openxmlformats.org/officeDocument/2006/relationships/tags" Target="../tags/tag114.xml" /><Relationship Id="rId22" Type="http://schemas.openxmlformats.org/officeDocument/2006/relationships/tags" Target="../tags/tag115.xml" /><Relationship Id="rId23" Type="http://schemas.openxmlformats.org/officeDocument/2006/relationships/tags" Target="../tags/tag116.xml" /><Relationship Id="rId3" Type="http://schemas.openxmlformats.org/officeDocument/2006/relationships/image" Target="../media/image6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7.xml" /><Relationship Id="rId3" Type="http://schemas.openxmlformats.org/officeDocument/2006/relationships/image" Target="../media/image2.png" /><Relationship Id="rId4" Type="http://schemas.openxmlformats.org/officeDocument/2006/relationships/tags" Target="../tags/tag218.xml" /><Relationship Id="rId5" Type="http://schemas.openxmlformats.org/officeDocument/2006/relationships/image" Target="../media/image4.png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9.xml" /><Relationship Id="rId11" Type="http://schemas.openxmlformats.org/officeDocument/2006/relationships/image" Target="../media/image3.png" /><Relationship Id="rId12" Type="http://schemas.openxmlformats.org/officeDocument/2006/relationships/tags" Target="../tags/tag230.xml" /><Relationship Id="rId13" Type="http://schemas.openxmlformats.org/officeDocument/2006/relationships/image" Target="../media/image4.png" /><Relationship Id="rId14" Type="http://schemas.openxmlformats.org/officeDocument/2006/relationships/tags" Target="../tags/tag231.xml" /><Relationship Id="rId15" Type="http://schemas.openxmlformats.org/officeDocument/2006/relationships/tags" Target="../tags/tag232.xml" /><Relationship Id="rId16" Type="http://schemas.openxmlformats.org/officeDocument/2006/relationships/image" Target="../media/image19.png" /><Relationship Id="rId17" Type="http://schemas.openxmlformats.org/officeDocument/2006/relationships/tags" Target="../tags/tag233.xml" /><Relationship Id="rId2" Type="http://schemas.openxmlformats.org/officeDocument/2006/relationships/tags" Target="../tags/tag223.xml" /><Relationship Id="rId3" Type="http://schemas.openxmlformats.org/officeDocument/2006/relationships/image" Target="../media/image2.png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image" Target="../media/image18.png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22.xml" /><Relationship Id="rId2" Type="http://schemas.openxmlformats.org/officeDocument/2006/relationships/tags" Target="../tags/tag117.xml" /><Relationship Id="rId3" Type="http://schemas.openxmlformats.org/officeDocument/2006/relationships/image" Target="../media/image2.png" /><Relationship Id="rId4" Type="http://schemas.openxmlformats.org/officeDocument/2006/relationships/tags" Target="../tags/tag118.xml" /><Relationship Id="rId5" Type="http://schemas.openxmlformats.org/officeDocument/2006/relationships/image" Target="../media/image4.png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image" Target="../media/image7.jpeg" /><Relationship Id="rId9" Type="http://schemas.openxmlformats.org/officeDocument/2006/relationships/tags" Target="../tags/tag12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3.xml" /><Relationship Id="rId3" Type="http://schemas.openxmlformats.org/officeDocument/2006/relationships/image" Target="../media/image9.png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image" Target="../media/image7.jpeg" /><Relationship Id="rId7" Type="http://schemas.openxmlformats.org/officeDocument/2006/relationships/tags" Target="../tags/tag12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image" Target="../media/image10.png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3.xml" /><Relationship Id="rId3" Type="http://schemas.openxmlformats.org/officeDocument/2006/relationships/image" Target="../media/image11.png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image" Target="../media/image12.png" /><Relationship Id="rId5" Type="http://schemas.openxmlformats.org/officeDocument/2006/relationships/tags" Target="../tags/tag145.xml" /><Relationship Id="rId6" Type="http://schemas.openxmlformats.org/officeDocument/2006/relationships/tags" Target="../tags/tag1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1" name="图片 6" descr="图片包含 自然, 户外, 天空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4" r="6419"/>
          <a:stretch>
            <a:fillRect/>
          </a:stretch>
        </p:blipFill>
        <p:spPr>
          <a:xfrm>
            <a:off x="-44450" y="0"/>
            <a:ext cx="123475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http://img.hb.aicdn.com/b74c60d1d6859ba71044d44d08610e4c7b685c9ca0337-BPAtVO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81388" y="3201988"/>
            <a:ext cx="3295650" cy="329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biLevel thresh="50000"/>
          </a:blip>
          <a:stretch>
            <a:fillRect/>
          </a:stretch>
        </p:blipFill>
        <p:spPr>
          <a:xfrm>
            <a:off x="-152400" y="584200"/>
            <a:ext cx="4062413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biLevel thresh="50000"/>
          </a:blip>
          <a:stretch>
            <a:fillRect/>
          </a:stretch>
        </p:blipFill>
        <p:spPr>
          <a:xfrm flipH="1">
            <a:off x="9517063" y="2568575"/>
            <a:ext cx="2786062" cy="15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671830" y="1094105"/>
            <a:ext cx="65925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县委书记的榜样</a:t>
            </a:r>
            <a:endParaRPr lang="zh-CN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6579235" y="2129155"/>
            <a:ext cx="3054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— </a:t>
            </a:r>
            <a:r>
              <a:rPr lang="zh-CN" altLang="en-US" sz="48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焦裕禄</a:t>
            </a:r>
            <a:endParaRPr lang="zh-CN" altLang="en-US" sz="48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7451090" y="4935855"/>
            <a:ext cx="33680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穆青   冯健     周原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8230" y="2568575"/>
            <a:ext cx="5501005" cy="4147185"/>
          </a:xfrm>
          <a:prstGeom prst="rect">
            <a:avLst/>
          </a:prstGeom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2529" name="图片 6" descr="图片包含 自然, 户外, 天空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4" r="64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82880" y="187960"/>
            <a:ext cx="42640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本文的结构特点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214630" y="1000125"/>
            <a:ext cx="11367770" cy="4534535"/>
          </a:xfrm>
        </p:spPr>
        <p:txBody>
          <a:bodyPr/>
          <a:lstStyle/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开头、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                                                                      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就任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书记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一、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吃别人嚼过的馍没味道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                                        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狠抓三害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二、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当群众最困难的时候，共产党要出现在群众面前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排忧解难</a:t>
            </a:r>
            <a:endParaRPr 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三、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他心里装着全体人民，唯独没有他自己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           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带病</a:t>
            </a:r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工作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四、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活着我没有治好沙丘，死了也要看你们把沙丘治好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病危住院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五、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他没有死，他还活着</a:t>
            </a:r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——                                       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人民怀念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#活动##元素##素材##电商节日素材#...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5162" y="4769372"/>
            <a:ext cx="2468876" cy="246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11390" y="-253478"/>
            <a:ext cx="2468881" cy="246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82880" y="187960"/>
            <a:ext cx="42640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本文的结构特点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098040" y="1165225"/>
            <a:ext cx="8413750" cy="52622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        利用小标题组合的方式，选取焦裕禄书记到达兰考的典型事迹，各节之间不是随意的组合而是有一定的联系的，它们共同组合在一起，塑造出一个全心全意为人民服务的县委书记的形象。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       这几个小标题是按照焦裕禄同志的事迹和品质，按照时间为线索进行安排，每一节中都有一个核心的主题，例如第一节“吃别人嚼过的馍没味道”， 通过焦裕禄身先士卒下乡调研，表现他忘我工作的品质。每个标题都是焦裕禄品质的一个侧面，而加起来则形成了一个立体的焦裕禄。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菱形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2738" y="2554288"/>
            <a:ext cx="1751013" cy="1749425"/>
          </a:xfrm>
          <a:prstGeom prst="diamond">
            <a:avLst/>
          </a:prstGeom>
          <a:solidFill>
            <a:srgbClr val="F2F2F2"/>
          </a:solidFill>
          <a:ln w="12700">
            <a:noFill/>
            <a:prstDash val="dash"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/>
            <a:endParaRPr lang="zh-CN" altLang="en-US" sz="2365" strike="noStrike" noProof="1">
              <a:latin typeface="方正楷体简体" panose="03000509000000000000" charset="-122"/>
              <a:ea typeface="方正楷体简体" panose="03000509000000000000" charset="-122"/>
              <a:cs typeface="+mn-ea"/>
              <a:sym typeface="+mn-lt"/>
            </a:endParaRPr>
          </a:p>
        </p:txBody>
      </p:sp>
      <p:sp>
        <p:nvSpPr>
          <p:cNvPr id="9" name="菱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35963" y="2554288"/>
            <a:ext cx="1751013" cy="1749425"/>
          </a:xfrm>
          <a:prstGeom prst="diamond">
            <a:avLst/>
          </a:prstGeom>
          <a:solidFill>
            <a:srgbClr val="F2F2F2"/>
          </a:solidFill>
          <a:ln w="12700">
            <a:noFill/>
            <a:prstDash val="dash"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fontAlgn="auto" hangingPunct="1"/>
            <a:endParaRPr lang="zh-CN" altLang="en-US" sz="1840" strike="noStrike" noProof="1">
              <a:latin typeface="方正楷体简体" panose="03000509000000000000" charset="-122"/>
              <a:ea typeface="方正楷体简体" panose="03000509000000000000" charset="-122"/>
              <a:cs typeface="+mn-ea"/>
              <a:sym typeface="+mn-lt"/>
            </a:endParaRPr>
          </a:p>
        </p:txBody>
      </p:sp>
      <p:sp>
        <p:nvSpPr>
          <p:cNvPr id="14" name="Rectangle 5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66988" y="3100388"/>
            <a:ext cx="64928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3680" strike="noStrike" noProof="1">
                <a:solidFill>
                  <a:schemeClr val="bg1"/>
                </a:solidFill>
                <a:latin typeface="方正楷体简体" panose="03000509000000000000" charset="-122"/>
                <a:ea typeface="方正楷体简体" panose="03000509000000000000" charset="-122"/>
                <a:cs typeface="+mn-ea"/>
                <a:sym typeface="+mn-lt"/>
              </a:rPr>
              <a:t>壹</a:t>
            </a:r>
            <a:endParaRPr lang="zh-CN" altLang="en-US" sz="3680" strike="noStrike" noProof="1">
              <a:solidFill>
                <a:schemeClr val="bg1"/>
              </a:solidFill>
              <a:latin typeface="方正楷体简体" panose="03000509000000000000" charset="-122"/>
              <a:ea typeface="方正楷体简体" panose="03000509000000000000" charset="-122"/>
              <a:cs typeface="+mn-ea"/>
              <a:sym typeface="+mn-lt"/>
            </a:endParaRPr>
          </a:p>
        </p:txBody>
      </p:sp>
      <p:sp>
        <p:nvSpPr>
          <p:cNvPr id="16" name="Rectangle 5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80213" y="3100388"/>
            <a:ext cx="64928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3680" strike="noStrike" noProof="1">
                <a:solidFill>
                  <a:schemeClr val="bg1"/>
                </a:solidFill>
                <a:latin typeface="方正楷体简体" panose="03000509000000000000" charset="-122"/>
                <a:ea typeface="方正楷体简体" panose="03000509000000000000" charset="-122"/>
                <a:cs typeface="+mn-ea"/>
                <a:sym typeface="+mn-lt"/>
              </a:rPr>
              <a:t>叁</a:t>
            </a:r>
            <a:endParaRPr lang="zh-CN" altLang="en-US" sz="3680" strike="noStrike" noProof="1">
              <a:solidFill>
                <a:schemeClr val="bg1"/>
              </a:solidFill>
              <a:latin typeface="方正楷体简体" panose="03000509000000000000" charset="-122"/>
              <a:ea typeface="方正楷体简体" panose="03000509000000000000" charset="-122"/>
              <a:cs typeface="+mn-ea"/>
              <a:sym typeface="+mn-lt"/>
            </a:endParaRPr>
          </a:p>
        </p:txBody>
      </p:sp>
      <p:sp>
        <p:nvSpPr>
          <p:cNvPr id="22" name="内容占位符 21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241935" y="1483360"/>
            <a:ext cx="6149975" cy="4644390"/>
          </a:xfrm>
          <a:ln>
            <a:solidFill>
              <a:srgbClr val="FFFF00"/>
            </a:solidFill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明确  </a:t>
            </a:r>
            <a:endParaRPr lang="zh-CN" altLang="en-US" sz="3200">
              <a:solidFill>
                <a:schemeClr val="tx1"/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①使文章更有层次感，结构清晰。</a:t>
            </a:r>
            <a:endParaRPr lang="zh-CN" altLang="en-US" sz="3200">
              <a:solidFill>
                <a:schemeClr val="tx1"/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②以焦裕禄的话作为标题，更直观体现焦裕禄的崇高精神。</a:t>
            </a:r>
            <a:endParaRPr lang="zh-CN" altLang="en-US" sz="3200" u="sng">
              <a:solidFill>
                <a:schemeClr val="tx1"/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③以人们的评价作为标题，表达对焦裕禄的赞美，突出中心。</a:t>
            </a:r>
            <a:endParaRPr lang="zh-CN" altLang="en-US" sz="3200">
              <a:solidFill>
                <a:schemeClr val="tx1"/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</p:txBody>
      </p:sp>
      <p:sp>
        <p:nvSpPr>
          <p:cNvPr id="23" name="标题 22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241935" y="109220"/>
            <a:ext cx="6943725" cy="1026160"/>
          </a:xfrm>
          <a:solidFill>
            <a:srgbClr val="FFFF00"/>
          </a:solidFill>
        </p:spPr>
        <p:txBody>
          <a:bodyPr/>
          <a:lstStyle/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【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思考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】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文章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的小标题有何作用？</a:t>
            </a:r>
            <a:endParaRPr sz="360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4" name="图片 23" descr="QJ670773894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90335" y="1576070"/>
            <a:ext cx="5701030" cy="4551045"/>
          </a:xfrm>
          <a:prstGeom prst="rect">
            <a:avLst/>
          </a:prstGeom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Docer搜索：半想象现实   http://chn.docer.com/works/?userid=1999275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3355" y="2773045"/>
            <a:ext cx="3433445" cy="4104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文本框 46"/>
          <p:cNvSpPr txBox="1"/>
          <p:nvPr>
            <p:custDataLst>
              <p:tags r:id="rId5"/>
            </p:custDataLst>
          </p:nvPr>
        </p:nvSpPr>
        <p:spPr>
          <a:xfrm>
            <a:off x="8294243" y="1258787"/>
            <a:ext cx="1521069" cy="13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8000" noProof="1">
                <a:solidFill>
                  <a:srgbClr val="E6E4E0">
                    <a:alpha val="97000"/>
                  </a:srgbClr>
                </a:solidFill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间</a:t>
            </a:r>
            <a:endParaRPr lang="zh-CN" altLang="en-US" sz="8000" noProof="1">
              <a:solidFill>
                <a:srgbClr val="E6E4E0">
                  <a:alpha val="97000"/>
                </a:srgbClr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6"/>
            </p:custDataLst>
          </p:nvPr>
        </p:nvSpPr>
        <p:spPr>
          <a:xfrm>
            <a:off x="6596063" y="-4762"/>
            <a:ext cx="1520825" cy="221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3800">
                <a:solidFill>
                  <a:srgbClr val="E6E4E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山</a:t>
            </a:r>
            <a:endParaRPr lang="zh-CN" altLang="en-US" sz="13800">
              <a:solidFill>
                <a:srgbClr val="E6E4E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82880" y="187960"/>
            <a:ext cx="42640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人物形象特点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2828290" y="1534795"/>
            <a:ext cx="4954905" cy="4660900"/>
          </a:xfrm>
          <a:ln>
            <a:solidFill>
              <a:srgbClr val="FFFF00"/>
            </a:solidFill>
          </a:ln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科学严谨，身先示范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艰苦朴素，严于律己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关爱群众，亲民爱民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关爱同志，坚韧无私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5.矢志不渝，奉献不息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83195" y="1534160"/>
            <a:ext cx="4408805" cy="4790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72085" y="177165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501140" y="1497965"/>
            <a:ext cx="7867650" cy="353822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典型事例</a:t>
            </a:r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endParaRPr lang="en-US" altLang="zh-CN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冒雨查看洪水，因雨天群众缺少烧火的东西，坚决不留下吃饭。</a:t>
            </a:r>
            <a:endParaRPr lang="en-US" altLang="zh-CN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——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关心百姓，一心为民的好干部</a:t>
            </a:r>
            <a:endParaRPr lang="zh-CN" altLang="en-US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风雪天，安排减灾救灾工作。</a:t>
            </a:r>
            <a:endParaRPr lang="en-US" altLang="zh-CN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</a:t>
            </a:r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关注民生，细致周到的好书记</a:t>
            </a:r>
            <a:endParaRPr lang="zh-CN" altLang="en-US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冒着风雪，访寒问暖。 </a:t>
            </a:r>
            <a:endParaRPr lang="en-US" altLang="zh-CN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</a:t>
            </a:r>
            <a:r>
              <a:rPr lang="en-US" altLang="zh-CN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心系群众，关爱百姓的好公仆</a:t>
            </a:r>
            <a:endParaRPr lang="zh-CN" altLang="en-US" sz="28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970211" y="5374870"/>
            <a:ext cx="5556738" cy="55308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俯首甘为孺子牛</a:t>
            </a:r>
            <a:endParaRPr lang="zh-CN" altLang="en-US" sz="3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327629" y="1494036"/>
            <a:ext cx="8091581" cy="31692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32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典型事例</a:t>
            </a:r>
            <a:r>
              <a:rPr lang="en-US" altLang="zh-CN" sz="32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endParaRPr lang="en-US" altLang="zh-CN" sz="3200" b="1">
              <a:solidFill>
                <a:srgbClr val="AE0203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．视察工作，没烤群众一把火，没喝群众一口水。 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严于律己，廉洁奉公的好党员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．考虑群众生活困难，不肯买药吃药。 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关心群众，克己奉公的好书记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．病重时，提出死后要埋葬在沙滩上。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</a:t>
            </a:r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心系兰考，一心为公的好干部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72085" y="177165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002596" y="5019270"/>
            <a:ext cx="5556738" cy="55308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不忘初心，牢记使命</a:t>
            </a:r>
            <a:endParaRPr lang="zh-CN" altLang="en-US" sz="3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58140" y="1588135"/>
            <a:ext cx="8641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endParaRPr lang="en-US" altLang="zh-CN" sz="2800">
              <a:solidFill>
                <a:srgbClr val="AE0203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焦裕禄从怀里掏出一张自己的照片，颤颤地交给张钦礼，然后说道：“钦礼同志，现在有句话我不能不向你说了，回去对同志们说，我不行了，你们要领导兰考人民坚决地斗争下去。党相信我们，派我们去领导，我们是有信心的。我们是灾区，我死了，不要多花钱。我死后只有一个要求，要求组织上把我运回兰考，埋在沙堆上，活着我没有治好沙丘，死了也要看着你们把沙丘治好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!”</a:t>
            </a:r>
            <a:endParaRPr lang="en-US" altLang="zh-CN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2085" y="177165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" name="图片 10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67800" y="2103120"/>
            <a:ext cx="3124835" cy="355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90024" y="1661088"/>
            <a:ext cx="8814216" cy="396938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【</a:t>
            </a:r>
            <a:r>
              <a:rPr lang="zh-CN" altLang="en-US" sz="28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典型事例</a:t>
            </a:r>
            <a:r>
              <a:rPr lang="en-US" altLang="zh-CN" sz="2800" b="1">
                <a:solidFill>
                  <a:srgbClr val="AE0203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】</a:t>
            </a:r>
            <a:endParaRPr lang="en-US" altLang="zh-CN" sz="2800" b="1">
              <a:solidFill>
                <a:srgbClr val="AE0203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457200" indent="-457200">
              <a:buAutoNum type="arabicPeriod"/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在全县开展大规模的调查研究，并亲自参与其中。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实事求是，脚踏实地的实践派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 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焦裕禄和调查队成员在深水里吃干粮，在泥水里休息。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身先士卒，无畏艰难的实干家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 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经过长期调查，绘制了详细的排涝泄洪图。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求真务实，科学扎实的行动派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4. 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在困境中寻找希望，从不利中发现有利因素。</a:t>
            </a:r>
            <a:endParaRPr lang="en-US" altLang="zh-CN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    ——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乐观向上、勇敢无畏的追梦者</a:t>
            </a: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2085" y="177165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588701" y="5935575"/>
            <a:ext cx="5556738" cy="55308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仰望星空，脚踏实地</a:t>
            </a:r>
            <a:endParaRPr lang="zh-CN" altLang="en-US" sz="30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284449" y="1787588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>
              <a:solidFill>
                <a:srgbClr val="AE0203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见到沙丘，他说：“栽上树，岂不是成了一片好绿林！”见到涝洼窝，他说：“这里可以栽苇、种蒲、养鱼。”见到碱地，他说：“治住它，把一片白变成一片青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转了一圈回到县委，他向大家说：“兰考是个大有作为的地方，问题是要干，要革命。兰考是灾区，穷，困难多，但灾区有个好处，它能锻炼人的革命意志，培养人的革命品格。革命者要在困难面前逞英雄。”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3375" y="478790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94394" y="1901070"/>
            <a:ext cx="94868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>
              <a:solidFill>
                <a:srgbClr val="AE0203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每当风沙最大的时候，也就是他带头下去查风口、探流沙的时候，雨最大的时候，也就是他带头下去冒雨涉水，观看洪水流势和变化的时候。他认为这是掌握风沙、水害规律最有利的时机。为了弄清一个大风口、一条主干河道的来龙去脉，他经常不辞劳苦地跟着调查队，追寻风沙和洪水的去向，从黄河故道开始，越过县界、省界，一直追到沙落尘埃，水入河道，方肯罢休。在这场艰苦的斗争中，焦裕禄简直变成一个满身泥水的农村“脱坯人”了。他和调查队的同志们经常在截腰深的水里吃干粮，有时夜晚蹲在泥水处歇息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3375" y="478790"/>
            <a:ext cx="942784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作者是如何刻画人物形象的？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6385" name="图片 4" descr="图片包含 天空, 雪花, 户外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6833"/>
            <a:ext cx="12192000" cy="6800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" name="组合 2050"/>
          <p:cNvGrpSpPr/>
          <p:nvPr>
            <p:custDataLst>
              <p:tags r:id="rId5"/>
            </p:custDataLst>
          </p:nvPr>
        </p:nvGrpSpPr>
        <p:grpSpPr>
          <a:xfrm>
            <a:off x="1266825" y="814388"/>
            <a:ext cx="2936875" cy="2216150"/>
            <a:chOff x="4833231" y="-1244559"/>
            <a:chExt cx="2936044" cy="2215991"/>
          </a:xfrm>
        </p:grpSpPr>
        <p:sp>
          <p:nvSpPr>
            <p:cNvPr id="16387" name="文本框 105"/>
            <p:cNvSpPr txBox="1"/>
            <p:nvPr>
              <p:custDataLst>
                <p:tags r:id="rId6"/>
              </p:custDataLst>
            </p:nvPr>
          </p:nvSpPr>
          <p:spPr>
            <a:xfrm>
              <a:off x="4833231" y="-1244559"/>
              <a:ext cx="1521069" cy="2215991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13800">
                  <a:solidFill>
                    <a:srgbClr val="404040"/>
                  </a:solidFill>
                  <a:latin typeface="方正楷体简体" panose="03000509000000000000" charset="-122"/>
                  <a:ea typeface="方正楷体简体" panose="03000509000000000000" charset="-122"/>
                </a:rPr>
                <a:t>目</a:t>
              </a:r>
              <a:endParaRPr lang="zh-CN" altLang="en-US" sz="13800">
                <a:solidFill>
                  <a:srgbClr val="404040"/>
                </a:solidFill>
                <a:latin typeface="方正楷体简体" panose="03000509000000000000" charset="-122"/>
                <a:ea typeface="方正楷体简体" panose="03000509000000000000" charset="-122"/>
              </a:endParaRPr>
            </a:p>
          </p:txBody>
        </p:sp>
        <p:sp>
          <p:nvSpPr>
            <p:cNvPr id="16388" name="文本框 104"/>
            <p:cNvSpPr txBox="1"/>
            <p:nvPr>
              <p:custDataLst>
                <p:tags r:id="rId7"/>
              </p:custDataLst>
            </p:nvPr>
          </p:nvSpPr>
          <p:spPr>
            <a:xfrm>
              <a:off x="6248206" y="-684012"/>
              <a:ext cx="1521069" cy="132197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8000">
                  <a:solidFill>
                    <a:srgbClr val="6C8764"/>
                  </a:solidFill>
                  <a:latin typeface="方正楷体简体" panose="03000509000000000000" charset="-122"/>
                  <a:ea typeface="方正楷体简体" panose="03000509000000000000" charset="-122"/>
                </a:rPr>
                <a:t>标</a:t>
              </a:r>
              <a:endParaRPr lang="zh-CN" altLang="en-US" sz="8000">
                <a:solidFill>
                  <a:srgbClr val="6C8764"/>
                </a:solidFill>
                <a:latin typeface="方正楷体简体" panose="03000509000000000000" charset="-122"/>
                <a:ea typeface="方正楷体简体" panose="03000509000000000000" charset="-122"/>
              </a:endParaRPr>
            </a:p>
          </p:txBody>
        </p:sp>
      </p:grpSp>
      <p:sp>
        <p:nvSpPr>
          <p:cNvPr id="16389" name="文本框 28"/>
          <p:cNvSpPr txBox="1"/>
          <p:nvPr>
            <p:custDataLst>
              <p:tags r:id="rId8"/>
            </p:custDataLst>
          </p:nvPr>
        </p:nvSpPr>
        <p:spPr>
          <a:xfrm>
            <a:off x="5003800" y="1508443"/>
            <a:ext cx="87788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>
                <a:solidFill>
                  <a:srgbClr val="40404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壹</a:t>
            </a:r>
            <a:endParaRPr lang="zh-CN" altLang="en-US" sz="4800">
              <a:solidFill>
                <a:srgbClr val="40404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6390" name="文本框 29"/>
          <p:cNvSpPr txBox="1"/>
          <p:nvPr>
            <p:custDataLst>
              <p:tags r:id="rId9"/>
            </p:custDataLst>
          </p:nvPr>
        </p:nvSpPr>
        <p:spPr>
          <a:xfrm>
            <a:off x="7352030" y="1506538"/>
            <a:ext cx="876300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>
                <a:solidFill>
                  <a:srgbClr val="404040"/>
                </a:solidFill>
                <a:latin typeface="方正楷体简体" panose="03000509000000000000" charset="-122"/>
                <a:ea typeface="方正楷体简体" panose="03000509000000000000" charset="-122"/>
              </a:rPr>
              <a:t>贰</a:t>
            </a:r>
            <a:endParaRPr lang="zh-CN" altLang="en-US" sz="4800">
              <a:solidFill>
                <a:srgbClr val="40404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6391" name="文本框 30"/>
          <p:cNvSpPr txBox="1"/>
          <p:nvPr>
            <p:custDataLst>
              <p:tags r:id="rId10"/>
            </p:custDataLst>
          </p:nvPr>
        </p:nvSpPr>
        <p:spPr>
          <a:xfrm>
            <a:off x="10166033" y="1506538"/>
            <a:ext cx="876300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>
                <a:solidFill>
                  <a:srgbClr val="40404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叁</a:t>
            </a:r>
            <a:endParaRPr lang="zh-CN" altLang="en-US" sz="4800">
              <a:solidFill>
                <a:srgbClr val="40404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grpSp>
        <p:nvGrpSpPr>
          <p:cNvPr id="16393" name="组合 32"/>
          <p:cNvGrpSpPr/>
          <p:nvPr>
            <p:custDataLst>
              <p:tags r:id="rId11"/>
            </p:custDataLst>
          </p:nvPr>
        </p:nvGrpSpPr>
        <p:grpSpPr>
          <a:xfrm>
            <a:off x="5365115" y="1313498"/>
            <a:ext cx="889000" cy="1076325"/>
            <a:chOff x="1121811" y="1905000"/>
            <a:chExt cx="890196" cy="1076325"/>
          </a:xfrm>
        </p:grpSpPr>
        <p:sp>
          <p:nvSpPr>
            <p:cNvPr id="34" name="矩形 33"/>
            <p:cNvSpPr/>
            <p:nvPr>
              <p:custDataLst>
                <p:tags r:id="rId12"/>
              </p:custDataLst>
            </p:nvPr>
          </p:nvSpPr>
          <p:spPr>
            <a:xfrm rot="2454328">
              <a:off x="1494989" y="2309058"/>
              <a:ext cx="240225" cy="5473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2" name="直接连接符 1"/>
            <p:cNvCxnSpPr/>
            <p:nvPr>
              <p:custDataLst>
                <p:tags r:id="rId13"/>
              </p:custDataLst>
            </p:nvPr>
          </p:nvCxnSpPr>
          <p:spPr>
            <a:xfrm flipH="1">
              <a:off x="1121811" y="1905000"/>
              <a:ext cx="890196" cy="107632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96" name="组合 3"/>
          <p:cNvGrpSpPr/>
          <p:nvPr>
            <p:custDataLst>
              <p:tags r:id="rId14"/>
            </p:custDataLst>
          </p:nvPr>
        </p:nvGrpSpPr>
        <p:grpSpPr>
          <a:xfrm>
            <a:off x="7653973" y="1375728"/>
            <a:ext cx="890587" cy="1076325"/>
            <a:chOff x="1121811" y="1905000"/>
            <a:chExt cx="890196" cy="1076325"/>
          </a:xfrm>
        </p:grpSpPr>
        <p:sp>
          <p:nvSpPr>
            <p:cNvPr id="37" name="矩形 36"/>
            <p:cNvSpPr/>
            <p:nvPr>
              <p:custDataLst>
                <p:tags r:id="rId15"/>
              </p:custDataLst>
            </p:nvPr>
          </p:nvSpPr>
          <p:spPr>
            <a:xfrm rot="2454328">
              <a:off x="1494989" y="2309058"/>
              <a:ext cx="240225" cy="5473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6" name="直接连接符 5"/>
            <p:cNvCxnSpPr/>
            <p:nvPr>
              <p:custDataLst>
                <p:tags r:id="rId16"/>
              </p:custDataLst>
            </p:nvPr>
          </p:nvCxnSpPr>
          <p:spPr>
            <a:xfrm flipH="1">
              <a:off x="1121811" y="1905000"/>
              <a:ext cx="890196" cy="107632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99" name="组合 8"/>
          <p:cNvGrpSpPr/>
          <p:nvPr>
            <p:custDataLst>
              <p:tags r:id="rId17"/>
            </p:custDataLst>
          </p:nvPr>
        </p:nvGrpSpPr>
        <p:grpSpPr>
          <a:xfrm>
            <a:off x="10364153" y="1313498"/>
            <a:ext cx="890587" cy="1076325"/>
            <a:chOff x="1121811" y="1905000"/>
            <a:chExt cx="890196" cy="1076325"/>
          </a:xfrm>
        </p:grpSpPr>
        <p:sp>
          <p:nvSpPr>
            <p:cNvPr id="12" name="矩形 11"/>
            <p:cNvSpPr/>
            <p:nvPr>
              <p:custDataLst>
                <p:tags r:id="rId18"/>
              </p:custDataLst>
            </p:nvPr>
          </p:nvSpPr>
          <p:spPr>
            <a:xfrm rot="2454328">
              <a:off x="1494989" y="2309058"/>
              <a:ext cx="240225" cy="5473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5" name="直接连接符 14"/>
            <p:cNvCxnSpPr/>
            <p:nvPr>
              <p:custDataLst>
                <p:tags r:id="rId19"/>
              </p:custDataLst>
            </p:nvPr>
          </p:nvCxnSpPr>
          <p:spPr>
            <a:xfrm flipH="1">
              <a:off x="1121811" y="1905000"/>
              <a:ext cx="890196" cy="107632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05" name="文本框 21"/>
          <p:cNvSpPr txBox="1"/>
          <p:nvPr>
            <p:custDataLst>
              <p:tags r:id="rId20"/>
            </p:custDataLst>
          </p:nvPr>
        </p:nvSpPr>
        <p:spPr>
          <a:xfrm>
            <a:off x="5139055" y="2554605"/>
            <a:ext cx="675005" cy="38728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</a:rPr>
              <a:t>了解通讯的文体特点</a:t>
            </a:r>
            <a:endParaRPr lang="zh-CN" altLang="en-US" sz="32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16406" name="文本框 24"/>
          <p:cNvSpPr txBox="1"/>
          <p:nvPr>
            <p:custDataLst>
              <p:tags r:id="rId21"/>
            </p:custDataLst>
          </p:nvPr>
        </p:nvSpPr>
        <p:spPr>
          <a:xfrm>
            <a:off x="7376795" y="2696845"/>
            <a:ext cx="1167765" cy="37299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</a:rPr>
              <a:t>分析人物形象，学习刻画人物的方法</a:t>
            </a:r>
            <a:endParaRPr lang="zh-CN" altLang="en-US" sz="32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16407" name="文本框 27"/>
          <p:cNvSpPr txBox="1"/>
          <p:nvPr>
            <p:custDataLst>
              <p:tags r:id="rId22"/>
            </p:custDataLst>
          </p:nvPr>
        </p:nvSpPr>
        <p:spPr>
          <a:xfrm>
            <a:off x="9874885" y="2452370"/>
            <a:ext cx="1167765" cy="39744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</a:rPr>
              <a:t>学习焦裕禄精神品质的现实意义。</a:t>
            </a:r>
            <a:endParaRPr lang="zh-CN" altLang="en-US" sz="3200" b="1">
              <a:solidFill>
                <a:schemeClr val="tx1"/>
              </a:solidFill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71" name="弧形 70"/>
          <p:cNvSpPr/>
          <p:nvPr>
            <p:custDataLst>
              <p:tags r:id="rId23"/>
            </p:custDataLst>
          </p:nvPr>
        </p:nvSpPr>
        <p:spPr>
          <a:xfrm>
            <a:off x="962025" y="673100"/>
            <a:ext cx="2349500" cy="2357438"/>
          </a:xfrm>
          <a:prstGeom prst="arc">
            <a:avLst>
              <a:gd name="adj1" fmla="val 1216597"/>
              <a:gd name="adj2" fmla="val 19231364"/>
            </a:avLst>
          </a:prstGeom>
          <a:ln>
            <a:solidFill>
              <a:srgbClr val="40633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838200" y="556260"/>
            <a:ext cx="4629785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焦裕禄精神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05454" y="1906333"/>
            <a:ext cx="8091581" cy="30460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习近平书记曾多次考查兰考，专程拜谒焦陵。在全县干部群众座谈会上，他把焦裕禄精神概括为“</a:t>
            </a:r>
            <a:r>
              <a:rPr lang="zh-CN" altLang="en-US" sz="3200" b="1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亲民爱民、艰苦奋斗、科学求实、迎难而上、无私奉献”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“他没有死，他还活着” “他还活着”有几层含义?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38200" y="556260"/>
            <a:ext cx="4629785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探究思考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991360" y="2663190"/>
            <a:ext cx="6784975" cy="267652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</a:rPr>
              <a:t>焦裕禄虽然去世了。但他在兰考土地上，播下的自力更生的革命种子。正在发芽成长，愈来有发出耀规的光芒。焦裕禄同志一心为公。无私奉献的精神永远活在人民心中，人们以集裕得同志为榜样。不断开创新的奇迹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61290" y="166370"/>
            <a:ext cx="27654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写作特色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80384" y="1722818"/>
            <a:ext cx="8383509" cy="36842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en-US" altLang="zh-CN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</a:t>
            </a:r>
            <a:r>
              <a:rPr lang="zh-CN" altLang="en-US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选取典型事例表现人物的精神品质，通过言行再现人物风范。</a:t>
            </a:r>
            <a:endParaRPr lang="zh-CN" altLang="en-US" sz="2800" b="1">
              <a:solidFill>
                <a:prstClr val="black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lvl="0">
              <a:lnSpc>
                <a:spcPct val="114000"/>
              </a:lnSpc>
            </a:pPr>
            <a:r>
              <a:rPr lang="en-US" altLang="zh-CN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以时间为线索，用“榜样”穿起六个小标题。</a:t>
            </a:r>
            <a:endParaRPr lang="zh-CN" altLang="en-US" sz="2800" b="1">
              <a:solidFill>
                <a:prstClr val="black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lvl="0">
              <a:lnSpc>
                <a:spcPct val="114000"/>
              </a:lnSpc>
            </a:pPr>
            <a:r>
              <a:rPr lang="en-US" altLang="zh-CN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 </a:t>
            </a:r>
            <a:r>
              <a:rPr lang="zh-CN" altLang="en-US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全文以记叙为主，适当采用了抒情、议论、描写等表达方式。</a:t>
            </a:r>
            <a:endParaRPr lang="zh-CN" altLang="en-US" sz="2800" b="1">
              <a:solidFill>
                <a:prstClr val="black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lvl="0">
              <a:lnSpc>
                <a:spcPct val="114000"/>
              </a:lnSpc>
            </a:pPr>
            <a:r>
              <a:rPr lang="en-US" altLang="zh-CN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4.</a:t>
            </a:r>
            <a:r>
              <a:rPr lang="zh-CN" altLang="en-US" sz="2800" b="1">
                <a:solidFill>
                  <a:prstClr val="black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全文记叙的事情都是有根有据，实事求是的。</a:t>
            </a:r>
            <a:endParaRPr lang="zh-CN" altLang="en-US" sz="2800" b="1">
              <a:solidFill>
                <a:prstClr val="black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72085" y="177165"/>
            <a:ext cx="6450965" cy="786765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拓展延伸：人物通讯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80745" y="1229360"/>
            <a:ext cx="9274810" cy="4399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用来报道特定人物的一种新闻体裁。以写人物的思想和事迹为主的通讯。一般有一个或几个中心人物。人物通讯的关键是抓住人物的特点，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        揭示出具有鲜明个性特征的人物的情怀和思想境界。要求写作中既见事，又见人，通过典型事例表现人物的精神风貌。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常见的写法有: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(一)通过矛盾冲突表现人物的思想境界;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(二)通过人物的行动、对话等表现人物活生生的性格特征;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(三)通过细节描写、心理刻画等展示人物的内心世界。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84275" y="5894705"/>
            <a:ext cx="957008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1）、本文有典型的语言描写,，神态描写，动作描写....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）多种表达方式的综合运用：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90220" y="1050925"/>
            <a:ext cx="11155680" cy="174307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61290" y="166370"/>
            <a:ext cx="27654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现实意义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33680" y="2872105"/>
            <a:ext cx="11311255" cy="34156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一，科学求实，实事求是的精神为去除伤害，亲自进行大规模实地调研。为治理打下坚实基础，这启示我们，做事要冷静分析，细致观察，不骄不躁。用科学的办法解决问题。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二，学习他不忘初心的精神，即使在生命的最后时刻。依然惦记着兰考的治理情况。这种不忘初心，其实我们做事情不要忘记自己的目标和出发的。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三，学习他自强不息，坚忍不拔的精神。永不退缩，永不放弃。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838200" y="1314450"/>
            <a:ext cx="10749915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2014年，习近平在兰考调研时强调，大力学习弘扬焦裕禄精</a:t>
            </a:r>
            <a:endParaRPr sz="32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  <a:sym typeface="+mn-ea"/>
            </a:endParaRPr>
          </a:p>
          <a:p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神，结合文章思考，讨论学习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焦裕禄</a:t>
            </a:r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的精神实质是什么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？</a:t>
            </a:r>
            <a:endParaRPr lang="zh-CN" sz="32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  <a:sym typeface="+mn-ea"/>
            </a:endParaRPr>
          </a:p>
          <a:p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又有什么现实意义？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13080" y="1257300"/>
            <a:ext cx="10509250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marL="342900" indent="-342900" font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焦裕禄语句积累</a:t>
            </a:r>
            <a:endParaRPr lang="en-US" altLang="zh-CN" sz="2800" b="1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 sz="28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1、这些人，绝大多数都是我们的阶级兄弟，是灾荒逼迫他们背井离乡的，这不怪他们，责任在我们身上，党把三十六万群众交给我们，我们没能领导他们战胜灾荒，过安居乐业的生活，应该感到羞耻和痛心。</a:t>
            </a:r>
            <a:endParaRPr sz="2800">
              <a:solidFill>
                <a:schemeClr val="tx1"/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 sz="28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2、我们经常口口声声说要为人民服务，我希望大家能牢记着今晚的情景，去领导群众改造兰考的面貌。</a:t>
            </a:r>
            <a:endParaRPr sz="2800">
              <a:solidFill>
                <a:schemeClr val="tx1"/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 sz="28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3、我们对兰考的一草一木都有着深厚的感情，面对着当前严重的灾害，我们有革命的胆略，坚决领导全县人民苦战三五年，改变兰考面貌，不达目的，我们死不瞑目。</a:t>
            </a:r>
            <a:endParaRPr sz="2800">
              <a:solidFill>
                <a:schemeClr val="tx1"/>
              </a:solidFill>
              <a:effectLst/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  <a:sym typeface="+mn-ea"/>
            </a:endParaRPr>
          </a:p>
          <a:p>
            <a:pPr fontAlgn="ctr">
              <a:lnSpc>
                <a:spcPct val="100000"/>
              </a:lnSpc>
              <a:spcBef>
                <a:spcPct val="0"/>
              </a:spcBef>
            </a:pPr>
            <a:r>
              <a:rPr sz="2800">
                <a:effectLst/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4、你们要好好学习毛主席着作，依靠群众，依靠集体，自力更生，团结抗灾，战胜困难，发展生产。</a:t>
            </a:r>
            <a:endParaRPr lang="zh-CN" altLang="en-US" sz="2800"/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61290" y="166370"/>
            <a:ext cx="27654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现实意义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8673" name="图片 6" descr="图片包含 自然, 户外, 天空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4" r="64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-165100" y="73025"/>
            <a:ext cx="406400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biLevel thresh="50000"/>
          </a:blip>
          <a:stretch>
            <a:fillRect/>
          </a:stretch>
        </p:blipFill>
        <p:spPr>
          <a:xfrm flipH="1">
            <a:off x="9494838" y="2668588"/>
            <a:ext cx="2786062" cy="15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800069" y="2019998"/>
            <a:ext cx="8383509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宋简" panose="02010609000101010101" pitchFamily="49" charset="-122"/>
                <a:ea typeface="汉仪中宋简" panose="02010609000101010101" pitchFamily="49" charset="-122"/>
                <a:cs typeface="汉仪中宋简" panose="02010609000101010101" pitchFamily="49" charset="-122"/>
              </a:rPr>
              <a:t>        文章最后一个小标题“他没有死，他还活着”。有人却认为焦裕禄精神过时了？结合课文内容，联系现实生活，谈谈你对焦裕禄精神的理解。</a:t>
            </a:r>
            <a:endParaRPr lang="zh-CN" altLang="en-US" sz="3200">
              <a:latin typeface="汉仪中宋简" panose="02010609000101010101" pitchFamily="49" charset="-122"/>
              <a:ea typeface="汉仪中宋简" panose="02010609000101010101" pitchFamily="49" charset="-122"/>
              <a:cs typeface="汉仪中宋简" panose="0201060900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742950" y="740410"/>
            <a:ext cx="2765425" cy="88392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作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业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3" name="图片 6" descr="图片包含 自然, 户外, 天空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4" r="64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文本框 46"/>
          <p:cNvSpPr txBox="1"/>
          <p:nvPr>
            <p:custDataLst>
              <p:tags r:id="rId5"/>
            </p:custDataLst>
          </p:nvPr>
        </p:nvSpPr>
        <p:spPr>
          <a:xfrm>
            <a:off x="6043800" y="2768186"/>
            <a:ext cx="152106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8000" noProof="1">
                <a:solidFill>
                  <a:srgbClr val="879A76">
                    <a:alpha val="97000"/>
                  </a:srgbClr>
                </a:solidFill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谢</a:t>
            </a:r>
            <a:endParaRPr lang="zh-CN" altLang="en-US" sz="8000" noProof="1">
              <a:solidFill>
                <a:srgbClr val="879A76">
                  <a:alpha val="97000"/>
                </a:srgbClr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pic>
        <p:nvPicPr>
          <p:cNvPr id="38915" name="图片 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588000" y="2765425"/>
            <a:ext cx="474663" cy="823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sp>
        <p:nvSpPr>
          <p:cNvPr id="45" name="矩形 44"/>
          <p:cNvSpPr/>
          <p:nvPr>
            <p:custDataLst>
              <p:tags r:id="rId8"/>
            </p:custDataLst>
          </p:nvPr>
        </p:nvSpPr>
        <p:spPr>
          <a:xfrm>
            <a:off x="4743450" y="1430338"/>
            <a:ext cx="2706688" cy="3679825"/>
          </a:xfrm>
          <a:prstGeom prst="rect">
            <a:avLst/>
          </a:prstGeom>
          <a:noFill/>
          <a:ln w="15875">
            <a:solidFill>
              <a:srgbClr val="879A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6" name="文本框 45"/>
          <p:cNvSpPr txBox="1"/>
          <p:nvPr>
            <p:custDataLst>
              <p:tags r:id="rId9"/>
            </p:custDataLst>
          </p:nvPr>
        </p:nvSpPr>
        <p:spPr>
          <a:xfrm>
            <a:off x="1712913" y="525463"/>
            <a:ext cx="8766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400">
                <a:solidFill>
                  <a:srgbClr val="445863"/>
                </a:solidFill>
                <a:latin typeface="方正楷体简体" panose="03000509000000000000" charset="-122"/>
                <a:ea typeface="方正楷体简体" panose="03000509000000000000" charset="-122"/>
              </a:rPr>
              <a:t>不畏浮云遮望眼，自缘身在最高层</a:t>
            </a:r>
            <a:endParaRPr lang="zh-CN" altLang="en-US" sz="2400">
              <a:solidFill>
                <a:srgbClr val="445863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10"/>
            </p:custDataLst>
          </p:nvPr>
        </p:nvSpPr>
        <p:spPr>
          <a:xfrm>
            <a:off x="5065713" y="847725"/>
            <a:ext cx="1520825" cy="221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3800">
                <a:solidFill>
                  <a:srgbClr val="40404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感</a:t>
            </a:r>
            <a:endParaRPr lang="zh-CN" altLang="en-US" sz="13800">
              <a:solidFill>
                <a:srgbClr val="40404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pic>
        <p:nvPicPr>
          <p:cNvPr id="1026" name="Picture 2" descr="http://img.hb.aicdn.com/b74c60d1d6859ba71044d44d08610e4c7b685c9ca0337-BPAtVO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586038" y="3330575"/>
            <a:ext cx="3295650" cy="329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biLevel thresh="50000"/>
          </a:blip>
          <a:stretch>
            <a:fillRect/>
          </a:stretch>
        </p:blipFill>
        <p:spPr>
          <a:xfrm>
            <a:off x="1525588" y="706438"/>
            <a:ext cx="4062412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biLevel thresh="50000"/>
          </a:blip>
          <a:stretch>
            <a:fillRect/>
          </a:stretch>
        </p:blipFill>
        <p:spPr>
          <a:xfrm flipH="1">
            <a:off x="9517063" y="2568575"/>
            <a:ext cx="2786062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New picture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2623800" y="105029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47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09" name="图片 6" descr="图片包含 自然, 户外, 天空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4" r="6419"/>
          <a:stretch>
            <a:fillRect/>
          </a:stretch>
        </p:blipFill>
        <p:spPr>
          <a:xfrm>
            <a:off x="0" y="-55562"/>
            <a:ext cx="12192000" cy="691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-165100" y="73025"/>
            <a:ext cx="406400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biLevel thresh="50000"/>
          </a:blip>
          <a:stretch>
            <a:fillRect/>
          </a:stretch>
        </p:blipFill>
        <p:spPr>
          <a:xfrm flipH="1">
            <a:off x="9494838" y="2668588"/>
            <a:ext cx="2786062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5570" y="153035"/>
            <a:ext cx="3864610" cy="6466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192905" y="272415"/>
            <a:ext cx="7900035" cy="6346825"/>
          </a:xfrm>
          <a:prstGeom prst="rect">
            <a:avLst/>
          </a:prstGeom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21542" b="26350"/>
          <a:stretch>
            <a:fillRect/>
          </a:stretch>
        </p:blipFill>
        <p:spPr>
          <a:xfrm>
            <a:off x="0" y="4558665"/>
            <a:ext cx="5857875" cy="2299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4225925" y="521970"/>
            <a:ext cx="7399655" cy="5662295"/>
          </a:xfrm>
          <a:ln>
            <a:solidFill>
              <a:schemeClr val="accent1"/>
            </a:solidFill>
          </a:ln>
        </p:spPr>
        <p:txBody>
          <a:bodyPr/>
          <a:lstStyle/>
          <a:p>
            <a:pPr fontAlgn="auto">
              <a:lnSpc>
                <a:spcPct val="150000"/>
              </a:lnSpc>
            </a:pP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焦裕禄</a:t>
            </a:r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：</a:t>
            </a:r>
            <a:r>
              <a:rPr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(1922年8月16日~1964年5月14日)， 男，汉族， 山东淄博博山县北崮山村人，原兰考县委书记，干部楷模，中国共产党革命烈士。在兰考担任县委书记时所表现出来的"亲民爱民、艰苦奋斗、科学求实、迎难而上、无私奉献"的精神，被后人称之为"焦裕禄精神"。</a:t>
            </a:r>
            <a:endParaRPr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5570" y="391795"/>
            <a:ext cx="3864610" cy="6466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>
            <a:off x="215265" y="304165"/>
            <a:ext cx="12192000" cy="0"/>
          </a:xfrm>
          <a:prstGeom prst="line">
            <a:avLst/>
          </a:prstGeom>
          <a:ln>
            <a:solidFill>
              <a:srgbClr val="0635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5890" y="2419350"/>
            <a:ext cx="1873250" cy="426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30230" y="3967480"/>
            <a:ext cx="1677035" cy="2890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4770" y="479425"/>
            <a:ext cx="2554605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   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通</a:t>
            </a:r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    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讯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2522220" y="932180"/>
            <a:ext cx="8328660" cy="5925820"/>
          </a:xfrm>
          <a:ln>
            <a:solidFill>
              <a:srgbClr val="FFFF00"/>
            </a:solidFill>
          </a:ln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通讯是运用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记叙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，描写，抒情，议论等多种手法。具体生动形象地反映新闻事件或典型人物的一种报道形式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。</a:t>
            </a:r>
            <a:endParaRPr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通讯的</a:t>
            </a:r>
            <a:r>
              <a:rPr lang="en-US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种类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：</a:t>
            </a:r>
            <a:endParaRPr lang="en-US" altLang="en-US" sz="32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1.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按</a:t>
            </a:r>
            <a:r>
              <a:rPr lang="en-US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内容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分，通讯一般分为人物通讯、事件通讯、概貌通讯、工作通讯。</a:t>
            </a:r>
            <a:endParaRPr lang="en-US" altLang="zh-CN" sz="32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2.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按</a:t>
            </a:r>
            <a:r>
              <a:rPr lang="en-US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形式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分，通讯分为一般记事通讯、访问记（专访、人物专访）、小故事、集纳、巡礼、纪实、见闻、特写、速写、侧记、散记、采访札记。</a:t>
            </a:r>
            <a:endParaRPr lang="en-US" altLang="zh-CN" sz="32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endParaRPr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4780915"/>
            <a:ext cx="2774315" cy="2077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865120" y="1186180"/>
            <a:ext cx="8726805" cy="492442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wrap="square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en-US" sz="31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通讯的</a:t>
            </a:r>
            <a:r>
              <a:rPr lang="en-US" altLang="en-US" sz="31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特点：</a:t>
            </a:r>
            <a:endParaRPr lang="en-US" altLang="en-US" sz="3100" b="1">
              <a:solidFill>
                <a:srgbClr val="FF0000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31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</a:t>
            </a:r>
            <a:r>
              <a:rPr lang="en-US" altLang="en-US" sz="31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同消息一样，通讯所报道的内容都必须完全真实，报道时间上都讲时效性，要求迅速及时。</a:t>
            </a:r>
            <a:endParaRPr lang="en-US" altLang="en-US" sz="31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31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消息应具有三点基本要求：一是要有一件真实的事情；二是这事件必须是新发生的，新鲜的；三是这事件要有足够的受众，有传播价值。概括起来就是真实性、时效性和受众性。这是构成消息的核心。</a:t>
            </a:r>
            <a:endParaRPr lang="en-US" altLang="en-US" sz="31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31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在通讯中，这个核心亦然存在，只不过因为通讯比消息字数增多和表现形式多样，这个核心就包藏得更深些。</a:t>
            </a:r>
            <a:endParaRPr lang="en-US" altLang="en-US" sz="31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4770" y="479425"/>
            <a:ext cx="2554605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   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通</a:t>
            </a:r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    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讯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21 -0.00532 L -1.18918E-06 -3.82979E-06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204595" y="1825625"/>
            <a:ext cx="9846945" cy="4642485"/>
          </a:xfrm>
          <a:ln>
            <a:solidFill>
              <a:srgbClr val="FFFF00"/>
            </a:solidFill>
          </a:ln>
        </p:spPr>
        <p:txBody>
          <a:bodyPr/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本文选自《通讯名作100篇》，“县委书记”是焦裕禄的身份，“榜样”是贯串全文始终的写作主旨，“焦裕禄”是这篇通讯的写作对象。</a:t>
            </a:r>
            <a:endParaRPr lang="zh-CN" altLang="en-US"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由题目可知，本文是通过介绍焦裕禄的事迹，赞扬他身上所体现出来的“全心全意为人民服务”的宝贵的共产党人的精神。</a:t>
            </a:r>
            <a:endParaRPr lang="zh-CN" altLang="en-US"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73380" y="711835"/>
            <a:ext cx="2011680" cy="645160"/>
          </a:xfrm>
          <a:prstGeom prst="rect">
            <a:avLst/>
          </a:prstGeom>
          <a:solidFill>
            <a:srgbClr val="FFFF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sym typeface="+mn-ea"/>
              </a:rPr>
              <a:t>题目解说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47775" y="1420495"/>
            <a:ext cx="10267950" cy="550799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为了摸清河南的受灾情况，穆青派记者周原去受灾最重的豫东地区采风。一个偶然的机会，周原来到了兰考县，了解到焦裕禄的事迹，深为震撼，马上向穆青汇报。此前，《人民日报》《河南日报》均已发表过有关焦裕禄的人物通讯。但是，穆青仍然觉得有重新采访、重新撰写的必要，并于1965年12月17日带着新华社记者周原、冯健等人抵达兰考县，再次深入县乡基层、群众中采访，掌握了许多第一手材料。经过多次采访、座谈，七易其稿后，1966年2月7日，当时的中央人民广播电台第一次播出这篇通讯稿，随后，《县委书记的榜样——焦裕禄》感动全中国！</a:t>
            </a:r>
            <a:endParaRPr lang="zh-CN" altLang="en-US" sz="32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3875" y="539115"/>
            <a:ext cx="2011680" cy="645160"/>
          </a:xfrm>
          <a:prstGeom prst="rect">
            <a:avLst/>
          </a:prstGeom>
          <a:solidFill>
            <a:srgbClr val="FFFF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写作背景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>
        <p:random/>
      </p:transition>
    </mc:Choice>
    <mc:Fallback>
      <p:transition spd="slow" advClick="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182880" y="4370070"/>
            <a:ext cx="2317750" cy="240220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7C79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82880" y="187960"/>
            <a:ext cx="4339590" cy="883920"/>
          </a:xfrm>
          <a:solidFill>
            <a:srgbClr val="FFFF00"/>
          </a:solidFill>
        </p:spPr>
        <p:txBody>
          <a:bodyPr/>
          <a:lstStyle/>
          <a:p>
            <a:r>
              <a:rPr lang="zh-CN" altLang="en-US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华文行楷" panose="02010800040101010101" charset="-122"/>
                <a:ea typeface="华文行楷" panose="02010800040101010101" charset="-122"/>
                <a:cs typeface="Arial" panose="020b0604020202020204" pitchFamily="34" charset="0"/>
                <a:sym typeface="+mn-ea"/>
              </a:rPr>
              <a:t>读课文、理脉络</a:t>
            </a:r>
            <a:endParaRPr lang="zh-CN" altLang="en-US" b="1">
              <a:solidFill>
                <a:sysClr val="windowText" lastClr="000000">
                  <a:lumMod val="65000"/>
                  <a:lumOff val="35000"/>
                </a:sysClr>
              </a:solidFill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842895" y="1355090"/>
            <a:ext cx="8920480" cy="4831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全文共分为六个部分：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第一部分（第1-7段）：兰考灾情、焦裕禄到来。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第二部分（第8-16段）：调查队经历及成就。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第三部分（第17-27段）：处理灾情的具体工作，感受到群众的伟大力量。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第四部分（第28-36段）：忍着病痛开会工作，最终因病情加重，离开兰考。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第五部分（第37-62段）：病危、临终前对兰考县的牵挂以及离世。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第六部分（第63-71段）：兰考人民对焦裕禄的悼念以及兰考人民发扬焦裕禄精神，完成了焦裕禄的遗志。</a:t>
            </a: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</p:spTree>
  </p:cSld>
  <p:clrMapOvr>
    <a:masterClrMapping/>
  </p:clrMapOvr>
  <p:transition spd="slow" advClick="0">
    <p:random/>
  </p:transition>
  <p:timing/>
</p:sld>
</file>

<file path=ppt/tags/tag1.xml><?xml version="1.0" encoding="utf-8"?>
<p:tagLst xmlns:p="http://schemas.openxmlformats.org/presentationml/2006/main">
  <p:tag name="AS_UNIQUEID" val="87"/>
</p:tagLst>
</file>

<file path=ppt/tags/tag10.xml><?xml version="1.0" encoding="utf-8"?>
<p:tagLst xmlns:p="http://schemas.openxmlformats.org/presentationml/2006/main">
  <p:tag name="AS_UNIQUEID" val="96"/>
</p:tagLst>
</file>

<file path=ppt/tags/tag100.xml><?xml version="1.0" encoding="utf-8"?>
<p:tagLst xmlns:p="http://schemas.openxmlformats.org/presentationml/2006/main">
  <p:tag name="AS_UNIQUEID" val="186"/>
</p:tagLst>
</file>

<file path=ppt/tags/tag101.xml><?xml version="1.0" encoding="utf-8"?>
<p:tagLst xmlns:p="http://schemas.openxmlformats.org/presentationml/2006/main">
  <p:tag name="AS_UNIQUEID" val="187"/>
</p:tagLst>
</file>

<file path=ppt/tags/tag102.xml><?xml version="1.0" encoding="utf-8"?>
<p:tagLst xmlns:p="http://schemas.openxmlformats.org/presentationml/2006/main">
  <p:tag name="AS_UNIQUEID" val="188"/>
</p:tagLst>
</file>

<file path=ppt/tags/tag103.xml><?xml version="1.0" encoding="utf-8"?>
<p:tagLst xmlns:p="http://schemas.openxmlformats.org/presentationml/2006/main">
  <p:tag name="AS_UNIQUEID" val="189"/>
</p:tagLst>
</file>

<file path=ppt/tags/tag104.xml><?xml version="1.0" encoding="utf-8"?>
<p:tagLst xmlns:p="http://schemas.openxmlformats.org/presentationml/2006/main">
  <p:tag name="AS_UNIQUEID" val="190"/>
</p:tagLst>
</file>

<file path=ppt/tags/tag105.xml><?xml version="1.0" encoding="utf-8"?>
<p:tagLst xmlns:p="http://schemas.openxmlformats.org/presentationml/2006/main">
  <p:tag name="AS_UNIQUEID" val="191"/>
</p:tagLst>
</file>

<file path=ppt/tags/tag106.xml><?xml version="1.0" encoding="utf-8"?>
<p:tagLst xmlns:p="http://schemas.openxmlformats.org/presentationml/2006/main">
  <p:tag name="AS_UNIQUEID" val="192"/>
</p:tagLst>
</file>

<file path=ppt/tags/tag107.xml><?xml version="1.0" encoding="utf-8"?>
<p:tagLst xmlns:p="http://schemas.openxmlformats.org/presentationml/2006/main">
  <p:tag name="AS_UNIQUEID" val="193"/>
</p:tagLst>
</file>

<file path=ppt/tags/tag108.xml><?xml version="1.0" encoding="utf-8"?>
<p:tagLst xmlns:p="http://schemas.openxmlformats.org/presentationml/2006/main">
  <p:tag name="AS_UNIQUEID" val="194"/>
</p:tagLst>
</file>

<file path=ppt/tags/tag109.xml><?xml version="1.0" encoding="utf-8"?>
<p:tagLst xmlns:p="http://schemas.openxmlformats.org/presentationml/2006/main">
  <p:tag name="AS_UNIQUEID" val="195"/>
</p:tagLst>
</file>

<file path=ppt/tags/tag11.xml><?xml version="1.0" encoding="utf-8"?>
<p:tagLst xmlns:p="http://schemas.openxmlformats.org/presentationml/2006/main">
  <p:tag name="AS_UNIQUEID" val="97"/>
</p:tagLst>
</file>

<file path=ppt/tags/tag110.xml><?xml version="1.0" encoding="utf-8"?>
<p:tagLst xmlns:p="http://schemas.openxmlformats.org/presentationml/2006/main">
  <p:tag name="AS_UNIQUEID" val="196"/>
</p:tagLst>
</file>

<file path=ppt/tags/tag111.xml><?xml version="1.0" encoding="utf-8"?>
<p:tagLst xmlns:p="http://schemas.openxmlformats.org/presentationml/2006/main">
  <p:tag name="AS_UNIQUEID" val="197"/>
</p:tagLst>
</file>

<file path=ppt/tags/tag112.xml><?xml version="1.0" encoding="utf-8"?>
<p:tagLst xmlns:p="http://schemas.openxmlformats.org/presentationml/2006/main">
  <p:tag name="AS_UNIQUEID" val="198"/>
</p:tagLst>
</file>

<file path=ppt/tags/tag113.xml><?xml version="1.0" encoding="utf-8"?>
<p:tagLst xmlns:p="http://schemas.openxmlformats.org/presentationml/2006/main">
  <p:tag name="AS_UNIQUEID" val="199"/>
</p:tagLst>
</file>

<file path=ppt/tags/tag114.xml><?xml version="1.0" encoding="utf-8"?>
<p:tagLst xmlns:p="http://schemas.openxmlformats.org/presentationml/2006/main">
  <p:tag name="AS_UNIQUEID" val="200"/>
</p:tagLst>
</file>

<file path=ppt/tags/tag115.xml><?xml version="1.0" encoding="utf-8"?>
<p:tagLst xmlns:p="http://schemas.openxmlformats.org/presentationml/2006/main">
  <p:tag name="AS_UNIQUEID" val="201"/>
</p:tagLst>
</file>

<file path=ppt/tags/tag116.xml><?xml version="1.0" encoding="utf-8"?>
<p:tagLst xmlns:p="http://schemas.openxmlformats.org/presentationml/2006/main">
  <p:tag name="AS_UNIQUEID" val="202"/>
</p:tagLst>
</file>

<file path=ppt/tags/tag117.xml><?xml version="1.0" encoding="utf-8"?>
<p:tagLst xmlns:p="http://schemas.openxmlformats.org/presentationml/2006/main">
  <p:tag name="AS_UNIQUEID" val="203"/>
</p:tagLst>
</file>

<file path=ppt/tags/tag118.xml><?xml version="1.0" encoding="utf-8"?>
<p:tagLst xmlns:p="http://schemas.openxmlformats.org/presentationml/2006/main">
  <p:tag name="AS_UNIQUEID" val="204"/>
</p:tagLst>
</file>

<file path=ppt/tags/tag119.xml><?xml version="1.0" encoding="utf-8"?>
<p:tagLst xmlns:p="http://schemas.openxmlformats.org/presentationml/2006/main">
  <p:tag name="AS_UNIQUEID" val="205"/>
</p:tagLst>
</file>

<file path=ppt/tags/tag12.xml><?xml version="1.0" encoding="utf-8"?>
<p:tagLst xmlns:p="http://schemas.openxmlformats.org/presentationml/2006/main">
  <p:tag name="AS_UNIQUEID" val="98"/>
</p:tagLst>
</file>

<file path=ppt/tags/tag120.xml><?xml version="1.0" encoding="utf-8"?>
<p:tagLst xmlns:p="http://schemas.openxmlformats.org/presentationml/2006/main">
  <p:tag name="AS_UNIQUEID" val="206"/>
</p:tagLst>
</file>

<file path=ppt/tags/tag121.xml><?xml version="1.0" encoding="utf-8"?>
<p:tagLst xmlns:p="http://schemas.openxmlformats.org/presentationml/2006/main">
  <p:tag name="AS_UNIQUEID" val="207"/>
</p:tagLst>
</file>

<file path=ppt/tags/tag122.xml><?xml version="1.0" encoding="utf-8"?>
<p:tagLst xmlns:p="http://schemas.openxmlformats.org/presentationml/2006/main">
  <p:tag name="AS_UNIQUEID" val="208"/>
</p:tagLst>
</file>

<file path=ppt/tags/tag123.xml><?xml version="1.0" encoding="utf-8"?>
<p:tagLst xmlns:p="http://schemas.openxmlformats.org/presentationml/2006/main">
  <p:tag name="AS_UNIQUEID" val="209"/>
</p:tagLst>
</file>

<file path=ppt/tags/tag124.xml><?xml version="1.0" encoding="utf-8"?>
<p:tagLst xmlns:p="http://schemas.openxmlformats.org/presentationml/2006/main">
  <p:tag name="AS_UNIQUEID" val="210"/>
</p:tagLst>
</file>

<file path=ppt/tags/tag125.xml><?xml version="1.0" encoding="utf-8"?>
<p:tagLst xmlns:p="http://schemas.openxmlformats.org/presentationml/2006/main">
  <p:tag name="AS_UNIQUEID" val="211"/>
</p:tagLst>
</file>

<file path=ppt/tags/tag126.xml><?xml version="1.0" encoding="utf-8"?>
<p:tagLst xmlns:p="http://schemas.openxmlformats.org/presentationml/2006/main">
  <p:tag name="AS_UNIQUEID" val="212"/>
</p:tagLst>
</file>

<file path=ppt/tags/tag127.xml><?xml version="1.0" encoding="utf-8"?>
<p:tagLst xmlns:p="http://schemas.openxmlformats.org/presentationml/2006/main">
  <p:tag name="AS_UNIQUEID" val="213"/>
</p:tagLst>
</file>

<file path=ppt/tags/tag128.xml><?xml version="1.0" encoding="utf-8"?>
<p:tagLst xmlns:p="http://schemas.openxmlformats.org/presentationml/2006/main">
  <p:tag name="AS_UNIQUEID" val="214"/>
</p:tagLst>
</file>

<file path=ppt/tags/tag129.xml><?xml version="1.0" encoding="utf-8"?>
<p:tagLst xmlns:p="http://schemas.openxmlformats.org/presentationml/2006/main">
  <p:tag name="AS_UNIQUEID" val="215"/>
</p:tagLst>
</file>

<file path=ppt/tags/tag13.xml><?xml version="1.0" encoding="utf-8"?>
<p:tagLst xmlns:p="http://schemas.openxmlformats.org/presentationml/2006/main">
  <p:tag name="AS_UNIQUEID" val="99"/>
</p:tagLst>
</file>

<file path=ppt/tags/tag130.xml><?xml version="1.0" encoding="utf-8"?>
<p:tagLst xmlns:p="http://schemas.openxmlformats.org/presentationml/2006/main">
  <p:tag name="AS_UNIQUEID" val="216"/>
</p:tagLst>
</file>

<file path=ppt/tags/tag131.xml><?xml version="1.0" encoding="utf-8"?>
<p:tagLst xmlns:p="http://schemas.openxmlformats.org/presentationml/2006/main">
  <p:tag name="AS_UNIQUEID" val="217"/>
</p:tagLst>
</file>

<file path=ppt/tags/tag132.xml><?xml version="1.0" encoding="utf-8"?>
<p:tagLst xmlns:p="http://schemas.openxmlformats.org/presentationml/2006/main">
  <p:tag name="AS_UNIQUEID" val="218"/>
</p:tagLst>
</file>

<file path=ppt/tags/tag133.xml><?xml version="1.0" encoding="utf-8"?>
<p:tagLst xmlns:p="http://schemas.openxmlformats.org/presentationml/2006/main">
  <p:tag name="AS_UNIQUEID" val="219"/>
</p:tagLst>
</file>

<file path=ppt/tags/tag134.xml><?xml version="1.0" encoding="utf-8"?>
<p:tagLst xmlns:p="http://schemas.openxmlformats.org/presentationml/2006/main">
  <p:tag name="AS_UNIQUEID" val="220"/>
</p:tagLst>
</file>

<file path=ppt/tags/tag135.xml><?xml version="1.0" encoding="utf-8"?>
<p:tagLst xmlns:p="http://schemas.openxmlformats.org/presentationml/2006/main">
  <p:tag name="AS_UNIQUEID" val="86"/>
</p:tagLst>
</file>

<file path=ppt/tags/tag136.xml><?xml version="1.0" encoding="utf-8"?>
<p:tagLst xmlns:p="http://schemas.openxmlformats.org/presentationml/2006/main">
  <p:tag name="AS_UNIQUEID" val="221"/>
</p:tagLst>
</file>

<file path=ppt/tags/tag137.xml><?xml version="1.0" encoding="utf-8"?>
<p:tagLst xmlns:p="http://schemas.openxmlformats.org/presentationml/2006/main">
  <p:tag name="AS_UNIQUEID" val="222"/>
</p:tagLst>
</file>

<file path=ppt/tags/tag138.xml><?xml version="1.0" encoding="utf-8"?>
<p:tagLst xmlns:p="http://schemas.openxmlformats.org/presentationml/2006/main">
  <p:tag name="AS_UNIQUEID" val="223"/>
</p:tagLst>
</file>

<file path=ppt/tags/tag139.xml><?xml version="1.0" encoding="utf-8"?>
<p:tagLst xmlns:p="http://schemas.openxmlformats.org/presentationml/2006/main">
  <p:tag name="AS_UNIQUEID" val="224"/>
</p:tagLst>
</file>

<file path=ppt/tags/tag14.xml><?xml version="1.0" encoding="utf-8"?>
<p:tagLst xmlns:p="http://schemas.openxmlformats.org/presentationml/2006/main">
  <p:tag name="AS_UNIQUEID" val="100"/>
</p:tagLst>
</file>

<file path=ppt/tags/tag140.xml><?xml version="1.0" encoding="utf-8"?>
<p:tagLst xmlns:p="http://schemas.openxmlformats.org/presentationml/2006/main">
  <p:tag name="AS_UNIQUEID" val="225"/>
</p:tagLst>
</file>

<file path=ppt/tags/tag141.xml><?xml version="1.0" encoding="utf-8"?>
<p:tagLst xmlns:p="http://schemas.openxmlformats.org/presentationml/2006/main">
  <p:tag name="AS_UNIQUEID" val="226"/>
</p:tagLst>
</file>

<file path=ppt/tags/tag142.xml><?xml version="1.0" encoding="utf-8"?>
<p:tagLst xmlns:p="http://schemas.openxmlformats.org/presentationml/2006/main">
  <p:tag name="AS_UNIQUEID" val="227"/>
</p:tagLst>
</file>

<file path=ppt/tags/tag143.xml><?xml version="1.0" encoding="utf-8"?>
<p:tagLst xmlns:p="http://schemas.openxmlformats.org/presentationml/2006/main">
  <p:tag name="AS_UNIQUEID" val="228"/>
</p:tagLst>
</file>

<file path=ppt/tags/tag144.xml><?xml version="1.0" encoding="utf-8"?>
<p:tagLst xmlns:p="http://schemas.openxmlformats.org/presentationml/2006/main">
  <p:tag name="AS_UNIQUEID" val="229"/>
</p:tagLst>
</file>

<file path=ppt/tags/tag145.xml><?xml version="1.0" encoding="utf-8"?>
<p:tagLst xmlns:p="http://schemas.openxmlformats.org/presentationml/2006/main">
  <p:tag name="AS_UNIQUEID" val="230"/>
</p:tagLst>
</file>

<file path=ppt/tags/tag146.xml><?xml version="1.0" encoding="utf-8"?>
<p:tagLst xmlns:p="http://schemas.openxmlformats.org/presentationml/2006/main">
  <p:tag name="AS_UNIQUEID" val="231"/>
</p:tagLst>
</file>

<file path=ppt/tags/tag147.xml><?xml version="1.0" encoding="utf-8"?>
<p:tagLst xmlns:p="http://schemas.openxmlformats.org/presentationml/2006/main">
  <p:tag name="AS_UNIQUEID" val="232"/>
</p:tagLst>
</file>

<file path=ppt/tags/tag148.xml><?xml version="1.0" encoding="utf-8"?>
<p:tagLst xmlns:p="http://schemas.openxmlformats.org/presentationml/2006/main">
  <p:tag name="AS_UNIQUEID" val="233"/>
</p:tagLst>
</file>

<file path=ppt/tags/tag149.xml><?xml version="1.0" encoding="utf-8"?>
<p:tagLst xmlns:p="http://schemas.openxmlformats.org/presentationml/2006/main">
  <p:tag name="AS_UNIQUEID" val="234"/>
</p:tagLst>
</file>

<file path=ppt/tags/tag15.xml><?xml version="1.0" encoding="utf-8"?>
<p:tagLst xmlns:p="http://schemas.openxmlformats.org/presentationml/2006/main">
  <p:tag name="AS_UNIQUEID" val="101"/>
</p:tagLst>
</file>

<file path=ppt/tags/tag150.xml><?xml version="1.0" encoding="utf-8"?>
<p:tagLst xmlns:p="http://schemas.openxmlformats.org/presentationml/2006/main">
  <p:tag name="AS_UNIQUEID" val="235"/>
</p:tagLst>
</file>

<file path=ppt/tags/tag151.xml><?xml version="1.0" encoding="utf-8"?>
<p:tagLst xmlns:p="http://schemas.openxmlformats.org/presentationml/2006/main">
  <p:tag name="AS_UNIQUEID" val="236"/>
</p:tagLst>
</file>

<file path=ppt/tags/tag152.xml><?xml version="1.0" encoding="utf-8"?>
<p:tagLst xmlns:p="http://schemas.openxmlformats.org/presentationml/2006/main">
  <p:tag name="AS_UNIQUEID" val="237"/>
</p:tagLst>
</file>

<file path=ppt/tags/tag153.xml><?xml version="1.0" encoding="utf-8"?>
<p:tagLst xmlns:p="http://schemas.openxmlformats.org/presentationml/2006/main">
  <p:tag name="AS_UNIQUEID" val="238"/>
</p:tagLst>
</file>

<file path=ppt/tags/tag154.xml><?xml version="1.0" encoding="utf-8"?>
<p:tagLst xmlns:p="http://schemas.openxmlformats.org/presentationml/2006/main">
  <p:tag name="AS_UNIQUEID" val="239"/>
</p:tagLst>
</file>

<file path=ppt/tags/tag155.xml><?xml version="1.0" encoding="utf-8"?>
<p:tagLst xmlns:p="http://schemas.openxmlformats.org/presentationml/2006/main">
  <p:tag name="AS_UNIQUEID" val="240"/>
</p:tagLst>
</file>

<file path=ppt/tags/tag156.xml><?xml version="1.0" encoding="utf-8"?>
<p:tagLst xmlns:p="http://schemas.openxmlformats.org/presentationml/2006/main">
  <p:tag name="AS_UNIQUEID" val="241"/>
</p:tagLst>
</file>

<file path=ppt/tags/tag157.xml><?xml version="1.0" encoding="utf-8"?>
<p:tagLst xmlns:p="http://schemas.openxmlformats.org/presentationml/2006/main">
  <p:tag name="AS_UNIQUEID" val="242"/>
</p:tagLst>
</file>

<file path=ppt/tags/tag158.xml><?xml version="1.0" encoding="utf-8"?>
<p:tagLst xmlns:p="http://schemas.openxmlformats.org/presentationml/2006/main">
  <p:tag name="AS_UNIQUEID" val="243"/>
</p:tagLst>
</file>

<file path=ppt/tags/tag159.xml><?xml version="1.0" encoding="utf-8"?>
<p:tagLst xmlns:p="http://schemas.openxmlformats.org/presentationml/2006/main">
  <p:tag name="AS_UNIQUEID" val="244"/>
</p:tagLst>
</file>

<file path=ppt/tags/tag16.xml><?xml version="1.0" encoding="utf-8"?>
<p:tagLst xmlns:p="http://schemas.openxmlformats.org/presentationml/2006/main">
  <p:tag name="AS_UNIQUEID" val="102"/>
</p:tagLst>
</file>

<file path=ppt/tags/tag160.xml><?xml version="1.0" encoding="utf-8"?>
<p:tagLst xmlns:p="http://schemas.openxmlformats.org/presentationml/2006/main">
  <p:tag name="AS_UNIQUEID" val="245"/>
</p:tagLst>
</file>

<file path=ppt/tags/tag161.xml><?xml version="1.0" encoding="utf-8"?>
<p:tagLst xmlns:p="http://schemas.openxmlformats.org/presentationml/2006/main">
  <p:tag name="AS_UNIQUEID" val="246"/>
</p:tagLst>
</file>

<file path=ppt/tags/tag162.xml><?xml version="1.0" encoding="utf-8"?>
<p:tagLst xmlns:p="http://schemas.openxmlformats.org/presentationml/2006/main">
  <p:tag name="AS_UNIQUEID" val="247"/>
</p:tagLst>
</file>

<file path=ppt/tags/tag163.xml><?xml version="1.0" encoding="utf-8"?>
<p:tagLst xmlns:p="http://schemas.openxmlformats.org/presentationml/2006/main">
  <p:tag name="AS_UNIQUEID" val="248"/>
</p:tagLst>
</file>

<file path=ppt/tags/tag164.xml><?xml version="1.0" encoding="utf-8"?>
<p:tagLst xmlns:p="http://schemas.openxmlformats.org/presentationml/2006/main">
  <p:tag name="AS_UNIQUEID" val="249"/>
</p:tagLst>
</file>

<file path=ppt/tags/tag165.xml><?xml version="1.0" encoding="utf-8"?>
<p:tagLst xmlns:p="http://schemas.openxmlformats.org/presentationml/2006/main">
  <p:tag name="AS_UNIQUEID" val="250"/>
</p:tagLst>
</file>

<file path=ppt/tags/tag166.xml><?xml version="1.0" encoding="utf-8"?>
<p:tagLst xmlns:p="http://schemas.openxmlformats.org/presentationml/2006/main">
  <p:tag name="AS_UNIQUEID" val="251"/>
</p:tagLst>
</file>

<file path=ppt/tags/tag167.xml><?xml version="1.0" encoding="utf-8"?>
<p:tagLst xmlns:p="http://schemas.openxmlformats.org/presentationml/2006/main">
  <p:tag name="AS_UNIQUEID" val="252"/>
</p:tagLst>
</file>

<file path=ppt/tags/tag168.xml><?xml version="1.0" encoding="utf-8"?>
<p:tagLst xmlns:p="http://schemas.openxmlformats.org/presentationml/2006/main">
  <p:tag name="AS_UNIQUEID" val="253"/>
</p:tagLst>
</file>

<file path=ppt/tags/tag169.xml><?xml version="1.0" encoding="utf-8"?>
<p:tagLst xmlns:p="http://schemas.openxmlformats.org/presentationml/2006/main">
  <p:tag name="AS_UNIQUEID" val="254"/>
</p:tagLst>
</file>

<file path=ppt/tags/tag17.xml><?xml version="1.0" encoding="utf-8"?>
<p:tagLst xmlns:p="http://schemas.openxmlformats.org/presentationml/2006/main">
  <p:tag name="AS_UNIQUEID" val="103"/>
</p:tagLst>
</file>

<file path=ppt/tags/tag170.xml><?xml version="1.0" encoding="utf-8"?>
<p:tagLst xmlns:p="http://schemas.openxmlformats.org/presentationml/2006/main">
  <p:tag name="AS_UNIQUEID" val="255"/>
</p:tagLst>
</file>

<file path=ppt/tags/tag171.xml><?xml version="1.0" encoding="utf-8"?>
<p:tagLst xmlns:p="http://schemas.openxmlformats.org/presentationml/2006/main">
  <p:tag name="AS_UNIQUEID" val="256"/>
</p:tagLst>
</file>

<file path=ppt/tags/tag172.xml><?xml version="1.0" encoding="utf-8"?>
<p:tagLst xmlns:p="http://schemas.openxmlformats.org/presentationml/2006/main">
  <p:tag name="AS_UNIQUEID" val="257"/>
</p:tagLst>
</file>

<file path=ppt/tags/tag173.xml><?xml version="1.0" encoding="utf-8"?>
<p:tagLst xmlns:p="http://schemas.openxmlformats.org/presentationml/2006/main">
  <p:tag name="AS_UNIQUEID" val="258"/>
</p:tagLst>
</file>

<file path=ppt/tags/tag174.xml><?xml version="1.0" encoding="utf-8"?>
<p:tagLst xmlns:p="http://schemas.openxmlformats.org/presentationml/2006/main">
  <p:tag name="AS_UNIQUEID" val="259"/>
</p:tagLst>
</file>

<file path=ppt/tags/tag175.xml><?xml version="1.0" encoding="utf-8"?>
<p:tagLst xmlns:p="http://schemas.openxmlformats.org/presentationml/2006/main">
  <p:tag name="AS_UNIQUEID" val="260"/>
</p:tagLst>
</file>

<file path=ppt/tags/tag176.xml><?xml version="1.0" encoding="utf-8"?>
<p:tagLst xmlns:p="http://schemas.openxmlformats.org/presentationml/2006/main">
  <p:tag name="AS_UNIQUEID" val="261"/>
</p:tagLst>
</file>

<file path=ppt/tags/tag177.xml><?xml version="1.0" encoding="utf-8"?>
<p:tagLst xmlns:p="http://schemas.openxmlformats.org/presentationml/2006/main">
  <p:tag name="AS_UNIQUEID" val="262"/>
</p:tagLst>
</file>

<file path=ppt/tags/tag178.xml><?xml version="1.0" encoding="utf-8"?>
<p:tagLst xmlns:p="http://schemas.openxmlformats.org/presentationml/2006/main">
  <p:tag name="AS_UNIQUEID" val="263"/>
</p:tagLst>
</file>

<file path=ppt/tags/tag179.xml><?xml version="1.0" encoding="utf-8"?>
<p:tagLst xmlns:p="http://schemas.openxmlformats.org/presentationml/2006/main">
  <p:tag name="AS_UNIQUEID" val="264"/>
</p:tagLst>
</file>

<file path=ppt/tags/tag18.xml><?xml version="1.0" encoding="utf-8"?>
<p:tagLst xmlns:p="http://schemas.openxmlformats.org/presentationml/2006/main">
  <p:tag name="AS_UNIQUEID" val="104"/>
</p:tagLst>
</file>

<file path=ppt/tags/tag180.xml><?xml version="1.0" encoding="utf-8"?>
<p:tagLst xmlns:p="http://schemas.openxmlformats.org/presentationml/2006/main">
  <p:tag name="AS_UNIQUEID" val="265"/>
</p:tagLst>
</file>

<file path=ppt/tags/tag181.xml><?xml version="1.0" encoding="utf-8"?>
<p:tagLst xmlns:p="http://schemas.openxmlformats.org/presentationml/2006/main">
  <p:tag name="AS_UNIQUEID" val="266"/>
</p:tagLst>
</file>

<file path=ppt/tags/tag182.xml><?xml version="1.0" encoding="utf-8"?>
<p:tagLst xmlns:p="http://schemas.openxmlformats.org/presentationml/2006/main">
  <p:tag name="AS_UNIQUEID" val="267"/>
</p:tagLst>
</file>

<file path=ppt/tags/tag183.xml><?xml version="1.0" encoding="utf-8"?>
<p:tagLst xmlns:p="http://schemas.openxmlformats.org/presentationml/2006/main">
  <p:tag name="AS_UNIQUEID" val="268"/>
</p:tagLst>
</file>

<file path=ppt/tags/tag184.xml><?xml version="1.0" encoding="utf-8"?>
<p:tagLst xmlns:p="http://schemas.openxmlformats.org/presentationml/2006/main">
  <p:tag name="AS_UNIQUEID" val="269"/>
</p:tagLst>
</file>

<file path=ppt/tags/tag185.xml><?xml version="1.0" encoding="utf-8"?>
<p:tagLst xmlns:p="http://schemas.openxmlformats.org/presentationml/2006/main">
  <p:tag name="AS_UNIQUEID" val="270"/>
</p:tagLst>
</file>

<file path=ppt/tags/tag186.xml><?xml version="1.0" encoding="utf-8"?>
<p:tagLst xmlns:p="http://schemas.openxmlformats.org/presentationml/2006/main">
  <p:tag name="AS_UNIQUEID" val="271"/>
</p:tagLst>
</file>

<file path=ppt/tags/tag187.xml><?xml version="1.0" encoding="utf-8"?>
<p:tagLst xmlns:p="http://schemas.openxmlformats.org/presentationml/2006/main">
  <p:tag name="AS_UNIQUEID" val="272"/>
</p:tagLst>
</file>

<file path=ppt/tags/tag188.xml><?xml version="1.0" encoding="utf-8"?>
<p:tagLst xmlns:p="http://schemas.openxmlformats.org/presentationml/2006/main">
  <p:tag name="AS_UNIQUEID" val="273"/>
</p:tagLst>
</file>

<file path=ppt/tags/tag189.xml><?xml version="1.0" encoding="utf-8"?>
<p:tagLst xmlns:p="http://schemas.openxmlformats.org/presentationml/2006/main">
  <p:tag name="AS_UNIQUEID" val="274"/>
</p:tagLst>
</file>

<file path=ppt/tags/tag19.xml><?xml version="1.0" encoding="utf-8"?>
<p:tagLst xmlns:p="http://schemas.openxmlformats.org/presentationml/2006/main">
  <p:tag name="AS_UNIQUEID" val="105"/>
</p:tagLst>
</file>

<file path=ppt/tags/tag190.xml><?xml version="1.0" encoding="utf-8"?>
<p:tagLst xmlns:p="http://schemas.openxmlformats.org/presentationml/2006/main">
  <p:tag name="AS_UNIQUEID" val="275"/>
</p:tagLst>
</file>

<file path=ppt/tags/tag191.xml><?xml version="1.0" encoding="utf-8"?>
<p:tagLst xmlns:p="http://schemas.openxmlformats.org/presentationml/2006/main">
  <p:tag name="AS_UNIQUEID" val="276"/>
</p:tagLst>
</file>

<file path=ppt/tags/tag192.xml><?xml version="1.0" encoding="utf-8"?>
<p:tagLst xmlns:p="http://schemas.openxmlformats.org/presentationml/2006/main">
  <p:tag name="AS_UNIQUEID" val="277"/>
</p:tagLst>
</file>

<file path=ppt/tags/tag193.xml><?xml version="1.0" encoding="utf-8"?>
<p:tagLst xmlns:p="http://schemas.openxmlformats.org/presentationml/2006/main">
  <p:tag name="AS_UNIQUEID" val="278"/>
</p:tagLst>
</file>

<file path=ppt/tags/tag194.xml><?xml version="1.0" encoding="utf-8"?>
<p:tagLst xmlns:p="http://schemas.openxmlformats.org/presentationml/2006/main">
  <p:tag name="AS_UNIQUEID" val="279"/>
</p:tagLst>
</file>

<file path=ppt/tags/tag195.xml><?xml version="1.0" encoding="utf-8"?>
<p:tagLst xmlns:p="http://schemas.openxmlformats.org/presentationml/2006/main">
  <p:tag name="AS_UNIQUEID" val="280"/>
</p:tagLst>
</file>

<file path=ppt/tags/tag196.xml><?xml version="1.0" encoding="utf-8"?>
<p:tagLst xmlns:p="http://schemas.openxmlformats.org/presentationml/2006/main">
  <p:tag name="AS_UNIQUEID" val="281"/>
</p:tagLst>
</file>

<file path=ppt/tags/tag197.xml><?xml version="1.0" encoding="utf-8"?>
<p:tagLst xmlns:p="http://schemas.openxmlformats.org/presentationml/2006/main">
  <p:tag name="AS_UNIQUEID" val="282"/>
</p:tagLst>
</file>

<file path=ppt/tags/tag198.xml><?xml version="1.0" encoding="utf-8"?>
<p:tagLst xmlns:p="http://schemas.openxmlformats.org/presentationml/2006/main">
  <p:tag name="AS_UNIQUEID" val="283"/>
</p:tagLst>
</file>

<file path=ppt/tags/tag199.xml><?xml version="1.0" encoding="utf-8"?>
<p:tagLst xmlns:p="http://schemas.openxmlformats.org/presentationml/2006/main">
  <p:tag name="AS_UNIQUEID" val="284"/>
</p:tagLst>
</file>

<file path=ppt/tags/tag2.xml><?xml version="1.0" encoding="utf-8"?>
<p:tagLst xmlns:p="http://schemas.openxmlformats.org/presentationml/2006/main">
  <p:tag name="AS_UNIQUEID" val="88"/>
</p:tagLst>
</file>

<file path=ppt/tags/tag20.xml><?xml version="1.0" encoding="utf-8"?>
<p:tagLst xmlns:p="http://schemas.openxmlformats.org/presentationml/2006/main">
  <p:tag name="AS_UNIQUEID" val="106"/>
</p:tagLst>
</file>

<file path=ppt/tags/tag200.xml><?xml version="1.0" encoding="utf-8"?>
<p:tagLst xmlns:p="http://schemas.openxmlformats.org/presentationml/2006/main">
  <p:tag name="AS_UNIQUEID" val="285"/>
</p:tagLst>
</file>

<file path=ppt/tags/tag201.xml><?xml version="1.0" encoding="utf-8"?>
<p:tagLst xmlns:p="http://schemas.openxmlformats.org/presentationml/2006/main">
  <p:tag name="AS_UNIQUEID" val="286"/>
</p:tagLst>
</file>

<file path=ppt/tags/tag202.xml><?xml version="1.0" encoding="utf-8"?>
<p:tagLst xmlns:p="http://schemas.openxmlformats.org/presentationml/2006/main">
  <p:tag name="AS_UNIQUEID" val="287"/>
</p:tagLst>
</file>

<file path=ppt/tags/tag203.xml><?xml version="1.0" encoding="utf-8"?>
<p:tagLst xmlns:p="http://schemas.openxmlformats.org/presentationml/2006/main">
  <p:tag name="AS_UNIQUEID" val="288"/>
</p:tagLst>
</file>

<file path=ppt/tags/tag204.xml><?xml version="1.0" encoding="utf-8"?>
<p:tagLst xmlns:p="http://schemas.openxmlformats.org/presentationml/2006/main">
  <p:tag name="AS_UNIQUEID" val="289"/>
</p:tagLst>
</file>

<file path=ppt/tags/tag205.xml><?xml version="1.0" encoding="utf-8"?>
<p:tagLst xmlns:p="http://schemas.openxmlformats.org/presentationml/2006/main">
  <p:tag name="AS_UNIQUEID" val="290"/>
</p:tagLst>
</file>

<file path=ppt/tags/tag206.xml><?xml version="1.0" encoding="utf-8"?>
<p:tagLst xmlns:p="http://schemas.openxmlformats.org/presentationml/2006/main">
  <p:tag name="AS_UNIQUEID" val="291"/>
</p:tagLst>
</file>

<file path=ppt/tags/tag207.xml><?xml version="1.0" encoding="utf-8"?>
<p:tagLst xmlns:p="http://schemas.openxmlformats.org/presentationml/2006/main">
  <p:tag name="AS_UNIQUEID" val="292"/>
</p:tagLst>
</file>

<file path=ppt/tags/tag208.xml><?xml version="1.0" encoding="utf-8"?>
<p:tagLst xmlns:p="http://schemas.openxmlformats.org/presentationml/2006/main">
  <p:tag name="AS_UNIQUEID" val="293"/>
</p:tagLst>
</file>

<file path=ppt/tags/tag209.xml><?xml version="1.0" encoding="utf-8"?>
<p:tagLst xmlns:p="http://schemas.openxmlformats.org/presentationml/2006/main">
  <p:tag name="AS_UNIQUEID" val="294"/>
</p:tagLst>
</file>

<file path=ppt/tags/tag21.xml><?xml version="1.0" encoding="utf-8"?>
<p:tagLst xmlns:p="http://schemas.openxmlformats.org/presentationml/2006/main">
  <p:tag name="AS_UNIQUEID" val="107"/>
</p:tagLst>
</file>

<file path=ppt/tags/tag210.xml><?xml version="1.0" encoding="utf-8"?>
<p:tagLst xmlns:p="http://schemas.openxmlformats.org/presentationml/2006/main">
  <p:tag name="AS_UNIQUEID" val="295"/>
</p:tagLst>
</file>

<file path=ppt/tags/tag211.xml><?xml version="1.0" encoding="utf-8"?>
<p:tagLst xmlns:p="http://schemas.openxmlformats.org/presentationml/2006/main">
  <p:tag name="AS_UNIQUEID" val="296"/>
</p:tagLst>
</file>

<file path=ppt/tags/tag212.xml><?xml version="1.0" encoding="utf-8"?>
<p:tagLst xmlns:p="http://schemas.openxmlformats.org/presentationml/2006/main">
  <p:tag name="AS_UNIQUEID" val="297"/>
</p:tagLst>
</file>

<file path=ppt/tags/tag213.xml><?xml version="1.0" encoding="utf-8"?>
<p:tagLst xmlns:p="http://schemas.openxmlformats.org/presentationml/2006/main">
  <p:tag name="AS_UNIQUEID" val="298"/>
</p:tagLst>
</file>

<file path=ppt/tags/tag214.xml><?xml version="1.0" encoding="utf-8"?>
<p:tagLst xmlns:p="http://schemas.openxmlformats.org/presentationml/2006/main">
  <p:tag name="AS_UNIQUEID" val="299"/>
</p:tagLst>
</file>

<file path=ppt/tags/tag215.xml><?xml version="1.0" encoding="utf-8"?>
<p:tagLst xmlns:p="http://schemas.openxmlformats.org/presentationml/2006/main">
  <p:tag name="AS_UNIQUEID" val="300"/>
</p:tagLst>
</file>

<file path=ppt/tags/tag216.xml><?xml version="1.0" encoding="utf-8"?>
<p:tagLst xmlns:p="http://schemas.openxmlformats.org/presentationml/2006/main">
  <p:tag name="AS_UNIQUEID" val="301"/>
</p:tagLst>
</file>

<file path=ppt/tags/tag217.xml><?xml version="1.0" encoding="utf-8"?>
<p:tagLst xmlns:p="http://schemas.openxmlformats.org/presentationml/2006/main">
  <p:tag name="AS_UNIQUEID" val="302"/>
</p:tagLst>
</file>

<file path=ppt/tags/tag218.xml><?xml version="1.0" encoding="utf-8"?>
<p:tagLst xmlns:p="http://schemas.openxmlformats.org/presentationml/2006/main">
  <p:tag name="AS_UNIQUEID" val="303"/>
</p:tagLst>
</file>

<file path=ppt/tags/tag219.xml><?xml version="1.0" encoding="utf-8"?>
<p:tagLst xmlns:p="http://schemas.openxmlformats.org/presentationml/2006/main">
  <p:tag name="AS_UNIQUEID" val="304"/>
</p:tagLst>
</file>

<file path=ppt/tags/tag22.xml><?xml version="1.0" encoding="utf-8"?>
<p:tagLst xmlns:p="http://schemas.openxmlformats.org/presentationml/2006/main">
  <p:tag name="AS_UNIQUEID" val="108"/>
</p:tagLst>
</file>

<file path=ppt/tags/tag220.xml><?xml version="1.0" encoding="utf-8"?>
<p:tagLst xmlns:p="http://schemas.openxmlformats.org/presentationml/2006/main">
  <p:tag name="AS_UNIQUEID" val="305"/>
</p:tagLst>
</file>

<file path=ppt/tags/tag221.xml><?xml version="1.0" encoding="utf-8"?>
<p:tagLst xmlns:p="http://schemas.openxmlformats.org/presentationml/2006/main">
  <p:tag name="AS_UNIQUEID" val="306"/>
</p:tagLst>
</file>

<file path=ppt/tags/tag222.xml><?xml version="1.0" encoding="utf-8"?>
<p:tagLst xmlns:p="http://schemas.openxmlformats.org/presentationml/2006/main">
  <p:tag name="AS_UNIQUEID" val="307"/>
</p:tagLst>
</file>

<file path=ppt/tags/tag223.xml><?xml version="1.0" encoding="utf-8"?>
<p:tagLst xmlns:p="http://schemas.openxmlformats.org/presentationml/2006/main">
  <p:tag name="AS_UNIQUEID" val="308"/>
</p:tagLst>
</file>

<file path=ppt/tags/tag224.xml><?xml version="1.0" encoding="utf-8"?>
<p:tagLst xmlns:p="http://schemas.openxmlformats.org/presentationml/2006/main">
  <p:tag name="AS_UNIQUEID" val="309"/>
</p:tagLst>
</file>

<file path=ppt/tags/tag225.xml><?xml version="1.0" encoding="utf-8"?>
<p:tagLst xmlns:p="http://schemas.openxmlformats.org/presentationml/2006/main">
  <p:tag name="AS_UNIQUEID" val="310"/>
</p:tagLst>
</file>

<file path=ppt/tags/tag226.xml><?xml version="1.0" encoding="utf-8"?>
<p:tagLst xmlns:p="http://schemas.openxmlformats.org/presentationml/2006/main">
  <p:tag name="AS_UNIQUEID" val="311"/>
</p:tagLst>
</file>

<file path=ppt/tags/tag227.xml><?xml version="1.0" encoding="utf-8"?>
<p:tagLst xmlns:p="http://schemas.openxmlformats.org/presentationml/2006/main">
  <p:tag name="AS_UNIQUEID" val="312"/>
</p:tagLst>
</file>

<file path=ppt/tags/tag228.xml><?xml version="1.0" encoding="utf-8"?>
<p:tagLst xmlns:p="http://schemas.openxmlformats.org/presentationml/2006/main">
  <p:tag name="AS_UNIQUEID" val="313"/>
</p:tagLst>
</file>

<file path=ppt/tags/tag229.xml><?xml version="1.0" encoding="utf-8"?>
<p:tagLst xmlns:p="http://schemas.openxmlformats.org/presentationml/2006/main">
  <p:tag name="AS_UNIQUEID" val="314"/>
</p:tagLst>
</file>

<file path=ppt/tags/tag23.xml><?xml version="1.0" encoding="utf-8"?>
<p:tagLst xmlns:p="http://schemas.openxmlformats.org/presentationml/2006/main">
  <p:tag name="AS_UNIQUEID" val="109"/>
</p:tagLst>
</file>

<file path=ppt/tags/tag230.xml><?xml version="1.0" encoding="utf-8"?>
<p:tagLst xmlns:p="http://schemas.openxmlformats.org/presentationml/2006/main">
  <p:tag name="AS_UNIQUEID" val="315"/>
</p:tagLst>
</file>

<file path=ppt/tags/tag231.xml><?xml version="1.0" encoding="utf-8"?>
<p:tagLst xmlns:p="http://schemas.openxmlformats.org/presentationml/2006/main">
  <p:tag name="AS_UNIQUEID" val="316"/>
</p:tagLst>
</file>

<file path=ppt/tags/tag232.xml><?xml version="1.0" encoding="utf-8"?>
<p:tagLst xmlns:p="http://schemas.openxmlformats.org/presentationml/2006/main">
  <p:tag name="AS_UNIQUEID" val="317"/>
</p:tagLst>
</file>

<file path=ppt/tags/tag233.xml><?xml version="1.0" encoding="utf-8"?>
<p:tagLst xmlns:p="http://schemas.openxmlformats.org/presentationml/2006/main">
  <p:tag name="AS_UNIQUEID" val="318"/>
</p:tagLst>
</file>

<file path=ppt/tags/tag23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4.xml><?xml version="1.0" encoding="utf-8"?>
<p:tagLst xmlns:p="http://schemas.openxmlformats.org/presentationml/2006/main">
  <p:tag name="AS_UNIQUEID" val="110"/>
</p:tagLst>
</file>

<file path=ppt/tags/tag25.xml><?xml version="1.0" encoding="utf-8"?>
<p:tagLst xmlns:p="http://schemas.openxmlformats.org/presentationml/2006/main">
  <p:tag name="AS_UNIQUEID" val="111"/>
</p:tagLst>
</file>

<file path=ppt/tags/tag26.xml><?xml version="1.0" encoding="utf-8"?>
<p:tagLst xmlns:p="http://schemas.openxmlformats.org/presentationml/2006/main">
  <p:tag name="AS_UNIQUEID" val="112"/>
</p:tagLst>
</file>

<file path=ppt/tags/tag27.xml><?xml version="1.0" encoding="utf-8"?>
<p:tagLst xmlns:p="http://schemas.openxmlformats.org/presentationml/2006/main">
  <p:tag name="AS_UNIQUEID" val="113"/>
</p:tagLst>
</file>

<file path=ppt/tags/tag28.xml><?xml version="1.0" encoding="utf-8"?>
<p:tagLst xmlns:p="http://schemas.openxmlformats.org/presentationml/2006/main">
  <p:tag name="AS_UNIQUEID" val="114"/>
</p:tagLst>
</file>

<file path=ppt/tags/tag29.xml><?xml version="1.0" encoding="utf-8"?>
<p:tagLst xmlns:p="http://schemas.openxmlformats.org/presentationml/2006/main">
  <p:tag name="AS_UNIQUEID" val="115"/>
</p:tagLst>
</file>

<file path=ppt/tags/tag3.xml><?xml version="1.0" encoding="utf-8"?>
<p:tagLst xmlns:p="http://schemas.openxmlformats.org/presentationml/2006/main">
  <p:tag name="AS_UNIQUEID" val="89"/>
</p:tagLst>
</file>

<file path=ppt/tags/tag30.xml><?xml version="1.0" encoding="utf-8"?>
<p:tagLst xmlns:p="http://schemas.openxmlformats.org/presentationml/2006/main">
  <p:tag name="AS_UNIQUEID" val="116"/>
</p:tagLst>
</file>

<file path=ppt/tags/tag31.xml><?xml version="1.0" encoding="utf-8"?>
<p:tagLst xmlns:p="http://schemas.openxmlformats.org/presentationml/2006/main">
  <p:tag name="AS_UNIQUEID" val="117"/>
</p:tagLst>
</file>

<file path=ppt/tags/tag32.xml><?xml version="1.0" encoding="utf-8"?>
<p:tagLst xmlns:p="http://schemas.openxmlformats.org/presentationml/2006/main">
  <p:tag name="AS_UNIQUEID" val="118"/>
</p:tagLst>
</file>

<file path=ppt/tags/tag33.xml><?xml version="1.0" encoding="utf-8"?>
<p:tagLst xmlns:p="http://schemas.openxmlformats.org/presentationml/2006/main">
  <p:tag name="AS_UNIQUEID" val="119"/>
</p:tagLst>
</file>

<file path=ppt/tags/tag34.xml><?xml version="1.0" encoding="utf-8"?>
<p:tagLst xmlns:p="http://schemas.openxmlformats.org/presentationml/2006/main">
  <p:tag name="AS_UNIQUEID" val="120"/>
</p:tagLst>
</file>

<file path=ppt/tags/tag35.xml><?xml version="1.0" encoding="utf-8"?>
<p:tagLst xmlns:p="http://schemas.openxmlformats.org/presentationml/2006/main">
  <p:tag name="AS_UNIQUEID" val="121"/>
</p:tagLst>
</file>

<file path=ppt/tags/tag36.xml><?xml version="1.0" encoding="utf-8"?>
<p:tagLst xmlns:p="http://schemas.openxmlformats.org/presentationml/2006/main">
  <p:tag name="AS_UNIQUEID" val="122"/>
</p:tagLst>
</file>

<file path=ppt/tags/tag37.xml><?xml version="1.0" encoding="utf-8"?>
<p:tagLst xmlns:p="http://schemas.openxmlformats.org/presentationml/2006/main">
  <p:tag name="AS_UNIQUEID" val="123"/>
</p:tagLst>
</file>

<file path=ppt/tags/tag38.xml><?xml version="1.0" encoding="utf-8"?>
<p:tagLst xmlns:p="http://schemas.openxmlformats.org/presentationml/2006/main">
  <p:tag name="AS_UNIQUEID" val="124"/>
</p:tagLst>
</file>

<file path=ppt/tags/tag39.xml><?xml version="1.0" encoding="utf-8"?>
<p:tagLst xmlns:p="http://schemas.openxmlformats.org/presentationml/2006/main">
  <p:tag name="AS_UNIQUEID" val="125"/>
</p:tagLst>
</file>

<file path=ppt/tags/tag4.xml><?xml version="1.0" encoding="utf-8"?>
<p:tagLst xmlns:p="http://schemas.openxmlformats.org/presentationml/2006/main">
  <p:tag name="AS_UNIQUEID" val="90"/>
</p:tagLst>
</file>

<file path=ppt/tags/tag40.xml><?xml version="1.0" encoding="utf-8"?>
<p:tagLst xmlns:p="http://schemas.openxmlformats.org/presentationml/2006/main">
  <p:tag name="AS_UNIQUEID" val="126"/>
</p:tagLst>
</file>

<file path=ppt/tags/tag41.xml><?xml version="1.0" encoding="utf-8"?>
<p:tagLst xmlns:p="http://schemas.openxmlformats.org/presentationml/2006/main">
  <p:tag name="AS_UNIQUEID" val="127"/>
</p:tagLst>
</file>

<file path=ppt/tags/tag42.xml><?xml version="1.0" encoding="utf-8"?>
<p:tagLst xmlns:p="http://schemas.openxmlformats.org/presentationml/2006/main">
  <p:tag name="AS_UNIQUEID" val="128"/>
</p:tagLst>
</file>

<file path=ppt/tags/tag43.xml><?xml version="1.0" encoding="utf-8"?>
<p:tagLst xmlns:p="http://schemas.openxmlformats.org/presentationml/2006/main">
  <p:tag name="AS_UNIQUEID" val="129"/>
</p:tagLst>
</file>

<file path=ppt/tags/tag44.xml><?xml version="1.0" encoding="utf-8"?>
<p:tagLst xmlns:p="http://schemas.openxmlformats.org/presentationml/2006/main">
  <p:tag name="AS_UNIQUEID" val="130"/>
</p:tagLst>
</file>

<file path=ppt/tags/tag45.xml><?xml version="1.0" encoding="utf-8"?>
<p:tagLst xmlns:p="http://schemas.openxmlformats.org/presentationml/2006/main">
  <p:tag name="AS_UNIQUEID" val="131"/>
</p:tagLst>
</file>

<file path=ppt/tags/tag46.xml><?xml version="1.0" encoding="utf-8"?>
<p:tagLst xmlns:p="http://schemas.openxmlformats.org/presentationml/2006/main">
  <p:tag name="AS_UNIQUEID" val="132"/>
</p:tagLst>
</file>

<file path=ppt/tags/tag47.xml><?xml version="1.0" encoding="utf-8"?>
<p:tagLst xmlns:p="http://schemas.openxmlformats.org/presentationml/2006/main">
  <p:tag name="AS_UNIQUEID" val="133"/>
</p:tagLst>
</file>

<file path=ppt/tags/tag48.xml><?xml version="1.0" encoding="utf-8"?>
<p:tagLst xmlns:p="http://schemas.openxmlformats.org/presentationml/2006/main">
  <p:tag name="AS_UNIQUEID" val="134"/>
</p:tagLst>
</file>

<file path=ppt/tags/tag49.xml><?xml version="1.0" encoding="utf-8"?>
<p:tagLst xmlns:p="http://schemas.openxmlformats.org/presentationml/2006/main">
  <p:tag name="AS_UNIQUEID" val="135"/>
</p:tagLst>
</file>

<file path=ppt/tags/tag5.xml><?xml version="1.0" encoding="utf-8"?>
<p:tagLst xmlns:p="http://schemas.openxmlformats.org/presentationml/2006/main">
  <p:tag name="AS_UNIQUEID" val="91"/>
</p:tagLst>
</file>

<file path=ppt/tags/tag50.xml><?xml version="1.0" encoding="utf-8"?>
<p:tagLst xmlns:p="http://schemas.openxmlformats.org/presentationml/2006/main">
  <p:tag name="AS_UNIQUEID" val="136"/>
</p:tagLst>
</file>

<file path=ppt/tags/tag51.xml><?xml version="1.0" encoding="utf-8"?>
<p:tagLst xmlns:p="http://schemas.openxmlformats.org/presentationml/2006/main">
  <p:tag name="AS_UNIQUEID" val="137"/>
</p:tagLst>
</file>

<file path=ppt/tags/tag52.xml><?xml version="1.0" encoding="utf-8"?>
<p:tagLst xmlns:p="http://schemas.openxmlformats.org/presentationml/2006/main">
  <p:tag name="AS_UNIQUEID" val="138"/>
</p:tagLst>
</file>

<file path=ppt/tags/tag53.xml><?xml version="1.0" encoding="utf-8"?>
<p:tagLst xmlns:p="http://schemas.openxmlformats.org/presentationml/2006/main">
  <p:tag name="AS_UNIQUEID" val="139"/>
</p:tagLst>
</file>

<file path=ppt/tags/tag54.xml><?xml version="1.0" encoding="utf-8"?>
<p:tagLst xmlns:p="http://schemas.openxmlformats.org/presentationml/2006/main">
  <p:tag name="AS_UNIQUEID" val="140"/>
</p:tagLst>
</file>

<file path=ppt/tags/tag55.xml><?xml version="1.0" encoding="utf-8"?>
<p:tagLst xmlns:p="http://schemas.openxmlformats.org/presentationml/2006/main">
  <p:tag name="AS_UNIQUEID" val="141"/>
</p:tagLst>
</file>

<file path=ppt/tags/tag56.xml><?xml version="1.0" encoding="utf-8"?>
<p:tagLst xmlns:p="http://schemas.openxmlformats.org/presentationml/2006/main">
  <p:tag name="AS_UNIQUEID" val="142"/>
</p:tagLst>
</file>

<file path=ppt/tags/tag57.xml><?xml version="1.0" encoding="utf-8"?>
<p:tagLst xmlns:p="http://schemas.openxmlformats.org/presentationml/2006/main">
  <p:tag name="AS_UNIQUEID" val="143"/>
</p:tagLst>
</file>

<file path=ppt/tags/tag58.xml><?xml version="1.0" encoding="utf-8"?>
<p:tagLst xmlns:p="http://schemas.openxmlformats.org/presentationml/2006/main">
  <p:tag name="AS_UNIQUEID" val="144"/>
</p:tagLst>
</file>

<file path=ppt/tags/tag59.xml><?xml version="1.0" encoding="utf-8"?>
<p:tagLst xmlns:p="http://schemas.openxmlformats.org/presentationml/2006/main">
  <p:tag name="AS_UNIQUEID" val="145"/>
</p:tagLst>
</file>

<file path=ppt/tags/tag6.xml><?xml version="1.0" encoding="utf-8"?>
<p:tagLst xmlns:p="http://schemas.openxmlformats.org/presentationml/2006/main">
  <p:tag name="AS_UNIQUEID" val="92"/>
</p:tagLst>
</file>

<file path=ppt/tags/tag60.xml><?xml version="1.0" encoding="utf-8"?>
<p:tagLst xmlns:p="http://schemas.openxmlformats.org/presentationml/2006/main">
  <p:tag name="AS_UNIQUEID" val="146"/>
</p:tagLst>
</file>

<file path=ppt/tags/tag61.xml><?xml version="1.0" encoding="utf-8"?>
<p:tagLst xmlns:p="http://schemas.openxmlformats.org/presentationml/2006/main">
  <p:tag name="AS_UNIQUEID" val="147"/>
</p:tagLst>
</file>

<file path=ppt/tags/tag62.xml><?xml version="1.0" encoding="utf-8"?>
<p:tagLst xmlns:p="http://schemas.openxmlformats.org/presentationml/2006/main">
  <p:tag name="AS_UNIQUEID" val="148"/>
</p:tagLst>
</file>

<file path=ppt/tags/tag63.xml><?xml version="1.0" encoding="utf-8"?>
<p:tagLst xmlns:p="http://schemas.openxmlformats.org/presentationml/2006/main">
  <p:tag name="AS_UNIQUEID" val="149"/>
</p:tagLst>
</file>

<file path=ppt/tags/tag64.xml><?xml version="1.0" encoding="utf-8"?>
<p:tagLst xmlns:p="http://schemas.openxmlformats.org/presentationml/2006/main">
  <p:tag name="AS_UNIQUEID" val="150"/>
</p:tagLst>
</file>

<file path=ppt/tags/tag65.xml><?xml version="1.0" encoding="utf-8"?>
<p:tagLst xmlns:p="http://schemas.openxmlformats.org/presentationml/2006/main">
  <p:tag name="AS_UNIQUEID" val="151"/>
</p:tagLst>
</file>

<file path=ppt/tags/tag66.xml><?xml version="1.0" encoding="utf-8"?>
<p:tagLst xmlns:p="http://schemas.openxmlformats.org/presentationml/2006/main">
  <p:tag name="AS_UNIQUEID" val="152"/>
</p:tagLst>
</file>

<file path=ppt/tags/tag67.xml><?xml version="1.0" encoding="utf-8"?>
<p:tagLst xmlns:p="http://schemas.openxmlformats.org/presentationml/2006/main">
  <p:tag name="AS_UNIQUEID" val="153"/>
</p:tagLst>
</file>

<file path=ppt/tags/tag68.xml><?xml version="1.0" encoding="utf-8"?>
<p:tagLst xmlns:p="http://schemas.openxmlformats.org/presentationml/2006/main">
  <p:tag name="AS_UNIQUEID" val="154"/>
</p:tagLst>
</file>

<file path=ppt/tags/tag69.xml><?xml version="1.0" encoding="utf-8"?>
<p:tagLst xmlns:p="http://schemas.openxmlformats.org/presentationml/2006/main">
  <p:tag name="AS_UNIQUEID" val="155"/>
</p:tagLst>
</file>

<file path=ppt/tags/tag7.xml><?xml version="1.0" encoding="utf-8"?>
<p:tagLst xmlns:p="http://schemas.openxmlformats.org/presentationml/2006/main">
  <p:tag name="AS_UNIQUEID" val="93"/>
</p:tagLst>
</file>

<file path=ppt/tags/tag70.xml><?xml version="1.0" encoding="utf-8"?>
<p:tagLst xmlns:p="http://schemas.openxmlformats.org/presentationml/2006/main">
  <p:tag name="AS_UNIQUEID" val="156"/>
</p:tagLst>
</file>

<file path=ppt/tags/tag71.xml><?xml version="1.0" encoding="utf-8"?>
<p:tagLst xmlns:p="http://schemas.openxmlformats.org/presentationml/2006/main">
  <p:tag name="AS_UNIQUEID" val="157"/>
</p:tagLst>
</file>

<file path=ppt/tags/tag72.xml><?xml version="1.0" encoding="utf-8"?>
<p:tagLst xmlns:p="http://schemas.openxmlformats.org/presentationml/2006/main">
  <p:tag name="AS_UNIQUEID" val="158"/>
</p:tagLst>
</file>

<file path=ppt/tags/tag73.xml><?xml version="1.0" encoding="utf-8"?>
<p:tagLst xmlns:p="http://schemas.openxmlformats.org/presentationml/2006/main">
  <p:tag name="AS_UNIQUEID" val="159"/>
</p:tagLst>
</file>

<file path=ppt/tags/tag74.xml><?xml version="1.0" encoding="utf-8"?>
<p:tagLst xmlns:p="http://schemas.openxmlformats.org/presentationml/2006/main">
  <p:tag name="AS_UNIQUEID" val="160"/>
</p:tagLst>
</file>

<file path=ppt/tags/tag75.xml><?xml version="1.0" encoding="utf-8"?>
<p:tagLst xmlns:p="http://schemas.openxmlformats.org/presentationml/2006/main">
  <p:tag name="AS_UNIQUEID" val="161"/>
</p:tagLst>
</file>

<file path=ppt/tags/tag76.xml><?xml version="1.0" encoding="utf-8"?>
<p:tagLst xmlns:p="http://schemas.openxmlformats.org/presentationml/2006/main">
  <p:tag name="AS_UNIQUEID" val="162"/>
</p:tagLst>
</file>

<file path=ppt/tags/tag77.xml><?xml version="1.0" encoding="utf-8"?>
<p:tagLst xmlns:p="http://schemas.openxmlformats.org/presentationml/2006/main">
  <p:tag name="AS_UNIQUEID" val="163"/>
</p:tagLst>
</file>

<file path=ppt/tags/tag78.xml><?xml version="1.0" encoding="utf-8"?>
<p:tagLst xmlns:p="http://schemas.openxmlformats.org/presentationml/2006/main">
  <p:tag name="AS_UNIQUEID" val="164"/>
</p:tagLst>
</file>

<file path=ppt/tags/tag79.xml><?xml version="1.0" encoding="utf-8"?>
<p:tagLst xmlns:p="http://schemas.openxmlformats.org/presentationml/2006/main">
  <p:tag name="AS_UNIQUEID" val="165"/>
</p:tagLst>
</file>

<file path=ppt/tags/tag8.xml><?xml version="1.0" encoding="utf-8"?>
<p:tagLst xmlns:p="http://schemas.openxmlformats.org/presentationml/2006/main">
  <p:tag name="AS_UNIQUEID" val="94"/>
</p:tagLst>
</file>

<file path=ppt/tags/tag80.xml><?xml version="1.0" encoding="utf-8"?>
<p:tagLst xmlns:p="http://schemas.openxmlformats.org/presentationml/2006/main">
  <p:tag name="AS_UNIQUEID" val="166"/>
</p:tagLst>
</file>

<file path=ppt/tags/tag81.xml><?xml version="1.0" encoding="utf-8"?>
<p:tagLst xmlns:p="http://schemas.openxmlformats.org/presentationml/2006/main">
  <p:tag name="AS_UNIQUEID" val="167"/>
</p:tagLst>
</file>

<file path=ppt/tags/tag82.xml><?xml version="1.0" encoding="utf-8"?>
<p:tagLst xmlns:p="http://schemas.openxmlformats.org/presentationml/2006/main">
  <p:tag name="AS_UNIQUEID" val="168"/>
</p:tagLst>
</file>

<file path=ppt/tags/tag83.xml><?xml version="1.0" encoding="utf-8"?>
<p:tagLst xmlns:p="http://schemas.openxmlformats.org/presentationml/2006/main">
  <p:tag name="AS_UNIQUEID" val="169"/>
</p:tagLst>
</file>

<file path=ppt/tags/tag84.xml><?xml version="1.0" encoding="utf-8"?>
<p:tagLst xmlns:p="http://schemas.openxmlformats.org/presentationml/2006/main">
  <p:tag name="AS_UNIQUEID" val="170"/>
</p:tagLst>
</file>

<file path=ppt/tags/tag85.xml><?xml version="1.0" encoding="utf-8"?>
<p:tagLst xmlns:p="http://schemas.openxmlformats.org/presentationml/2006/main">
  <p:tag name="AS_UNIQUEID" val="171"/>
</p:tagLst>
</file>

<file path=ppt/tags/tag86.xml><?xml version="1.0" encoding="utf-8"?>
<p:tagLst xmlns:p="http://schemas.openxmlformats.org/presentationml/2006/main">
  <p:tag name="AS_UNIQUEID" val="172"/>
</p:tagLst>
</file>

<file path=ppt/tags/tag87.xml><?xml version="1.0" encoding="utf-8"?>
<p:tagLst xmlns:p="http://schemas.openxmlformats.org/presentationml/2006/main">
  <p:tag name="AS_UNIQUEID" val="173"/>
</p:tagLst>
</file>

<file path=ppt/tags/tag88.xml><?xml version="1.0" encoding="utf-8"?>
<p:tagLst xmlns:p="http://schemas.openxmlformats.org/presentationml/2006/main">
  <p:tag name="AS_UNIQUEID" val="174"/>
</p:tagLst>
</file>

<file path=ppt/tags/tag89.xml><?xml version="1.0" encoding="utf-8"?>
<p:tagLst xmlns:p="http://schemas.openxmlformats.org/presentationml/2006/main">
  <p:tag name="AS_UNIQUEID" val="175"/>
</p:tagLst>
</file>

<file path=ppt/tags/tag9.xml><?xml version="1.0" encoding="utf-8"?>
<p:tagLst xmlns:p="http://schemas.openxmlformats.org/presentationml/2006/main">
  <p:tag name="AS_UNIQUEID" val="95"/>
</p:tagLst>
</file>

<file path=ppt/tags/tag90.xml><?xml version="1.0" encoding="utf-8"?>
<p:tagLst xmlns:p="http://schemas.openxmlformats.org/presentationml/2006/main">
  <p:tag name="AS_UNIQUEID" val="176"/>
</p:tagLst>
</file>

<file path=ppt/tags/tag91.xml><?xml version="1.0" encoding="utf-8"?>
<p:tagLst xmlns:p="http://schemas.openxmlformats.org/presentationml/2006/main">
  <p:tag name="AS_UNIQUEID" val="177"/>
</p:tagLst>
</file>

<file path=ppt/tags/tag92.xml><?xml version="1.0" encoding="utf-8"?>
<p:tagLst xmlns:p="http://schemas.openxmlformats.org/presentationml/2006/main">
  <p:tag name="AS_UNIQUEID" val="178"/>
</p:tagLst>
</file>

<file path=ppt/tags/tag93.xml><?xml version="1.0" encoding="utf-8"?>
<p:tagLst xmlns:p="http://schemas.openxmlformats.org/presentationml/2006/main">
  <p:tag name="AS_UNIQUEID" val="179"/>
</p:tagLst>
</file>

<file path=ppt/tags/tag94.xml><?xml version="1.0" encoding="utf-8"?>
<p:tagLst xmlns:p="http://schemas.openxmlformats.org/presentationml/2006/main">
  <p:tag name="AS_UNIQUEID" val="180"/>
</p:tagLst>
</file>

<file path=ppt/tags/tag95.xml><?xml version="1.0" encoding="utf-8"?>
<p:tagLst xmlns:p="http://schemas.openxmlformats.org/presentationml/2006/main">
  <p:tag name="AS_UNIQUEID" val="181"/>
</p:tagLst>
</file>

<file path=ppt/tags/tag96.xml><?xml version="1.0" encoding="utf-8"?>
<p:tagLst xmlns:p="http://schemas.openxmlformats.org/presentationml/2006/main">
  <p:tag name="AS_UNIQUEID" val="182"/>
</p:tagLst>
</file>

<file path=ppt/tags/tag97.xml><?xml version="1.0" encoding="utf-8"?>
<p:tagLst xmlns:p="http://schemas.openxmlformats.org/presentationml/2006/main">
  <p:tag name="AS_UNIQUEID" val="183"/>
</p:tagLst>
</file>

<file path=ppt/tags/tag98.xml><?xml version="1.0" encoding="utf-8"?>
<p:tagLst xmlns:p="http://schemas.openxmlformats.org/presentationml/2006/main">
  <p:tag name="AS_UNIQUEID" val="184"/>
</p:tagLst>
</file>

<file path=ppt/tags/tag99.xml><?xml version="1.0" encoding="utf-8"?>
<p:tagLst xmlns:p="http://schemas.openxmlformats.org/presentationml/2006/main">
  <p:tag name="AS_UNIQUEID" val="185"/>
</p:tagLst>
</file>

<file path=ppt/theme/theme1.xml><?xml version="1.0" encoding="utf-8"?>
<a:theme xmlns:r="http://schemas.openxmlformats.org/officeDocument/2006/relationships" xmlns:a="http://schemas.openxmlformats.org/drawingml/2006/main" name="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135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2">
      <vt:lpstr>Arial</vt:lpstr>
      <vt:lpstr>Calibri Light</vt:lpstr>
      <vt:lpstr>Calibri</vt:lpstr>
      <vt:lpstr>宋体</vt:lpstr>
      <vt:lpstr>华文行楷</vt:lpstr>
      <vt:lpstr>方正楷体简体</vt:lpstr>
      <vt:lpstr>方正北魏楷书简体</vt:lpstr>
      <vt:lpstr>微软雅黑</vt:lpstr>
      <vt:lpstr>黑体</vt:lpstr>
      <vt:lpstr>华文楷体</vt:lpstr>
      <vt:lpstr>方正华隶简体</vt:lpstr>
      <vt:lpstr>汉仪中隶书简</vt:lpstr>
      <vt:lpstr>Wingdings</vt:lpstr>
      <vt:lpstr>汉仪中宋简</vt:lpstr>
      <vt:lpstr>千图网海量PPT模板www.58pic.com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读课文、理脉络</vt:lpstr>
      <vt:lpstr>PowerPoint Presentation</vt:lpstr>
      <vt:lpstr>PowerPoint Presentation</vt:lpstr>
      <vt:lpstr>【思考】文章的小标题有何作用？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2021-08-19T19:53:34.370</cp:lastPrinted>
  <dcterms:created xsi:type="dcterms:W3CDTF">2021-08-19T19:53:34Z</dcterms:created>
  <dcterms:modified xsi:type="dcterms:W3CDTF">2021-08-19T11:53:37Z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