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66" r:id="rId4"/>
    <p:sldMasterId id="2147483679" r:id="rId5"/>
    <p:sldMasterId id="2147483693" r:id="rId6"/>
  </p:sldMasterIdLst>
  <p:notesMasterIdLst>
    <p:notesMasterId r:id="rId44"/>
  </p:notesMasterIdLst>
  <p:sldIdLst>
    <p:sldId id="3036" r:id="rId7"/>
    <p:sldId id="3045" r:id="rId8"/>
    <p:sldId id="3038" r:id="rId9"/>
    <p:sldId id="3039" r:id="rId10"/>
    <p:sldId id="3040" r:id="rId11"/>
    <p:sldId id="3041" r:id="rId12"/>
    <p:sldId id="3232" r:id="rId13"/>
    <p:sldId id="3042" r:id="rId14"/>
    <p:sldId id="3233" r:id="rId15"/>
    <p:sldId id="3234" r:id="rId16"/>
    <p:sldId id="3230" r:id="rId17"/>
    <p:sldId id="3043" r:id="rId18"/>
    <p:sldId id="3044" r:id="rId19"/>
    <p:sldId id="3236" r:id="rId20"/>
    <p:sldId id="3238" r:id="rId21"/>
    <p:sldId id="3235" r:id="rId22"/>
    <p:sldId id="3237" r:id="rId23"/>
    <p:sldId id="3240" r:id="rId24"/>
    <p:sldId id="3239" r:id="rId25"/>
    <p:sldId id="3242" r:id="rId26"/>
    <p:sldId id="3241" r:id="rId27"/>
    <p:sldId id="3243" r:id="rId28"/>
    <p:sldId id="3231" r:id="rId29"/>
    <p:sldId id="3046" r:id="rId30"/>
    <p:sldId id="3229" r:id="rId31"/>
    <p:sldId id="1233" r:id="rId32"/>
    <p:sldId id="704" r:id="rId33"/>
    <p:sldId id="3047" r:id="rId34"/>
    <p:sldId id="3049" r:id="rId35"/>
    <p:sldId id="3050" r:id="rId36"/>
    <p:sldId id="3051" r:id="rId37"/>
    <p:sldId id="3052" r:id="rId38"/>
    <p:sldId id="3053" r:id="rId39"/>
    <p:sldId id="3054" r:id="rId40"/>
    <p:sldId id="1323" r:id="rId41"/>
    <p:sldId id="2941" r:id="rId42"/>
    <p:sldId id="3122" r:id="rId43"/>
    <p:sldId id="3123" r:id="rId45"/>
    <p:sldId id="3124" r:id="rId46"/>
    <p:sldId id="3125" r:id="rId47"/>
    <p:sldId id="3126" r:id="rId48"/>
    <p:sldId id="3127" r:id="rId49"/>
    <p:sldId id="3128" r:id="rId50"/>
    <p:sldId id="3129" r:id="rId51"/>
    <p:sldId id="3130" r:id="rId52"/>
    <p:sldId id="3131" r:id="rId53"/>
    <p:sldId id="3132" r:id="rId54"/>
    <p:sldId id="3133" r:id="rId55"/>
    <p:sldId id="3134" r:id="rId56"/>
    <p:sldId id="3135" r:id="rId57"/>
    <p:sldId id="3136" r:id="rId58"/>
    <p:sldId id="2942" r:id="rId59"/>
    <p:sldId id="3138" r:id="rId60"/>
    <p:sldId id="3144" r:id="rId61"/>
    <p:sldId id="2943" r:id="rId62"/>
    <p:sldId id="1558" r:id="rId63"/>
    <p:sldId id="3139" r:id="rId64"/>
    <p:sldId id="3140" r:id="rId65"/>
    <p:sldId id="3141" r:id="rId66"/>
    <p:sldId id="3142" r:id="rId67"/>
    <p:sldId id="3143" r:id="rId68"/>
    <p:sldId id="2787" r:id="rId69"/>
    <p:sldId id="3145" r:id="rId70"/>
    <p:sldId id="3146" r:id="rId71"/>
    <p:sldId id="3150" r:id="rId72"/>
    <p:sldId id="3147" r:id="rId73"/>
    <p:sldId id="3149" r:id="rId74"/>
    <p:sldId id="2602" r:id="rId75"/>
    <p:sldId id="3351" r:id="rId76"/>
    <p:sldId id="3151" r:id="rId77"/>
    <p:sldId id="3152" r:id="rId78"/>
    <p:sldId id="3153" r:id="rId79"/>
    <p:sldId id="3154" r:id="rId80"/>
    <p:sldId id="3352" r:id="rId81"/>
    <p:sldId id="3353" r:id="rId82"/>
    <p:sldId id="3354" r:id="rId83"/>
    <p:sldId id="3155" r:id="rId84"/>
    <p:sldId id="3156" r:id="rId85"/>
    <p:sldId id="3157" r:id="rId86"/>
    <p:sldId id="3158" r:id="rId87"/>
    <p:sldId id="3409" r:id="rId88"/>
    <p:sldId id="3159" r:id="rId89"/>
    <p:sldId id="3160" r:id="rId90"/>
    <p:sldId id="3161" r:id="rId91"/>
    <p:sldId id="3162" r:id="rId92"/>
    <p:sldId id="2726" r:id="rId93"/>
    <p:sldId id="3195" r:id="rId94"/>
    <p:sldId id="3192" r:id="rId95"/>
    <p:sldId id="3193" r:id="rId96"/>
    <p:sldId id="3186" r:id="rId97"/>
    <p:sldId id="3173" r:id="rId98"/>
    <p:sldId id="3174" r:id="rId99"/>
    <p:sldId id="3175" r:id="rId100"/>
    <p:sldId id="3176" r:id="rId101"/>
    <p:sldId id="3177" r:id="rId102"/>
    <p:sldId id="3217" r:id="rId103"/>
    <p:sldId id="3196" r:id="rId104"/>
    <p:sldId id="3198" r:id="rId105"/>
    <p:sldId id="3199" r:id="rId106"/>
    <p:sldId id="3200" r:id="rId107"/>
    <p:sldId id="3201" r:id="rId108"/>
    <p:sldId id="3202" r:id="rId109"/>
    <p:sldId id="3203" r:id="rId110"/>
    <p:sldId id="3204" r:id="rId111"/>
    <p:sldId id="3205" r:id="rId112"/>
    <p:sldId id="3206" r:id="rId113"/>
    <p:sldId id="3207" r:id="rId114"/>
    <p:sldId id="3208" r:id="rId115"/>
    <p:sldId id="3209" r:id="rId116"/>
    <p:sldId id="3210" r:id="rId117"/>
    <p:sldId id="3211" r:id="rId118"/>
    <p:sldId id="3212" r:id="rId119"/>
    <p:sldId id="3219" r:id="rId120"/>
    <p:sldId id="3213" r:id="rId121"/>
    <p:sldId id="3220" r:id="rId122"/>
    <p:sldId id="3221" r:id="rId123"/>
    <p:sldId id="3214" r:id="rId124"/>
    <p:sldId id="3215" r:id="rId125"/>
    <p:sldId id="3216" r:id="rId126"/>
    <p:sldId id="3222" r:id="rId127"/>
    <p:sldId id="3223" r:id="rId128"/>
    <p:sldId id="3224" r:id="rId129"/>
    <p:sldId id="3225" r:id="rId130"/>
    <p:sldId id="3226" r:id="rId131"/>
    <p:sldId id="3227" r:id="rId1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3c467ca-54a5-4c6b-a7c4-b9cb4a896d2a}">
          <p14:sldIdLst>
            <p14:sldId id="3036"/>
            <p14:sldId id="3045"/>
            <p14:sldId id="3038"/>
            <p14:sldId id="3039"/>
            <p14:sldId id="3040"/>
            <p14:sldId id="3232"/>
            <p14:sldId id="3042"/>
            <p14:sldId id="3233"/>
            <p14:sldId id="3234"/>
            <p14:sldId id="3230"/>
            <p14:sldId id="3043"/>
            <p14:sldId id="3044"/>
            <p14:sldId id="3236"/>
            <p14:sldId id="3238"/>
            <p14:sldId id="3235"/>
            <p14:sldId id="3237"/>
            <p14:sldId id="3240"/>
            <p14:sldId id="3239"/>
            <p14:sldId id="3242"/>
            <p14:sldId id="3241"/>
            <p14:sldId id="3243"/>
            <p14:sldId id="3231"/>
            <p14:sldId id="3046"/>
            <p14:sldId id="3229"/>
            <p14:sldId id="1233"/>
            <p14:sldId id="704"/>
            <p14:sldId id="3047"/>
            <p14:sldId id="3049"/>
            <p14:sldId id="3050"/>
            <p14:sldId id="3051"/>
            <p14:sldId id="3052"/>
            <p14:sldId id="3053"/>
            <p14:sldId id="3054"/>
            <p14:sldId id="1323"/>
            <p14:sldId id="2941"/>
            <p14:sldId id="3122"/>
            <p14:sldId id="3123"/>
            <p14:sldId id="3124"/>
            <p14:sldId id="3125"/>
            <p14:sldId id="3126"/>
            <p14:sldId id="3127"/>
            <p14:sldId id="3128"/>
            <p14:sldId id="3129"/>
            <p14:sldId id="3130"/>
            <p14:sldId id="3131"/>
            <p14:sldId id="3132"/>
            <p14:sldId id="3133"/>
            <p14:sldId id="3134"/>
            <p14:sldId id="3135"/>
            <p14:sldId id="3136"/>
            <p14:sldId id="2942"/>
            <p14:sldId id="3138"/>
            <p14:sldId id="3144"/>
            <p14:sldId id="2943"/>
            <p14:sldId id="1558"/>
            <p14:sldId id="3139"/>
            <p14:sldId id="3140"/>
            <p14:sldId id="3141"/>
            <p14:sldId id="3142"/>
            <p14:sldId id="3143"/>
            <p14:sldId id="2787"/>
            <p14:sldId id="3145"/>
            <p14:sldId id="3146"/>
            <p14:sldId id="3150"/>
            <p14:sldId id="3147"/>
            <p14:sldId id="3149"/>
            <p14:sldId id="3351"/>
            <p14:sldId id="3151"/>
            <p14:sldId id="3152"/>
            <p14:sldId id="3153"/>
            <p14:sldId id="3352"/>
            <p14:sldId id="3353"/>
            <p14:sldId id="3156"/>
            <p14:sldId id="3157"/>
            <p14:sldId id="3158"/>
            <p14:sldId id="3409"/>
            <p14:sldId id="3159"/>
            <p14:sldId id="3160"/>
            <p14:sldId id="3161"/>
            <p14:sldId id="3162"/>
            <p14:sldId id="3041"/>
            <p14:sldId id="2602"/>
            <p14:sldId id="3354"/>
            <p14:sldId id="3155"/>
            <p14:sldId id="3154"/>
          </p14:sldIdLst>
        </p14:section>
        <p14:section name="无标题节" id="{4e9db433-5224-4da5-ba09-cc496536052a}">
          <p14:sldIdLst>
            <p14:sldId id="2726"/>
            <p14:sldId id="3195"/>
            <p14:sldId id="3192"/>
            <p14:sldId id="3193"/>
            <p14:sldId id="3186"/>
            <p14:sldId id="3173"/>
            <p14:sldId id="3175"/>
            <p14:sldId id="3176"/>
            <p14:sldId id="3177"/>
            <p14:sldId id="3217"/>
            <p14:sldId id="3198"/>
            <p14:sldId id="3199"/>
            <p14:sldId id="3200"/>
            <p14:sldId id="3202"/>
            <p14:sldId id="3203"/>
            <p14:sldId id="3204"/>
            <p14:sldId id="3205"/>
            <p14:sldId id="3206"/>
            <p14:sldId id="3207"/>
            <p14:sldId id="3208"/>
            <p14:sldId id="3209"/>
            <p14:sldId id="3211"/>
            <p14:sldId id="3212"/>
            <p14:sldId id="3219"/>
            <p14:sldId id="3213"/>
            <p14:sldId id="3220"/>
            <p14:sldId id="3221"/>
            <p14:sldId id="3214"/>
            <p14:sldId id="3215"/>
            <p14:sldId id="3216"/>
            <p14:sldId id="3222"/>
            <p14:sldId id="3223"/>
            <p14:sldId id="3224"/>
            <p14:sldId id="3226"/>
            <p14:sldId id="3174"/>
            <p14:sldId id="3196"/>
            <p14:sldId id="3201"/>
            <p14:sldId id="3210"/>
            <p14:sldId id="3225"/>
            <p14:sldId id="3227"/>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深度联盟http://www.deepbbs.org" initials="深" lastIdx="2" clrIdx="0"/>
  <p:cmAuthor id="2" name="赵秀丽" initials="赵" lastIdx="1" clrIdx="0"/>
  <p:cmAuthor id="3"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3A40B"/>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varScale="1">
        <p:scale>
          <a:sx n="115" d="100"/>
          <a:sy n="115" d="100"/>
        </p:scale>
        <p:origin x="318" y="102"/>
      </p:cViewPr>
      <p:guideLst>
        <p:guide orient="horz" pos="2099"/>
        <p:guide pos="38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2.xml"/><Relationship Id="rId98" Type="http://schemas.openxmlformats.org/officeDocument/2006/relationships/slide" Target="slides/slide91.xml"/><Relationship Id="rId97" Type="http://schemas.openxmlformats.org/officeDocument/2006/relationships/slide" Target="slides/slide90.xml"/><Relationship Id="rId96" Type="http://schemas.openxmlformats.org/officeDocument/2006/relationships/slide" Target="slides/slide89.xml"/><Relationship Id="rId95" Type="http://schemas.openxmlformats.org/officeDocument/2006/relationships/slide" Target="slides/slide88.xml"/><Relationship Id="rId94" Type="http://schemas.openxmlformats.org/officeDocument/2006/relationships/slide" Target="slides/slide87.xml"/><Relationship Id="rId93" Type="http://schemas.openxmlformats.org/officeDocument/2006/relationships/slide" Target="slides/slide86.xml"/><Relationship Id="rId92" Type="http://schemas.openxmlformats.org/officeDocument/2006/relationships/slide" Target="slides/slide85.xml"/><Relationship Id="rId91" Type="http://schemas.openxmlformats.org/officeDocument/2006/relationships/slide" Target="slides/slide84.xml"/><Relationship Id="rId90" Type="http://schemas.openxmlformats.org/officeDocument/2006/relationships/slide" Target="slides/slide83.xml"/><Relationship Id="rId9" Type="http://schemas.openxmlformats.org/officeDocument/2006/relationships/slide" Target="slides/slide3.xml"/><Relationship Id="rId89" Type="http://schemas.openxmlformats.org/officeDocument/2006/relationships/slide" Target="slides/slide82.xml"/><Relationship Id="rId88" Type="http://schemas.openxmlformats.org/officeDocument/2006/relationships/slide" Target="slides/slide81.xml"/><Relationship Id="rId87" Type="http://schemas.openxmlformats.org/officeDocument/2006/relationships/slide" Target="slides/slide80.xml"/><Relationship Id="rId86" Type="http://schemas.openxmlformats.org/officeDocument/2006/relationships/slide" Target="slides/slide79.xml"/><Relationship Id="rId85" Type="http://schemas.openxmlformats.org/officeDocument/2006/relationships/slide" Target="slides/slide78.xml"/><Relationship Id="rId84" Type="http://schemas.openxmlformats.org/officeDocument/2006/relationships/slide" Target="slides/slide77.xml"/><Relationship Id="rId83" Type="http://schemas.openxmlformats.org/officeDocument/2006/relationships/slide" Target="slides/slide76.xml"/><Relationship Id="rId82" Type="http://schemas.openxmlformats.org/officeDocument/2006/relationships/slide" Target="slides/slide75.xml"/><Relationship Id="rId81" Type="http://schemas.openxmlformats.org/officeDocument/2006/relationships/slide" Target="slides/slide74.xml"/><Relationship Id="rId80" Type="http://schemas.openxmlformats.org/officeDocument/2006/relationships/slide" Target="slides/slide73.xml"/><Relationship Id="rId8" Type="http://schemas.openxmlformats.org/officeDocument/2006/relationships/slide" Target="slides/slide2.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notesMaster" Target="notesMasters/notesMaster1.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6" Type="http://schemas.openxmlformats.org/officeDocument/2006/relationships/commentAuthors" Target="commentAuthors.xml"/><Relationship Id="rId135" Type="http://schemas.openxmlformats.org/officeDocument/2006/relationships/tableStyles" Target="tableStyles.xml"/><Relationship Id="rId134" Type="http://schemas.openxmlformats.org/officeDocument/2006/relationships/viewProps" Target="viewProps.xml"/><Relationship Id="rId133" Type="http://schemas.openxmlformats.org/officeDocument/2006/relationships/presProps" Target="presProps.xml"/><Relationship Id="rId132" Type="http://schemas.openxmlformats.org/officeDocument/2006/relationships/slide" Target="slides/slide125.xml"/><Relationship Id="rId131" Type="http://schemas.openxmlformats.org/officeDocument/2006/relationships/slide" Target="slides/slide124.xml"/><Relationship Id="rId130" Type="http://schemas.openxmlformats.org/officeDocument/2006/relationships/slide" Target="slides/slide123.xml"/><Relationship Id="rId13" Type="http://schemas.openxmlformats.org/officeDocument/2006/relationships/slide" Target="slides/slide7.xml"/><Relationship Id="rId129" Type="http://schemas.openxmlformats.org/officeDocument/2006/relationships/slide" Target="slides/slide122.xml"/><Relationship Id="rId128" Type="http://schemas.openxmlformats.org/officeDocument/2006/relationships/slide" Target="slides/slide121.xml"/><Relationship Id="rId127" Type="http://schemas.openxmlformats.org/officeDocument/2006/relationships/slide" Target="slides/slide120.xml"/><Relationship Id="rId126" Type="http://schemas.openxmlformats.org/officeDocument/2006/relationships/slide" Target="slides/slide119.xml"/><Relationship Id="rId125" Type="http://schemas.openxmlformats.org/officeDocument/2006/relationships/slide" Target="slides/slide118.xml"/><Relationship Id="rId124" Type="http://schemas.openxmlformats.org/officeDocument/2006/relationships/slide" Target="slides/slide117.xml"/><Relationship Id="rId123" Type="http://schemas.openxmlformats.org/officeDocument/2006/relationships/slide" Target="slides/slide116.xml"/><Relationship Id="rId122" Type="http://schemas.openxmlformats.org/officeDocument/2006/relationships/slide" Target="slides/slide115.xml"/><Relationship Id="rId121" Type="http://schemas.openxmlformats.org/officeDocument/2006/relationships/slide" Target="slides/slide114.xml"/><Relationship Id="rId120" Type="http://schemas.openxmlformats.org/officeDocument/2006/relationships/slide" Target="slides/slide113.xml"/><Relationship Id="rId12" Type="http://schemas.openxmlformats.org/officeDocument/2006/relationships/slide" Target="slides/slide6.xml"/><Relationship Id="rId119" Type="http://schemas.openxmlformats.org/officeDocument/2006/relationships/slide" Target="slides/slide112.xml"/><Relationship Id="rId118" Type="http://schemas.openxmlformats.org/officeDocument/2006/relationships/slide" Target="slides/slide111.xml"/><Relationship Id="rId117" Type="http://schemas.openxmlformats.org/officeDocument/2006/relationships/slide" Target="slides/slide110.xml"/><Relationship Id="rId116" Type="http://schemas.openxmlformats.org/officeDocument/2006/relationships/slide" Target="slides/slide109.xml"/><Relationship Id="rId115" Type="http://schemas.openxmlformats.org/officeDocument/2006/relationships/slide" Target="slides/slide108.xml"/><Relationship Id="rId114" Type="http://schemas.openxmlformats.org/officeDocument/2006/relationships/slide" Target="slides/slide107.xml"/><Relationship Id="rId113" Type="http://schemas.openxmlformats.org/officeDocument/2006/relationships/slide" Target="slides/slide106.xml"/><Relationship Id="rId112" Type="http://schemas.openxmlformats.org/officeDocument/2006/relationships/slide" Target="slides/slide105.xml"/><Relationship Id="rId111" Type="http://schemas.openxmlformats.org/officeDocument/2006/relationships/slide" Target="slides/slide104.xml"/><Relationship Id="rId110" Type="http://schemas.openxmlformats.org/officeDocument/2006/relationships/slide" Target="slides/slide103.xml"/><Relationship Id="rId11" Type="http://schemas.openxmlformats.org/officeDocument/2006/relationships/slide" Target="slides/slide5.xml"/><Relationship Id="rId109" Type="http://schemas.openxmlformats.org/officeDocument/2006/relationships/slide" Target="slides/slide102.xml"/><Relationship Id="rId108" Type="http://schemas.openxmlformats.org/officeDocument/2006/relationships/slide" Target="slides/slide101.xml"/><Relationship Id="rId107" Type="http://schemas.openxmlformats.org/officeDocument/2006/relationships/slide" Target="slides/slide100.xml"/><Relationship Id="rId106" Type="http://schemas.openxmlformats.org/officeDocument/2006/relationships/slide" Target="slides/slide99.xml"/><Relationship Id="rId105" Type="http://schemas.openxmlformats.org/officeDocument/2006/relationships/slide" Target="slides/slide98.xml"/><Relationship Id="rId104" Type="http://schemas.openxmlformats.org/officeDocument/2006/relationships/slide" Target="slides/slide97.xml"/><Relationship Id="rId103" Type="http://schemas.openxmlformats.org/officeDocument/2006/relationships/slide" Target="slides/slide96.xml"/><Relationship Id="rId102" Type="http://schemas.openxmlformats.org/officeDocument/2006/relationships/slide" Target="slides/slide95.xml"/><Relationship Id="rId101" Type="http://schemas.openxmlformats.org/officeDocument/2006/relationships/slide" Target="slides/slide94.xml"/><Relationship Id="rId100" Type="http://schemas.openxmlformats.org/officeDocument/2006/relationships/slide" Target="slides/slide93.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9.emf"/><Relationship Id="rId1" Type="http://schemas.openxmlformats.org/officeDocument/2006/relationships/image" Target="../media/image38.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image" Target="../media/image4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4.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image" Target="../media/image60.e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image" Target="../media/image62.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image" Target="../media/image66.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38.v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image" Target="../media/image71.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47906"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147908" name="灯片编号占位符 3"/>
          <p:cNvSpPr txBox="1">
            <a:spLocks noGrp="1"/>
          </p:cNvSpP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b="0" dirty="0"/>
            </a:fld>
            <a:endParaRPr lang="zh-CN" altLang="en-US" sz="1200" b="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幻灯片图像占位符 1"/>
          <p:cNvSpPr>
            <a:spLocks noGrp="1" noRot="1" noChangeAspect="1" noTextEdit="1"/>
          </p:cNvSpPr>
          <p:nvPr>
            <p:ph type="sldImg"/>
          </p:nvPr>
        </p:nvSpPr>
        <p:spPr/>
      </p:sp>
      <p:sp>
        <p:nvSpPr>
          <p:cNvPr id="36867" name="备注占位符 2"/>
          <p:cNvSpPr>
            <a:spLocks noGrp="1"/>
          </p:cNvSpPr>
          <p:nvPr>
            <p:ph type="body" idx="1"/>
          </p:nvPr>
        </p:nvSpPr>
        <p:spPr>
          <a:xfrm>
            <a:off x="685800" y="4400550"/>
            <a:ext cx="5486400" cy="3600450"/>
          </a:xfrm>
          <a:prstGeom prst="rect">
            <a:avLst/>
          </a:prstGeom>
          <a:noFill/>
          <a:ln w="9525">
            <a:noFill/>
          </a:ln>
        </p:spPr>
        <p:txBody>
          <a:bodyPr/>
          <a:p>
            <a:pPr lvl="0"/>
            <a:endParaRPr lang="zh-CN" altLang="en-US" dirty="0"/>
          </a:p>
        </p:txBody>
      </p:sp>
      <p:sp>
        <p:nvSpPr>
          <p:cNvPr id="36868" name="日期占位符 3"/>
          <p:cNvSpPr txBox="1">
            <a:spLocks noGrp="1"/>
          </p:cNvSpPr>
          <p:nvPr>
            <p:ph type="dt" sz="half"/>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36869" name="灯片编号占位符 4"/>
          <p:cNvSpPr txBox="1">
            <a:spLocks noGrp="1"/>
          </p:cNvSpPr>
          <p:nvPr>
            <p:ph type="sldNum" sz="quarte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82"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146884" name="灯片编号占位符 3"/>
          <p:cNvSpPr txBox="1">
            <a:spLocks noGrp="1"/>
          </p:cNvSpP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b="0" dirty="0"/>
            </a:fld>
            <a:endParaRPr lang="zh-CN" altLang="en-US" sz="1200" b="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82"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146884" name="灯片编号占位符 3"/>
          <p:cNvSpPr txBox="1">
            <a:spLocks noGrp="1"/>
          </p:cNvSpP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b="0" dirty="0"/>
            </a:fld>
            <a:endParaRPr lang="zh-CN" altLang="en-US" sz="1200" b="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82"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146884" name="灯片编号占位符 3"/>
          <p:cNvSpPr txBox="1">
            <a:spLocks noGrp="1"/>
          </p:cNvSpP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b="0" dirty="0"/>
            </a:fld>
            <a:endParaRPr lang="zh-CN" altLang="en-US" sz="1200" b="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38ED882-CFD8-4EAE-9856-CB61F34EFE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21B6BD-A5B3-47B3-ADB9-48FDDBC2F47F}"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494" y="273064"/>
            <a:ext cx="4010673" cy="1162104"/>
          </a:xfrm>
          <a:prstGeom prst="rect">
            <a:avLst/>
          </a:prstGeom>
        </p:spPr>
        <p:txBody>
          <a:bodyPr lIns="108802" tIns="54401" rIns="108802" bIns="54401" anchor="b"/>
          <a:lstStyle>
            <a:lvl1pPr algn="l">
              <a:defRPr sz="24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185" y="273144"/>
            <a:ext cx="6816715" cy="5853383"/>
          </a:xfrm>
          <a:prstGeom prst="rect">
            <a:avLst/>
          </a:prstGeom>
        </p:spPr>
        <p:txBody>
          <a:bodyPr lIns="108802" tIns="54401" rIns="108802" bIns="54401"/>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494" y="1435172"/>
            <a:ext cx="4010673" cy="4691279"/>
          </a:xfrm>
          <a:prstGeom prst="rect">
            <a:avLst/>
          </a:prstGeom>
        </p:spPr>
        <p:txBody>
          <a:bodyPr lIns="108802" tIns="54401" rIns="108802" bIns="54401"/>
          <a:lstStyle>
            <a:lvl1pPr marL="0" indent="0">
              <a:buNone/>
              <a:defRPr sz="1700"/>
            </a:lvl1pPr>
            <a:lvl2pPr marL="544195" indent="0">
              <a:buNone/>
              <a:defRPr sz="1400"/>
            </a:lvl2pPr>
            <a:lvl3pPr marL="1088390" indent="0">
              <a:buNone/>
              <a:defRPr sz="1200"/>
            </a:lvl3pPr>
            <a:lvl4pPr marL="1631950" indent="0">
              <a:buNone/>
              <a:defRPr sz="1200"/>
            </a:lvl4pPr>
            <a:lvl5pPr marL="2175510" indent="0">
              <a:buNone/>
              <a:defRPr sz="1200"/>
            </a:lvl5pPr>
            <a:lvl6pPr marL="2719705" indent="0">
              <a:buNone/>
              <a:defRPr sz="1200"/>
            </a:lvl6pPr>
            <a:lvl7pPr marL="3263900" indent="0">
              <a:buNone/>
              <a:defRPr sz="1200"/>
            </a:lvl7pPr>
            <a:lvl8pPr marL="3808095" indent="0">
              <a:buNone/>
              <a:defRPr sz="1200"/>
            </a:lvl8pPr>
            <a:lvl9pPr marL="4351655" indent="0">
              <a:buNone/>
              <a:defRPr sz="12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251" y="4800827"/>
            <a:ext cx="7315074" cy="566764"/>
          </a:xfrm>
          <a:prstGeom prst="rect">
            <a:avLst/>
          </a:prstGeom>
        </p:spPr>
        <p:txBody>
          <a:bodyPr lIns="108802" tIns="54401" rIns="108802" bIns="54401" anchor="b"/>
          <a:lstStyle>
            <a:lvl1pPr algn="l">
              <a:defRPr sz="24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90251" y="612806"/>
            <a:ext cx="7315074" cy="4114991"/>
          </a:xfrm>
          <a:prstGeom prst="rect">
            <a:avLst/>
          </a:prstGeom>
        </p:spPr>
        <p:txBody>
          <a:bodyPr lIns="108802" tIns="54401" rIns="108802" bIns="54401"/>
          <a:lstStyle>
            <a:lvl1pPr marL="0" indent="0">
              <a:buNone/>
              <a:defRPr sz="3800"/>
            </a:lvl1pPr>
            <a:lvl2pPr marL="544195" indent="0">
              <a:buNone/>
              <a:defRPr sz="3300"/>
            </a:lvl2pPr>
            <a:lvl3pPr marL="1088390" indent="0">
              <a:buNone/>
              <a:defRPr sz="2900"/>
            </a:lvl3pPr>
            <a:lvl4pPr marL="1631950" indent="0">
              <a:buNone/>
              <a:defRPr sz="2400"/>
            </a:lvl4pPr>
            <a:lvl5pPr marL="2175510" indent="0">
              <a:buNone/>
              <a:defRPr sz="2400"/>
            </a:lvl5pPr>
            <a:lvl6pPr marL="2719705" indent="0">
              <a:buNone/>
              <a:defRPr sz="2400"/>
            </a:lvl6pPr>
            <a:lvl7pPr marL="3263900" indent="0">
              <a:buNone/>
              <a:defRPr sz="2400"/>
            </a:lvl7pPr>
            <a:lvl8pPr marL="3808095" indent="0">
              <a:buNone/>
              <a:defRPr sz="2400"/>
            </a:lvl8pPr>
            <a:lvl9pPr marL="4351655" indent="0">
              <a:buNone/>
              <a:defRPr sz="2400"/>
            </a:lvl9pPr>
          </a:lstStyle>
          <a:p>
            <a:pPr marL="0" marR="0" lvl="0" indent="0" algn="l" defTabSz="108839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8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90251" y="5367587"/>
            <a:ext cx="7315074" cy="804899"/>
          </a:xfrm>
          <a:prstGeom prst="rect">
            <a:avLst/>
          </a:prstGeom>
        </p:spPr>
        <p:txBody>
          <a:bodyPr lIns="108802" tIns="54401" rIns="108802" bIns="54401"/>
          <a:lstStyle>
            <a:lvl1pPr marL="0" indent="0">
              <a:buNone/>
              <a:defRPr sz="1700"/>
            </a:lvl1pPr>
            <a:lvl2pPr marL="544195" indent="0">
              <a:buNone/>
              <a:defRPr sz="1400"/>
            </a:lvl2pPr>
            <a:lvl3pPr marL="1088390" indent="0">
              <a:buNone/>
              <a:defRPr sz="1200"/>
            </a:lvl3pPr>
            <a:lvl4pPr marL="1631950" indent="0">
              <a:buNone/>
              <a:defRPr sz="1200"/>
            </a:lvl4pPr>
            <a:lvl5pPr marL="2175510" indent="0">
              <a:buNone/>
              <a:defRPr sz="1200"/>
            </a:lvl5pPr>
            <a:lvl6pPr marL="2719705" indent="0">
              <a:buNone/>
              <a:defRPr sz="1200"/>
            </a:lvl6pPr>
            <a:lvl7pPr marL="3263900" indent="0">
              <a:buNone/>
              <a:defRPr sz="1200"/>
            </a:lvl7pPr>
            <a:lvl8pPr marL="3808095" indent="0">
              <a:buNone/>
              <a:defRPr sz="1200"/>
            </a:lvl8pPr>
            <a:lvl9pPr marL="4351655" indent="0">
              <a:buNone/>
              <a:defRPr sz="12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493" y="274651"/>
            <a:ext cx="10973404" cy="1143053"/>
          </a:xfrm>
          <a:prstGeom prst="rect">
            <a:avLst/>
          </a:prstGeom>
        </p:spPr>
        <p:txBody>
          <a:bodyPr lIns="108802" tIns="54401" rIns="108802" bIns="54401"/>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493" y="1600284"/>
            <a:ext cx="10973404" cy="4526172"/>
          </a:xfrm>
          <a:prstGeom prst="rect">
            <a:avLst/>
          </a:prstGeom>
        </p:spPr>
        <p:txBody>
          <a:bodyPr vert="eaVert" lIns="108802" tIns="54401" rIns="108802" bIns="54401"/>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304" y="274730"/>
            <a:ext cx="2742557" cy="5851796"/>
          </a:xfrm>
          <a:prstGeom prst="rect">
            <a:avLst/>
          </a:prstGeom>
        </p:spPr>
        <p:txBody>
          <a:bodyPr vert="eaVert" lIns="108802" tIns="54401" rIns="108802" bIns="54401"/>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502" y="274730"/>
            <a:ext cx="8078481" cy="5851796"/>
          </a:xfrm>
          <a:prstGeom prst="rect">
            <a:avLst/>
          </a:prstGeom>
        </p:spPr>
        <p:txBody>
          <a:bodyPr vert="eaVert" lIns="108802" tIns="54401" rIns="108802" bIns="54401"/>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1"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143000" y="6224588"/>
            <a:ext cx="2328334" cy="365125"/>
          </a:xfrm>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000" b="0" i="0" u="none" strike="noStrike" kern="1200" cap="none" spc="0" normalizeH="0" baseline="0" noProof="0">
              <a:ln>
                <a:noFill/>
              </a:ln>
              <a:solidFill>
                <a:schemeClr val="accent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a:xfrm>
            <a:off x="3949700" y="6224588"/>
            <a:ext cx="4718050" cy="365125"/>
          </a:xfrm>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zh-CN" sz="1000" b="0" i="0" u="none" strike="noStrike" kern="1200" cap="none" spc="0" normalizeH="0" baseline="0" noProof="0">
              <a:ln>
                <a:noFill/>
              </a:ln>
              <a:solidFill>
                <a:schemeClr val="accent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a:xfrm>
            <a:off x="9330267" y="6224588"/>
            <a:ext cx="1706034" cy="365125"/>
          </a:xfrm>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3FA242A6-B7C3-4E49-9C98-EDD60E2456FA}" type="slidenum">
              <a:rPr kumimoji="0" lang="zh-CN" altLang="en-US" sz="1000" b="0" i="0" u="none" strike="noStrike" kern="1200" cap="none" spc="0" normalizeH="0" baseline="0" noProof="0">
                <a:ln>
                  <a:noFill/>
                </a:ln>
                <a:solidFill>
                  <a:schemeClr val="accent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accent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2050" name="图片 2049" descr="光盘4副本">
            <a:hlinkClick r:id="" tooltip="上一页" action="ppaction://hlinkshowjump?jump=previousslide"/>
          </p:cNvPr>
          <p:cNvPicPr>
            <a:picLocks noChangeAspect="1"/>
          </p:cNvPicPr>
          <p:nvPr/>
        </p:nvPicPr>
        <p:blipFill>
          <a:blip r:embed="rId3"/>
          <a:srcRect l="2524" t="3365" r="89323" b="85904"/>
          <a:stretch>
            <a:fillRect/>
          </a:stretch>
        </p:blipFill>
        <p:spPr>
          <a:xfrm>
            <a:off x="5753100" y="6316663"/>
            <a:ext cx="478367" cy="354012"/>
          </a:xfrm>
          <a:prstGeom prst="rect">
            <a:avLst/>
          </a:prstGeom>
          <a:noFill/>
          <a:ln w="9525">
            <a:noFill/>
          </a:ln>
        </p:spPr>
      </p:pic>
      <p:pic>
        <p:nvPicPr>
          <p:cNvPr id="2051" name="图片 2050" descr="光盘4副本">
            <a:hlinkClick r:id="" tooltip="下一页" action="ppaction://hlinkshowjump?jump=nextslide"/>
          </p:cNvPr>
          <p:cNvPicPr>
            <a:picLocks noChangeAspect="1"/>
          </p:cNvPicPr>
          <p:nvPr/>
        </p:nvPicPr>
        <p:blipFill>
          <a:blip r:embed="rId3"/>
          <a:srcRect l="10703" t="3159" r="80630" b="85698"/>
          <a:stretch>
            <a:fillRect/>
          </a:stretch>
        </p:blipFill>
        <p:spPr>
          <a:xfrm>
            <a:off x="6644217" y="6313488"/>
            <a:ext cx="508000" cy="366712"/>
          </a:xfrm>
          <a:prstGeom prst="rect">
            <a:avLst/>
          </a:prstGeom>
          <a:noFill/>
          <a:ln w="9525">
            <a:noFill/>
          </a:ln>
        </p:spPr>
      </p:pic>
      <p:pic>
        <p:nvPicPr>
          <p:cNvPr id="2052" name="图片 2051" descr="首页按钮副本"/>
          <p:cNvPicPr>
            <a:picLocks noChangeAspect="1"/>
          </p:cNvPicPr>
          <p:nvPr/>
        </p:nvPicPr>
        <p:blipFill>
          <a:blip r:embed="rId4"/>
          <a:srcRect l="13994" t="11151" r="18367" b="8633"/>
          <a:stretch>
            <a:fillRect/>
          </a:stretch>
        </p:blipFill>
        <p:spPr>
          <a:xfrm>
            <a:off x="6201833" y="6321425"/>
            <a:ext cx="491067" cy="354013"/>
          </a:xfrm>
          <a:prstGeom prst="rect">
            <a:avLst/>
          </a:prstGeom>
          <a:noFill/>
          <a:ln w="9525">
            <a:noFill/>
          </a:ln>
        </p:spPr>
      </p:pic>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38ED882-CFD8-4EAE-9856-CB61F34EFE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21B6BD-A5B3-47B3-ADB9-48FDDBC2F47F}" type="slidenum">
              <a:rPr lang="zh-CN" altLang="en-US" smtClean="0"/>
            </a:fld>
            <a:endParaRPr lang="zh-CN" altLang="en-US"/>
          </a:p>
        </p:txBody>
      </p:sp>
      <p:cxnSp>
        <p:nvCxnSpPr>
          <p:cNvPr id="10" name="直接连接符 9"/>
          <p:cNvCxnSpPr/>
          <p:nvPr userDrawn="1"/>
        </p:nvCxnSpPr>
        <p:spPr>
          <a:xfrm>
            <a:off x="106878" y="593766"/>
            <a:ext cx="11910951" cy="41564"/>
          </a:xfrm>
          <a:prstGeom prst="line">
            <a:avLst/>
          </a:prstGeom>
          <a:ln w="9525" cap="flat" cmpd="sng" algn="ctr">
            <a:solidFill>
              <a:schemeClr val="accent1">
                <a:lumMod val="60000"/>
                <a:lumOff val="4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9" name="文本框 3"/>
          <p:cNvSpPr txBox="1"/>
          <p:nvPr userDrawn="1"/>
        </p:nvSpPr>
        <p:spPr>
          <a:xfrm>
            <a:off x="184068" y="308758"/>
            <a:ext cx="4872026" cy="276999"/>
          </a:xfrm>
          <a:prstGeom prst="rect">
            <a:avLst/>
          </a:prstGeom>
          <a:noFill/>
        </p:spPr>
        <p:txBody>
          <a:bodyPr wrap="square" rtlCol="0">
            <a:spAutoFit/>
          </a:bodyPr>
          <a:lstStyle/>
          <a:p>
            <a:r>
              <a:rPr lang="zh-CN" altLang="en-US" sz="1200" dirty="0" smtClean="0">
                <a:latin typeface="微软雅黑" panose="020B0503020204020204" pitchFamily="34" charset="-122"/>
                <a:ea typeface="微软雅黑" panose="020B0503020204020204" pitchFamily="34" charset="-122"/>
              </a:rPr>
              <a:t>配套新教材</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语文</a:t>
            </a:r>
            <a:r>
              <a:rPr lang="en-US" altLang="zh-CN" sz="1200" dirty="0" smtClean="0">
                <a:latin typeface="微软雅黑" panose="020B0503020204020204" pitchFamily="34" charset="-122"/>
                <a:ea typeface="微软雅黑" panose="020B0503020204020204" pitchFamily="34" charset="-122"/>
              </a:rPr>
              <a:t>-</a:t>
            </a:r>
            <a:r>
              <a:rPr lang="zh-CN" altLang="en-US" sz="1200" kern="1200" dirty="0" smtClean="0">
                <a:solidFill>
                  <a:schemeClr val="tx1"/>
                </a:solidFill>
                <a:latin typeface="微软雅黑" panose="020B0503020204020204" pitchFamily="34" charset="-122"/>
                <a:ea typeface="微软雅黑" panose="020B0503020204020204" pitchFamily="34" charset="-122"/>
                <a:cs typeface="+mn-cs"/>
              </a:rPr>
              <a:t>统编版</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必修下册</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第二单元</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第</a:t>
            </a:r>
            <a:r>
              <a:rPr lang="en-US" altLang="zh-CN" sz="1200" dirty="0" smtClean="0">
                <a:latin typeface="微软雅黑" panose="020B0503020204020204" pitchFamily="34" charset="-122"/>
                <a:ea typeface="微软雅黑" panose="020B0503020204020204" pitchFamily="34" charset="-122"/>
              </a:rPr>
              <a:t>4</a:t>
            </a:r>
            <a:r>
              <a:rPr lang="zh-CN" altLang="en-US" sz="1200" dirty="0" smtClean="0">
                <a:latin typeface="微软雅黑" panose="020B0503020204020204" pitchFamily="34" charset="-122"/>
                <a:ea typeface="微软雅黑" panose="020B0503020204020204" pitchFamily="34" charset="-122"/>
              </a:rPr>
              <a:t>课  窦娥冤（节选）</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descr="光盘4副本">
            <a:hlinkClick r:id="" tooltip="上一页"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l="2524" t="3365" r="89323" b="85904"/>
          <a:stretch>
            <a:fillRect/>
          </a:stretch>
        </p:blipFill>
        <p:spPr bwMode="auto">
          <a:xfrm>
            <a:off x="5753101" y="6316663"/>
            <a:ext cx="47836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光盘4副本">
            <a:hlinkClick r:id="" tooltip="下一页"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l="10703" t="3159" r="80630" b="85698"/>
          <a:stretch>
            <a:fillRect/>
          </a:stretch>
        </p:blipFill>
        <p:spPr bwMode="auto">
          <a:xfrm>
            <a:off x="6644217" y="6313488"/>
            <a:ext cx="508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首页按钮副本"/>
          <p:cNvPicPr>
            <a:picLocks noChangeAspect="1" noChangeArrowheads="1"/>
          </p:cNvPicPr>
          <p:nvPr/>
        </p:nvPicPr>
        <p:blipFill>
          <a:blip r:embed="rId4" cstate="print">
            <a:extLst>
              <a:ext uri="{28A0092B-C50C-407E-A947-70E740481C1C}">
                <a14:useLocalDpi xmlns:a14="http://schemas.microsoft.com/office/drawing/2010/main" val="0"/>
              </a:ext>
            </a:extLst>
          </a:blip>
          <a:srcRect l="13994" t="11151" r="18367" b="8633"/>
          <a:stretch>
            <a:fillRect/>
          </a:stretch>
        </p:blipFill>
        <p:spPr bwMode="auto">
          <a:xfrm>
            <a:off x="6201833" y="6321426"/>
            <a:ext cx="49106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609600" y="1600200"/>
            <a:ext cx="109728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1" y="365125"/>
            <a:ext cx="7734300"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195" y="2130604"/>
            <a:ext cx="10363946" cy="1470094"/>
          </a:xfrm>
          <a:prstGeom prst="rect">
            <a:avLst/>
          </a:prstGeom>
        </p:spPr>
        <p:txBody>
          <a:bodyPr lIns="108802" tIns="54401" rIns="108802" bIns="54401"/>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372" y="3886383"/>
            <a:ext cx="8535575" cy="1752682"/>
          </a:xfrm>
          <a:prstGeom prst="rect">
            <a:avLst/>
          </a:prstGeom>
        </p:spPr>
        <p:txBody>
          <a:bodyPr lIns="108802" tIns="54401" rIns="108802" bIns="54401"/>
          <a:lstStyle>
            <a:lvl1pPr marL="0" indent="0" algn="ctr">
              <a:buNone/>
              <a:defRPr/>
            </a:lvl1pPr>
            <a:lvl2pPr marL="544195" indent="0" algn="ctr">
              <a:buNone/>
              <a:defRPr/>
            </a:lvl2pPr>
            <a:lvl3pPr marL="1088390" indent="0" algn="ctr">
              <a:buNone/>
              <a:defRPr/>
            </a:lvl3pPr>
            <a:lvl4pPr marL="1631950" indent="0" algn="ctr">
              <a:buNone/>
              <a:defRPr/>
            </a:lvl4pPr>
            <a:lvl5pPr marL="2175510" indent="0" algn="ctr">
              <a:buNone/>
              <a:defRPr/>
            </a:lvl5pPr>
            <a:lvl6pPr marL="2719705" indent="0" algn="ctr">
              <a:buNone/>
              <a:defRPr/>
            </a:lvl6pPr>
            <a:lvl7pPr marL="3263900" indent="0" algn="ctr">
              <a:buNone/>
              <a:defRPr/>
            </a:lvl7pPr>
            <a:lvl8pPr marL="3808095" indent="0" algn="ctr">
              <a:buNone/>
              <a:defRPr/>
            </a:lvl8pPr>
            <a:lvl9pPr marL="4351655"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195" y="2130604"/>
            <a:ext cx="10363946" cy="1470094"/>
          </a:xfrm>
          <a:prstGeom prst="rect">
            <a:avLst/>
          </a:prstGeom>
        </p:spPr>
        <p:txBody>
          <a:bodyPr lIns="108802" tIns="54401" rIns="108802" bIns="54401"/>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372" y="3886383"/>
            <a:ext cx="8535575" cy="1752682"/>
          </a:xfrm>
          <a:prstGeom prst="rect">
            <a:avLst/>
          </a:prstGeom>
        </p:spPr>
        <p:txBody>
          <a:bodyPr lIns="108802" tIns="54401" rIns="108802" bIns="54401"/>
          <a:lstStyle>
            <a:lvl1pPr marL="0" indent="0" algn="ctr">
              <a:buNone/>
              <a:defRPr/>
            </a:lvl1pPr>
            <a:lvl2pPr marL="544195" indent="0" algn="ctr">
              <a:buNone/>
              <a:defRPr/>
            </a:lvl2pPr>
            <a:lvl3pPr marL="1088390" indent="0" algn="ctr">
              <a:buNone/>
              <a:defRPr/>
            </a:lvl3pPr>
            <a:lvl4pPr marL="1631950" indent="0" algn="ctr">
              <a:buNone/>
              <a:defRPr/>
            </a:lvl4pPr>
            <a:lvl5pPr marL="2175510" indent="0" algn="ctr">
              <a:buNone/>
              <a:defRPr/>
            </a:lvl5pPr>
            <a:lvl6pPr marL="2719705" indent="0" algn="ctr">
              <a:buNone/>
              <a:defRPr/>
            </a:lvl6pPr>
            <a:lvl7pPr marL="3263900" indent="0" algn="ctr">
              <a:buNone/>
              <a:defRPr/>
            </a:lvl7pPr>
            <a:lvl8pPr marL="3808095" indent="0" algn="ctr">
              <a:buNone/>
              <a:defRPr/>
            </a:lvl8pPr>
            <a:lvl9pPr marL="4351655"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1"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zo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zo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zo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44546" y="620713"/>
            <a:ext cx="5538269" cy="8064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8868" y="620713"/>
            <a:ext cx="5538269" cy="8064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zo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zo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zo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493" y="274651"/>
            <a:ext cx="10973404" cy="1143053"/>
          </a:xfrm>
          <a:prstGeom prst="rect">
            <a:avLst/>
          </a:prstGeom>
        </p:spPr>
        <p:txBody>
          <a:bodyPr lIns="108802" tIns="54401" rIns="108802" bIns="54401"/>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493" y="1600284"/>
            <a:ext cx="10973404" cy="4526172"/>
          </a:xfrm>
          <a:prstGeom prst="rect">
            <a:avLst/>
          </a:prstGeom>
        </p:spPr>
        <p:txBody>
          <a:bodyPr lIns="108802" tIns="54401" rIns="108802" bIns="54401"/>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zo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zo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21489" y="620713"/>
            <a:ext cx="2825647" cy="216058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44546" y="620713"/>
            <a:ext cx="8313137" cy="21605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zo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434" y="4407183"/>
            <a:ext cx="10363946" cy="1362138"/>
          </a:xfrm>
          <a:prstGeom prst="rect">
            <a:avLst/>
          </a:prstGeom>
        </p:spPr>
        <p:txBody>
          <a:bodyPr lIns="108802" tIns="54401" rIns="108802" bIns="54401" anchor="t"/>
          <a:lstStyle>
            <a:lvl1pPr algn="l">
              <a:defRPr sz="47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434" y="2906850"/>
            <a:ext cx="10363946" cy="1500256"/>
          </a:xfrm>
          <a:prstGeom prst="rect">
            <a:avLst/>
          </a:prstGeom>
        </p:spPr>
        <p:txBody>
          <a:bodyPr lIns="108802" tIns="54401" rIns="108802" bIns="54401" anchor="b"/>
          <a:lstStyle>
            <a:lvl1pPr marL="0" indent="0">
              <a:buNone/>
              <a:defRPr sz="2400"/>
            </a:lvl1pPr>
            <a:lvl2pPr marL="544195" indent="0">
              <a:buNone/>
              <a:defRPr sz="2100"/>
            </a:lvl2pPr>
            <a:lvl3pPr marL="1088390" indent="0">
              <a:buNone/>
              <a:defRPr sz="1900"/>
            </a:lvl3pPr>
            <a:lvl4pPr marL="1631950" indent="0">
              <a:buNone/>
              <a:defRPr sz="1700"/>
            </a:lvl4pPr>
            <a:lvl5pPr marL="2175510" indent="0">
              <a:buNone/>
              <a:defRPr sz="1700"/>
            </a:lvl5pPr>
            <a:lvl6pPr marL="2719705" indent="0">
              <a:buNone/>
              <a:defRPr sz="1700"/>
            </a:lvl6pPr>
            <a:lvl7pPr marL="3263900" indent="0">
              <a:buNone/>
              <a:defRPr sz="1700"/>
            </a:lvl7pPr>
            <a:lvl8pPr marL="3808095" indent="0">
              <a:buNone/>
              <a:defRPr sz="1700"/>
            </a:lvl8pPr>
            <a:lvl9pPr marL="4351655" indent="0">
              <a:buNone/>
              <a:defRPr sz="17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493" y="274651"/>
            <a:ext cx="10973404" cy="1143053"/>
          </a:xfrm>
          <a:prstGeom prst="rect">
            <a:avLst/>
          </a:prstGeom>
        </p:spPr>
        <p:txBody>
          <a:bodyPr lIns="108802" tIns="54401" rIns="108802" bIns="54401"/>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457" y="1600284"/>
            <a:ext cx="5410519" cy="4526172"/>
          </a:xfrm>
          <a:prstGeom prst="rect">
            <a:avLst/>
          </a:prstGeom>
        </p:spPr>
        <p:txBody>
          <a:bodyPr lIns="108802" tIns="54401" rIns="108802" bIns="54401"/>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342" y="1600284"/>
            <a:ext cx="5410519" cy="4526172"/>
          </a:xfrm>
          <a:prstGeom prst="rect">
            <a:avLst/>
          </a:prstGeom>
        </p:spPr>
        <p:txBody>
          <a:bodyPr lIns="108802" tIns="54401" rIns="108802" bIns="54401"/>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493" y="274651"/>
            <a:ext cx="10973404" cy="1143053"/>
          </a:xfrm>
          <a:prstGeom prst="rect">
            <a:avLst/>
          </a:prstGeom>
        </p:spPr>
        <p:txBody>
          <a:bodyPr lIns="108802" tIns="54401" rIns="108802" bIns="54401"/>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03" y="1535188"/>
            <a:ext cx="5386713" cy="639792"/>
          </a:xfrm>
          <a:prstGeom prst="rect">
            <a:avLst/>
          </a:prstGeom>
        </p:spPr>
        <p:txBody>
          <a:bodyPr lIns="108802" tIns="54401" rIns="108802" bIns="54401" anchor="b"/>
          <a:lstStyle>
            <a:lvl1pPr marL="0" indent="0">
              <a:buNone/>
              <a:defRPr sz="2900" b="1"/>
            </a:lvl1pPr>
            <a:lvl2pPr marL="544195" indent="0">
              <a:buNone/>
              <a:defRPr sz="2400" b="1"/>
            </a:lvl2pPr>
            <a:lvl3pPr marL="1088390" indent="0">
              <a:buNone/>
              <a:defRPr sz="2100" b="1"/>
            </a:lvl3pPr>
            <a:lvl4pPr marL="1631950" indent="0">
              <a:buNone/>
              <a:defRPr sz="1900" b="1"/>
            </a:lvl4pPr>
            <a:lvl5pPr marL="2175510" indent="0">
              <a:buNone/>
              <a:defRPr sz="1900" b="1"/>
            </a:lvl5pPr>
            <a:lvl6pPr marL="2719705" indent="0">
              <a:buNone/>
              <a:defRPr sz="1900" b="1"/>
            </a:lvl6pPr>
            <a:lvl7pPr marL="3263900" indent="0">
              <a:buNone/>
              <a:defRPr sz="1900" b="1"/>
            </a:lvl7pPr>
            <a:lvl8pPr marL="3808095" indent="0">
              <a:buNone/>
              <a:defRPr sz="1900" b="1"/>
            </a:lvl8pPr>
            <a:lvl9pPr marL="435165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03" y="2174980"/>
            <a:ext cx="5386713" cy="3951471"/>
          </a:xfrm>
          <a:prstGeom prst="rect">
            <a:avLst/>
          </a:prstGeom>
        </p:spPr>
        <p:txBody>
          <a:bodyPr lIns="108802" tIns="54401" rIns="108802" bIns="54401"/>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974" y="1535188"/>
            <a:ext cx="5389887" cy="639792"/>
          </a:xfrm>
          <a:prstGeom prst="rect">
            <a:avLst/>
          </a:prstGeom>
        </p:spPr>
        <p:txBody>
          <a:bodyPr lIns="108802" tIns="54401" rIns="108802" bIns="54401" anchor="b"/>
          <a:lstStyle>
            <a:lvl1pPr marL="0" indent="0">
              <a:buNone/>
              <a:defRPr sz="2900" b="1"/>
            </a:lvl1pPr>
            <a:lvl2pPr marL="544195" indent="0">
              <a:buNone/>
              <a:defRPr sz="2400" b="1"/>
            </a:lvl2pPr>
            <a:lvl3pPr marL="1088390" indent="0">
              <a:buNone/>
              <a:defRPr sz="2100" b="1"/>
            </a:lvl3pPr>
            <a:lvl4pPr marL="1631950" indent="0">
              <a:buNone/>
              <a:defRPr sz="1900" b="1"/>
            </a:lvl4pPr>
            <a:lvl5pPr marL="2175510" indent="0">
              <a:buNone/>
              <a:defRPr sz="1900" b="1"/>
            </a:lvl5pPr>
            <a:lvl6pPr marL="2719705" indent="0">
              <a:buNone/>
              <a:defRPr sz="1900" b="1"/>
            </a:lvl6pPr>
            <a:lvl7pPr marL="3263900" indent="0">
              <a:buNone/>
              <a:defRPr sz="1900" b="1"/>
            </a:lvl7pPr>
            <a:lvl8pPr marL="3808095" indent="0">
              <a:buNone/>
              <a:defRPr sz="1900" b="1"/>
            </a:lvl8pPr>
            <a:lvl9pPr marL="435165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974" y="2174980"/>
            <a:ext cx="5389887" cy="3951471"/>
          </a:xfrm>
          <a:prstGeom prst="rect">
            <a:avLst/>
          </a:prstGeom>
        </p:spPr>
        <p:txBody>
          <a:bodyPr lIns="108802" tIns="54401" rIns="108802" bIns="54401"/>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493" y="274651"/>
            <a:ext cx="10973404" cy="1143053"/>
          </a:xfrm>
          <a:prstGeom prst="rect">
            <a:avLst/>
          </a:prstGeom>
        </p:spPr>
        <p:txBody>
          <a:bodyPr lIns="108802" tIns="54401" rIns="108802" bIns="54401"/>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4" Type="http://schemas.openxmlformats.org/officeDocument/2006/relationships/theme" Target="../theme/theme2.xml"/><Relationship Id="rId13" Type="http://schemas.openxmlformats.org/officeDocument/2006/relationships/slideLayout" Target="../slideLayouts/slideLayout16.xml"/><Relationship Id="rId12" Type="http://schemas.openxmlformats.org/officeDocument/2006/relationships/slideLayout" Target="../slideLayouts/slideLayout15.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7" Type="http://schemas.openxmlformats.org/officeDocument/2006/relationships/theme" Target="../theme/theme3.xml"/><Relationship Id="rId16" Type="http://schemas.openxmlformats.org/officeDocument/2006/relationships/image" Target="../media/image3.png"/><Relationship Id="rId15" Type="http://schemas.openxmlformats.org/officeDocument/2006/relationships/image" Target="../media/image2.png"/><Relationship Id="rId14" Type="http://schemas.openxmlformats.org/officeDocument/2006/relationships/image" Target="../media/image5.png"/><Relationship Id="rId13" Type="http://schemas.openxmlformats.org/officeDocument/2006/relationships/image" Target="../media/image4.jpeg"/><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8" Type="http://schemas.openxmlformats.org/officeDocument/2006/relationships/theme" Target="../theme/theme4.xml"/><Relationship Id="rId17" Type="http://schemas.openxmlformats.org/officeDocument/2006/relationships/image" Target="../media/image6.png"/><Relationship Id="rId16" Type="http://schemas.openxmlformats.org/officeDocument/2006/relationships/image" Target="../media/image2.png"/><Relationship Id="rId15" Type="http://schemas.openxmlformats.org/officeDocument/2006/relationships/image" Target="../media/image5.png"/><Relationship Id="rId14" Type="http://schemas.openxmlformats.org/officeDocument/2006/relationships/image" Target="../media/image4.jpeg"/><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8" Type="http://schemas.openxmlformats.org/officeDocument/2006/relationships/theme" Target="../theme/theme5.xml"/><Relationship Id="rId17" Type="http://schemas.openxmlformats.org/officeDocument/2006/relationships/image" Target="../media/image11.png"/><Relationship Id="rId16" Type="http://schemas.openxmlformats.org/officeDocument/2006/relationships/image" Target="../media/image10.png"/><Relationship Id="rId15" Type="http://schemas.openxmlformats.org/officeDocument/2006/relationships/image" Target="../media/image9.png"/><Relationship Id="rId14" Type="http://schemas.openxmlformats.org/officeDocument/2006/relationships/image" Target="../media/image8.png"/><Relationship Id="rId13" Type="http://schemas.openxmlformats.org/officeDocument/2006/relationships/image" Target="../media/image7.png"/><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8ED882-CFD8-4EAE-9856-CB61F34EFEB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21B6BD-A5B3-47B3-ADB9-48FDDBC2F47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直接连接符 4"/>
          <p:cNvSpPr/>
          <p:nvPr/>
        </p:nvSpPr>
        <p:spPr>
          <a:xfrm>
            <a:off x="0" y="836731"/>
            <a:ext cx="12192318" cy="1587"/>
          </a:xfrm>
          <a:prstGeom prst="line">
            <a:avLst/>
          </a:prstGeom>
          <a:ln w="9525" cap="flat" cmpd="sng">
            <a:solidFill>
              <a:srgbClr val="148BDC"/>
            </a:solidFill>
            <a:prstDash val="dash"/>
            <a:round/>
            <a:headEnd type="none" w="med" len="med"/>
            <a:tailEnd type="none" w="med" len="med"/>
          </a:ln>
        </p:spPr>
      </p:sp>
      <p:sp>
        <p:nvSpPr>
          <p:cNvPr id="1027" name="矩形 31"/>
          <p:cNvSpPr>
            <a:spLocks noChangeArrowheads="1"/>
          </p:cNvSpPr>
          <p:nvPr/>
        </p:nvSpPr>
        <p:spPr bwMode="auto">
          <a:xfrm>
            <a:off x="1" y="276321"/>
            <a:ext cx="10436955" cy="250837"/>
          </a:xfrm>
          <a:prstGeom prst="rect">
            <a:avLst/>
          </a:prstGeom>
          <a:solidFill>
            <a:srgbClr val="148BD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781" tIns="54390" rIns="108781" bIns="543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eaLnBrk="1" fontAlgn="base" hangingPunct="1">
              <a:spcBef>
                <a:spcPct val="0"/>
              </a:spcBef>
              <a:spcAft>
                <a:spcPct val="0"/>
              </a:spcAft>
              <a:defRPr/>
            </a:pPr>
            <a:endParaRPr lang="zh-CN" altLang="en-US" smtClean="0">
              <a:solidFill>
                <a:srgbClr val="FFFFFF"/>
              </a:solidFill>
              <a:latin typeface="宋体" panose="02010600030101010101" pitchFamily="2" charset="-122"/>
              <a:sym typeface="宋体" panose="02010600030101010101" pitchFamily="2" charset="-122"/>
            </a:endParaRPr>
          </a:p>
        </p:txBody>
      </p:sp>
      <p:sp>
        <p:nvSpPr>
          <p:cNvPr id="1028" name="TextBox 15"/>
          <p:cNvSpPr/>
          <p:nvPr/>
        </p:nvSpPr>
        <p:spPr>
          <a:xfrm>
            <a:off x="5691443" y="6453490"/>
            <a:ext cx="764996" cy="400050"/>
          </a:xfrm>
          <a:prstGeom prst="rect">
            <a:avLst/>
          </a:prstGeom>
          <a:noFill/>
          <a:ln w="9525">
            <a:noFill/>
          </a:ln>
        </p:spPr>
        <p:txBody>
          <a:bodyPr lIns="108781" tIns="54390" rIns="108781" bIns="54390" anchor="t">
            <a:spAutoFit/>
          </a:bodyPr>
          <a:lstStyle/>
          <a:p>
            <a:pPr algn="ctr" defTabSz="914400" fontAlgn="base">
              <a:spcBef>
                <a:spcPct val="0"/>
              </a:spcBef>
              <a:spcAft>
                <a:spcPct val="0"/>
              </a:spcAft>
            </a:pPr>
            <a:fld id="{9A0DB2DC-4C9A-4742-B13C-FB6460FD3503}" type="slidenum">
              <a:rPr lang="zh-CN" altLang="en-US" sz="1900" dirty="0">
                <a:solidFill>
                  <a:srgbClr val="148BDC"/>
                </a:solidFill>
                <a:sym typeface="宋体" panose="02010600030101010101" pitchFamily="2" charset="-122"/>
              </a:rPr>
            </a:fld>
            <a:r>
              <a:rPr lang="en-US" altLang="zh-CN" sz="1900" dirty="0">
                <a:solidFill>
                  <a:srgbClr val="FFFFFF"/>
                </a:solidFill>
                <a:sym typeface="宋体" panose="02010600030101010101" pitchFamily="2" charset="-122"/>
              </a:rPr>
              <a:t> </a:t>
            </a:r>
            <a:endParaRPr lang="en-US" altLang="zh-CN" dirty="0">
              <a:solidFill>
                <a:srgbClr val="000000"/>
              </a:solidFill>
              <a:latin typeface="Arial" panose="020B0604020202020204" pitchFamily="34" charset="0"/>
            </a:endParaRPr>
          </a:p>
        </p:txBody>
      </p:sp>
      <p:sp>
        <p:nvSpPr>
          <p:cNvPr id="1029" name="直接连接符 19"/>
          <p:cNvSpPr/>
          <p:nvPr/>
        </p:nvSpPr>
        <p:spPr>
          <a:xfrm>
            <a:off x="37" y="6644075"/>
            <a:ext cx="5691442" cy="1587"/>
          </a:xfrm>
          <a:prstGeom prst="line">
            <a:avLst/>
          </a:prstGeom>
          <a:ln w="9525" cap="flat" cmpd="sng">
            <a:solidFill>
              <a:srgbClr val="148BDC"/>
            </a:solidFill>
            <a:prstDash val="solid"/>
            <a:round/>
            <a:headEnd type="none" w="med" len="med"/>
            <a:tailEnd type="oval" w="med" len="med"/>
          </a:ln>
        </p:spPr>
      </p:sp>
      <p:sp>
        <p:nvSpPr>
          <p:cNvPr id="1030" name="直接连接符 21"/>
          <p:cNvSpPr/>
          <p:nvPr/>
        </p:nvSpPr>
        <p:spPr>
          <a:xfrm>
            <a:off x="6456474" y="6644075"/>
            <a:ext cx="5735880" cy="1587"/>
          </a:xfrm>
          <a:prstGeom prst="line">
            <a:avLst/>
          </a:prstGeom>
          <a:ln w="9525" cap="flat" cmpd="sng">
            <a:solidFill>
              <a:srgbClr val="148BDC"/>
            </a:solidFill>
            <a:prstDash val="solid"/>
            <a:round/>
            <a:headEnd type="oval" w="med" len="med"/>
            <a:tailEnd type="none" w="med" len="med"/>
          </a:ln>
        </p:spPr>
      </p:sp>
      <p:sp>
        <p:nvSpPr>
          <p:cNvPr id="1031" name="矩形 23"/>
          <p:cNvSpPr>
            <a:spLocks noChangeArrowheads="1"/>
          </p:cNvSpPr>
          <p:nvPr/>
        </p:nvSpPr>
        <p:spPr bwMode="auto">
          <a:xfrm>
            <a:off x="11471803" y="276321"/>
            <a:ext cx="720557" cy="250837"/>
          </a:xfrm>
          <a:prstGeom prst="rect">
            <a:avLst/>
          </a:prstGeom>
          <a:solidFill>
            <a:srgbClr val="148BD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781" tIns="54390" rIns="108781" bIns="543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eaLnBrk="1" fontAlgn="base" hangingPunct="1">
              <a:spcBef>
                <a:spcPct val="0"/>
              </a:spcBef>
              <a:spcAft>
                <a:spcPct val="0"/>
              </a:spcAft>
              <a:defRPr/>
            </a:pPr>
            <a:endParaRPr lang="zh-CN" altLang="en-US" smtClean="0">
              <a:solidFill>
                <a:srgbClr val="FFFFFF"/>
              </a:solidFill>
              <a:latin typeface="宋体" panose="02010600030101010101" pitchFamily="2" charset="-122"/>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 calcmode="lin" valueType="num">
                                      <p:cBhvr>
                                        <p:cTn id="7" dur="500" fill="hold"/>
                                        <p:tgtEl>
                                          <p:spTgt spid="1029"/>
                                        </p:tgtEl>
                                        <p:attrNameLst>
                                          <p:attrName>ppt_x</p:attrName>
                                        </p:attrNameLst>
                                      </p:cBhvr>
                                      <p:tavLst>
                                        <p:tav tm="0">
                                          <p:val>
                                            <p:strVal val="1+#ppt_w/2"/>
                                          </p:val>
                                        </p:tav>
                                        <p:tav tm="100000">
                                          <p:val>
                                            <p:strVal val="#ppt_x"/>
                                          </p:val>
                                        </p:tav>
                                      </p:tavLst>
                                    </p:anim>
                                    <p:anim calcmode="lin" valueType="num">
                                      <p:cBhvr>
                                        <p:cTn id="8" dur="500" fill="hold"/>
                                        <p:tgtEl>
                                          <p:spTgt spid="102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30"/>
                                        </p:tgtEl>
                                        <p:attrNameLst>
                                          <p:attrName>style.visibility</p:attrName>
                                        </p:attrNameLst>
                                      </p:cBhvr>
                                      <p:to>
                                        <p:strVal val="visible"/>
                                      </p:to>
                                    </p:set>
                                    <p:anim calcmode="lin" valueType="num">
                                      <p:cBhvr>
                                        <p:cTn id="11" dur="500" fill="hold"/>
                                        <p:tgtEl>
                                          <p:spTgt spid="1030"/>
                                        </p:tgtEl>
                                        <p:attrNameLst>
                                          <p:attrName>ppt_x</p:attrName>
                                        </p:attrNameLst>
                                      </p:cBhvr>
                                      <p:tavLst>
                                        <p:tav tm="0">
                                          <p:val>
                                            <p:strVal val="0-#ppt_w/2"/>
                                          </p:val>
                                        </p:tav>
                                        <p:tav tm="100000">
                                          <p:val>
                                            <p:strVal val="#ppt_x"/>
                                          </p:val>
                                        </p:tav>
                                      </p:tavLst>
                                    </p:anim>
                                    <p:anim calcmode="lin" valueType="num">
                                      <p:cBhvr>
                                        <p:cTn id="12"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marL="1088390" indent="-1088390" algn="ctr" rtl="0" eaLnBrk="0" fontAlgn="base" hangingPunct="0">
        <a:spcBef>
          <a:spcPct val="0"/>
        </a:spcBef>
        <a:spcAft>
          <a:spcPct val="0"/>
        </a:spcAft>
        <a:defRPr sz="5300">
          <a:solidFill>
            <a:schemeClr val="tx1"/>
          </a:solidFill>
          <a:latin typeface="+mj-lt"/>
          <a:ea typeface="+mj-ea"/>
          <a:cs typeface="+mj-cs"/>
          <a:sym typeface="Calibri" panose="020F0502020204030204" pitchFamily="34" charset="0"/>
        </a:defRPr>
      </a:lvl1pPr>
      <a:lvl2pPr marL="1088390" indent="-1088390" algn="ctr" rtl="0" eaLnBrk="0" fontAlgn="base" hangingPunct="0">
        <a:spcBef>
          <a:spcPct val="0"/>
        </a:spcBef>
        <a:spcAft>
          <a:spcPct val="0"/>
        </a:spcAft>
        <a:defRPr sz="53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088390" indent="-1088390" algn="ctr" rtl="0" eaLnBrk="0" fontAlgn="base" hangingPunct="0">
        <a:spcBef>
          <a:spcPct val="0"/>
        </a:spcBef>
        <a:spcAft>
          <a:spcPct val="0"/>
        </a:spcAft>
        <a:defRPr sz="53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088390" indent="-1088390" algn="ctr" rtl="0" eaLnBrk="0" fontAlgn="base" hangingPunct="0">
        <a:spcBef>
          <a:spcPct val="0"/>
        </a:spcBef>
        <a:spcAft>
          <a:spcPct val="0"/>
        </a:spcAft>
        <a:defRPr sz="5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1088390" indent="-1088390" algn="ctr" rtl="0" eaLnBrk="0" fontAlgn="base" hangingPunct="0">
        <a:spcBef>
          <a:spcPct val="0"/>
        </a:spcBef>
        <a:spcAft>
          <a:spcPct val="0"/>
        </a:spcAft>
        <a:defRPr sz="5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631950" indent="-1088390" algn="ctr" rtl="0" fontAlgn="base">
        <a:spcBef>
          <a:spcPct val="0"/>
        </a:spcBef>
        <a:spcAft>
          <a:spcPct val="0"/>
        </a:spcAft>
        <a:defRPr sz="5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176145" indent="-1088390" algn="ctr" rtl="0" fontAlgn="base">
        <a:spcBef>
          <a:spcPct val="0"/>
        </a:spcBef>
        <a:spcAft>
          <a:spcPct val="0"/>
        </a:spcAft>
        <a:defRPr sz="5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720340" indent="-1088390" algn="ctr" rtl="0" fontAlgn="base">
        <a:spcBef>
          <a:spcPct val="0"/>
        </a:spcBef>
        <a:spcAft>
          <a:spcPct val="0"/>
        </a:spcAft>
        <a:defRPr sz="5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264535" indent="-1088390" algn="ctr" rtl="0" fontAlgn="base">
        <a:spcBef>
          <a:spcPct val="0"/>
        </a:spcBef>
        <a:spcAft>
          <a:spcPct val="0"/>
        </a:spcAft>
        <a:defRPr sz="53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408305" indent="-408305" algn="l" rtl="0" eaLnBrk="0" fontAlgn="base" hangingPunct="0">
        <a:spcBef>
          <a:spcPct val="20000"/>
        </a:spcBef>
        <a:spcAft>
          <a:spcPct val="0"/>
        </a:spcAft>
        <a:buFont typeface="Arial" panose="020B0604020202020204" pitchFamily="34" charset="0"/>
        <a:buChar char="•"/>
        <a:defRPr sz="3800">
          <a:solidFill>
            <a:schemeClr val="tx1"/>
          </a:solidFill>
          <a:latin typeface="+mn-lt"/>
          <a:ea typeface="+mn-ea"/>
          <a:cs typeface="+mn-cs"/>
          <a:sym typeface="Calibri" panose="020F0502020204030204" pitchFamily="34" charset="0"/>
        </a:defRPr>
      </a:lvl1pPr>
      <a:lvl2pPr marL="883920" indent="-339725" algn="l" rtl="0" eaLnBrk="0" fontAlgn="base" hangingPunct="0">
        <a:spcBef>
          <a:spcPct val="20000"/>
        </a:spcBef>
        <a:spcAft>
          <a:spcPct val="0"/>
        </a:spcAft>
        <a:buFont typeface="Arial" panose="020B0604020202020204" pitchFamily="34" charset="0"/>
        <a:buChar char="–"/>
        <a:defRPr sz="3300">
          <a:solidFill>
            <a:schemeClr val="tx1"/>
          </a:solidFill>
          <a:latin typeface="+mn-lt"/>
          <a:ea typeface="+mn-ea"/>
          <a:sym typeface="Calibri" panose="020F0502020204030204" pitchFamily="34" charset="0"/>
        </a:defRPr>
      </a:lvl2pPr>
      <a:lvl3pPr marL="1360170" indent="-271780" algn="l" rtl="0" eaLnBrk="0" fontAlgn="base" hangingPunct="0">
        <a:spcBef>
          <a:spcPct val="20000"/>
        </a:spcBef>
        <a:spcAft>
          <a:spcPct val="0"/>
        </a:spcAft>
        <a:buFont typeface="Arial" panose="020B0604020202020204" pitchFamily="34" charset="0"/>
        <a:buChar char="•"/>
        <a:defRPr sz="2900">
          <a:solidFill>
            <a:schemeClr val="tx1"/>
          </a:solidFill>
          <a:latin typeface="+mn-lt"/>
          <a:ea typeface="+mn-ea"/>
          <a:sym typeface="Calibri" panose="020F0502020204030204" pitchFamily="34" charset="0"/>
        </a:defRPr>
      </a:lvl3pPr>
      <a:lvl4pPr marL="1903730" indent="-27178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4pPr>
      <a:lvl5pPr marL="2447925" indent="-27178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5pPr>
      <a:lvl6pPr marL="2991485" indent="-271780" algn="l" rtl="0" fontAlgn="base">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6pPr>
      <a:lvl7pPr marL="3535680" indent="-271780" algn="l" rtl="0" fontAlgn="base">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7pPr>
      <a:lvl8pPr marL="4079875" indent="-271780" algn="l" rtl="0" fontAlgn="base">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8pPr>
      <a:lvl9pPr marL="4624070" indent="-271780" algn="l" rtl="0" fontAlgn="base">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5510" algn="l" defTabSz="1088390" rtl="0" eaLnBrk="1" latinLnBrk="0" hangingPunct="1">
        <a:defRPr sz="2100" kern="1200">
          <a:solidFill>
            <a:schemeClr val="tx1"/>
          </a:solidFill>
          <a:latin typeface="+mn-lt"/>
          <a:ea typeface="+mn-ea"/>
          <a:cs typeface="+mn-cs"/>
        </a:defRPr>
      </a:lvl5pPr>
      <a:lvl6pPr marL="2719705" algn="l" defTabSz="1088390" rtl="0" eaLnBrk="1" latinLnBrk="0" hangingPunct="1">
        <a:defRPr sz="2100" kern="1200">
          <a:solidFill>
            <a:schemeClr val="tx1"/>
          </a:solidFill>
          <a:latin typeface="+mn-lt"/>
          <a:ea typeface="+mn-ea"/>
          <a:cs typeface="+mn-cs"/>
        </a:defRPr>
      </a:lvl6pPr>
      <a:lvl7pPr marL="3263900" algn="l" defTabSz="1088390" rtl="0" eaLnBrk="1" latinLnBrk="0" hangingPunct="1">
        <a:defRPr sz="2100" kern="1200">
          <a:solidFill>
            <a:schemeClr val="tx1"/>
          </a:solidFill>
          <a:latin typeface="+mn-lt"/>
          <a:ea typeface="+mn-ea"/>
          <a:cs typeface="+mn-cs"/>
        </a:defRPr>
      </a:lvl7pPr>
      <a:lvl8pPr marL="3808095" algn="l" defTabSz="1088390" rtl="0" eaLnBrk="1" latinLnBrk="0" hangingPunct="1">
        <a:defRPr sz="2100" kern="1200">
          <a:solidFill>
            <a:schemeClr val="tx1"/>
          </a:solidFill>
          <a:latin typeface="+mn-lt"/>
          <a:ea typeface="+mn-ea"/>
          <a:cs typeface="+mn-cs"/>
        </a:defRPr>
      </a:lvl8pPr>
      <a:lvl9pPr marL="4351655" algn="l" defTabSz="1088390"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pic>
        <p:nvPicPr>
          <p:cNvPr id="1026" name="Picture 32" descr="won"/>
          <p:cNvPicPr>
            <a:picLocks noChangeAspect="1"/>
          </p:cNvPicPr>
          <p:nvPr/>
        </p:nvPicPr>
        <p:blipFill>
          <a:blip r:embed="rId14"/>
          <a:stretch>
            <a:fillRect/>
          </a:stretch>
        </p:blipFill>
        <p:spPr>
          <a:xfrm>
            <a:off x="11398251" y="6299200"/>
            <a:ext cx="768349" cy="576263"/>
          </a:xfrm>
          <a:prstGeom prst="rect">
            <a:avLst/>
          </a:prstGeom>
          <a:noFill/>
          <a:ln w="9525">
            <a:noFill/>
          </a:ln>
        </p:spPr>
      </p:pic>
      <p:sp>
        <p:nvSpPr>
          <p:cNvPr id="1027" name="矩形 1026"/>
          <p:cNvSpPr/>
          <p:nvPr/>
        </p:nvSpPr>
        <p:spPr>
          <a:xfrm>
            <a:off x="11465561" y="6494463"/>
            <a:ext cx="563880" cy="245110"/>
          </a:xfrm>
          <a:prstGeom prst="rect">
            <a:avLst/>
          </a:prstGeom>
          <a:noFill/>
          <a:ln w="9525">
            <a:noFill/>
          </a:ln>
        </p:spPr>
        <p:txBody>
          <a:bodyPr wrap="none" anchor="t">
            <a:spAutoFit/>
          </a:bodyPr>
          <a:lstStyle/>
          <a:p>
            <a:pPr lvl="0" algn="ctr"/>
            <a:r>
              <a:rPr lang="zh-CN" altLang="en-US" sz="1000" dirty="0">
                <a:solidFill>
                  <a:srgbClr val="000000"/>
                </a:solidFill>
                <a:latin typeface="Times New Roman" panose="02020603050405020304" pitchFamily="18" charset="0"/>
                <a:ea typeface="方正楷体_GBK" pitchFamily="65" charset="-122"/>
              </a:rPr>
              <a:t>第</a:t>
            </a:r>
            <a:fld id="{9A0DB2DC-4C9A-4742-B13C-FB6460FD3503}" type="slidenum">
              <a:rPr lang="zh-CN" altLang="en-US" sz="1000" dirty="0">
                <a:solidFill>
                  <a:srgbClr val="000000"/>
                </a:solidFill>
                <a:latin typeface="Times New Roman" panose="02020603050405020304" pitchFamily="18" charset="0"/>
                <a:ea typeface="方正楷体_GBK" pitchFamily="65" charset="-122"/>
              </a:rPr>
            </a:fld>
            <a:r>
              <a:rPr lang="zh-CN" altLang="en-US" sz="1000" dirty="0">
                <a:solidFill>
                  <a:srgbClr val="000000"/>
                </a:solidFill>
                <a:latin typeface="Times New Roman" panose="02020603050405020304" pitchFamily="18" charset="0"/>
                <a:ea typeface="方正楷体_GBK" pitchFamily="65" charset="-122"/>
              </a:rPr>
              <a:t>页</a:t>
            </a:r>
            <a:endParaRPr lang="zh-CN" altLang="en-US" sz="1000" dirty="0">
              <a:solidFill>
                <a:srgbClr val="000000"/>
              </a:solidFill>
              <a:latin typeface="Times New Roman" panose="02020603050405020304" pitchFamily="18" charset="0"/>
              <a:ea typeface="方正楷体_GBK" pitchFamily="65" charset="-122"/>
            </a:endParaRPr>
          </a:p>
        </p:txBody>
      </p:sp>
      <p:pic>
        <p:nvPicPr>
          <p:cNvPr id="1028" name="图片 1027" descr="光盘4副本">
            <a:hlinkClick r:id="" tooltip="上一页" action="ppaction://hlinkshowjump?jump=previousslide"/>
          </p:cNvPr>
          <p:cNvPicPr>
            <a:picLocks noChangeAspect="1"/>
          </p:cNvPicPr>
          <p:nvPr/>
        </p:nvPicPr>
        <p:blipFill>
          <a:blip r:embed="rId15"/>
          <a:srcRect l="2524" t="3365" r="89323" b="85904"/>
          <a:stretch>
            <a:fillRect/>
          </a:stretch>
        </p:blipFill>
        <p:spPr>
          <a:xfrm>
            <a:off x="5520267" y="6381750"/>
            <a:ext cx="478367" cy="354013"/>
          </a:xfrm>
          <a:prstGeom prst="rect">
            <a:avLst/>
          </a:prstGeom>
          <a:noFill/>
          <a:ln w="9525">
            <a:noFill/>
          </a:ln>
        </p:spPr>
      </p:pic>
      <p:pic>
        <p:nvPicPr>
          <p:cNvPr id="1029" name="图片 1028" descr="光盘4副本">
            <a:hlinkClick r:id="" tooltip="下一页" action="ppaction://hlinkshowjump?jump=nextslide"/>
          </p:cNvPr>
          <p:cNvPicPr>
            <a:picLocks noChangeAspect="1"/>
          </p:cNvPicPr>
          <p:nvPr/>
        </p:nvPicPr>
        <p:blipFill>
          <a:blip r:embed="rId15"/>
          <a:srcRect l="10703" t="3159" r="80630" b="85698"/>
          <a:stretch>
            <a:fillRect/>
          </a:stretch>
        </p:blipFill>
        <p:spPr>
          <a:xfrm>
            <a:off x="6576484" y="6384925"/>
            <a:ext cx="508000" cy="366713"/>
          </a:xfrm>
          <a:prstGeom prst="rect">
            <a:avLst/>
          </a:prstGeom>
          <a:noFill/>
          <a:ln w="9525">
            <a:noFill/>
          </a:ln>
        </p:spPr>
      </p:pic>
      <p:pic>
        <p:nvPicPr>
          <p:cNvPr id="1030" name="图片 1029" descr="光盘4副本">
            <a:hlinkClick r:id="" tooltip="上一页" action="ppaction://hlinkshowjump?jump=previousslide"/>
          </p:cNvPr>
          <p:cNvPicPr>
            <a:picLocks noChangeAspect="1"/>
          </p:cNvPicPr>
          <p:nvPr/>
        </p:nvPicPr>
        <p:blipFill>
          <a:blip r:embed="rId15"/>
          <a:srcRect l="2524" t="3365" r="89323" b="85904"/>
          <a:stretch>
            <a:fillRect/>
          </a:stretch>
        </p:blipFill>
        <p:spPr>
          <a:xfrm>
            <a:off x="5520267" y="6381750"/>
            <a:ext cx="478367" cy="354013"/>
          </a:xfrm>
          <a:prstGeom prst="rect">
            <a:avLst/>
          </a:prstGeom>
          <a:noFill/>
          <a:ln w="9525">
            <a:noFill/>
          </a:ln>
        </p:spPr>
      </p:pic>
      <p:pic>
        <p:nvPicPr>
          <p:cNvPr id="1031" name="图片 1030" descr="光盘4副本">
            <a:hlinkClick r:id="" tooltip="下一页" action="ppaction://hlinkshowjump?jump=nextslide"/>
          </p:cNvPr>
          <p:cNvPicPr>
            <a:picLocks noChangeAspect="1"/>
          </p:cNvPicPr>
          <p:nvPr/>
        </p:nvPicPr>
        <p:blipFill>
          <a:blip r:embed="rId15"/>
          <a:srcRect l="10703" t="3159" r="80630" b="85698"/>
          <a:stretch>
            <a:fillRect/>
          </a:stretch>
        </p:blipFill>
        <p:spPr>
          <a:xfrm>
            <a:off x="6576484" y="6384925"/>
            <a:ext cx="508000" cy="366713"/>
          </a:xfrm>
          <a:prstGeom prst="rect">
            <a:avLst/>
          </a:prstGeom>
          <a:noFill/>
          <a:ln w="9525">
            <a:noFill/>
          </a:ln>
        </p:spPr>
      </p:pic>
      <p:pic>
        <p:nvPicPr>
          <p:cNvPr id="1032" name="图片 1031" descr="首页按钮副本"/>
          <p:cNvPicPr>
            <a:picLocks noChangeAspect="1"/>
          </p:cNvPicPr>
          <p:nvPr/>
        </p:nvPicPr>
        <p:blipFill>
          <a:blip r:embed="rId16"/>
          <a:srcRect l="13994" t="11151" r="18367" b="8633"/>
          <a:stretch>
            <a:fillRect/>
          </a:stretch>
        </p:blipFill>
        <p:spPr>
          <a:xfrm>
            <a:off x="6057900" y="6386513"/>
            <a:ext cx="491067" cy="354012"/>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Lst>
  <p:hf sldNum="0" hdr="0" ftr="0" dt="0"/>
  <p:txStyles>
    <p:titleStyle>
      <a:lvl1pPr marL="0" lvl="0" indent="0" algn="l" defTabSz="914400" rtl="0" eaLnBrk="0" fontAlgn="base" latinLnBrk="0" hangingPunct="0">
        <a:lnSpc>
          <a:spcPct val="100000"/>
        </a:lnSpc>
        <a:spcBef>
          <a:spcPct val="0"/>
        </a:spcBef>
        <a:spcAft>
          <a:spcPct val="0"/>
        </a:spcAft>
        <a:buNone/>
        <a:defRPr sz="2400" b="1" i="0" u="none" kern="1200" baseline="0">
          <a:solidFill>
            <a:schemeClr val="bg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Font typeface="Wingdings" panose="05000000000000000000" pitchFamily="2" charset="2"/>
        <a:buChar char="n"/>
        <a:defRPr sz="20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pic>
        <p:nvPicPr>
          <p:cNvPr id="1026" name="Picture 32" descr="won"/>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398251" y="6299201"/>
            <a:ext cx="768349"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矩形 1026"/>
          <p:cNvSpPr>
            <a:spLocks noChangeArrowheads="1"/>
          </p:cNvSpPr>
          <p:nvPr/>
        </p:nvSpPr>
        <p:spPr bwMode="auto">
          <a:xfrm>
            <a:off x="11451587" y="6494464"/>
            <a:ext cx="59182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000" b="1" i="0" u="none" strike="noStrike" kern="1200" cap="none" spc="0" normalizeH="0" baseline="0" noProof="0" smtClean="0">
                <a:ln>
                  <a:noFill/>
                </a:ln>
                <a:solidFill>
                  <a:srgbClr val="000000"/>
                </a:solidFill>
                <a:effectLst/>
                <a:uLnTx/>
                <a:uFillTx/>
                <a:latin typeface="Times New Roman" panose="02020603050405020304" pitchFamily="18" charset="0"/>
                <a:ea typeface="方正楷体_GBK" pitchFamily="65" charset="-122"/>
                <a:cs typeface="+mn-cs"/>
              </a:rPr>
              <a:t>第</a:t>
            </a:r>
            <a:fld id="{FACF31F4-EB75-4567-8EE2-9A1568B4ABE6}" type="slidenum">
              <a:rPr kumimoji="0" lang="zh-CN" altLang="en-US" sz="1000" b="1" i="0" u="none" strike="noStrike" kern="1200" cap="none" spc="0" normalizeH="0" baseline="0" noProof="0" smtClean="0">
                <a:ln>
                  <a:noFill/>
                </a:ln>
                <a:solidFill>
                  <a:srgbClr val="000000"/>
                </a:solidFill>
                <a:effectLst/>
                <a:uLnTx/>
                <a:uFillTx/>
                <a:latin typeface="Times New Roman" panose="02020603050405020304" pitchFamily="18" charset="0"/>
                <a:ea typeface="方正楷体_GBK" pitchFamily="65" charset="-122"/>
                <a:cs typeface="+mn-cs"/>
              </a:rPr>
            </a:fld>
            <a:r>
              <a:rPr kumimoji="0" lang="zh-CN" altLang="en-US" sz="1000" b="1" i="0" u="none" strike="noStrike" kern="1200" cap="none" spc="0" normalizeH="0" baseline="0" noProof="0" smtClean="0">
                <a:ln>
                  <a:noFill/>
                </a:ln>
                <a:solidFill>
                  <a:srgbClr val="000000"/>
                </a:solidFill>
                <a:effectLst/>
                <a:uLnTx/>
                <a:uFillTx/>
                <a:latin typeface="Times New Roman" panose="02020603050405020304" pitchFamily="18" charset="0"/>
                <a:ea typeface="方正楷体_GBK" pitchFamily="65" charset="-122"/>
                <a:cs typeface="+mn-cs"/>
              </a:rPr>
              <a:t>页</a:t>
            </a:r>
            <a:endParaRPr kumimoji="0" lang="zh-CN" altLang="en-US" sz="1000" b="1" i="0" u="none" strike="noStrike" kern="1200" cap="none" spc="0" normalizeH="0" baseline="0" noProof="0" smtClean="0">
              <a:ln>
                <a:noFill/>
              </a:ln>
              <a:solidFill>
                <a:srgbClr val="000000"/>
              </a:solidFill>
              <a:effectLst/>
              <a:uLnTx/>
              <a:uFillTx/>
              <a:latin typeface="Times New Roman" panose="02020603050405020304" pitchFamily="18" charset="0"/>
              <a:ea typeface="方正楷体_GBK" pitchFamily="65" charset="-122"/>
              <a:cs typeface="+mn-cs"/>
            </a:endParaRPr>
          </a:p>
        </p:txBody>
      </p:sp>
      <p:pic>
        <p:nvPicPr>
          <p:cNvPr id="1028" name="图片 1027" descr="光盘4副本">
            <a:hlinkClick r:id="" tooltip="上一页" action="ppaction://hlinkshowjump?jump=previousslide"/>
          </p:cNvPr>
          <p:cNvPicPr>
            <a:picLocks noChangeAspect="1" noChangeArrowheads="1"/>
          </p:cNvPicPr>
          <p:nvPr/>
        </p:nvPicPr>
        <p:blipFill>
          <a:blip r:embed="rId16">
            <a:extLst>
              <a:ext uri="{28A0092B-C50C-407E-A947-70E740481C1C}">
                <a14:useLocalDpi xmlns:a14="http://schemas.microsoft.com/office/drawing/2010/main" val="0"/>
              </a:ext>
            </a:extLst>
          </a:blip>
          <a:srcRect l="2524" t="3365" r="89323" b="85904"/>
          <a:stretch>
            <a:fillRect/>
          </a:stretch>
        </p:blipFill>
        <p:spPr bwMode="auto">
          <a:xfrm>
            <a:off x="5520267" y="6381751"/>
            <a:ext cx="47836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图片 1028" descr="光盘4副本">
            <a:hlinkClick r:id="" tooltip="下一页" action="ppaction://hlinkshowjump?jump=nextslide"/>
          </p:cNvPr>
          <p:cNvPicPr>
            <a:picLocks noChangeAspect="1" noChangeArrowheads="1"/>
          </p:cNvPicPr>
          <p:nvPr/>
        </p:nvPicPr>
        <p:blipFill>
          <a:blip r:embed="rId16">
            <a:extLst>
              <a:ext uri="{28A0092B-C50C-407E-A947-70E740481C1C}">
                <a14:useLocalDpi xmlns:a14="http://schemas.microsoft.com/office/drawing/2010/main" val="0"/>
              </a:ext>
            </a:extLst>
          </a:blip>
          <a:srcRect l="10703" t="3159" r="80630" b="85698"/>
          <a:stretch>
            <a:fillRect/>
          </a:stretch>
        </p:blipFill>
        <p:spPr bwMode="auto">
          <a:xfrm>
            <a:off x="6576484" y="6384926"/>
            <a:ext cx="508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图片 1029" descr="光盘4副本">
            <a:hlinkClick r:id="" tooltip="上一页" action="ppaction://hlinkshowjump?jump=previousslide"/>
          </p:cNvPr>
          <p:cNvPicPr>
            <a:picLocks noChangeAspect="1" noChangeArrowheads="1"/>
          </p:cNvPicPr>
          <p:nvPr/>
        </p:nvPicPr>
        <p:blipFill>
          <a:blip r:embed="rId16">
            <a:extLst>
              <a:ext uri="{28A0092B-C50C-407E-A947-70E740481C1C}">
                <a14:useLocalDpi xmlns:a14="http://schemas.microsoft.com/office/drawing/2010/main" val="0"/>
              </a:ext>
            </a:extLst>
          </a:blip>
          <a:srcRect l="2524" t="3365" r="89323" b="85904"/>
          <a:stretch>
            <a:fillRect/>
          </a:stretch>
        </p:blipFill>
        <p:spPr bwMode="auto">
          <a:xfrm>
            <a:off x="5520267" y="6381751"/>
            <a:ext cx="47836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图片 1030" descr="光盘4副本">
            <a:hlinkClick r:id="" tooltip="下一页" action="ppaction://hlinkshowjump?jump=nextslide"/>
          </p:cNvPr>
          <p:cNvPicPr>
            <a:picLocks noChangeAspect="1" noChangeArrowheads="1"/>
          </p:cNvPicPr>
          <p:nvPr/>
        </p:nvPicPr>
        <p:blipFill>
          <a:blip r:embed="rId16">
            <a:extLst>
              <a:ext uri="{28A0092B-C50C-407E-A947-70E740481C1C}">
                <a14:useLocalDpi xmlns:a14="http://schemas.microsoft.com/office/drawing/2010/main" val="0"/>
              </a:ext>
            </a:extLst>
          </a:blip>
          <a:srcRect l="10703" t="3159" r="80630" b="85698"/>
          <a:stretch>
            <a:fillRect/>
          </a:stretch>
        </p:blipFill>
        <p:spPr bwMode="auto">
          <a:xfrm>
            <a:off x="6576484" y="6384926"/>
            <a:ext cx="508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图片 1031" descr="首页按钮副本"/>
          <p:cNvPicPr>
            <a:picLocks noChangeAspect="1" noChangeArrowheads="1"/>
          </p:cNvPicPr>
          <p:nvPr/>
        </p:nvPicPr>
        <p:blipFill>
          <a:blip r:embed="rId17" cstate="print">
            <a:extLst>
              <a:ext uri="{28A0092B-C50C-407E-A947-70E740481C1C}">
                <a14:useLocalDpi xmlns:a14="http://schemas.microsoft.com/office/drawing/2010/main" val="0"/>
              </a:ext>
            </a:extLst>
          </a:blip>
          <a:srcRect l="13994" t="11151" r="18367" b="8633"/>
          <a:stretch>
            <a:fillRect/>
          </a:stretch>
        </p:blipFill>
        <p:spPr bwMode="auto">
          <a:xfrm>
            <a:off x="6057900" y="6386513"/>
            <a:ext cx="49106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txStyles>
    <p:titleStyle>
      <a:lvl1pPr algn="l" rtl="0" eaLnBrk="0" fontAlgn="base" hangingPunct="0">
        <a:spcBef>
          <a:spcPct val="0"/>
        </a:spcBef>
        <a:spcAft>
          <a:spcPct val="0"/>
        </a:spcAft>
        <a:defRPr sz="2400" b="1" kern="1200">
          <a:solidFill>
            <a:schemeClr val="bg1"/>
          </a:solidFill>
          <a:latin typeface="+mj-lt"/>
          <a:ea typeface="+mj-ea"/>
          <a:cs typeface="+mj-cs"/>
        </a:defRPr>
      </a:lvl1pPr>
      <a:lvl2pPr algn="l" rtl="0" eaLnBrk="0" fontAlgn="base" hangingPunct="0">
        <a:spcBef>
          <a:spcPct val="0"/>
        </a:spcBef>
        <a:spcAft>
          <a:spcPct val="0"/>
        </a:spcAft>
        <a:defRPr sz="2400" b="1">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2400" b="1">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2400" b="1">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2400" b="1">
          <a:solidFill>
            <a:schemeClr val="bg1"/>
          </a:solidFill>
          <a:latin typeface="黑体" panose="02010609060101010101" pitchFamily="49" charset="-122"/>
          <a:ea typeface="黑体" panose="02010609060101010101" pitchFamily="49" charset="-122"/>
        </a:defRPr>
      </a:lvl5pPr>
      <a:lvl6pPr marL="457200" algn="l" rtl="0" eaLnBrk="0" fontAlgn="base" hangingPunct="0">
        <a:spcBef>
          <a:spcPct val="0"/>
        </a:spcBef>
        <a:spcAft>
          <a:spcPct val="0"/>
        </a:spcAft>
        <a:defRPr sz="2400" b="1">
          <a:solidFill>
            <a:schemeClr val="bg1"/>
          </a:solidFill>
          <a:latin typeface="黑体" panose="02010609060101010101" pitchFamily="49" charset="-122"/>
          <a:ea typeface="黑体" panose="02010609060101010101" pitchFamily="49" charset="-122"/>
        </a:defRPr>
      </a:lvl6pPr>
      <a:lvl7pPr marL="914400" algn="l" rtl="0" eaLnBrk="0" fontAlgn="base" hangingPunct="0">
        <a:spcBef>
          <a:spcPct val="0"/>
        </a:spcBef>
        <a:spcAft>
          <a:spcPct val="0"/>
        </a:spcAft>
        <a:defRPr sz="2400" b="1">
          <a:solidFill>
            <a:schemeClr val="bg1"/>
          </a:solidFill>
          <a:latin typeface="黑体" panose="02010609060101010101" pitchFamily="49" charset="-122"/>
          <a:ea typeface="黑体" panose="02010609060101010101" pitchFamily="49" charset="-122"/>
        </a:defRPr>
      </a:lvl7pPr>
      <a:lvl8pPr marL="1371600" algn="l" rtl="0" eaLnBrk="0" fontAlgn="base" hangingPunct="0">
        <a:spcBef>
          <a:spcPct val="0"/>
        </a:spcBef>
        <a:spcAft>
          <a:spcPct val="0"/>
        </a:spcAft>
        <a:defRPr sz="2400" b="1">
          <a:solidFill>
            <a:schemeClr val="bg1"/>
          </a:solidFill>
          <a:latin typeface="黑体" panose="02010609060101010101" pitchFamily="49" charset="-122"/>
          <a:ea typeface="黑体" panose="02010609060101010101" pitchFamily="49" charset="-122"/>
        </a:defRPr>
      </a:lvl8pPr>
      <a:lvl9pPr marL="1828800" algn="l" rtl="0" eaLnBrk="0" fontAlgn="base" hangingPunct="0">
        <a:spcBef>
          <a:spcPct val="0"/>
        </a:spcBef>
        <a:spcAft>
          <a:spcPct val="0"/>
        </a:spcAft>
        <a:defRPr sz="2400" b="1">
          <a:solidFill>
            <a:schemeClr val="bg1"/>
          </a:solidFill>
          <a:latin typeface="黑体" panose="02010609060101010101" pitchFamily="49" charset="-122"/>
          <a:ea typeface="黑体" panose="02010609060101010101" pitchFamily="49" charset="-122"/>
        </a:defRPr>
      </a:lvl9pPr>
    </p:titleStyle>
    <p:bodyStyle>
      <a:lvl1pPr marL="342900" indent="-342900" algn="l" rtl="0" eaLnBrk="0" fontAlgn="base" hangingPunct="0">
        <a:spcBef>
          <a:spcPct val="20000"/>
        </a:spcBef>
        <a:spcAft>
          <a:spcPct val="0"/>
        </a:spcAft>
        <a:buFont typeface="Wingdings" panose="05000000000000000000" pitchFamily="2" charset="2"/>
        <a:buChar char="n"/>
        <a:defRPr sz="20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4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4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文本占位符 1025"/>
          <p:cNvSpPr/>
          <p:nvPr>
            <p:ph type="body"/>
          </p:nvPr>
        </p:nvSpPr>
        <p:spPr>
          <a:xfrm>
            <a:off x="444546" y="620713"/>
            <a:ext cx="11302590" cy="806450"/>
          </a:xfrm>
          <a:prstGeom prst="rect">
            <a:avLst/>
          </a:prstGeom>
          <a:noFill/>
          <a:ln w="9525">
            <a:noFill/>
          </a:ln>
        </p:spPr>
        <p:txBody>
          <a:bodyPr anchor="t">
            <a:spAutoFit/>
          </a:bodyPr>
          <a:p>
            <a:pPr lvl="0" indent="894080"/>
            <a:r>
              <a:rPr lang="zh-CN" altLang="en-US" dirty="0"/>
              <a:t>单击此处编辑母版文本样式</a:t>
            </a:r>
            <a:endParaRPr lang="zh-CN" altLang="en-US" dirty="0"/>
          </a:p>
        </p:txBody>
      </p:sp>
      <p:sp>
        <p:nvSpPr>
          <p:cNvPr id="1027" name="标题 1062"/>
          <p:cNvSpPr>
            <a:spLocks noGrp="1"/>
          </p:cNvSpPr>
          <p:nvPr>
            <p:ph type="title"/>
          </p:nvPr>
        </p:nvSpPr>
        <p:spPr>
          <a:xfrm>
            <a:off x="609664" y="1638300"/>
            <a:ext cx="10972356" cy="1143000"/>
          </a:xfrm>
          <a:prstGeom prst="rect">
            <a:avLst/>
          </a:prstGeom>
          <a:noFill/>
          <a:ln w="9525">
            <a:noFill/>
          </a:ln>
        </p:spPr>
        <p:txBody>
          <a:bodyPr anchor="ctr"/>
          <a:p>
            <a:pPr lvl="0"/>
            <a:r>
              <a:rPr lang="zh-CN" altLang="en-US" dirty="0"/>
              <a:t>单击此处编辑母版标题样式</a:t>
            </a:r>
            <a:endParaRPr lang="zh-CN" altLang="en-US" dirty="0"/>
          </a:p>
        </p:txBody>
      </p:sp>
      <p:pic>
        <p:nvPicPr>
          <p:cNvPr id="1028" name="图片 1063" descr="页码"/>
          <p:cNvPicPr>
            <a:picLocks noChangeAspect="1"/>
          </p:cNvPicPr>
          <p:nvPr userDrawn="1"/>
        </p:nvPicPr>
        <p:blipFill>
          <a:blip r:embed="rId13"/>
          <a:stretch>
            <a:fillRect/>
          </a:stretch>
        </p:blipFill>
        <p:spPr>
          <a:xfrm>
            <a:off x="10729443" y="188913"/>
            <a:ext cx="770018" cy="254000"/>
          </a:xfrm>
          <a:prstGeom prst="rect">
            <a:avLst/>
          </a:prstGeom>
          <a:noFill/>
          <a:ln w="9525">
            <a:noFill/>
          </a:ln>
        </p:spPr>
      </p:pic>
      <p:pic>
        <p:nvPicPr>
          <p:cNvPr id="1029" name="图片 1065" descr="最前一页">
            <a:hlinkClick r:id="" action="ppaction://hlinkshowjump?jump=firstslide"/>
          </p:cNvPr>
          <p:cNvPicPr>
            <a:picLocks noChangeAspect="1"/>
          </p:cNvPicPr>
          <p:nvPr userDrawn="1"/>
        </p:nvPicPr>
        <p:blipFill>
          <a:blip r:embed="rId14"/>
          <a:stretch>
            <a:fillRect/>
          </a:stretch>
        </p:blipFill>
        <p:spPr>
          <a:xfrm>
            <a:off x="10129305" y="207963"/>
            <a:ext cx="214335" cy="206375"/>
          </a:xfrm>
          <a:prstGeom prst="rect">
            <a:avLst/>
          </a:prstGeom>
          <a:noFill/>
          <a:ln w="9525">
            <a:noFill/>
          </a:ln>
        </p:spPr>
      </p:pic>
      <p:pic>
        <p:nvPicPr>
          <p:cNvPr id="1030" name="图片 1066" descr="前进">
            <a:hlinkClick r:id="" action="ppaction://hlinkshowjump?jump=previousslide"/>
          </p:cNvPr>
          <p:cNvPicPr>
            <a:picLocks noChangeAspect="1"/>
          </p:cNvPicPr>
          <p:nvPr userDrawn="1"/>
        </p:nvPicPr>
        <p:blipFill>
          <a:blip r:embed="rId15"/>
          <a:stretch>
            <a:fillRect/>
          </a:stretch>
        </p:blipFill>
        <p:spPr>
          <a:xfrm>
            <a:off x="10438900" y="207963"/>
            <a:ext cx="214334" cy="206375"/>
          </a:xfrm>
          <a:prstGeom prst="rect">
            <a:avLst/>
          </a:prstGeom>
          <a:noFill/>
          <a:ln w="9525">
            <a:noFill/>
          </a:ln>
        </p:spPr>
      </p:pic>
      <p:pic>
        <p:nvPicPr>
          <p:cNvPr id="1031" name="图片 1067" descr="后退">
            <a:hlinkClick r:id="" action="ppaction://hlinkshowjump?jump=nextslide"/>
          </p:cNvPr>
          <p:cNvPicPr>
            <a:picLocks noChangeAspect="1"/>
          </p:cNvPicPr>
          <p:nvPr userDrawn="1"/>
        </p:nvPicPr>
        <p:blipFill>
          <a:blip r:embed="rId16"/>
          <a:stretch>
            <a:fillRect/>
          </a:stretch>
        </p:blipFill>
        <p:spPr>
          <a:xfrm>
            <a:off x="11569318" y="207963"/>
            <a:ext cx="212747" cy="206375"/>
          </a:xfrm>
          <a:prstGeom prst="rect">
            <a:avLst/>
          </a:prstGeom>
          <a:noFill/>
          <a:ln w="9525">
            <a:noFill/>
          </a:ln>
        </p:spPr>
      </p:pic>
      <p:pic>
        <p:nvPicPr>
          <p:cNvPr id="1032" name="图片 1068" descr="最后一页">
            <a:hlinkClick r:id="" action="ppaction://hlinkshowjump?jump=lastslide"/>
          </p:cNvPr>
          <p:cNvPicPr>
            <a:picLocks noChangeAspect="1"/>
          </p:cNvPicPr>
          <p:nvPr userDrawn="1"/>
        </p:nvPicPr>
        <p:blipFill>
          <a:blip r:embed="rId17"/>
          <a:stretch>
            <a:fillRect/>
          </a:stretch>
        </p:blipFill>
        <p:spPr>
          <a:xfrm>
            <a:off x="11858273" y="207963"/>
            <a:ext cx="214334" cy="206375"/>
          </a:xfrm>
          <a:prstGeom prst="rect">
            <a:avLst/>
          </a:prstGeom>
          <a:noFill/>
          <a:ln w="9525">
            <a:noFill/>
          </a:ln>
        </p:spPr>
      </p:pic>
      <p:sp>
        <p:nvSpPr>
          <p:cNvPr id="1033" name="文本框 1069">
            <a:hlinkClick r:id="" action="ppaction://noaction"/>
          </p:cNvPr>
          <p:cNvSpPr txBox="1"/>
          <p:nvPr userDrawn="1"/>
        </p:nvSpPr>
        <p:spPr>
          <a:xfrm>
            <a:off x="10767547" y="177800"/>
            <a:ext cx="690880" cy="245110"/>
          </a:xfrm>
          <a:prstGeom prst="rect">
            <a:avLst/>
          </a:prstGeom>
          <a:noFill/>
          <a:ln w="9525">
            <a:noFill/>
          </a:ln>
        </p:spPr>
        <p:txBody>
          <a:bodyPr wrap="none" anchor="t">
            <a:spAutoFit/>
          </a:bodyPr>
          <a:p>
            <a:pPr lvl="0" defTabSz="1089025"/>
            <a:r>
              <a:rPr lang="zh-CN" altLang="en-US" sz="1000" b="0" dirty="0">
                <a:solidFill>
                  <a:schemeClr val="bg1"/>
                </a:solidFill>
                <a:latin typeface="Arial" panose="020B0604020202020204" pitchFamily="34" charset="0"/>
                <a:ea typeface="微软雅黑" panose="020B0503020204020204" pitchFamily="34" charset="-122"/>
              </a:rPr>
              <a:t>返回目录</a:t>
            </a:r>
            <a:endParaRPr lang="zh-CN" altLang="en-US" sz="1000" b="0" dirty="0">
              <a:solidFill>
                <a:schemeClr val="bg1"/>
              </a:solidFill>
              <a:latin typeface="Arial" panose="020B0604020202020204" pitchFamily="34" charset="0"/>
              <a:ea typeface="微软雅黑" panose="020B0503020204020204" pitchFamily="34" charset="-122"/>
            </a:endParaRPr>
          </a:p>
        </p:txBody>
      </p:sp>
      <p:sp>
        <p:nvSpPr>
          <p:cNvPr id="1034" name="矩形 1070"/>
          <p:cNvSpPr/>
          <p:nvPr userDrawn="1"/>
        </p:nvSpPr>
        <p:spPr>
          <a:xfrm>
            <a:off x="0" y="0"/>
            <a:ext cx="119075" cy="549275"/>
          </a:xfrm>
          <a:prstGeom prst="rect">
            <a:avLst/>
          </a:prstGeom>
          <a:solidFill>
            <a:srgbClr val="1C9494"/>
          </a:solidFill>
          <a:ln w="9525">
            <a:noFill/>
          </a:ln>
        </p:spPr>
        <p:txBody>
          <a:bodyPr anchor="t"/>
          <a:p>
            <a:pPr lvl="0" algn="ctr" eaLnBrk="0" hangingPunct="0"/>
            <a:endParaRPr lang="zh-CN" altLang="en-US" sz="3200">
              <a:latin typeface="Times New Roman" panose="02020603050405020304" pitchFamily="18" charset="0"/>
              <a:ea typeface="宋体" panose="02010600030101010101" pitchFamily="2" charset="-122"/>
            </a:endParaRPr>
          </a:p>
        </p:txBody>
      </p:sp>
      <p:sp>
        <p:nvSpPr>
          <p:cNvPr id="1035" name="直接连接符 1071"/>
          <p:cNvSpPr/>
          <p:nvPr userDrawn="1"/>
        </p:nvSpPr>
        <p:spPr>
          <a:xfrm>
            <a:off x="0" y="549275"/>
            <a:ext cx="12191683" cy="0"/>
          </a:xfrm>
          <a:prstGeom prst="line">
            <a:avLst/>
          </a:prstGeom>
          <a:ln w="3175" cap="flat" cmpd="sng">
            <a:solidFill>
              <a:schemeClr val="tx1"/>
            </a:solidFill>
            <a:prstDash val="dash"/>
            <a:round/>
            <a:headEnd type="none" w="med" len="med"/>
            <a:tailEnd type="none" w="med" len="med"/>
          </a:ln>
        </p:spPr>
      </p:sp>
      <p:sp>
        <p:nvSpPr>
          <p:cNvPr id="1036" name="矩形 1073"/>
          <p:cNvSpPr/>
          <p:nvPr userDrawn="1"/>
        </p:nvSpPr>
        <p:spPr>
          <a:xfrm>
            <a:off x="0" y="6756400"/>
            <a:ext cx="12191683" cy="107950"/>
          </a:xfrm>
          <a:prstGeom prst="rect">
            <a:avLst/>
          </a:prstGeom>
          <a:solidFill>
            <a:srgbClr val="009999"/>
          </a:solidFill>
          <a:ln w="9525">
            <a:noFill/>
          </a:ln>
        </p:spPr>
        <p:txBody>
          <a:bodyPr anchor="t"/>
          <a:p>
            <a:pPr lvl="0" algn="ctr" eaLnBrk="0" hangingPunct="0"/>
            <a:endParaRPr lang="zh-CN" altLang="en-US" sz="3200">
              <a:latin typeface="Times New Roman" panose="02020603050405020304" pitchFamily="18" charset="0"/>
              <a:ea typeface="宋体" panose="02010600030101010101" pitchFamily="2" charset="-122"/>
            </a:endParaRPr>
          </a:p>
        </p:txBody>
      </p:sp>
      <p:sp>
        <p:nvSpPr>
          <p:cNvPr id="1037" name="矩形 1074"/>
          <p:cNvSpPr/>
          <p:nvPr userDrawn="1"/>
        </p:nvSpPr>
        <p:spPr>
          <a:xfrm>
            <a:off x="0" y="-1587"/>
            <a:ext cx="487680" cy="460375"/>
          </a:xfrm>
          <a:prstGeom prst="rect">
            <a:avLst/>
          </a:prstGeom>
          <a:noFill/>
          <a:ln w="9525">
            <a:noFill/>
          </a:ln>
        </p:spPr>
        <p:txBody>
          <a:bodyPr wrap="none" anchor="ctr">
            <a:spAutoFit/>
          </a:bodyPr>
          <a:p>
            <a:pPr lvl="0" eaLnBrk="0" hangingPunct="0"/>
            <a:r>
              <a:rPr lang="zh-CN" altLang="en-US" sz="2400" dirty="0">
                <a:solidFill>
                  <a:schemeClr val="tx1"/>
                </a:solidFill>
                <a:latin typeface="Times New Roman" panose="02020603050405020304" pitchFamily="18" charset="0"/>
                <a:ea typeface="黑体" panose="02010609060101010101" pitchFamily="49" charset="-122"/>
              </a:rPr>
              <a:t>　</a:t>
            </a:r>
            <a:r>
              <a:rPr lang="zh-CN" altLang="en-US" sz="700" dirty="0">
                <a:solidFill>
                  <a:schemeClr val="tx1"/>
                </a:solidFill>
                <a:latin typeface="Times New Roman" panose="02020603050405020304" pitchFamily="18" charset="0"/>
                <a:ea typeface="宋体" panose="02010600030101010101" pitchFamily="2" charset="-122"/>
              </a:rPr>
              <a:t> </a:t>
            </a:r>
            <a:endParaRPr lang="zh-CN" altLang="en-US" sz="1800" b="0" dirty="0">
              <a:solidFill>
                <a:schemeClr val="tx1"/>
              </a:solidFill>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Lst>
  <p:transition>
    <p:zoom/>
  </p:transition>
  <p:hf sldNum="0" hdr="0" ftr="0" dt="0"/>
  <p:txStyles>
    <p:titleStyle>
      <a:lvl1pPr marL="0" lvl="0" indent="0" algn="ctr" defTabSz="914400" rtl="0" eaLnBrk="1" fontAlgn="base" latinLnBrk="0" hangingPunct="1">
        <a:lnSpc>
          <a:spcPct val="100000"/>
        </a:lnSpc>
        <a:spcBef>
          <a:spcPct val="0"/>
        </a:spcBef>
        <a:spcAft>
          <a:spcPct val="0"/>
        </a:spcAft>
        <a:buNone/>
        <a:defRPr sz="2800" b="1" i="0" u="none" kern="1200" baseline="0">
          <a:solidFill>
            <a:srgbClr val="CC0000"/>
          </a:solidFill>
          <a:latin typeface="+mj-lt"/>
          <a:ea typeface="+mj-ea"/>
          <a:cs typeface="+mj-cs"/>
        </a:defRPr>
      </a:lvl1pPr>
    </p:titleStyle>
    <p:bodyStyle>
      <a:lvl1pPr marL="0" lvl="0" indent="894080" algn="just" defTabSz="914400" rtl="0" eaLnBrk="1" fontAlgn="base" latinLnBrk="0" hangingPunct="0">
        <a:lnSpc>
          <a:spcPct val="130000"/>
        </a:lnSpc>
        <a:spcBef>
          <a:spcPct val="0"/>
        </a:spcBef>
        <a:spcAft>
          <a:spcPct val="0"/>
        </a:spcAft>
        <a:buClr>
          <a:schemeClr val="accent1"/>
        </a:buClr>
        <a:buFont typeface="Wingdings" panose="05000000000000000000" pitchFamily="2" charset="2"/>
        <a:buNone/>
        <a:tabLst>
          <a:tab pos="5561330" algn="l"/>
          <a:tab pos="9958705" algn="l"/>
        </a:tabLst>
        <a:defRPr sz="3600" b="1" i="0" u="none" kern="1200" baseline="0">
          <a:solidFill>
            <a:srgbClr val="000000"/>
          </a:solidFill>
          <a:latin typeface="+mn-lt"/>
          <a:ea typeface="+mn-ea"/>
          <a:cs typeface="+mn-cs"/>
        </a:defRPr>
      </a:lvl1pPr>
      <a:lvl2pPr marL="1358900" lvl="1" indent="-285750" algn="just" defTabSz="914400" rtl="0" eaLnBrk="1" fontAlgn="base" latinLnBrk="0" hangingPunct="0">
        <a:lnSpc>
          <a:spcPct val="145000"/>
        </a:lnSpc>
        <a:spcBef>
          <a:spcPct val="0"/>
        </a:spcBef>
        <a:spcAft>
          <a:spcPct val="0"/>
        </a:spcAft>
        <a:buClr>
          <a:schemeClr val="tx2"/>
        </a:buClr>
        <a:buFont typeface="Wingdings" panose="05000000000000000000" pitchFamily="2" charset="2"/>
        <a:buNone/>
        <a:tabLst>
          <a:tab pos="5561330" algn="l"/>
          <a:tab pos="9958705" algn="l"/>
        </a:tabLst>
        <a:defRPr sz="2400" b="1" i="0" u="none" kern="1200" baseline="0">
          <a:solidFill>
            <a:srgbClr val="000000"/>
          </a:solidFill>
          <a:latin typeface="Arial" panose="020B0604020202020204" pitchFamily="34" charset="0"/>
          <a:ea typeface="+mn-ea"/>
          <a:cs typeface="+mn-cs"/>
        </a:defRPr>
      </a:lvl2pPr>
      <a:lvl3pPr marL="1767205" lvl="2" indent="-228600" algn="just" defTabSz="914400" rtl="0" eaLnBrk="1" fontAlgn="base" latinLnBrk="0" hangingPunct="0">
        <a:lnSpc>
          <a:spcPct val="145000"/>
        </a:lnSpc>
        <a:spcBef>
          <a:spcPct val="0"/>
        </a:spcBef>
        <a:spcAft>
          <a:spcPct val="0"/>
        </a:spcAft>
        <a:buClr>
          <a:schemeClr val="tx1"/>
        </a:buClr>
        <a:buFontTx/>
        <a:buNone/>
        <a:tabLst>
          <a:tab pos="5561330" algn="l"/>
          <a:tab pos="9958705" algn="l"/>
        </a:tabLst>
        <a:defRPr sz="2400" b="1" i="0" u="none" kern="1200" baseline="0">
          <a:solidFill>
            <a:srgbClr val="000000"/>
          </a:solidFill>
          <a:latin typeface="Arial" panose="020B0604020202020204" pitchFamily="34" charset="0"/>
          <a:ea typeface="+mn-ea"/>
          <a:cs typeface="+mn-cs"/>
        </a:defRPr>
      </a:lvl3pPr>
      <a:lvl4pPr marL="2174875" lvl="3" indent="-228600" algn="just" defTabSz="914400" rtl="0" eaLnBrk="1" fontAlgn="base" latinLnBrk="0" hangingPunct="0">
        <a:lnSpc>
          <a:spcPct val="145000"/>
        </a:lnSpc>
        <a:spcBef>
          <a:spcPct val="0"/>
        </a:spcBef>
        <a:spcAft>
          <a:spcPct val="0"/>
        </a:spcAft>
        <a:buFontTx/>
        <a:buNone/>
        <a:tabLst>
          <a:tab pos="5561330" algn="l"/>
          <a:tab pos="9958705" algn="l"/>
        </a:tabLst>
        <a:defRPr sz="2400" b="1" i="0" u="none" kern="1200" baseline="0">
          <a:solidFill>
            <a:srgbClr val="000000"/>
          </a:solidFill>
          <a:latin typeface="Arial" panose="020B0604020202020204" pitchFamily="34" charset="0"/>
          <a:ea typeface="+mn-ea"/>
          <a:cs typeface="+mn-cs"/>
        </a:defRPr>
      </a:lvl4pPr>
      <a:lvl5pPr marL="2583180" lvl="4" indent="-228600" algn="just" defTabSz="914400" rtl="0" eaLnBrk="1" fontAlgn="base" latinLnBrk="0" hangingPunct="0">
        <a:lnSpc>
          <a:spcPct val="145000"/>
        </a:lnSpc>
        <a:spcBef>
          <a:spcPct val="0"/>
        </a:spcBef>
        <a:spcAft>
          <a:spcPct val="0"/>
        </a:spcAft>
        <a:buFontTx/>
        <a:buNone/>
        <a:tabLst>
          <a:tab pos="5561330" algn="l"/>
          <a:tab pos="9958705" algn="l"/>
        </a:tabLst>
        <a:defRPr sz="2400" b="1" i="0" u="none" kern="1200" baseline="0">
          <a:solidFill>
            <a:srgbClr val="000000"/>
          </a:solidFill>
          <a:latin typeface="Arial" panose="020B0604020202020204"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561330" algn="l"/>
          <a:tab pos="9958705" algn="l"/>
        </a:tabLst>
        <a:defRPr sz="2400" b="1" i="0" u="none" kern="1200" baseline="0">
          <a:solidFill>
            <a:srgbClr val="000000"/>
          </a:solidFill>
          <a:latin typeface="Arial" panose="020B0604020202020204"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561330" algn="l"/>
          <a:tab pos="9958705" algn="l"/>
        </a:tabLst>
        <a:defRPr sz="2400" b="1" i="0" u="none" kern="1200" baseline="0">
          <a:solidFill>
            <a:srgbClr val="000000"/>
          </a:solidFill>
          <a:latin typeface="Arial" panose="020B0604020202020204"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561330" algn="l"/>
          <a:tab pos="9958705" algn="l"/>
        </a:tabLst>
        <a:defRPr sz="2400" b="1" i="0" u="none" kern="1200" baseline="0">
          <a:solidFill>
            <a:srgbClr val="000000"/>
          </a:solidFill>
          <a:latin typeface="Arial" panose="020B0604020202020204"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561330" algn="l"/>
          <a:tab pos="9958705" algn="l"/>
        </a:tabLst>
        <a:defRPr sz="2400" b="1" i="0" u="none" kern="1200" baseline="0">
          <a:solidFill>
            <a:srgbClr val="000000"/>
          </a:solidFill>
          <a:latin typeface="Arial" panose="020B0604020202020204"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None/>
        <a:defRPr sz="3200" b="1" i="0" u="none" kern="1200" baseline="0">
          <a:solidFill>
            <a:srgbClr val="FF0000"/>
          </a:solidFill>
          <a:latin typeface="Times New Roman" panose="02020603050405020304" pitchFamily="18" charset="0"/>
          <a:ea typeface="宋体" panose="02010600030101010101" pitchFamily="2" charset="-122"/>
          <a:cs typeface="+mn-cs"/>
        </a:defRPr>
      </a:lvl2pPr>
      <a:lvl3pPr marL="914400" lvl="2" indent="0" algn="ctr" defTabSz="914400" rtl="0" eaLnBrk="0" fontAlgn="base" latinLnBrk="0" hangingPunct="0">
        <a:lnSpc>
          <a:spcPct val="100000"/>
        </a:lnSpc>
        <a:spcBef>
          <a:spcPct val="0"/>
        </a:spcBef>
        <a:spcAft>
          <a:spcPct val="0"/>
        </a:spcAft>
        <a:buNone/>
        <a:defRPr sz="3200" b="1" i="0" u="none" kern="1200" baseline="0">
          <a:solidFill>
            <a:srgbClr val="FF0000"/>
          </a:solidFill>
          <a:latin typeface="Times New Roman" panose="02020603050405020304" pitchFamily="18" charset="0"/>
          <a:ea typeface="宋体" panose="02010600030101010101" pitchFamily="2" charset="-122"/>
          <a:cs typeface="+mn-cs"/>
        </a:defRPr>
      </a:lvl3pPr>
      <a:lvl4pPr marL="1371600" lvl="3" indent="0" algn="ctr" defTabSz="914400" rtl="0" eaLnBrk="0" fontAlgn="base" latinLnBrk="0" hangingPunct="0">
        <a:lnSpc>
          <a:spcPct val="100000"/>
        </a:lnSpc>
        <a:spcBef>
          <a:spcPct val="0"/>
        </a:spcBef>
        <a:spcAft>
          <a:spcPct val="0"/>
        </a:spcAft>
        <a:buNone/>
        <a:defRPr sz="3200" b="1" i="0" u="none" kern="1200" baseline="0">
          <a:solidFill>
            <a:srgbClr val="FF0000"/>
          </a:solidFill>
          <a:latin typeface="Times New Roman" panose="02020603050405020304" pitchFamily="18" charset="0"/>
          <a:ea typeface="宋体" panose="02010600030101010101" pitchFamily="2" charset="-122"/>
          <a:cs typeface="+mn-cs"/>
        </a:defRPr>
      </a:lvl4pPr>
      <a:lvl5pPr marL="1828800" lvl="4" indent="0" algn="ctr" defTabSz="914400" rtl="0" eaLnBrk="0" fontAlgn="base" latinLnBrk="0" hangingPunct="0">
        <a:lnSpc>
          <a:spcPct val="100000"/>
        </a:lnSpc>
        <a:spcBef>
          <a:spcPct val="0"/>
        </a:spcBef>
        <a:spcAft>
          <a:spcPct val="0"/>
        </a:spcAft>
        <a:buNone/>
        <a:defRPr sz="3200" b="1" i="0" u="none" kern="1200" baseline="0">
          <a:solidFill>
            <a:srgbClr val="FF0000"/>
          </a:solidFill>
          <a:latin typeface="Times New Roman" panose="02020603050405020304" pitchFamily="18" charset="0"/>
          <a:ea typeface="宋体" panose="02010600030101010101" pitchFamily="2" charset="-122"/>
          <a:cs typeface="+mn-cs"/>
        </a:defRPr>
      </a:lvl5pPr>
      <a:lvl6pPr marL="2286000" lvl="5" indent="0" algn="ctr" defTabSz="914400" rtl="0" eaLnBrk="0" fontAlgn="base" latinLnBrk="0" hangingPunct="0">
        <a:lnSpc>
          <a:spcPct val="100000"/>
        </a:lnSpc>
        <a:spcBef>
          <a:spcPct val="0"/>
        </a:spcBef>
        <a:spcAft>
          <a:spcPct val="0"/>
        </a:spcAft>
        <a:buNone/>
        <a:defRPr sz="3200" b="1" i="0" u="none" kern="1200" baseline="0">
          <a:solidFill>
            <a:srgbClr val="FF0000"/>
          </a:solidFill>
          <a:latin typeface="Times New Roman" panose="02020603050405020304" pitchFamily="18" charset="0"/>
          <a:ea typeface="宋体" panose="02010600030101010101" pitchFamily="2" charset="-122"/>
          <a:cs typeface="+mn-cs"/>
        </a:defRPr>
      </a:lvl6pPr>
      <a:lvl7pPr marL="2743200" lvl="6" indent="0" algn="ctr" defTabSz="914400" rtl="0" eaLnBrk="0" fontAlgn="base" latinLnBrk="0" hangingPunct="0">
        <a:lnSpc>
          <a:spcPct val="100000"/>
        </a:lnSpc>
        <a:spcBef>
          <a:spcPct val="0"/>
        </a:spcBef>
        <a:spcAft>
          <a:spcPct val="0"/>
        </a:spcAft>
        <a:buNone/>
        <a:defRPr sz="3200" b="1" i="0" u="none" kern="1200" baseline="0">
          <a:solidFill>
            <a:srgbClr val="FF0000"/>
          </a:solidFill>
          <a:latin typeface="Times New Roman" panose="02020603050405020304" pitchFamily="18" charset="0"/>
          <a:ea typeface="宋体" panose="02010600030101010101" pitchFamily="2" charset="-122"/>
          <a:cs typeface="+mn-cs"/>
        </a:defRPr>
      </a:lvl7pPr>
      <a:lvl8pPr marL="3200400" lvl="7" indent="0" algn="ctr" defTabSz="914400" rtl="0" eaLnBrk="0" fontAlgn="base" latinLnBrk="0" hangingPunct="0">
        <a:lnSpc>
          <a:spcPct val="100000"/>
        </a:lnSpc>
        <a:spcBef>
          <a:spcPct val="0"/>
        </a:spcBef>
        <a:spcAft>
          <a:spcPct val="0"/>
        </a:spcAft>
        <a:buNone/>
        <a:defRPr sz="3200" b="1" i="0" u="none" kern="1200" baseline="0">
          <a:solidFill>
            <a:srgbClr val="FF0000"/>
          </a:solidFill>
          <a:latin typeface="Times New Roman" panose="02020603050405020304" pitchFamily="18" charset="0"/>
          <a:ea typeface="宋体" panose="02010600030101010101" pitchFamily="2" charset="-122"/>
          <a:cs typeface="+mn-cs"/>
        </a:defRPr>
      </a:lvl8pPr>
      <a:lvl9pPr marL="3657600" lvl="8" indent="0" algn="ctr" defTabSz="914400" rtl="0" eaLnBrk="0" fontAlgn="base" latinLnBrk="0" hangingPunct="0">
        <a:lnSpc>
          <a:spcPct val="100000"/>
        </a:lnSpc>
        <a:spcBef>
          <a:spcPct val="0"/>
        </a:spcBef>
        <a:spcAft>
          <a:spcPct val="0"/>
        </a:spcAft>
        <a:buNone/>
        <a:defRPr sz="3200" b="1" i="0" u="none" kern="1200" baseline="0">
          <a:solidFill>
            <a:srgbClr val="FF0000"/>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image" Target="../media/image70.jpeg"/><Relationship Id="rId1" Type="http://schemas.openxmlformats.org/officeDocument/2006/relationships/hyperlink" Target="file:///I:\&#24310;&#20280;&#26391;&#35829;%20&#38271;&#24680;&#27468;-320x240.Flv" TargetMode="Externa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image" Target="../media/image70.jpeg"/><Relationship Id="rId1" Type="http://schemas.openxmlformats.org/officeDocument/2006/relationships/hyperlink" Target="file:///I:\&#24310;&#20280;&#26391;&#35829;%20&#38271;&#24680;&#27468;-320x240.Flv" TargetMode="Externa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13.jpeg"/></Relationships>
</file>

<file path=ppt/slides/_rels/slide114.xml.rels><?xml version="1.0" encoding="UTF-8" standalone="yes"?>
<Relationships xmlns="http://schemas.openxmlformats.org/package/2006/relationships"><Relationship Id="rId6" Type="http://schemas.openxmlformats.org/officeDocument/2006/relationships/vmlDrawing" Target="../drawings/vmlDrawing38.vml"/><Relationship Id="rId5" Type="http://schemas.openxmlformats.org/officeDocument/2006/relationships/slideLayout" Target="../slideLayouts/slideLayout40.xml"/><Relationship Id="rId4" Type="http://schemas.openxmlformats.org/officeDocument/2006/relationships/image" Target="../media/image29.png"/><Relationship Id="rId3" Type="http://schemas.openxmlformats.org/officeDocument/2006/relationships/oleObject" Target="../embeddings/oleObject46.bin"/><Relationship Id="rId2" Type="http://schemas.openxmlformats.org/officeDocument/2006/relationships/image" Target="../media/image71.emf"/><Relationship Id="rId1" Type="http://schemas.openxmlformats.org/officeDocument/2006/relationships/oleObject" Target="../embeddings/oleObject45.bin"/></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7.xml.rels><?xml version="1.0" encoding="UTF-8" standalone="yes"?>
<Relationships xmlns="http://schemas.openxmlformats.org/package/2006/relationships"><Relationship Id="rId4" Type="http://schemas.openxmlformats.org/officeDocument/2006/relationships/vmlDrawing" Target="../drawings/vmlDrawing39.vml"/><Relationship Id="rId3" Type="http://schemas.openxmlformats.org/officeDocument/2006/relationships/slideLayout" Target="../slideLayouts/slideLayout40.xml"/><Relationship Id="rId2" Type="http://schemas.openxmlformats.org/officeDocument/2006/relationships/image" Target="../media/image72.emf"/><Relationship Id="rId1" Type="http://schemas.openxmlformats.org/officeDocument/2006/relationships/oleObject" Target="../embeddings/oleObject47.bin"/></Relationships>
</file>

<file path=ppt/slides/_rels/slide118.xml.rels><?xml version="1.0" encoding="UTF-8" standalone="yes"?>
<Relationships xmlns="http://schemas.openxmlformats.org/package/2006/relationships"><Relationship Id="rId4" Type="http://schemas.openxmlformats.org/officeDocument/2006/relationships/vmlDrawing" Target="../drawings/vmlDrawing40.vml"/><Relationship Id="rId3" Type="http://schemas.openxmlformats.org/officeDocument/2006/relationships/slideLayout" Target="../slideLayouts/slideLayout40.xml"/><Relationship Id="rId2" Type="http://schemas.openxmlformats.org/officeDocument/2006/relationships/image" Target="../media/image73.emf"/><Relationship Id="rId1" Type="http://schemas.openxmlformats.org/officeDocument/2006/relationships/oleObject" Target="../embeddings/oleObject48.bin"/></Relationships>
</file>

<file path=ppt/slides/_rels/slide119.xml.rels><?xml version="1.0" encoding="UTF-8" standalone="yes"?>
<Relationships xmlns="http://schemas.openxmlformats.org/package/2006/relationships"><Relationship Id="rId4" Type="http://schemas.openxmlformats.org/officeDocument/2006/relationships/vmlDrawing" Target="../drawings/vmlDrawing41.vml"/><Relationship Id="rId3" Type="http://schemas.openxmlformats.org/officeDocument/2006/relationships/slideLayout" Target="../slideLayouts/slideLayout40.xml"/><Relationship Id="rId2" Type="http://schemas.openxmlformats.org/officeDocument/2006/relationships/image" Target="../media/image74.emf"/><Relationship Id="rId1" Type="http://schemas.openxmlformats.org/officeDocument/2006/relationships/oleObject" Target="../embeddings/oleObject49.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NULL" TargetMode="External"/><Relationship Id="rId2" Type="http://schemas.openxmlformats.org/officeDocument/2006/relationships/image" Target="../media/image18.png"/><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jpeg"/><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5.xml"/><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5.xml"/><Relationship Id="rId2" Type="http://schemas.openxmlformats.org/officeDocument/2006/relationships/image" Target="../media/image24.emf"/><Relationship Id="rId1"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5.xml"/><Relationship Id="rId2" Type="http://schemas.openxmlformats.org/officeDocument/2006/relationships/image" Target="../media/image25.emf"/><Relationship Id="rId1" Type="http://schemas.openxmlformats.org/officeDocument/2006/relationships/oleObject" Target="../embeddings/oleObject3.bin"/></Relationships>
</file>

<file path=ppt/slides/_rels/slide31.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5.xml"/><Relationship Id="rId2" Type="http://schemas.openxmlformats.org/officeDocument/2006/relationships/image" Target="../media/image26.emf"/><Relationship Id="rId1" Type="http://schemas.openxmlformats.org/officeDocument/2006/relationships/oleObject" Target="../embeddings/oleObject4.bin"/></Relationships>
</file>

<file path=ppt/slides/_rels/slide32.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5.xml"/><Relationship Id="rId2" Type="http://schemas.openxmlformats.org/officeDocument/2006/relationships/image" Target="../media/image27.emf"/><Relationship Id="rId1" Type="http://schemas.openxmlformats.org/officeDocument/2006/relationships/oleObject" Target="../embeddings/oleObject5.bin"/></Relationships>
</file>

<file path=ppt/slides/_rels/slide33.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5.xml"/><Relationship Id="rId2" Type="http://schemas.openxmlformats.org/officeDocument/2006/relationships/image" Target="../media/image28.emf"/><Relationship Id="rId1" Type="http://schemas.openxmlformats.org/officeDocument/2006/relationships/oleObject" Target="../embeddings/oleObject6.bin"/></Relationships>
</file>

<file path=ppt/slides/_rels/slide34.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5.xml"/><Relationship Id="rId2" Type="http://schemas.openxmlformats.org/officeDocument/2006/relationships/image" Target="../media/image29.png"/><Relationship Id="rId1" Type="http://schemas.openxmlformats.org/officeDocument/2006/relationships/oleObject" Target="../embeddings/oleObject7.bin"/></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microsoft.com/office/2007/relationships/hdphoto" Target="../media/image31.wdp"/><Relationship Id="rId3" Type="http://schemas.openxmlformats.org/officeDocument/2006/relationships/image" Target="../media/image30.png"/><Relationship Id="rId2" Type="http://schemas.openxmlformats.org/officeDocument/2006/relationships/image" Target="../media/image13.jpeg"/><Relationship Id="rId1" Type="http://schemas.openxmlformats.org/officeDocument/2006/relationships/image" Target="../media/image23.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2.jpeg"/><Relationship Id="rId2" Type="http://schemas.openxmlformats.org/officeDocument/2006/relationships/image" Target="../media/image13.jpeg"/><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3.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3.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3.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3.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vmlDrawing" Target="../drawings/vmlDrawing8.vml"/><Relationship Id="rId4" Type="http://schemas.openxmlformats.org/officeDocument/2006/relationships/slideLayout" Target="../slideLayouts/slideLayout18.xml"/><Relationship Id="rId3" Type="http://schemas.openxmlformats.org/officeDocument/2006/relationships/image" Target="../media/image23.png"/><Relationship Id="rId2" Type="http://schemas.openxmlformats.org/officeDocument/2006/relationships/image" Target="../media/image33.emf"/><Relationship Id="rId1" Type="http://schemas.openxmlformats.org/officeDocument/2006/relationships/oleObject" Target="../embeddings/oleObject8.bin"/></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vmlDrawing" Target="../drawings/vmlDrawing9.vml"/><Relationship Id="rId3" Type="http://schemas.openxmlformats.org/officeDocument/2006/relationships/slideLayout" Target="../slideLayouts/slideLayout18.xml"/><Relationship Id="rId2" Type="http://schemas.openxmlformats.org/officeDocument/2006/relationships/image" Target="../media/image34.emf"/><Relationship Id="rId1" Type="http://schemas.openxmlformats.org/officeDocument/2006/relationships/oleObject" Target="../embeddings/oleObject9.bin"/></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vmlDrawing" Target="../drawings/vmlDrawing10.vml"/><Relationship Id="rId3" Type="http://schemas.openxmlformats.org/officeDocument/2006/relationships/slideLayout" Target="../slideLayouts/slideLayout18.xml"/><Relationship Id="rId2" Type="http://schemas.openxmlformats.org/officeDocument/2006/relationships/image" Target="../media/image35.emf"/><Relationship Id="rId1" Type="http://schemas.openxmlformats.org/officeDocument/2006/relationships/oleObject" Target="../embeddings/oleObject10.bin"/></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vmlDrawing" Target="../drawings/vmlDrawing11.vml"/><Relationship Id="rId4" Type="http://schemas.openxmlformats.org/officeDocument/2006/relationships/slideLayout" Target="../slideLayouts/slideLayout18.xml"/><Relationship Id="rId3" Type="http://schemas.openxmlformats.org/officeDocument/2006/relationships/image" Target="../media/image23.png"/><Relationship Id="rId2" Type="http://schemas.openxmlformats.org/officeDocument/2006/relationships/image" Target="../media/image36.emf"/><Relationship Id="rId1" Type="http://schemas.openxmlformats.org/officeDocument/2006/relationships/oleObject" Target="../embeddings/oleObject11.bin"/></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13.jpeg"/></Relationships>
</file>

<file path=ppt/slides/_rels/slide57.xml.rels><?xml version="1.0" encoding="UTF-8" standalone="yes"?>
<Relationships xmlns="http://schemas.openxmlformats.org/package/2006/relationships"><Relationship Id="rId5" Type="http://schemas.openxmlformats.org/officeDocument/2006/relationships/vmlDrawing" Target="../drawings/vmlDrawing12.vml"/><Relationship Id="rId4" Type="http://schemas.openxmlformats.org/officeDocument/2006/relationships/slideLayout" Target="../slideLayouts/slideLayout43.xml"/><Relationship Id="rId3" Type="http://schemas.openxmlformats.org/officeDocument/2006/relationships/image" Target="../media/image29.png"/><Relationship Id="rId2" Type="http://schemas.openxmlformats.org/officeDocument/2006/relationships/oleObject" Target="../embeddings/oleObject12.bin"/><Relationship Id="rId1" Type="http://schemas.openxmlformats.org/officeDocument/2006/relationships/image" Target="../media/image37.png"/></Relationships>
</file>

<file path=ppt/slides/_rels/slide58.xml.rels><?xml version="1.0" encoding="UTF-8" standalone="yes"?>
<Relationships xmlns="http://schemas.openxmlformats.org/package/2006/relationships"><Relationship Id="rId4" Type="http://schemas.openxmlformats.org/officeDocument/2006/relationships/vmlDrawing" Target="../drawings/vmlDrawing13.vml"/><Relationship Id="rId3" Type="http://schemas.openxmlformats.org/officeDocument/2006/relationships/slideLayout" Target="../slideLayouts/slideLayout43.xml"/><Relationship Id="rId2" Type="http://schemas.openxmlformats.org/officeDocument/2006/relationships/image" Target="../media/image29.png"/><Relationship Id="rId1" Type="http://schemas.openxmlformats.org/officeDocument/2006/relationships/oleObject" Target="../embeddings/oleObject13.bin"/></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4" Type="http://schemas.openxmlformats.org/officeDocument/2006/relationships/vmlDrawing" Target="../drawings/vmlDrawing14.vml"/><Relationship Id="rId3" Type="http://schemas.openxmlformats.org/officeDocument/2006/relationships/slideLayout" Target="../slideLayouts/slideLayout43.xml"/><Relationship Id="rId2" Type="http://schemas.openxmlformats.org/officeDocument/2006/relationships/image" Target="../media/image29.png"/><Relationship Id="rId1" Type="http://schemas.openxmlformats.org/officeDocument/2006/relationships/oleObject" Target="../embeddings/oleObject14.bin"/></Relationships>
</file>

<file path=ppt/slides/_rels/slide61.xml.rels><?xml version="1.0" encoding="UTF-8" standalone="yes"?>
<Relationships xmlns="http://schemas.openxmlformats.org/package/2006/relationships"><Relationship Id="rId8" Type="http://schemas.openxmlformats.org/officeDocument/2006/relationships/vmlDrawing" Target="../drawings/vmlDrawing15.vml"/><Relationship Id="rId7" Type="http://schemas.openxmlformats.org/officeDocument/2006/relationships/slideLayout" Target="../slideLayouts/slideLayout53.xml"/><Relationship Id="rId6" Type="http://schemas.openxmlformats.org/officeDocument/2006/relationships/image" Target="../media/image29.png"/><Relationship Id="rId5" Type="http://schemas.openxmlformats.org/officeDocument/2006/relationships/oleObject" Target="../embeddings/oleObject17.bin"/><Relationship Id="rId4" Type="http://schemas.openxmlformats.org/officeDocument/2006/relationships/image" Target="../media/image39.emf"/><Relationship Id="rId3" Type="http://schemas.openxmlformats.org/officeDocument/2006/relationships/oleObject" Target="../embeddings/oleObject16.bin"/><Relationship Id="rId2" Type="http://schemas.openxmlformats.org/officeDocument/2006/relationships/image" Target="../media/image38.emf"/><Relationship Id="rId1" Type="http://schemas.openxmlformats.org/officeDocument/2006/relationships/oleObject" Target="../embeddings/oleObject15.bin"/></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14.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40.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1.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23.png"/></Relationships>
</file>

<file path=ppt/slides/_rels/slide66.xml.rels><?xml version="1.0" encoding="UTF-8" standalone="yes"?>
<Relationships xmlns="http://schemas.openxmlformats.org/package/2006/relationships"><Relationship Id="rId6" Type="http://schemas.openxmlformats.org/officeDocument/2006/relationships/vmlDrawing" Target="../drawings/vmlDrawing16.vml"/><Relationship Id="rId5" Type="http://schemas.openxmlformats.org/officeDocument/2006/relationships/slideLayout" Target="../slideLayouts/slideLayout30.xml"/><Relationship Id="rId4" Type="http://schemas.openxmlformats.org/officeDocument/2006/relationships/image" Target="../media/image43.emf"/><Relationship Id="rId3" Type="http://schemas.openxmlformats.org/officeDocument/2006/relationships/oleObject" Target="../embeddings/oleObject18.bin"/><Relationship Id="rId2" Type="http://schemas.openxmlformats.org/officeDocument/2006/relationships/image" Target="../media/image42.png"/><Relationship Id="rId1" Type="http://schemas.openxmlformats.org/officeDocument/2006/relationships/image" Target="../media/image4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14.png"/></Relationships>
</file>

<file path=ppt/slides/_rels/slide69.xml.rels><?xml version="1.0" encoding="UTF-8" standalone="yes"?>
<Relationships xmlns="http://schemas.openxmlformats.org/package/2006/relationships"><Relationship Id="rId6" Type="http://schemas.openxmlformats.org/officeDocument/2006/relationships/vmlDrawing" Target="../drawings/vmlDrawing17.vml"/><Relationship Id="rId5" Type="http://schemas.openxmlformats.org/officeDocument/2006/relationships/slideLayout" Target="../slideLayouts/slideLayout40.xml"/><Relationship Id="rId4" Type="http://schemas.openxmlformats.org/officeDocument/2006/relationships/image" Target="../media/image45.emf"/><Relationship Id="rId3" Type="http://schemas.openxmlformats.org/officeDocument/2006/relationships/oleObject" Target="../embeddings/oleObject20.bin"/><Relationship Id="rId2" Type="http://schemas.openxmlformats.org/officeDocument/2006/relationships/image" Target="../media/image44.emf"/><Relationship Id="rId1" Type="http://schemas.openxmlformats.org/officeDocument/2006/relationships/oleObject" Target="../embeddings/oleObject19.bin"/></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70.xml.rels><?xml version="1.0" encoding="UTF-8" standalone="yes"?>
<Relationships xmlns="http://schemas.openxmlformats.org/package/2006/relationships"><Relationship Id="rId4" Type="http://schemas.openxmlformats.org/officeDocument/2006/relationships/vmlDrawing" Target="../drawings/vmlDrawing18.vml"/><Relationship Id="rId3" Type="http://schemas.openxmlformats.org/officeDocument/2006/relationships/slideLayout" Target="../slideLayouts/slideLayout40.xml"/><Relationship Id="rId2" Type="http://schemas.openxmlformats.org/officeDocument/2006/relationships/image" Target="../media/image46.emf"/><Relationship Id="rId1" Type="http://schemas.openxmlformats.org/officeDocument/2006/relationships/oleObject" Target="../embeddings/oleObject21.bin"/></Relationships>
</file>

<file path=ppt/slides/_rels/slide71.xml.rels><?xml version="1.0" encoding="UTF-8" standalone="yes"?>
<Relationships xmlns="http://schemas.openxmlformats.org/package/2006/relationships"><Relationship Id="rId4" Type="http://schemas.openxmlformats.org/officeDocument/2006/relationships/vmlDrawing" Target="../drawings/vmlDrawing19.vml"/><Relationship Id="rId3" Type="http://schemas.openxmlformats.org/officeDocument/2006/relationships/slideLayout" Target="../slideLayouts/slideLayout40.xml"/><Relationship Id="rId2" Type="http://schemas.openxmlformats.org/officeDocument/2006/relationships/image" Target="../media/image47.emf"/><Relationship Id="rId1" Type="http://schemas.openxmlformats.org/officeDocument/2006/relationships/oleObject" Target="../embeddings/oleObject22.bin"/></Relationships>
</file>

<file path=ppt/slides/_rels/slide72.xml.rels><?xml version="1.0" encoding="UTF-8" standalone="yes"?>
<Relationships xmlns="http://schemas.openxmlformats.org/package/2006/relationships"><Relationship Id="rId4" Type="http://schemas.openxmlformats.org/officeDocument/2006/relationships/vmlDrawing" Target="../drawings/vmlDrawing20.vml"/><Relationship Id="rId3" Type="http://schemas.openxmlformats.org/officeDocument/2006/relationships/slideLayout" Target="../slideLayouts/slideLayout40.xml"/><Relationship Id="rId2" Type="http://schemas.openxmlformats.org/officeDocument/2006/relationships/image" Target="../media/image48.emf"/><Relationship Id="rId1" Type="http://schemas.openxmlformats.org/officeDocument/2006/relationships/oleObject" Target="../embeddings/oleObject23.bin"/></Relationships>
</file>

<file path=ppt/slides/_rels/slide73.xml.rels><?xml version="1.0" encoding="UTF-8" standalone="yes"?>
<Relationships xmlns="http://schemas.openxmlformats.org/package/2006/relationships"><Relationship Id="rId4" Type="http://schemas.openxmlformats.org/officeDocument/2006/relationships/vmlDrawing" Target="../drawings/vmlDrawing21.vml"/><Relationship Id="rId3" Type="http://schemas.openxmlformats.org/officeDocument/2006/relationships/slideLayout" Target="../slideLayouts/slideLayout40.xml"/><Relationship Id="rId2" Type="http://schemas.openxmlformats.org/officeDocument/2006/relationships/image" Target="../media/image49.emf"/><Relationship Id="rId1" Type="http://schemas.openxmlformats.org/officeDocument/2006/relationships/oleObject" Target="../embeddings/oleObject24.bin"/></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7.xml.rels><?xml version="1.0" encoding="UTF-8" standalone="yes"?>
<Relationships xmlns="http://schemas.openxmlformats.org/package/2006/relationships"><Relationship Id="rId4" Type="http://schemas.openxmlformats.org/officeDocument/2006/relationships/vmlDrawing" Target="../drawings/vmlDrawing22.vml"/><Relationship Id="rId3" Type="http://schemas.openxmlformats.org/officeDocument/2006/relationships/slideLayout" Target="../slideLayouts/slideLayout40.xml"/><Relationship Id="rId2" Type="http://schemas.openxmlformats.org/officeDocument/2006/relationships/image" Target="../media/image50.emf"/><Relationship Id="rId1" Type="http://schemas.openxmlformats.org/officeDocument/2006/relationships/oleObject" Target="../embeddings/oleObject25.bin"/></Relationships>
</file>

<file path=ppt/slides/_rels/slide78.xml.rels><?xml version="1.0" encoding="UTF-8" standalone="yes"?>
<Relationships xmlns="http://schemas.openxmlformats.org/package/2006/relationships"><Relationship Id="rId4" Type="http://schemas.openxmlformats.org/officeDocument/2006/relationships/vmlDrawing" Target="../drawings/vmlDrawing23.vml"/><Relationship Id="rId3" Type="http://schemas.openxmlformats.org/officeDocument/2006/relationships/slideLayout" Target="../slideLayouts/slideLayout40.xml"/><Relationship Id="rId2" Type="http://schemas.openxmlformats.org/officeDocument/2006/relationships/image" Target="../media/image51.emf"/><Relationship Id="rId1" Type="http://schemas.openxmlformats.org/officeDocument/2006/relationships/oleObject" Target="../embeddings/oleObject26.bin"/></Relationships>
</file>

<file path=ppt/slides/_rels/slide79.xml.rels><?xml version="1.0" encoding="UTF-8" standalone="yes"?>
<Relationships xmlns="http://schemas.openxmlformats.org/package/2006/relationships"><Relationship Id="rId4" Type="http://schemas.openxmlformats.org/officeDocument/2006/relationships/vmlDrawing" Target="../drawings/vmlDrawing24.vml"/><Relationship Id="rId3" Type="http://schemas.openxmlformats.org/officeDocument/2006/relationships/slideLayout" Target="../slideLayouts/slideLayout40.xml"/><Relationship Id="rId2" Type="http://schemas.openxmlformats.org/officeDocument/2006/relationships/image" Target="../media/image52.emf"/><Relationship Id="rId1" Type="http://schemas.openxmlformats.org/officeDocument/2006/relationships/oleObject" Target="../embeddings/oleObject27.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4" Type="http://schemas.openxmlformats.org/officeDocument/2006/relationships/vmlDrawing" Target="../drawings/vmlDrawing25.vml"/><Relationship Id="rId3" Type="http://schemas.openxmlformats.org/officeDocument/2006/relationships/slideLayout" Target="../slideLayouts/slideLayout40.xml"/><Relationship Id="rId2" Type="http://schemas.openxmlformats.org/officeDocument/2006/relationships/image" Target="../media/image53.emf"/><Relationship Id="rId1" Type="http://schemas.openxmlformats.org/officeDocument/2006/relationships/oleObject" Target="../embeddings/oleObject28.bin"/></Relationships>
</file>

<file path=ppt/slides/_rels/slide81.xml.rels><?xml version="1.0" encoding="UTF-8" standalone="yes"?>
<Relationships xmlns="http://schemas.openxmlformats.org/package/2006/relationships"><Relationship Id="rId6" Type="http://schemas.openxmlformats.org/officeDocument/2006/relationships/vmlDrawing" Target="../drawings/vmlDrawing26.vml"/><Relationship Id="rId5" Type="http://schemas.openxmlformats.org/officeDocument/2006/relationships/slideLayout" Target="../slideLayouts/slideLayout40.xml"/><Relationship Id="rId4" Type="http://schemas.openxmlformats.org/officeDocument/2006/relationships/image" Target="../media/image55.emf"/><Relationship Id="rId3" Type="http://schemas.openxmlformats.org/officeDocument/2006/relationships/oleObject" Target="../embeddings/oleObject30.bin"/><Relationship Id="rId2" Type="http://schemas.openxmlformats.org/officeDocument/2006/relationships/image" Target="../media/image54.emf"/><Relationship Id="rId1" Type="http://schemas.openxmlformats.org/officeDocument/2006/relationships/oleObject" Target="../embeddings/oleObject29.bin"/></Relationships>
</file>

<file path=ppt/slides/_rels/slide82.xml.rels><?xml version="1.0" encoding="UTF-8" standalone="yes"?>
<Relationships xmlns="http://schemas.openxmlformats.org/package/2006/relationships"><Relationship Id="rId4" Type="http://schemas.openxmlformats.org/officeDocument/2006/relationships/vmlDrawing" Target="../drawings/vmlDrawing27.vml"/><Relationship Id="rId3" Type="http://schemas.openxmlformats.org/officeDocument/2006/relationships/slideLayout" Target="../slideLayouts/slideLayout40.xml"/><Relationship Id="rId2" Type="http://schemas.openxmlformats.org/officeDocument/2006/relationships/image" Target="../media/image56.emf"/><Relationship Id="rId1" Type="http://schemas.openxmlformats.org/officeDocument/2006/relationships/oleObject" Target="../embeddings/oleObject31.bin"/></Relationships>
</file>

<file path=ppt/slides/_rels/slide83.xml.rels><?xml version="1.0" encoding="UTF-8" standalone="yes"?>
<Relationships xmlns="http://schemas.openxmlformats.org/package/2006/relationships"><Relationship Id="rId4" Type="http://schemas.openxmlformats.org/officeDocument/2006/relationships/vmlDrawing" Target="../drawings/vmlDrawing28.vml"/><Relationship Id="rId3" Type="http://schemas.openxmlformats.org/officeDocument/2006/relationships/slideLayout" Target="../slideLayouts/slideLayout40.xml"/><Relationship Id="rId2" Type="http://schemas.openxmlformats.org/officeDocument/2006/relationships/image" Target="../media/image57.emf"/><Relationship Id="rId1" Type="http://schemas.openxmlformats.org/officeDocument/2006/relationships/oleObject" Target="../embeddings/oleObject32.bin"/></Relationships>
</file>

<file path=ppt/slides/_rels/slide84.xml.rels><?xml version="1.0" encoding="UTF-8" standalone="yes"?>
<Relationships xmlns="http://schemas.openxmlformats.org/package/2006/relationships"><Relationship Id="rId4" Type="http://schemas.openxmlformats.org/officeDocument/2006/relationships/vmlDrawing" Target="../drawings/vmlDrawing29.vml"/><Relationship Id="rId3" Type="http://schemas.openxmlformats.org/officeDocument/2006/relationships/slideLayout" Target="../slideLayouts/slideLayout40.xml"/><Relationship Id="rId2" Type="http://schemas.openxmlformats.org/officeDocument/2006/relationships/image" Target="../media/image58.emf"/><Relationship Id="rId1" Type="http://schemas.openxmlformats.org/officeDocument/2006/relationships/oleObject" Target="../embeddings/oleObject33.bin"/></Relationships>
</file>

<file path=ppt/slides/_rels/slide85.xml.rels><?xml version="1.0" encoding="UTF-8" standalone="yes"?>
<Relationships xmlns="http://schemas.openxmlformats.org/package/2006/relationships"><Relationship Id="rId4" Type="http://schemas.openxmlformats.org/officeDocument/2006/relationships/vmlDrawing" Target="../drawings/vmlDrawing30.vml"/><Relationship Id="rId3" Type="http://schemas.openxmlformats.org/officeDocument/2006/relationships/slideLayout" Target="../slideLayouts/slideLayout40.xml"/><Relationship Id="rId2" Type="http://schemas.openxmlformats.org/officeDocument/2006/relationships/image" Target="../media/image59.emf"/><Relationship Id="rId1" Type="http://schemas.openxmlformats.org/officeDocument/2006/relationships/oleObject" Target="../embeddings/oleObject34.bin"/></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13.jpeg"/></Relationships>
</file>

<file path=ppt/slides/_rels/slide87.xml.rels><?xml version="1.0" encoding="UTF-8" standalone="yes"?>
<Relationships xmlns="http://schemas.openxmlformats.org/package/2006/relationships"><Relationship Id="rId6" Type="http://schemas.openxmlformats.org/officeDocument/2006/relationships/vmlDrawing" Target="../drawings/vmlDrawing31.vml"/><Relationship Id="rId5" Type="http://schemas.openxmlformats.org/officeDocument/2006/relationships/slideLayout" Target="../slideLayouts/slideLayout40.xml"/><Relationship Id="rId4" Type="http://schemas.openxmlformats.org/officeDocument/2006/relationships/image" Target="../media/image61.emf"/><Relationship Id="rId3" Type="http://schemas.openxmlformats.org/officeDocument/2006/relationships/oleObject" Target="../embeddings/oleObject36.bin"/><Relationship Id="rId2" Type="http://schemas.openxmlformats.org/officeDocument/2006/relationships/image" Target="../media/image60.emf"/><Relationship Id="rId1" Type="http://schemas.openxmlformats.org/officeDocument/2006/relationships/oleObject" Target="../embeddings/oleObject35.bin"/></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jpeg"/></Relationships>
</file>

<file path=ppt/slides/_rels/slide90.xml.rels><?xml version="1.0" encoding="UTF-8" standalone="yes"?>
<Relationships xmlns="http://schemas.openxmlformats.org/package/2006/relationships"><Relationship Id="rId6" Type="http://schemas.openxmlformats.org/officeDocument/2006/relationships/vmlDrawing" Target="../drawings/vmlDrawing32.vml"/><Relationship Id="rId5" Type="http://schemas.openxmlformats.org/officeDocument/2006/relationships/slideLayout" Target="../slideLayouts/slideLayout40.xml"/><Relationship Id="rId4" Type="http://schemas.openxmlformats.org/officeDocument/2006/relationships/image" Target="../media/image63.emf"/><Relationship Id="rId3" Type="http://schemas.openxmlformats.org/officeDocument/2006/relationships/oleObject" Target="../embeddings/oleObject38.bin"/><Relationship Id="rId2" Type="http://schemas.openxmlformats.org/officeDocument/2006/relationships/image" Target="../media/image62.emf"/><Relationship Id="rId1" Type="http://schemas.openxmlformats.org/officeDocument/2006/relationships/oleObject" Target="../embeddings/oleObject37.bin"/></Relationships>
</file>

<file path=ppt/slides/_rels/slide91.xml.rels><?xml version="1.0" encoding="UTF-8" standalone="yes"?>
<Relationships xmlns="http://schemas.openxmlformats.org/package/2006/relationships"><Relationship Id="rId4" Type="http://schemas.openxmlformats.org/officeDocument/2006/relationships/vmlDrawing" Target="../drawings/vmlDrawing33.vml"/><Relationship Id="rId3" Type="http://schemas.openxmlformats.org/officeDocument/2006/relationships/slideLayout" Target="../slideLayouts/slideLayout40.xml"/><Relationship Id="rId2" Type="http://schemas.openxmlformats.org/officeDocument/2006/relationships/image" Target="../media/image64.emf"/><Relationship Id="rId1" Type="http://schemas.openxmlformats.org/officeDocument/2006/relationships/oleObject" Target="../embeddings/oleObject39.bin"/></Relationships>
</file>

<file path=ppt/slides/_rels/slide92.xml.rels><?xml version="1.0" encoding="UTF-8" standalone="yes"?>
<Relationships xmlns="http://schemas.openxmlformats.org/package/2006/relationships"><Relationship Id="rId4" Type="http://schemas.openxmlformats.org/officeDocument/2006/relationships/vmlDrawing" Target="../drawings/vmlDrawing34.vml"/><Relationship Id="rId3" Type="http://schemas.openxmlformats.org/officeDocument/2006/relationships/slideLayout" Target="../slideLayouts/slideLayout40.xml"/><Relationship Id="rId2" Type="http://schemas.openxmlformats.org/officeDocument/2006/relationships/image" Target="../media/image65.emf"/><Relationship Id="rId1" Type="http://schemas.openxmlformats.org/officeDocument/2006/relationships/oleObject" Target="../embeddings/oleObject40.bin"/></Relationships>
</file>

<file path=ppt/slides/_rels/slide93.xml.rels><?xml version="1.0" encoding="UTF-8" standalone="yes"?>
<Relationships xmlns="http://schemas.openxmlformats.org/package/2006/relationships"><Relationship Id="rId6" Type="http://schemas.openxmlformats.org/officeDocument/2006/relationships/vmlDrawing" Target="../drawings/vmlDrawing35.vml"/><Relationship Id="rId5" Type="http://schemas.openxmlformats.org/officeDocument/2006/relationships/slideLayout" Target="../slideLayouts/slideLayout40.xml"/><Relationship Id="rId4" Type="http://schemas.openxmlformats.org/officeDocument/2006/relationships/image" Target="../media/image67.emf"/><Relationship Id="rId3" Type="http://schemas.openxmlformats.org/officeDocument/2006/relationships/oleObject" Target="../embeddings/oleObject42.bin"/><Relationship Id="rId2" Type="http://schemas.openxmlformats.org/officeDocument/2006/relationships/image" Target="../media/image66.emf"/><Relationship Id="rId1" Type="http://schemas.openxmlformats.org/officeDocument/2006/relationships/oleObject" Target="../embeddings/oleObject41.bin"/></Relationships>
</file>

<file path=ppt/slides/_rels/slide94.xml.rels><?xml version="1.0" encoding="UTF-8" standalone="yes"?>
<Relationships xmlns="http://schemas.openxmlformats.org/package/2006/relationships"><Relationship Id="rId4" Type="http://schemas.openxmlformats.org/officeDocument/2006/relationships/vmlDrawing" Target="../drawings/vmlDrawing36.vml"/><Relationship Id="rId3" Type="http://schemas.openxmlformats.org/officeDocument/2006/relationships/slideLayout" Target="../slideLayouts/slideLayout40.xml"/><Relationship Id="rId2" Type="http://schemas.openxmlformats.org/officeDocument/2006/relationships/image" Target="../media/image68.emf"/><Relationship Id="rId1" Type="http://schemas.openxmlformats.org/officeDocument/2006/relationships/oleObject" Target="../embeddings/oleObject43.bin"/></Relationships>
</file>

<file path=ppt/slides/_rels/slide95.xml.rels><?xml version="1.0" encoding="UTF-8" standalone="yes"?>
<Relationships xmlns="http://schemas.openxmlformats.org/package/2006/relationships"><Relationship Id="rId4" Type="http://schemas.openxmlformats.org/officeDocument/2006/relationships/vmlDrawing" Target="../drawings/vmlDrawing37.vml"/><Relationship Id="rId3" Type="http://schemas.openxmlformats.org/officeDocument/2006/relationships/slideLayout" Target="../slideLayouts/slideLayout40.xml"/><Relationship Id="rId2" Type="http://schemas.openxmlformats.org/officeDocument/2006/relationships/image" Target="../media/image69.emf"/><Relationship Id="rId1" Type="http://schemas.openxmlformats.org/officeDocument/2006/relationships/oleObject" Target="../embeddings/oleObject44.bin"/></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13.jpe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2.xml"/><Relationship Id="rId1" Type="http://schemas.openxmlformats.org/officeDocument/2006/relationships/image" Target="../media/image23.png"/></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image" Target="../media/image70.jpeg"/><Relationship Id="rId1" Type="http://schemas.openxmlformats.org/officeDocument/2006/relationships/hyperlink" Target="file:///I:\&#24310;&#20280;&#26391;&#35829;%20&#38271;&#24680;&#27468;-320x240.Flv" TargetMode="Externa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image" Target="../media/image70.jpeg"/><Relationship Id="rId1" Type="http://schemas.openxmlformats.org/officeDocument/2006/relationships/hyperlink" Target="file:///I:\&#24310;&#20280;&#26391;&#35829;%20&#38271;&#24680;&#27468;-320x240.Fl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44" name="图片 60443" descr="标1"/>
          <p:cNvPicPr>
            <a:picLocks noChangeAspect="1"/>
          </p:cNvPicPr>
          <p:nvPr/>
        </p:nvPicPr>
        <p:blipFill>
          <a:blip r:embed="rId1"/>
          <a:stretch>
            <a:fillRect/>
          </a:stretch>
        </p:blipFill>
        <p:spPr>
          <a:xfrm>
            <a:off x="2234248" y="1862138"/>
            <a:ext cx="7727950" cy="3063875"/>
          </a:xfrm>
          <a:prstGeom prst="rect">
            <a:avLst/>
          </a:prstGeom>
          <a:noFill/>
          <a:ln w="9525">
            <a:noFill/>
          </a:ln>
        </p:spPr>
      </p:pic>
      <p:sp>
        <p:nvSpPr>
          <p:cNvPr id="60421" name="文本框 60420"/>
          <p:cNvSpPr txBox="1"/>
          <p:nvPr/>
        </p:nvSpPr>
        <p:spPr>
          <a:xfrm>
            <a:off x="2600960" y="2771775"/>
            <a:ext cx="6985000" cy="922020"/>
          </a:xfrm>
          <a:prstGeom prst="rect">
            <a:avLst/>
          </a:prstGeom>
          <a:noFill/>
          <a:ln w="9525">
            <a:noFill/>
          </a:ln>
        </p:spPr>
        <p:txBody>
          <a:bodyPr>
            <a:spAutoFit/>
          </a:bodyPr>
          <a:p>
            <a:pPr algn="ctr" eaLnBrk="1" hangingPunct="1"/>
            <a:r>
              <a:rPr lang="zh-CN" altLang="en-US" sz="5400" dirty="0">
                <a:solidFill>
                  <a:schemeClr val="bg1"/>
                </a:solidFill>
                <a:latin typeface="微软雅黑" panose="020B0503020204020204" pitchFamily="34" charset="-122"/>
                <a:ea typeface="微软雅黑" panose="020B0503020204020204" pitchFamily="34" charset="-122"/>
              </a:rPr>
              <a:t>语  文</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60442" name="文本框 60441"/>
          <p:cNvSpPr txBox="1"/>
          <p:nvPr/>
        </p:nvSpPr>
        <p:spPr>
          <a:xfrm>
            <a:off x="4005898" y="4176713"/>
            <a:ext cx="4178300" cy="368300"/>
          </a:xfrm>
          <a:prstGeom prst="rect">
            <a:avLst/>
          </a:prstGeom>
          <a:noFill/>
          <a:ln w="9525">
            <a:noFill/>
          </a:ln>
        </p:spPr>
        <p:txBody>
          <a:bodyPr>
            <a:spAutoFit/>
          </a:bodyPr>
          <a:p>
            <a:pPr algn="ctr" eaLnBrk="1" hangingPunct="1"/>
            <a:r>
              <a:rPr lang="zh-CN" altLang="en-US" sz="1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选修</a:t>
            </a:r>
            <a:r>
              <a:rPr lang="en-US" altLang="zh-CN" sz="1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中国古代诗歌散文欣赏 人教版</a:t>
            </a:r>
            <a:endParaRPr lang="zh-CN" altLang="en-US" sz="1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445" name="文本框 60444"/>
          <p:cNvSpPr txBox="1"/>
          <p:nvPr/>
        </p:nvSpPr>
        <p:spPr>
          <a:xfrm>
            <a:off x="2642235" y="1962150"/>
            <a:ext cx="2333625" cy="521970"/>
          </a:xfrm>
          <a:prstGeom prst="rect">
            <a:avLst/>
          </a:prstGeom>
          <a:noFill/>
          <a:ln w="9525">
            <a:noFill/>
          </a:ln>
        </p:spPr>
        <p:txBody>
          <a:bodyPr>
            <a:spAutoFit/>
          </a:bodyPr>
          <a:p>
            <a:pPr algn="ctr" eaLnBrk="1" hangingPunct="1"/>
            <a:r>
              <a:rPr lang="zh-CN" altLang="en-US" sz="2800" dirty="0">
                <a:solidFill>
                  <a:schemeClr val="bg1"/>
                </a:solidFill>
                <a:effectLst>
                  <a:outerShdw blurRad="38100" dist="38100" dir="2700000">
                    <a:srgbClr val="000000"/>
                  </a:outerShdw>
                </a:effectLst>
                <a:latin typeface="Times New Roman" panose="02020603050405020304" pitchFamily="18" charset="0"/>
                <a:ea typeface="方正小标宋_GBK" panose="03000509000000000000" pitchFamily="65" charset="-122"/>
              </a:rPr>
              <a:t>新课标导学</a:t>
            </a:r>
            <a:endParaRPr lang="zh-CN" altLang="en-US" sz="2800">
              <a:solidFill>
                <a:schemeClr val="bg1"/>
              </a:solidFill>
              <a:effectLst>
                <a:outerShdw blurRad="38100" dist="38100" dir="2700000">
                  <a:srgbClr val="000000"/>
                </a:outerShdw>
              </a:effectLst>
              <a:latin typeface="Times New Roman" panose="02020603050405020304" pitchFamily="18" charset="0"/>
              <a:ea typeface="方正小标宋_GBK" panose="03000509000000000000" pitchFamily="65" charset="-122"/>
            </a:endParaRPr>
          </a:p>
        </p:txBody>
      </p:sp>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86995" y="816610"/>
            <a:ext cx="3655060" cy="1099185"/>
          </a:xfrm>
          <a:prstGeom prst="wedgeRoundRectCallout">
            <a:avLst>
              <a:gd name="adj1" fmla="val 85910"/>
              <a:gd name="adj2" fmla="val 225822"/>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200" b="1" dirty="0">
                <a:solidFill>
                  <a:srgbClr val="000099"/>
                </a:solidFill>
                <a:latin typeface="Garamond" panose="02020404030301010803" pitchFamily="18" charset="0"/>
                <a:ea typeface="华文中宋" panose="02010600040101010101" pitchFamily="2" charset="-122"/>
              </a:rPr>
              <a:t>刘禹锡以沉舟、病树比喻自己</a:t>
            </a:r>
            <a:endParaRPr lang="zh-CN" altLang="en-US" sz="3200" b="1" dirty="0">
              <a:solidFill>
                <a:srgbClr val="000099"/>
              </a:solidFill>
              <a:latin typeface="Garamond" panose="02020404030301010803" pitchFamily="18" charset="0"/>
              <a:ea typeface="华文中宋" panose="02010600040101010101" pitchFamily="2" charset="-122"/>
            </a:endParaRPr>
          </a:p>
        </p:txBody>
      </p:sp>
      <p:sp>
        <p:nvSpPr>
          <p:cNvPr id="8194" name="AutoShape 2"/>
          <p:cNvSpPr/>
          <p:nvPr/>
        </p:nvSpPr>
        <p:spPr>
          <a:xfrm>
            <a:off x="86995" y="2209165"/>
            <a:ext cx="2252345" cy="2536190"/>
          </a:xfrm>
          <a:prstGeom prst="wedgeRoundRectCallout">
            <a:avLst>
              <a:gd name="adj1" fmla="val 62855"/>
              <a:gd name="adj2" fmla="val 24912"/>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不必为自己寂寞、蹉跎而忧伤，</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8981440" y="3658235"/>
            <a:ext cx="3048000" cy="1228090"/>
          </a:xfrm>
          <a:prstGeom prst="wedgeRoundRectCallout">
            <a:avLst>
              <a:gd name="adj1" fmla="val -79104"/>
              <a:gd name="adj2" fmla="val 1240"/>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FF0000"/>
                </a:solidFill>
                <a:latin typeface="Garamond" panose="02020404030301010803" pitchFamily="18" charset="0"/>
                <a:ea typeface="黑体" panose="02010609060101010101" pitchFamily="49" charset="-122"/>
                <a:sym typeface="+mn-ea"/>
              </a:rPr>
              <a:t>新事物必将取代旧事物。</a:t>
            </a:r>
            <a:endParaRPr lang="zh-CN" altLang="en-US" sz="3600" b="1" dirty="0">
              <a:solidFill>
                <a:srgbClr val="FF0000"/>
              </a:solidFill>
              <a:latin typeface="Garamond" panose="02020404030301010803" pitchFamily="18" charset="0"/>
              <a:ea typeface="黑体" panose="02010609060101010101" pitchFamily="49" charset="-122"/>
            </a:endParaRPr>
          </a:p>
          <a:p>
            <a:pPr algn="ct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7" name="AutoShape 5"/>
          <p:cNvSpPr/>
          <p:nvPr/>
        </p:nvSpPr>
        <p:spPr>
          <a:xfrm>
            <a:off x="8717915" y="612775"/>
            <a:ext cx="3310890" cy="2427605"/>
          </a:xfrm>
          <a:prstGeom prst="wedgeRoundRectCallout">
            <a:avLst>
              <a:gd name="adj1" fmla="val -98177"/>
              <a:gd name="adj2" fmla="val 82304"/>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固然感到惆怅，却又相当达观。</a:t>
            </a:r>
            <a:r>
              <a:rPr lang="zh-CN" altLang="en-US" sz="3600" b="1" dirty="0">
                <a:solidFill>
                  <a:srgbClr val="000099"/>
                </a:solidFill>
                <a:latin typeface="Garamond" panose="02020404030301010803" pitchFamily="18" charset="0"/>
                <a:ea typeface="华文中宋" panose="02010600040101010101" pitchFamily="2" charset="-122"/>
                <a:sym typeface="+mn-ea"/>
              </a:rPr>
              <a:t>表现出豁达的襟怀。</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619760" y="4886325"/>
            <a:ext cx="10501630" cy="1322070"/>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2400" b="1" dirty="0">
                <a:solidFill>
                  <a:srgbClr val="FF0000"/>
                </a:solidFill>
                <a:latin typeface="Garamond" panose="02020404030301010803" pitchFamily="18" charset="0"/>
                <a:ea typeface="黑体" panose="02010609060101010101" pitchFamily="49" charset="-122"/>
              </a:rPr>
              <a:t>《酬乐天扬州初逢席上见赠》是显示自己对世事变迁和仕宦升沉的豁达襟怀，表现了诗人的坚定信念和乐观精神，同时又暗含哲理，表明新事物必将取代旧事物。</a:t>
            </a:r>
            <a:endParaRPr lang="zh-CN" altLang="en-US" sz="24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2541270" y="1778635"/>
            <a:ext cx="6658610" cy="3107690"/>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酬乐天扬州初逢席上见赠</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唐代：刘禹锡</a:t>
            </a:r>
            <a:endParaRPr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巴山楚水凄凉地，二十三年弃置身。</a:t>
            </a:r>
            <a:endPar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怀旧空吟闻笛赋，到乡翻似烂柯人。</a:t>
            </a:r>
            <a:endPar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沉舟侧畔千帆过，病树前头万木春。</a:t>
            </a:r>
            <a:endParaRPr sz="32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今日听君歌一曲，暂凭杯酒长精神。</a:t>
            </a:r>
            <a:endPar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WordArt 7"/>
          <p:cNvSpPr>
            <a:spLocks noTextEdit="1"/>
          </p:cNvSpPr>
          <p:nvPr/>
        </p:nvSpPr>
        <p:spPr>
          <a:xfrm>
            <a:off x="46247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6"/>
                                        </p:tgtEl>
                                        <p:attrNameLst>
                                          <p:attrName>style.visibility</p:attrName>
                                        </p:attrNameLst>
                                      </p:cBhvr>
                                      <p:to>
                                        <p:strVal val="visible"/>
                                      </p:to>
                                    </p:set>
                                    <p:anim calcmode="lin" valueType="num">
                                      <p:cBhvr>
                                        <p:cTn id="20" dur="1000" fill="hold"/>
                                        <p:tgtEl>
                                          <p:spTgt spid="8196"/>
                                        </p:tgtEl>
                                        <p:attrNameLst>
                                          <p:attrName>ppt_w</p:attrName>
                                        </p:attrNameLst>
                                      </p:cBhvr>
                                      <p:tavLst>
                                        <p:tav tm="0">
                                          <p:val>
                                            <p:strVal val="#ppt_w*0.70"/>
                                          </p:val>
                                        </p:tav>
                                        <p:tav tm="100000">
                                          <p:val>
                                            <p:strVal val="#ppt_w"/>
                                          </p:val>
                                        </p:tav>
                                      </p:tavLst>
                                    </p:anim>
                                    <p:anim calcmode="lin" valueType="num">
                                      <p:cBhvr>
                                        <p:cTn id="21" dur="1000" fill="hold"/>
                                        <p:tgtEl>
                                          <p:spTgt spid="8196"/>
                                        </p:tgtEl>
                                        <p:attrNameLst>
                                          <p:attrName>ppt_h</p:attrName>
                                        </p:attrNameLst>
                                      </p:cBhvr>
                                      <p:tavLst>
                                        <p:tav tm="0">
                                          <p:val>
                                            <p:strVal val="#ppt_h"/>
                                          </p:val>
                                        </p:tav>
                                        <p:tav tm="100000">
                                          <p:val>
                                            <p:strVal val="#ppt_h"/>
                                          </p:val>
                                        </p:tav>
                                      </p:tavLst>
                                    </p:anim>
                                    <p:animEffect transition="in" filter="fade">
                                      <p:cBhvr>
                                        <p:cTn id="22" dur="1000"/>
                                        <p:tgtEl>
                                          <p:spTgt spid="8196"/>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7"/>
                                        </p:tgtEl>
                                        <p:attrNameLst>
                                          <p:attrName>style.visibility</p:attrName>
                                        </p:attrNameLst>
                                      </p:cBhvr>
                                      <p:to>
                                        <p:strVal val="visible"/>
                                      </p:to>
                                    </p:set>
                                    <p:anim calcmode="lin" valueType="num">
                                      <p:cBhvr>
                                        <p:cTn id="27" dur="1000" fill="hold"/>
                                        <p:tgtEl>
                                          <p:spTgt spid="8197"/>
                                        </p:tgtEl>
                                        <p:attrNameLst>
                                          <p:attrName>ppt_w</p:attrName>
                                        </p:attrNameLst>
                                      </p:cBhvr>
                                      <p:tavLst>
                                        <p:tav tm="0">
                                          <p:val>
                                            <p:strVal val="#ppt_w*0.70"/>
                                          </p:val>
                                        </p:tav>
                                        <p:tav tm="100000">
                                          <p:val>
                                            <p:strVal val="#ppt_w"/>
                                          </p:val>
                                        </p:tav>
                                      </p:tavLst>
                                    </p:anim>
                                    <p:anim calcmode="lin" valueType="num">
                                      <p:cBhvr>
                                        <p:cTn id="28" dur="1000" fill="hold"/>
                                        <p:tgtEl>
                                          <p:spTgt spid="8197"/>
                                        </p:tgtEl>
                                        <p:attrNameLst>
                                          <p:attrName>ppt_h</p:attrName>
                                        </p:attrNameLst>
                                      </p:cBhvr>
                                      <p:tavLst>
                                        <p:tav tm="0">
                                          <p:val>
                                            <p:strVal val="#ppt_h"/>
                                          </p:val>
                                        </p:tav>
                                        <p:tav tm="100000">
                                          <p:val>
                                            <p:strVal val="#ppt_h"/>
                                          </p:val>
                                        </p:tav>
                                      </p:tavLst>
                                    </p:anim>
                                    <p:animEffect transition="in" filter="fade">
                                      <p:cBhvr>
                                        <p:cTn id="29" dur="1000"/>
                                        <p:tgtEl>
                                          <p:spTgt spid="8197"/>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8198"/>
                                        </p:tgtEl>
                                        <p:attrNameLst>
                                          <p:attrName>style.visibility</p:attrName>
                                        </p:attrNameLst>
                                      </p:cBhvr>
                                      <p:to>
                                        <p:strVal val="visible"/>
                                      </p:to>
                                    </p:set>
                                    <p:animEffect transition="in" filter="diamond(in)">
                                      <p:cBhvr>
                                        <p:cTn id="34" dur="1000"/>
                                        <p:tgtEl>
                                          <p:spTgt spid="8198"/>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strVal val="#ppt_w*0.70"/>
                                          </p:val>
                                        </p:tav>
                                        <p:tav tm="100000">
                                          <p:val>
                                            <p:strVal val="#ppt_w"/>
                                          </p:val>
                                        </p:tav>
                                      </p:tavLst>
                                    </p:anim>
                                    <p:anim calcmode="lin" valueType="num">
                                      <p:cBhvr>
                                        <p:cTn id="40" dur="1000" fill="hold"/>
                                        <p:tgtEl>
                                          <p:spTgt spid="2"/>
                                        </p:tgtEl>
                                        <p:attrNameLst>
                                          <p:attrName>ppt_h</p:attrName>
                                        </p:attrNameLst>
                                      </p:cBhvr>
                                      <p:tavLst>
                                        <p:tav tm="0">
                                          <p:val>
                                            <p:strVal val="#ppt_h"/>
                                          </p:val>
                                        </p:tav>
                                        <p:tav tm="100000">
                                          <p:val>
                                            <p:strVal val="#ppt_h"/>
                                          </p:val>
                                        </p:tav>
                                      </p:tavLst>
                                    </p:anim>
                                    <p:animEffect transition="in" filter="fade">
                                      <p:cBhvr>
                                        <p:cTn id="4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6" grpId="0" bldLvl="0" animBg="1"/>
      <p:bldP spid="8197" grpId="0" bldLvl="0" animBg="1"/>
      <p:bldP spid="8198" grpId="0"/>
      <p:bldP spid="8200" grpId="0"/>
      <p:bldP spid="2" grpId="0" bldLvl="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9" name="Text Box 3"/>
          <p:cNvSpPr txBox="1"/>
          <p:nvPr/>
        </p:nvSpPr>
        <p:spPr>
          <a:xfrm>
            <a:off x="312420" y="608330"/>
            <a:ext cx="11695430" cy="5516880"/>
          </a:xfrm>
          <a:prstGeom prst="rect">
            <a:avLst/>
          </a:prstGeom>
          <a:noFill/>
          <a:ln w="9525">
            <a:noFill/>
          </a:ln>
        </p:spPr>
        <p:txBody>
          <a:bodyPr wrap="square">
            <a:spAutoFit/>
          </a:bodyPr>
          <a:p>
            <a:pPr algn="ctr">
              <a:lnSpc>
                <a:spcPct val="105000"/>
              </a:lnSpc>
            </a:pPr>
            <a:r>
              <a:rPr lang="zh-CN" altLang="en-US" sz="5400" b="1" dirty="0">
                <a:solidFill>
                  <a:srgbClr val="A50021"/>
                </a:solidFill>
                <a:latin typeface="微软雅黑" panose="020B0503020204020204" pitchFamily="34" charset="-122"/>
                <a:ea typeface="微软雅黑" panose="020B0503020204020204" pitchFamily="34" charset="-122"/>
              </a:rPr>
              <a:t>讽 喻 说</a:t>
            </a:r>
            <a:endParaRPr lang="zh-CN" altLang="en-US" sz="5400" b="1" dirty="0">
              <a:solidFill>
                <a:srgbClr val="A50021"/>
              </a:solidFill>
              <a:latin typeface="微软雅黑" panose="020B0503020204020204" pitchFamily="34" charset="-122"/>
              <a:ea typeface="微软雅黑" panose="020B0503020204020204" pitchFamily="34" charset="-122"/>
            </a:endParaRPr>
          </a:p>
          <a:p>
            <a:pPr algn="just">
              <a:lnSpc>
                <a:spcPct val="105000"/>
              </a:lnSpc>
              <a:buFont typeface="Wingdings" panose="05000000000000000000" pitchFamily="2" charset="2"/>
              <a:buChar char="Ø"/>
            </a:pPr>
            <a:r>
              <a:rPr lang="zh-CN" altLang="en-US" sz="3400" b="1" u="sng" dirty="0">
                <a:solidFill>
                  <a:schemeClr val="accent2"/>
                </a:solidFill>
                <a:latin typeface="方正综艺简体" pitchFamily="2" charset="-122"/>
                <a:ea typeface="方正综艺简体" pitchFamily="2" charset="-122"/>
              </a:rPr>
              <a:t>以意逆志</a:t>
            </a:r>
            <a:r>
              <a:rPr lang="zh-CN" altLang="en-US" sz="3400" b="1" dirty="0">
                <a:solidFill>
                  <a:schemeClr val="accent2"/>
                </a:solidFill>
                <a:latin typeface="华文中宋" panose="02010600040101010101" pitchFamily="2" charset="-122"/>
                <a:ea typeface="华文中宋" panose="02010600040101010101" pitchFamily="2" charset="-122"/>
              </a:rPr>
              <a:t>：</a:t>
            </a:r>
            <a:endParaRPr lang="zh-CN" altLang="en-US" sz="3200" dirty="0">
              <a:solidFill>
                <a:schemeClr val="accent2"/>
              </a:solidFill>
              <a:latin typeface="Times New Roman" panose="02020603050405020304" pitchFamily="18" charset="0"/>
              <a:ea typeface="华文中宋" panose="02010600040101010101" pitchFamily="2" charset="-122"/>
            </a:endParaRPr>
          </a:p>
          <a:p>
            <a:pPr algn="just">
              <a:lnSpc>
                <a:spcPct val="105000"/>
              </a:lnSpc>
            </a:pPr>
            <a:endParaRPr lang="zh-CN" altLang="en-US" sz="2400" b="1" dirty="0">
              <a:solidFill>
                <a:srgbClr val="990033"/>
              </a:solidFill>
              <a:latin typeface="Times New Roman" panose="02020603050405020304" pitchFamily="18" charset="0"/>
              <a:ea typeface="黑体" panose="02010609060101010101" pitchFamily="49" charset="-122"/>
            </a:endParaRPr>
          </a:p>
          <a:p>
            <a:pPr algn="just">
              <a:lnSpc>
                <a:spcPct val="105000"/>
              </a:lnSpc>
            </a:pPr>
            <a:r>
              <a:rPr lang="zh-CN" altLang="en-US" sz="3200" dirty="0">
                <a:latin typeface="Times New Roman" panose="02020603050405020304" pitchFamily="18" charset="0"/>
              </a:rPr>
              <a:t>       </a:t>
            </a:r>
            <a:r>
              <a:rPr lang="zh-CN" altLang="en-US" sz="3200" b="1" dirty="0">
                <a:solidFill>
                  <a:srgbClr val="008000"/>
                </a:solidFill>
                <a:latin typeface="Times New Roman" panose="02020603050405020304" pitchFamily="18" charset="0"/>
                <a:ea typeface="楷体_GB2312" panose="02010600030101010101" pitchFamily="49" charset="-122"/>
              </a:rPr>
              <a:t>“黄埃散漫风萧索，云栈萦纡登剑阁</a:t>
            </a:r>
            <a:r>
              <a:rPr lang="zh-CN" altLang="en-US" sz="3200" dirty="0">
                <a:solidFill>
                  <a:srgbClr val="008000"/>
                </a:solidFill>
                <a:latin typeface="华文中宋" panose="02010600040101010101" pitchFamily="2" charset="-122"/>
                <a:ea typeface="楷体_GB2312" panose="02010600030101010101" pitchFamily="49" charset="-122"/>
              </a:rPr>
              <a:t>”</a:t>
            </a:r>
            <a:r>
              <a:rPr lang="zh-CN" altLang="en-US" sz="3200" dirty="0">
                <a:solidFill>
                  <a:srgbClr val="008000"/>
                </a:solidFill>
                <a:latin typeface="Times New Roman" panose="02020603050405020304" pitchFamily="18" charset="0"/>
                <a:ea typeface="楷体_GB2312" panose="02010600030101010101" pitchFamily="49" charset="-122"/>
              </a:rPr>
              <a:t>至结尾，</a:t>
            </a:r>
            <a:r>
              <a:rPr lang="zh-CN" altLang="en-US" sz="3200" b="1" dirty="0">
                <a:solidFill>
                  <a:srgbClr val="000000"/>
                </a:solidFill>
                <a:latin typeface="Times New Roman" panose="02020603050405020304" pitchFamily="18" charset="0"/>
                <a:ea typeface="楷体_GB2312" panose="02010600030101010101" pitchFamily="49" charset="-122"/>
              </a:rPr>
              <a:t>写对绵绵长恨的描绘，不是对李、杨表示同情，更不是歌颂，而是通过李隆基晚年失去一切的狼狈景象，隐晦而曲折地讽刺他荒淫误国而终于苦果自尝。</a:t>
            </a:r>
            <a:endParaRPr lang="zh-CN" altLang="en-US" sz="3200" b="1" dirty="0">
              <a:solidFill>
                <a:srgbClr val="000000"/>
              </a:solidFill>
              <a:latin typeface="Times New Roman" panose="02020603050405020304" pitchFamily="18" charset="0"/>
              <a:ea typeface="楷体_GB2312" panose="02010600030101010101" pitchFamily="49" charset="-122"/>
            </a:endParaRPr>
          </a:p>
          <a:p>
            <a:pPr algn="just">
              <a:lnSpc>
                <a:spcPct val="105000"/>
              </a:lnSpc>
            </a:pPr>
            <a:r>
              <a:rPr lang="en-US" altLang="zh-CN" sz="3200" b="1" dirty="0">
                <a:solidFill>
                  <a:srgbClr val="000000"/>
                </a:solidFill>
                <a:latin typeface="Times New Roman" panose="02020603050405020304" pitchFamily="18" charset="0"/>
                <a:ea typeface="楷体_GB2312" panose="02010600030101010101" pitchFamily="49" charset="-122"/>
              </a:rPr>
              <a:t>                                                                                    </a:t>
            </a:r>
            <a:r>
              <a:rPr lang="en-US" altLang="zh-CN" sz="3200" b="1" dirty="0">
                <a:solidFill>
                  <a:srgbClr val="990033"/>
                </a:solidFill>
                <a:latin typeface="华文中宋" panose="02010600040101010101" pitchFamily="2" charset="-122"/>
                <a:ea typeface="黑体" panose="02010609060101010101" pitchFamily="49" charset="-122"/>
              </a:rPr>
              <a:t>——</a:t>
            </a:r>
            <a:r>
              <a:rPr lang="zh-CN" altLang="en-US" sz="3200" b="1" dirty="0">
                <a:solidFill>
                  <a:srgbClr val="990033"/>
                </a:solidFill>
                <a:latin typeface="Times New Roman" panose="02020603050405020304" pitchFamily="18" charset="0"/>
                <a:ea typeface="黑体" panose="02010609060101010101" pitchFamily="49" charset="-122"/>
              </a:rPr>
              <a:t>长恨之情状</a:t>
            </a:r>
            <a:endParaRPr lang="zh-CN" altLang="en-US" sz="3200" b="1" dirty="0">
              <a:solidFill>
                <a:srgbClr val="990033"/>
              </a:solidFill>
              <a:latin typeface="Times New Roman" panose="02020603050405020304" pitchFamily="18" charset="0"/>
              <a:ea typeface="黑体" panose="02010609060101010101" pitchFamily="49" charset="-122"/>
            </a:endParaRPr>
          </a:p>
          <a:p>
            <a:pPr algn="just">
              <a:lnSpc>
                <a:spcPct val="105000"/>
              </a:lnSpc>
            </a:pPr>
            <a:r>
              <a:rPr lang="zh-CN" altLang="en-US" sz="3200" dirty="0">
                <a:latin typeface="Times New Roman" panose="02020603050405020304" pitchFamily="18" charset="0"/>
              </a:rPr>
              <a:t>        </a:t>
            </a:r>
            <a:r>
              <a:rPr lang="zh-CN" altLang="en-US" sz="3200" b="1" dirty="0">
                <a:latin typeface="仿宋_GB2312" panose="02010609030101010101" pitchFamily="49" charset="-122"/>
                <a:ea typeface="仿宋_GB2312" panose="02010609030101010101" pitchFamily="49" charset="-122"/>
              </a:rPr>
              <a:t>陈鸿</a:t>
            </a:r>
            <a:r>
              <a:rPr lang="en-US" altLang="zh-CN" sz="3200" b="1">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长恨歌传</a:t>
            </a:r>
            <a:r>
              <a:rPr lang="en-US" altLang="zh-CN" sz="3200" b="1">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中曾说到白居易创作动机： </a:t>
            </a:r>
            <a:r>
              <a:rPr lang="zh-CN" altLang="en-US" sz="3200" b="1" dirty="0">
                <a:latin typeface="Times New Roman" panose="02020603050405020304" pitchFamily="18" charset="0"/>
                <a:ea typeface="仿宋_GB2312" panose="02010609030101010101" pitchFamily="49" charset="-122"/>
              </a:rPr>
              <a:t>“</a:t>
            </a:r>
            <a:r>
              <a:rPr lang="zh-CN" altLang="en-US" sz="3200" b="1" dirty="0">
                <a:solidFill>
                  <a:srgbClr val="008000"/>
                </a:solidFill>
                <a:latin typeface="Times New Roman" panose="02020603050405020304" pitchFamily="18" charset="0"/>
                <a:ea typeface="楷体_GB2312" panose="02010600030101010101" pitchFamily="49" charset="-122"/>
              </a:rPr>
              <a:t>不但感其事，亦欲惩尤物，窒乱阶，垂于将来。</a:t>
            </a:r>
            <a:r>
              <a:rPr lang="zh-CN" altLang="en-US" sz="3200" b="1" dirty="0">
                <a:solidFill>
                  <a:srgbClr val="008000"/>
                </a:solidFill>
                <a:latin typeface="Times New Roman" panose="02020603050405020304" pitchFamily="18" charset="0"/>
                <a:ea typeface="仿宋_GB2312" panose="02010609030101010101" pitchFamily="49" charset="-122"/>
              </a:rPr>
              <a:t>”</a:t>
            </a:r>
            <a:endParaRPr lang="zh-CN" altLang="en-US" sz="3200" b="1" dirty="0">
              <a:solidFill>
                <a:srgbClr val="008000"/>
              </a:solidFill>
              <a:latin typeface="仿宋_GB2312" panose="02010609030101010101" pitchFamily="49" charset="-122"/>
              <a:ea typeface="仿宋_GB2312" panose="0201060903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1139">
                                            <p:txEl>
                                              <p:charRg st="6" end="12"/>
                                            </p:txEl>
                                          </p:spTgt>
                                        </p:tgtEl>
                                        <p:attrNameLst>
                                          <p:attrName>style.visibility</p:attrName>
                                        </p:attrNameLst>
                                      </p:cBhvr>
                                      <p:to>
                                        <p:strVal val="visible"/>
                                      </p:to>
                                    </p:set>
                                    <p:anim calcmode="discrete" valueType="clr">
                                      <p:cBhvr override="childStyle">
                                        <p:cTn id="7" dur="80"/>
                                        <p:tgtEl>
                                          <p:spTgt spid="91139">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1139">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91139">
                                            <p:txEl>
                                              <p:charRg st="6" end="1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1139">
                                            <p:txEl>
                                              <p:charRg st="13" end="109"/>
                                            </p:txEl>
                                          </p:spTgt>
                                        </p:tgtEl>
                                        <p:attrNameLst>
                                          <p:attrName>style.visibility</p:attrName>
                                        </p:attrNameLst>
                                      </p:cBhvr>
                                      <p:to>
                                        <p:strVal val="visible"/>
                                      </p:to>
                                    </p:set>
                                    <p:anim calcmode="discrete" valueType="clr">
                                      <p:cBhvr override="childStyle">
                                        <p:cTn id="14" dur="80"/>
                                        <p:tgtEl>
                                          <p:spTgt spid="91139">
                                            <p:txEl>
                                              <p:charRg st="13" end="10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1139">
                                            <p:txEl>
                                              <p:charRg st="13" end="109"/>
                                            </p:txEl>
                                          </p:spTgt>
                                        </p:tgtEl>
                                        <p:attrNameLst>
                                          <p:attrName>fillcolor</p:attrName>
                                        </p:attrNameLst>
                                      </p:cBhvr>
                                      <p:tavLst>
                                        <p:tav tm="0">
                                          <p:val>
                                            <p:clrVal>
                                              <a:schemeClr val="accent2"/>
                                            </p:clrVal>
                                          </p:val>
                                        </p:tav>
                                        <p:tav tm="50000">
                                          <p:val>
                                            <p:clrVal>
                                              <a:schemeClr val="hlink"/>
                                            </p:clrVal>
                                          </p:val>
                                        </p:tav>
                                      </p:tavLst>
                                    </p:anim>
                                    <p:set>
                                      <p:cBhvr>
                                        <p:cTn id="16" dur="80"/>
                                        <p:tgtEl>
                                          <p:spTgt spid="91139">
                                            <p:txEl>
                                              <p:charRg st="13" end="109"/>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1139">
                                            <p:txEl>
                                              <p:charRg st="109" end="153"/>
                                            </p:txEl>
                                          </p:spTgt>
                                        </p:tgtEl>
                                        <p:attrNameLst>
                                          <p:attrName>style.visibility</p:attrName>
                                        </p:attrNameLst>
                                      </p:cBhvr>
                                      <p:to>
                                        <p:strVal val="visible"/>
                                      </p:to>
                                    </p:set>
                                    <p:anim calcmode="discrete" valueType="clr">
                                      <p:cBhvr override="childStyle">
                                        <p:cTn id="21" dur="80"/>
                                        <p:tgtEl>
                                          <p:spTgt spid="91139">
                                            <p:txEl>
                                              <p:charRg st="109" end="15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1139">
                                            <p:txEl>
                                              <p:charRg st="109" end="153"/>
                                            </p:txEl>
                                          </p:spTgt>
                                        </p:tgtEl>
                                        <p:attrNameLst>
                                          <p:attrName>fillcolor</p:attrName>
                                        </p:attrNameLst>
                                      </p:cBhvr>
                                      <p:tavLst>
                                        <p:tav tm="0">
                                          <p:val>
                                            <p:clrVal>
                                              <a:schemeClr val="accent2"/>
                                            </p:clrVal>
                                          </p:val>
                                        </p:tav>
                                        <p:tav tm="50000">
                                          <p:val>
                                            <p:clrVal>
                                              <a:schemeClr val="hlink"/>
                                            </p:clrVal>
                                          </p:val>
                                        </p:tav>
                                      </p:tavLst>
                                    </p:anim>
                                    <p:set>
                                      <p:cBhvr>
                                        <p:cTn id="23" dur="80"/>
                                        <p:tgtEl>
                                          <p:spTgt spid="91139">
                                            <p:txEl>
                                              <p:charRg st="109" end="153"/>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91139">
                                            <p:txEl>
                                              <p:charRg st="153" end="206"/>
                                            </p:txEl>
                                          </p:spTgt>
                                        </p:tgtEl>
                                        <p:attrNameLst>
                                          <p:attrName>style.visibility</p:attrName>
                                        </p:attrNameLst>
                                      </p:cBhvr>
                                      <p:to>
                                        <p:strVal val="visible"/>
                                      </p:to>
                                    </p:set>
                                    <p:anim calcmode="discrete" valueType="clr">
                                      <p:cBhvr override="childStyle">
                                        <p:cTn id="28" dur="80"/>
                                        <p:tgtEl>
                                          <p:spTgt spid="91139">
                                            <p:txEl>
                                              <p:charRg st="153" end="20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91139">
                                            <p:txEl>
                                              <p:charRg st="153" end="206"/>
                                            </p:txEl>
                                          </p:spTgt>
                                        </p:tgtEl>
                                        <p:attrNameLst>
                                          <p:attrName>fillcolor</p:attrName>
                                        </p:attrNameLst>
                                      </p:cBhvr>
                                      <p:tavLst>
                                        <p:tav tm="0">
                                          <p:val>
                                            <p:clrVal>
                                              <a:schemeClr val="accent2"/>
                                            </p:clrVal>
                                          </p:val>
                                        </p:tav>
                                        <p:tav tm="50000">
                                          <p:val>
                                            <p:clrVal>
                                              <a:schemeClr val="hlink"/>
                                            </p:clrVal>
                                          </p:val>
                                        </p:tav>
                                      </p:tavLst>
                                    </p:anim>
                                    <p:set>
                                      <p:cBhvr>
                                        <p:cTn id="30" dur="80"/>
                                        <p:tgtEl>
                                          <p:spTgt spid="91139">
                                            <p:txEl>
                                              <p:charRg st="153" end="20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3" name="Text Box 3"/>
          <p:cNvSpPr txBox="1"/>
          <p:nvPr/>
        </p:nvSpPr>
        <p:spPr>
          <a:xfrm>
            <a:off x="388620" y="725170"/>
            <a:ext cx="11172825" cy="5407025"/>
          </a:xfrm>
          <a:prstGeom prst="rect">
            <a:avLst/>
          </a:prstGeom>
          <a:noFill/>
          <a:ln w="9525">
            <a:noFill/>
          </a:ln>
        </p:spPr>
        <p:txBody>
          <a:bodyPr wrap="square">
            <a:spAutoFit/>
          </a:bodyPr>
          <a:p>
            <a:pPr algn="ctr">
              <a:lnSpc>
                <a:spcPct val="120000"/>
              </a:lnSpc>
            </a:pPr>
            <a:r>
              <a:rPr lang="zh-CN" altLang="en-US" sz="5400" b="1" dirty="0">
                <a:solidFill>
                  <a:srgbClr val="A50021"/>
                </a:solidFill>
                <a:latin typeface="微软雅黑" panose="020B0503020204020204" pitchFamily="34" charset="-122"/>
                <a:ea typeface="微软雅黑" panose="020B0503020204020204" pitchFamily="34" charset="-122"/>
              </a:rPr>
              <a:t>讽 喻 说</a:t>
            </a:r>
            <a:endParaRPr lang="zh-CN" altLang="en-US" sz="5400" b="1" dirty="0">
              <a:solidFill>
                <a:srgbClr val="A50021"/>
              </a:solidFill>
              <a:latin typeface="微软雅黑" panose="020B0503020204020204" pitchFamily="34" charset="-122"/>
              <a:ea typeface="微软雅黑" panose="020B0503020204020204" pitchFamily="34" charset="-122"/>
            </a:endParaRPr>
          </a:p>
          <a:p>
            <a:pPr algn="just">
              <a:lnSpc>
                <a:spcPct val="120000"/>
              </a:lnSpc>
              <a:buFont typeface="Wingdings" panose="05000000000000000000" pitchFamily="2" charset="2"/>
              <a:buChar char="Ø"/>
            </a:pPr>
            <a:r>
              <a:rPr lang="zh-CN" altLang="en-US" sz="3800" b="1" u="sng" dirty="0">
                <a:solidFill>
                  <a:schemeClr val="accent2"/>
                </a:solidFill>
                <a:latin typeface="方正综艺简体" pitchFamily="2" charset="-122"/>
                <a:ea typeface="方正综艺简体" pitchFamily="2" charset="-122"/>
              </a:rPr>
              <a:t>知人论世</a:t>
            </a:r>
            <a:r>
              <a:rPr lang="zh-CN" altLang="en-US" sz="3800" b="1" dirty="0">
                <a:solidFill>
                  <a:schemeClr val="accent2"/>
                </a:solidFill>
                <a:latin typeface="华文中宋" panose="02010600040101010101" pitchFamily="2" charset="-122"/>
                <a:ea typeface="华文中宋" panose="02010600040101010101" pitchFamily="2" charset="-122"/>
              </a:rPr>
              <a:t>：</a:t>
            </a:r>
            <a:endParaRPr lang="zh-CN" altLang="en-US" sz="3800" b="1" dirty="0">
              <a:solidFill>
                <a:schemeClr val="accent2"/>
              </a:solidFill>
              <a:latin typeface="华文中宋" panose="02010600040101010101" pitchFamily="2" charset="-122"/>
              <a:ea typeface="华文中宋" panose="02010600040101010101" pitchFamily="2" charset="-122"/>
            </a:endParaRPr>
          </a:p>
          <a:p>
            <a:pPr algn="just">
              <a:lnSpc>
                <a:spcPct val="120000"/>
              </a:lnSpc>
              <a:buFont typeface="Wingdings" panose="05000000000000000000" pitchFamily="2" charset="2"/>
              <a:buChar char="Ø"/>
            </a:pPr>
            <a:endParaRPr lang="zh-CN" altLang="en-US" sz="3600" b="1" dirty="0">
              <a:solidFill>
                <a:schemeClr val="accent2"/>
              </a:solidFill>
              <a:latin typeface="Times New Roman" panose="02020603050405020304" pitchFamily="18" charset="0"/>
              <a:ea typeface="华文中宋" panose="02010600040101010101" pitchFamily="2" charset="-122"/>
            </a:endParaRPr>
          </a:p>
          <a:p>
            <a:pPr algn="just">
              <a:lnSpc>
                <a:spcPct val="120000"/>
              </a:lnSpc>
            </a:pPr>
            <a:r>
              <a:rPr lang="zh-CN" altLang="en-US" sz="3200" b="1" dirty="0">
                <a:latin typeface="Times New Roman" panose="02020603050405020304" pitchFamily="18" charset="0"/>
              </a:rPr>
              <a:t>        </a:t>
            </a:r>
            <a:r>
              <a:rPr lang="zh-CN" altLang="en-US" sz="3200" b="1" dirty="0">
                <a:latin typeface="楷体_GB2312" panose="02010600030101010101" pitchFamily="49" charset="-122"/>
                <a:ea typeface="楷体_GB2312" panose="02010600030101010101" pitchFamily="49" charset="-122"/>
              </a:rPr>
              <a:t>杨玉环是蜀州司户杨玄琰的女儿，随叔父杨玄璬入长安，嫁与玄宗第十四子寿王李瑁为妃，后为李隆基看中。李欲将杨占为已有，又碍于名分，于是让她出宫做女道士，法号</a:t>
            </a:r>
            <a:r>
              <a:rPr lang="zh-CN" altLang="en-US" sz="3200" b="1" dirty="0">
                <a:latin typeface="华文中宋" panose="02010600040101010101" pitchFamily="2" charset="-122"/>
                <a:ea typeface="楷体_GB2312" panose="02010600030101010101" pitchFamily="49" charset="-122"/>
              </a:rPr>
              <a:t>“</a:t>
            </a:r>
            <a:r>
              <a:rPr lang="zh-CN" altLang="en-US" sz="3200" b="1" dirty="0">
                <a:latin typeface="楷体_GB2312" panose="02010600030101010101" pitchFamily="49" charset="-122"/>
                <a:ea typeface="楷体_GB2312" panose="02010600030101010101" pitchFamily="49" charset="-122"/>
              </a:rPr>
              <a:t>太真</a:t>
            </a:r>
            <a:r>
              <a:rPr lang="zh-CN" altLang="en-US" sz="3200" b="1" dirty="0">
                <a:latin typeface="华文中宋" panose="02010600040101010101" pitchFamily="2" charset="-122"/>
                <a:ea typeface="楷体_GB2312" panose="02010600030101010101" pitchFamily="49" charset="-122"/>
              </a:rPr>
              <a:t>”</a:t>
            </a:r>
            <a:r>
              <a:rPr lang="zh-CN" altLang="en-US" sz="3200" b="1" dirty="0">
                <a:latin typeface="楷体_GB2312" panose="02010600030101010101" pitchFamily="49" charset="-122"/>
                <a:ea typeface="楷体_GB2312" panose="02010600030101010101" pitchFamily="49" charset="-122"/>
              </a:rPr>
              <a:t>，而后再迎归宫中，掩耳盗铃。</a:t>
            </a:r>
            <a:endParaRPr lang="zh-CN" altLang="en-US" sz="3200" b="1" dirty="0">
              <a:latin typeface="楷体_GB2312" panose="02010600030101010101" pitchFamily="49" charset="-122"/>
              <a:ea typeface="楷体_GB2312" panose="02010600030101010101" pitchFamily="49" charset="-122"/>
            </a:endParaRPr>
          </a:p>
          <a:p>
            <a:pPr algn="just">
              <a:lnSpc>
                <a:spcPct val="120000"/>
              </a:lnSpc>
            </a:pPr>
            <a:endParaRPr lang="zh-CN" altLang="en-US" sz="3200" b="1" dirty="0">
              <a:latin typeface="华文中宋" panose="02010600040101010101" pitchFamily="2" charset="-122"/>
              <a:ea typeface="华文中宋" panose="0201060004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2163">
                                            <p:txEl>
                                              <p:charRg st="6" end="12"/>
                                            </p:txEl>
                                          </p:spTgt>
                                        </p:tgtEl>
                                        <p:attrNameLst>
                                          <p:attrName>style.visibility</p:attrName>
                                        </p:attrNameLst>
                                      </p:cBhvr>
                                      <p:to>
                                        <p:strVal val="visible"/>
                                      </p:to>
                                    </p:set>
                                    <p:anim calcmode="discrete" valueType="clr">
                                      <p:cBhvr override="childStyle">
                                        <p:cTn id="7" dur="80"/>
                                        <p:tgtEl>
                                          <p:spTgt spid="92163">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63">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92163">
                                            <p:txEl>
                                              <p:charRg st="6" end="1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5" name="Text Box 3"/>
          <p:cNvSpPr txBox="1"/>
          <p:nvPr/>
        </p:nvSpPr>
        <p:spPr>
          <a:xfrm>
            <a:off x="546100" y="803275"/>
            <a:ext cx="11099800" cy="5250815"/>
          </a:xfrm>
          <a:prstGeom prst="rect">
            <a:avLst/>
          </a:prstGeom>
          <a:noFill/>
          <a:ln w="9525">
            <a:noFill/>
          </a:ln>
        </p:spPr>
        <p:txBody>
          <a:bodyPr wrap="square">
            <a:spAutoFit/>
          </a:bodyPr>
          <a:p>
            <a:pPr algn="ctr">
              <a:lnSpc>
                <a:spcPct val="130000"/>
              </a:lnSpc>
            </a:pPr>
            <a:r>
              <a:rPr lang="zh-CN" altLang="en-US" sz="6000" b="1" dirty="0">
                <a:solidFill>
                  <a:srgbClr val="990033"/>
                </a:solidFill>
                <a:latin typeface="微软雅黑" panose="020B0503020204020204" pitchFamily="34" charset="-122"/>
                <a:ea typeface="微软雅黑" panose="020B0503020204020204" pitchFamily="34" charset="-122"/>
              </a:rPr>
              <a:t>讽 喻 说</a:t>
            </a:r>
            <a:endParaRPr lang="zh-CN" altLang="en-US" sz="6000" b="1" dirty="0">
              <a:solidFill>
                <a:srgbClr val="990033"/>
              </a:solidFill>
              <a:latin typeface="微软雅黑" panose="020B0503020204020204" pitchFamily="34" charset="-122"/>
              <a:ea typeface="微软雅黑" panose="020B0503020204020204" pitchFamily="34" charset="-122"/>
            </a:endParaRPr>
          </a:p>
          <a:p>
            <a:pPr algn="just">
              <a:lnSpc>
                <a:spcPct val="130000"/>
              </a:lnSpc>
              <a:buFont typeface="Wingdings" panose="05000000000000000000" pitchFamily="2" charset="2"/>
              <a:buChar char="Ø"/>
            </a:pPr>
            <a:r>
              <a:rPr lang="zh-CN" altLang="en-US" sz="3800" b="1" u="sng" dirty="0">
                <a:solidFill>
                  <a:schemeClr val="accent2"/>
                </a:solidFill>
                <a:latin typeface="方正综艺简体" pitchFamily="2" charset="-122"/>
                <a:ea typeface="方正综艺简体" pitchFamily="2" charset="-122"/>
              </a:rPr>
              <a:t>知人论世</a:t>
            </a:r>
            <a:r>
              <a:rPr lang="zh-CN" altLang="en-US" sz="3800" b="1" dirty="0">
                <a:solidFill>
                  <a:schemeClr val="accent2"/>
                </a:solidFill>
                <a:latin typeface="华文中宋" panose="02010600040101010101" pitchFamily="2" charset="-122"/>
                <a:ea typeface="华文中宋" panose="02010600040101010101" pitchFamily="2" charset="-122"/>
              </a:rPr>
              <a:t>：</a:t>
            </a:r>
            <a:endParaRPr lang="zh-CN" altLang="en-US" sz="3600" b="1" dirty="0">
              <a:solidFill>
                <a:schemeClr val="accent2"/>
              </a:solidFill>
              <a:latin typeface="Times New Roman" panose="02020603050405020304" pitchFamily="18" charset="0"/>
              <a:ea typeface="华文中宋" panose="02010600040101010101" pitchFamily="2" charset="-122"/>
            </a:endParaRPr>
          </a:p>
          <a:p>
            <a:pPr algn="just">
              <a:lnSpc>
                <a:spcPct val="130000"/>
              </a:lnSpc>
            </a:pPr>
            <a:r>
              <a:rPr lang="zh-CN" altLang="en-US" sz="2800" b="1" dirty="0">
                <a:latin typeface="Times New Roman" panose="02020603050405020304" pitchFamily="18" charset="0"/>
              </a:rPr>
              <a:t>       </a:t>
            </a:r>
            <a:r>
              <a:rPr lang="zh-CN" altLang="en-US" sz="3200" b="1" dirty="0">
                <a:latin typeface="Times New Roman" panose="02020603050405020304" pitchFamily="18" charset="0"/>
                <a:ea typeface="华文中宋" panose="02010600040101010101" pitchFamily="2" charset="-122"/>
              </a:rPr>
              <a:t>白居易所倡导的新乐府运动正是提倡</a:t>
            </a:r>
            <a:r>
              <a:rPr lang="zh-CN" altLang="en-US" sz="3200" b="1" dirty="0">
                <a:latin typeface="华文中宋" panose="02010600040101010101" pitchFamily="2" charset="-122"/>
                <a:ea typeface="华文中宋" panose="02010600040101010101" pitchFamily="2" charset="-122"/>
              </a:rPr>
              <a:t>“</a:t>
            </a:r>
            <a:r>
              <a:rPr lang="zh-CN" altLang="en-US" sz="3200" b="1" dirty="0">
                <a:latin typeface="Times New Roman" panose="02020603050405020304" pitchFamily="18" charset="0"/>
                <a:ea typeface="楷体_GB2312" panose="02010600030101010101" pitchFamily="49" charset="-122"/>
              </a:rPr>
              <a:t>文章合为时而著，歌诗合为事而作</a:t>
            </a:r>
            <a:r>
              <a:rPr lang="zh-CN" altLang="en-US" sz="3200" b="1" dirty="0">
                <a:latin typeface="华文中宋" panose="02010600040101010101" pitchFamily="2" charset="-122"/>
                <a:ea typeface="华文中宋" panose="02010600040101010101" pitchFamily="2" charset="-122"/>
              </a:rPr>
              <a:t>”</a:t>
            </a:r>
            <a:r>
              <a:rPr lang="zh-CN" altLang="en-US" sz="3200" b="1" dirty="0">
                <a:latin typeface="Times New Roman" panose="02020603050405020304" pitchFamily="18" charset="0"/>
                <a:ea typeface="华文中宋" panose="02010600040101010101" pitchFamily="2" charset="-122"/>
              </a:rPr>
              <a:t>。在这样的大背景和小背景下，白居易作</a:t>
            </a:r>
            <a:r>
              <a:rPr lang="en-US" altLang="zh-CN" sz="3200" b="1">
                <a:latin typeface="Times New Roman" panose="02020603050405020304" pitchFamily="18" charset="0"/>
                <a:ea typeface="华文中宋" panose="02010600040101010101" pitchFamily="2" charset="-122"/>
              </a:rPr>
              <a:t>《</a:t>
            </a:r>
            <a:r>
              <a:rPr lang="zh-CN" altLang="en-US" sz="3200" b="1" dirty="0">
                <a:latin typeface="Times New Roman" panose="02020603050405020304" pitchFamily="18" charset="0"/>
                <a:ea typeface="华文中宋" panose="02010600040101010101" pitchFamily="2" charset="-122"/>
              </a:rPr>
              <a:t>长恨歌</a:t>
            </a:r>
            <a:r>
              <a:rPr lang="en-US" altLang="zh-CN" sz="3200" b="1">
                <a:latin typeface="Times New Roman" panose="02020603050405020304" pitchFamily="18" charset="0"/>
                <a:ea typeface="华文中宋" panose="02010600040101010101" pitchFamily="2" charset="-122"/>
              </a:rPr>
              <a:t>》</a:t>
            </a:r>
            <a:r>
              <a:rPr lang="zh-CN" altLang="en-US" sz="3200" b="1" dirty="0">
                <a:latin typeface="Times New Roman" panose="02020603050405020304" pitchFamily="18" charset="0"/>
                <a:ea typeface="华文中宋" panose="02010600040101010101" pitchFamily="2" charset="-122"/>
              </a:rPr>
              <a:t>又何尝不是为没有能够担当中兴之任的铁腕雄主而喟叹呢？其主旨在于</a:t>
            </a:r>
            <a:r>
              <a:rPr lang="zh-CN" altLang="en-US" sz="3200" b="1" dirty="0">
                <a:solidFill>
                  <a:srgbClr val="FF0000"/>
                </a:solidFill>
                <a:latin typeface="Times New Roman" panose="02020603050405020304" pitchFamily="18" charset="0"/>
                <a:ea typeface="华文中宋" panose="02010600040101010101" pitchFamily="2" charset="-122"/>
              </a:rPr>
              <a:t>联系社会现实，探讨历史教训</a:t>
            </a:r>
            <a:r>
              <a:rPr lang="zh-CN" altLang="en-US" sz="3200" b="1" dirty="0">
                <a:latin typeface="Times New Roman" panose="02020603050405020304" pitchFamily="18" charset="0"/>
                <a:ea typeface="华文中宋" panose="02010600040101010101" pitchFamily="2" charset="-122"/>
              </a:rPr>
              <a:t>，谴责李、杨的荒淫导致安史之乱，看来是理所当然了。</a:t>
            </a:r>
            <a:endParaRPr lang="zh-CN" altLang="en-US" sz="3200" b="1" dirty="0">
              <a:latin typeface="Times New Roman" panose="02020603050405020304" pitchFamily="18" charset="0"/>
              <a:ea typeface="华文中宋" panose="0201060004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9155">
                                            <p:txEl>
                                              <p:charRg st="6" end="12"/>
                                            </p:txEl>
                                          </p:spTgt>
                                        </p:tgtEl>
                                        <p:attrNameLst>
                                          <p:attrName>style.visibility</p:attrName>
                                        </p:attrNameLst>
                                      </p:cBhvr>
                                      <p:to>
                                        <p:strVal val="visible"/>
                                      </p:to>
                                    </p:set>
                                    <p:anim calcmode="discrete" valueType="clr">
                                      <p:cBhvr override="childStyle">
                                        <p:cTn id="7" dur="80"/>
                                        <p:tgtEl>
                                          <p:spTgt spid="49155">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9155">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49155">
                                            <p:txEl>
                                              <p:charRg st="6" end="1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49155">
                                            <p:txEl>
                                              <p:charRg st="12" end="145"/>
                                            </p:txEl>
                                          </p:spTgt>
                                        </p:tgtEl>
                                        <p:attrNameLst>
                                          <p:attrName>style.visibility</p:attrName>
                                        </p:attrNameLst>
                                      </p:cBhvr>
                                      <p:to>
                                        <p:strVal val="visible"/>
                                      </p:to>
                                    </p:set>
                                    <p:anim calcmode="discrete" valueType="clr">
                                      <p:cBhvr override="childStyle">
                                        <p:cTn id="14" dur="80"/>
                                        <p:tgtEl>
                                          <p:spTgt spid="49155">
                                            <p:txEl>
                                              <p:charRg st="12" end="14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9155">
                                            <p:txEl>
                                              <p:charRg st="12" end="145"/>
                                            </p:txEl>
                                          </p:spTgt>
                                        </p:tgtEl>
                                        <p:attrNameLst>
                                          <p:attrName>fillcolor</p:attrName>
                                        </p:attrNameLst>
                                      </p:cBhvr>
                                      <p:tavLst>
                                        <p:tav tm="0">
                                          <p:val>
                                            <p:clrVal>
                                              <a:schemeClr val="accent2"/>
                                            </p:clrVal>
                                          </p:val>
                                        </p:tav>
                                        <p:tav tm="50000">
                                          <p:val>
                                            <p:clrVal>
                                              <a:schemeClr val="hlink"/>
                                            </p:clrVal>
                                          </p:val>
                                        </p:tav>
                                      </p:tavLst>
                                    </p:anim>
                                    <p:set>
                                      <p:cBhvr>
                                        <p:cTn id="16" dur="80"/>
                                        <p:tgtEl>
                                          <p:spTgt spid="49155">
                                            <p:txEl>
                                              <p:charRg st="12" end="14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39" name="Text Box 3"/>
          <p:cNvSpPr txBox="1"/>
          <p:nvPr/>
        </p:nvSpPr>
        <p:spPr>
          <a:xfrm>
            <a:off x="608965" y="824865"/>
            <a:ext cx="10974070" cy="5066030"/>
          </a:xfrm>
          <a:prstGeom prst="rect">
            <a:avLst/>
          </a:prstGeom>
          <a:noFill/>
          <a:ln w="9525">
            <a:noFill/>
          </a:ln>
        </p:spPr>
        <p:txBody>
          <a:bodyPr wrap="square">
            <a:spAutoFit/>
          </a:bodyPr>
          <a:p>
            <a:pPr algn="ctr">
              <a:lnSpc>
                <a:spcPct val="110000"/>
              </a:lnSpc>
            </a:pPr>
            <a:r>
              <a:rPr lang="zh-CN" altLang="en-US" sz="4800" b="1" dirty="0">
                <a:solidFill>
                  <a:srgbClr val="990033"/>
                </a:solidFill>
                <a:latin typeface="微软雅黑" panose="020B0503020204020204" pitchFamily="34" charset="-122"/>
                <a:ea typeface="微软雅黑" panose="020B0503020204020204" pitchFamily="34" charset="-122"/>
              </a:rPr>
              <a:t>爱 情 说</a:t>
            </a:r>
            <a:endParaRPr lang="zh-CN" altLang="en-US" sz="4800" b="1" dirty="0">
              <a:solidFill>
                <a:srgbClr val="990033"/>
              </a:solidFill>
              <a:latin typeface="微软雅黑" panose="020B0503020204020204" pitchFamily="34" charset="-122"/>
              <a:ea typeface="微软雅黑" panose="020B0503020204020204" pitchFamily="34" charset="-122"/>
            </a:endParaRPr>
          </a:p>
          <a:p>
            <a:pPr algn="just">
              <a:lnSpc>
                <a:spcPct val="110000"/>
              </a:lnSpc>
              <a:buFont typeface="Wingdings" panose="05000000000000000000" pitchFamily="2" charset="2"/>
              <a:buChar char="Ø"/>
            </a:pPr>
            <a:r>
              <a:rPr lang="zh-CN" altLang="en-US" sz="3400" b="1" u="sng" dirty="0">
                <a:solidFill>
                  <a:schemeClr val="accent2"/>
                </a:solidFill>
                <a:latin typeface="方正综艺简体" pitchFamily="2" charset="-122"/>
                <a:ea typeface="方正综艺简体" pitchFamily="2" charset="-122"/>
              </a:rPr>
              <a:t>以意逆志</a:t>
            </a:r>
            <a:r>
              <a:rPr lang="zh-CN" altLang="en-US" sz="3400" b="1" dirty="0">
                <a:solidFill>
                  <a:schemeClr val="accent2"/>
                </a:solidFill>
                <a:latin typeface="华文中宋" panose="02010600040101010101" pitchFamily="2" charset="-122"/>
                <a:ea typeface="华文中宋" panose="02010600040101010101" pitchFamily="2" charset="-122"/>
              </a:rPr>
              <a:t>：</a:t>
            </a:r>
            <a:endParaRPr lang="zh-CN" altLang="en-US" sz="3400" b="1" dirty="0">
              <a:solidFill>
                <a:schemeClr val="accent2"/>
              </a:solidFill>
              <a:latin typeface="华文中宋" panose="02010600040101010101" pitchFamily="2" charset="-122"/>
              <a:ea typeface="华文中宋" panose="02010600040101010101" pitchFamily="2" charset="-122"/>
            </a:endParaRPr>
          </a:p>
          <a:p>
            <a:pPr algn="just">
              <a:lnSpc>
                <a:spcPct val="110000"/>
              </a:lnSpc>
              <a:buFont typeface="Wingdings" panose="05000000000000000000" pitchFamily="2" charset="2"/>
              <a:buChar char="Ø"/>
            </a:pPr>
            <a:endParaRPr lang="zh-CN" altLang="en-US" sz="3200" dirty="0">
              <a:solidFill>
                <a:schemeClr val="accent2"/>
              </a:solidFill>
              <a:latin typeface="Times New Roman" panose="02020603050405020304" pitchFamily="18" charset="0"/>
              <a:ea typeface="华文中宋" panose="02010600040101010101" pitchFamily="2" charset="-122"/>
            </a:endParaRPr>
          </a:p>
          <a:p>
            <a:pPr algn="just">
              <a:lnSpc>
                <a:spcPct val="110000"/>
              </a:lnSpc>
            </a:pPr>
            <a:r>
              <a:rPr lang="zh-CN" altLang="en-US" sz="3600" dirty="0">
                <a:solidFill>
                  <a:srgbClr val="000000"/>
                </a:solidFill>
                <a:latin typeface="Times New Roman" panose="02020603050405020304" pitchFamily="18" charset="0"/>
                <a:ea typeface="华文中宋" panose="02010600040101010101" pitchFamily="2" charset="-122"/>
              </a:rPr>
              <a:t>      </a:t>
            </a:r>
            <a:r>
              <a:rPr lang="en-US" altLang="zh-CN" sz="3600" b="1">
                <a:solidFill>
                  <a:srgbClr val="000000"/>
                </a:solidFill>
                <a:latin typeface="Times New Roman" panose="02020603050405020304" pitchFamily="18" charset="0"/>
                <a:ea typeface="华文中宋" panose="02010600040101010101" pitchFamily="2" charset="-122"/>
              </a:rPr>
              <a:t>1.</a:t>
            </a:r>
            <a:r>
              <a:rPr lang="zh-CN" altLang="en-US" sz="3600" b="1" dirty="0">
                <a:solidFill>
                  <a:srgbClr val="000000"/>
                </a:solidFill>
                <a:latin typeface="楷体_GB2312" panose="02010600030101010101" pitchFamily="49" charset="-122"/>
                <a:ea typeface="楷体_GB2312" panose="02010600030101010101" pitchFamily="49" charset="-122"/>
              </a:rPr>
              <a:t>白居易之作</a:t>
            </a:r>
            <a:r>
              <a:rPr lang="en-US" altLang="zh-CN" sz="3600" b="1">
                <a:solidFill>
                  <a:srgbClr val="000000"/>
                </a:solidFill>
                <a:latin typeface="楷体_GB2312" panose="02010600030101010101" pitchFamily="49" charset="-122"/>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长恨歌</a:t>
            </a:r>
            <a:r>
              <a:rPr lang="en-US" altLang="zh-CN" sz="3600" b="1">
                <a:solidFill>
                  <a:srgbClr val="000000"/>
                </a:solidFill>
                <a:latin typeface="楷体_GB2312" panose="02010600030101010101" pitchFamily="49" charset="-122"/>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，据</a:t>
            </a:r>
            <a:r>
              <a:rPr lang="en-US" altLang="zh-CN" sz="3600" b="1">
                <a:solidFill>
                  <a:srgbClr val="000000"/>
                </a:solidFill>
                <a:latin typeface="楷体_GB2312" panose="02010600030101010101" pitchFamily="49" charset="-122"/>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长恨歌传</a:t>
            </a:r>
            <a:r>
              <a:rPr lang="en-US" altLang="zh-CN" sz="3600" b="1">
                <a:solidFill>
                  <a:srgbClr val="000000"/>
                </a:solidFill>
                <a:latin typeface="楷体_GB2312" panose="02010600030101010101" pitchFamily="49" charset="-122"/>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说，是为了</a:t>
            </a:r>
            <a:r>
              <a:rPr lang="zh-CN" altLang="en-US" sz="3600" b="1" dirty="0">
                <a:solidFill>
                  <a:srgbClr val="000000"/>
                </a:solidFill>
                <a:latin typeface="Arial" panose="020B0604020202020204" pitchFamily="34" charset="0"/>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惩尤物，窒乱阶</a:t>
            </a:r>
            <a:r>
              <a:rPr lang="zh-CN" altLang="en-US" sz="3600" b="1" dirty="0">
                <a:solidFill>
                  <a:srgbClr val="000000"/>
                </a:solidFill>
                <a:latin typeface="Arial" panose="020B0604020202020204" pitchFamily="34" charset="0"/>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，但读了全诗，反而对</a:t>
            </a:r>
            <a:r>
              <a:rPr lang="zh-CN" altLang="en-US" sz="3600" b="1" dirty="0">
                <a:solidFill>
                  <a:srgbClr val="000000"/>
                </a:solidFill>
                <a:latin typeface="Arial" panose="020B0604020202020204" pitchFamily="34" charset="0"/>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乱阶</a:t>
            </a:r>
            <a:r>
              <a:rPr lang="zh-CN" altLang="en-US" sz="3600" b="1" dirty="0">
                <a:solidFill>
                  <a:srgbClr val="000000"/>
                </a:solidFill>
                <a:latin typeface="Arial" panose="020B0604020202020204" pitchFamily="34" charset="0"/>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的杨贵妃有更多的同情和怜悯，谁还忍心憎恨呢</a:t>
            </a:r>
            <a:r>
              <a:rPr lang="zh-CN" altLang="en-US" sz="3600" dirty="0">
                <a:solidFill>
                  <a:srgbClr val="000000"/>
                </a:solidFill>
                <a:latin typeface="楷体_GB2312" panose="02010600030101010101" pitchFamily="49" charset="-122"/>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诗中塑造了一个美丽动人风韵十足的女性形象，体现了其审美趣味。 </a:t>
            </a:r>
            <a:r>
              <a:rPr lang="zh-CN" altLang="en-US" sz="2800" b="1" dirty="0">
                <a:solidFill>
                  <a:srgbClr val="000000"/>
                </a:solidFill>
                <a:latin typeface="楷体_GB2312" panose="02010600030101010101" pitchFamily="49" charset="-122"/>
                <a:ea typeface="楷体_GB2312" panose="02010600030101010101" pitchFamily="49" charset="-122"/>
              </a:rPr>
              <a:t> </a:t>
            </a:r>
            <a:endParaRPr lang="zh-CN" altLang="en-US" sz="2800" b="1" dirty="0">
              <a:solidFill>
                <a:srgbClr val="000000"/>
              </a:solidFill>
              <a:latin typeface="楷体_GB2312" panose="02010600030101010101" pitchFamily="49" charset="-122"/>
              <a:ea typeface="楷体_GB2312" panose="0201060003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7939">
                                            <p:txEl>
                                              <p:charRg st="6" end="12"/>
                                            </p:txEl>
                                          </p:spTgt>
                                        </p:tgtEl>
                                        <p:attrNameLst>
                                          <p:attrName>style.visibility</p:attrName>
                                        </p:attrNameLst>
                                      </p:cBhvr>
                                      <p:to>
                                        <p:strVal val="visible"/>
                                      </p:to>
                                    </p:set>
                                    <p:anim calcmode="discrete" valueType="clr">
                                      <p:cBhvr override="childStyle">
                                        <p:cTn id="7" dur="80"/>
                                        <p:tgtEl>
                                          <p:spTgt spid="167939">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7939">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167939">
                                            <p:txEl>
                                              <p:charRg st="6" end="1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67939">
                                            <p:txEl>
                                              <p:charRg st="13" end="121"/>
                                            </p:txEl>
                                          </p:spTgt>
                                        </p:tgtEl>
                                        <p:attrNameLst>
                                          <p:attrName>style.visibility</p:attrName>
                                        </p:attrNameLst>
                                      </p:cBhvr>
                                      <p:to>
                                        <p:strVal val="visible"/>
                                      </p:to>
                                    </p:set>
                                    <p:anim calcmode="discrete" valueType="clr">
                                      <p:cBhvr override="childStyle">
                                        <p:cTn id="14" dur="80"/>
                                        <p:tgtEl>
                                          <p:spTgt spid="167939">
                                            <p:txEl>
                                              <p:charRg st="13" end="12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67939">
                                            <p:txEl>
                                              <p:charRg st="13" end="121"/>
                                            </p:txEl>
                                          </p:spTgt>
                                        </p:tgtEl>
                                        <p:attrNameLst>
                                          <p:attrName>fillcolor</p:attrName>
                                        </p:attrNameLst>
                                      </p:cBhvr>
                                      <p:tavLst>
                                        <p:tav tm="0">
                                          <p:val>
                                            <p:clrVal>
                                              <a:schemeClr val="accent2"/>
                                            </p:clrVal>
                                          </p:val>
                                        </p:tav>
                                        <p:tav tm="50000">
                                          <p:val>
                                            <p:clrVal>
                                              <a:schemeClr val="hlink"/>
                                            </p:clrVal>
                                          </p:val>
                                        </p:tav>
                                      </p:tavLst>
                                    </p:anim>
                                    <p:set>
                                      <p:cBhvr>
                                        <p:cTn id="16" dur="80"/>
                                        <p:tgtEl>
                                          <p:spTgt spid="167939">
                                            <p:txEl>
                                              <p:charRg st="13" end="12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9"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9" name="Text Box 3"/>
          <p:cNvSpPr txBox="1"/>
          <p:nvPr/>
        </p:nvSpPr>
        <p:spPr>
          <a:xfrm>
            <a:off x="348615" y="740410"/>
            <a:ext cx="11353165" cy="5133975"/>
          </a:xfrm>
          <a:prstGeom prst="rect">
            <a:avLst/>
          </a:prstGeom>
          <a:noFill/>
          <a:ln w="9525">
            <a:noFill/>
          </a:ln>
        </p:spPr>
        <p:txBody>
          <a:bodyPr wrap="square">
            <a:spAutoFit/>
          </a:bodyPr>
          <a:p>
            <a:pPr algn="ctr">
              <a:lnSpc>
                <a:spcPct val="110000"/>
              </a:lnSpc>
            </a:pPr>
            <a:r>
              <a:rPr lang="zh-CN" altLang="en-US" sz="4800" b="1" dirty="0">
                <a:solidFill>
                  <a:srgbClr val="990033"/>
                </a:solidFill>
                <a:latin typeface="微软雅黑" panose="020B0503020204020204" pitchFamily="34" charset="-122"/>
                <a:ea typeface="微软雅黑" panose="020B0503020204020204" pitchFamily="34" charset="-122"/>
              </a:rPr>
              <a:t>爱 情 说</a:t>
            </a:r>
            <a:endParaRPr lang="zh-CN" altLang="en-US" sz="4800" b="1" dirty="0">
              <a:solidFill>
                <a:srgbClr val="990033"/>
              </a:solidFill>
              <a:latin typeface="微软雅黑" panose="020B0503020204020204" pitchFamily="34" charset="-122"/>
              <a:ea typeface="微软雅黑" panose="020B0503020204020204" pitchFamily="34" charset="-122"/>
            </a:endParaRPr>
          </a:p>
          <a:p>
            <a:pPr algn="just">
              <a:lnSpc>
                <a:spcPct val="110000"/>
              </a:lnSpc>
              <a:buFont typeface="Wingdings" panose="05000000000000000000" pitchFamily="2" charset="2"/>
              <a:buChar char="Ø"/>
            </a:pPr>
            <a:r>
              <a:rPr lang="zh-CN" altLang="en-US" sz="3400" b="1" u="sng" dirty="0">
                <a:solidFill>
                  <a:schemeClr val="accent2"/>
                </a:solidFill>
                <a:latin typeface="方正综艺简体" pitchFamily="2" charset="-122"/>
                <a:ea typeface="方正综艺简体" pitchFamily="2" charset="-122"/>
              </a:rPr>
              <a:t>以意逆志</a:t>
            </a:r>
            <a:r>
              <a:rPr lang="zh-CN" altLang="en-US" sz="3400" b="1" dirty="0">
                <a:solidFill>
                  <a:schemeClr val="accent2"/>
                </a:solidFill>
                <a:latin typeface="华文中宋" panose="02010600040101010101" pitchFamily="2" charset="-122"/>
                <a:ea typeface="华文中宋" panose="02010600040101010101" pitchFamily="2" charset="-122"/>
              </a:rPr>
              <a:t>：</a:t>
            </a:r>
            <a:endParaRPr lang="zh-CN" altLang="en-US" sz="3400" b="1" dirty="0">
              <a:solidFill>
                <a:schemeClr val="accent2"/>
              </a:solidFill>
              <a:latin typeface="华文中宋" panose="02010600040101010101" pitchFamily="2" charset="-122"/>
              <a:ea typeface="华文中宋" panose="02010600040101010101" pitchFamily="2" charset="-122"/>
            </a:endParaRPr>
          </a:p>
          <a:p>
            <a:pPr algn="just">
              <a:lnSpc>
                <a:spcPct val="110000"/>
              </a:lnSpc>
              <a:buFont typeface="Wingdings" panose="05000000000000000000" pitchFamily="2" charset="2"/>
              <a:buChar char="Ø"/>
            </a:pPr>
            <a:r>
              <a:rPr lang="en-US" altLang="zh-CN" sz="3600" b="1">
                <a:solidFill>
                  <a:srgbClr val="000000"/>
                </a:solidFill>
                <a:latin typeface="Times New Roman" panose="02020603050405020304" pitchFamily="18" charset="0"/>
                <a:ea typeface="华文中宋" panose="02010600040101010101" pitchFamily="2" charset="-122"/>
              </a:rPr>
              <a:t>2.</a:t>
            </a:r>
            <a:r>
              <a:rPr lang="zh-CN" altLang="en-US" sz="3600" b="1" dirty="0">
                <a:solidFill>
                  <a:srgbClr val="000000"/>
                </a:solidFill>
                <a:latin typeface="楷体_GB2312" panose="02010600030101010101" pitchFamily="49" charset="-122"/>
                <a:ea typeface="楷体_GB2312" panose="02010600030101010101" pitchFamily="49" charset="-122"/>
              </a:rPr>
              <a:t>刻画唐玄宗对杨贵妃的宠爱无比，超出了常度，为历史所罕见；然后描写唐玄宗对杨贵妃回肠荡气的悼念，天人永隔，玄宗心灵上留下了难以平复的创伤，以致长久地感到无比的痛苦；最后叙述方士觅魂，作为仙子的杨贵妃的心理状态被描写得极其隐约迷离，缠绵悱恻，至为动人。</a:t>
            </a:r>
            <a:r>
              <a:rPr lang="zh-CN" altLang="en-US" sz="2800" b="1" dirty="0">
                <a:solidFill>
                  <a:srgbClr val="000000"/>
                </a:solidFill>
                <a:latin typeface="楷体_GB2312" panose="02010600030101010101" pitchFamily="49" charset="-122"/>
                <a:ea typeface="楷体_GB2312" panose="02010600030101010101" pitchFamily="49" charset="-122"/>
              </a:rPr>
              <a:t>   </a:t>
            </a:r>
            <a:endParaRPr lang="zh-CN" altLang="en-US" sz="2800" b="1" dirty="0">
              <a:solidFill>
                <a:srgbClr val="000000"/>
              </a:solidFill>
              <a:latin typeface="楷体_GB2312" panose="02010600030101010101" pitchFamily="49" charset="-122"/>
              <a:ea typeface="楷体_GB2312" panose="0201060003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0179">
                                            <p:txEl>
                                              <p:charRg st="6" end="12"/>
                                            </p:txEl>
                                          </p:spTgt>
                                        </p:tgtEl>
                                        <p:attrNameLst>
                                          <p:attrName>style.visibility</p:attrName>
                                        </p:attrNameLst>
                                      </p:cBhvr>
                                      <p:to>
                                        <p:strVal val="visible"/>
                                      </p:to>
                                    </p:set>
                                    <p:anim calcmode="discrete" valueType="clr">
                                      <p:cBhvr override="childStyle">
                                        <p:cTn id="7" dur="80"/>
                                        <p:tgtEl>
                                          <p:spTgt spid="50179">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0179">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50179">
                                            <p:txEl>
                                              <p:charRg st="6" end="1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50179">
                                            <p:txEl>
                                              <p:charRg st="13" end="140"/>
                                            </p:txEl>
                                          </p:spTgt>
                                        </p:tgtEl>
                                        <p:attrNameLst>
                                          <p:attrName>style.visibility</p:attrName>
                                        </p:attrNameLst>
                                      </p:cBhvr>
                                      <p:to>
                                        <p:strVal val="visible"/>
                                      </p:to>
                                    </p:set>
                                    <p:anim calcmode="discrete" valueType="clr">
                                      <p:cBhvr override="childStyle">
                                        <p:cTn id="14" dur="80"/>
                                        <p:tgtEl>
                                          <p:spTgt spid="50179">
                                            <p:txEl>
                                              <p:charRg st="13" end="14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50179">
                                            <p:txEl>
                                              <p:charRg st="13" end="140"/>
                                            </p:txEl>
                                          </p:spTgt>
                                        </p:tgtEl>
                                        <p:attrNameLst>
                                          <p:attrName>fillcolor</p:attrName>
                                        </p:attrNameLst>
                                      </p:cBhvr>
                                      <p:tavLst>
                                        <p:tav tm="0">
                                          <p:val>
                                            <p:clrVal>
                                              <a:schemeClr val="accent2"/>
                                            </p:clrVal>
                                          </p:val>
                                        </p:tav>
                                        <p:tav tm="50000">
                                          <p:val>
                                            <p:clrVal>
                                              <a:schemeClr val="hlink"/>
                                            </p:clrVal>
                                          </p:val>
                                        </p:tav>
                                      </p:tavLst>
                                    </p:anim>
                                    <p:set>
                                      <p:cBhvr>
                                        <p:cTn id="16" dur="80"/>
                                        <p:tgtEl>
                                          <p:spTgt spid="50179">
                                            <p:txEl>
                                              <p:charRg st="13" end="14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5" name="Text Box 3"/>
          <p:cNvSpPr txBox="1"/>
          <p:nvPr/>
        </p:nvSpPr>
        <p:spPr>
          <a:xfrm>
            <a:off x="483870" y="676275"/>
            <a:ext cx="11224260" cy="5505450"/>
          </a:xfrm>
          <a:prstGeom prst="rect">
            <a:avLst/>
          </a:prstGeom>
          <a:noFill/>
          <a:ln w="9525">
            <a:noFill/>
          </a:ln>
        </p:spPr>
        <p:txBody>
          <a:bodyPr wrap="square">
            <a:spAutoFit/>
          </a:bodyPr>
          <a:p>
            <a:pPr algn="ctr">
              <a:lnSpc>
                <a:spcPct val="110000"/>
              </a:lnSpc>
            </a:pPr>
            <a:r>
              <a:rPr lang="zh-CN" altLang="en-US" sz="4800" b="1" dirty="0">
                <a:solidFill>
                  <a:srgbClr val="990033"/>
                </a:solidFill>
                <a:latin typeface="微软雅黑" panose="020B0503020204020204" pitchFamily="34" charset="-122"/>
                <a:ea typeface="微软雅黑" panose="020B0503020204020204" pitchFamily="34" charset="-122"/>
              </a:rPr>
              <a:t>爱 情 说</a:t>
            </a:r>
            <a:endParaRPr lang="zh-CN" altLang="en-US" sz="4800" b="1" dirty="0">
              <a:solidFill>
                <a:srgbClr val="990033"/>
              </a:solidFill>
              <a:latin typeface="微软雅黑" panose="020B0503020204020204" pitchFamily="34" charset="-122"/>
              <a:ea typeface="微软雅黑" panose="020B0503020204020204" pitchFamily="34" charset="-122"/>
            </a:endParaRPr>
          </a:p>
          <a:p>
            <a:pPr algn="just">
              <a:lnSpc>
                <a:spcPct val="110000"/>
              </a:lnSpc>
              <a:buFont typeface="Wingdings" panose="05000000000000000000" pitchFamily="2" charset="2"/>
              <a:buChar char="Ø"/>
            </a:pPr>
            <a:r>
              <a:rPr lang="zh-CN" altLang="en-US" sz="3400" b="1" u="sng" dirty="0">
                <a:solidFill>
                  <a:schemeClr val="accent2"/>
                </a:solidFill>
                <a:latin typeface="方正综艺简体" pitchFamily="2" charset="-122"/>
                <a:ea typeface="方正综艺简体" pitchFamily="2" charset="-122"/>
              </a:rPr>
              <a:t>以意逆志</a:t>
            </a:r>
            <a:r>
              <a:rPr lang="zh-CN" altLang="en-US" sz="3400" b="1" dirty="0">
                <a:solidFill>
                  <a:schemeClr val="accent2"/>
                </a:solidFill>
                <a:latin typeface="华文中宋" panose="02010600040101010101" pitchFamily="2" charset="-122"/>
                <a:ea typeface="华文中宋" panose="02010600040101010101" pitchFamily="2" charset="-122"/>
              </a:rPr>
              <a:t>：</a:t>
            </a:r>
            <a:endParaRPr lang="zh-CN" altLang="en-US" sz="3200" dirty="0">
              <a:solidFill>
                <a:schemeClr val="accent2"/>
              </a:solidFill>
              <a:latin typeface="Times New Roman" panose="02020603050405020304" pitchFamily="18" charset="0"/>
              <a:ea typeface="华文中宋" panose="02010600040101010101" pitchFamily="2" charset="-122"/>
            </a:endParaRPr>
          </a:p>
          <a:p>
            <a:pPr algn="just">
              <a:lnSpc>
                <a:spcPct val="110000"/>
              </a:lnSpc>
            </a:pPr>
            <a:r>
              <a:rPr lang="zh-CN" altLang="en-US" sz="2200" dirty="0">
                <a:solidFill>
                  <a:srgbClr val="000000"/>
                </a:solidFill>
                <a:latin typeface="Times New Roman" panose="02020603050405020304" pitchFamily="18" charset="0"/>
                <a:ea typeface="华文中宋" panose="02010600040101010101" pitchFamily="2" charset="-122"/>
              </a:rPr>
              <a:t>      </a:t>
            </a:r>
            <a:endParaRPr lang="zh-CN" altLang="en-US" sz="2600" b="1" dirty="0">
              <a:solidFill>
                <a:srgbClr val="000000"/>
              </a:solidFill>
              <a:latin typeface="Times New Roman" panose="02020603050405020304" pitchFamily="18" charset="0"/>
              <a:ea typeface="华文中宋" panose="02010600040101010101" pitchFamily="2" charset="-122"/>
            </a:endParaRPr>
          </a:p>
          <a:p>
            <a:pPr algn="just">
              <a:lnSpc>
                <a:spcPct val="110000"/>
              </a:lnSpc>
            </a:pPr>
            <a:r>
              <a:rPr lang="zh-CN" altLang="en-US" sz="2600" b="1" dirty="0">
                <a:solidFill>
                  <a:srgbClr val="000000"/>
                </a:solidFill>
                <a:latin typeface="Times New Roman" panose="02020603050405020304" pitchFamily="18" charset="0"/>
                <a:ea typeface="华文中宋" panose="02010600040101010101" pitchFamily="2" charset="-122"/>
              </a:rPr>
              <a:t>     </a:t>
            </a:r>
            <a:r>
              <a:rPr lang="en-US" altLang="zh-CN" sz="3600" b="1">
                <a:solidFill>
                  <a:srgbClr val="000000"/>
                </a:solidFill>
                <a:latin typeface="楷体_GB2312" panose="02010600030101010101" pitchFamily="49" charset="-122"/>
                <a:ea typeface="楷体_GB2312" panose="02010600030101010101" pitchFamily="49" charset="-122"/>
              </a:rPr>
              <a:t>3.</a:t>
            </a:r>
            <a:r>
              <a:rPr lang="zh-CN" altLang="en-US" sz="3600" b="1" dirty="0">
                <a:solidFill>
                  <a:srgbClr val="000000"/>
                </a:solidFill>
                <a:latin typeface="楷体_GB2312" panose="02010600030101010101" pitchFamily="49" charset="-122"/>
                <a:ea typeface="楷体_GB2312" panose="02010600030101010101" pitchFamily="49" charset="-122"/>
              </a:rPr>
              <a:t>自居易通过对于李、杨爱情故事的动人描写，歌颂了与普通人感情相一致的纯洁无瑕的爱情交流，这和梁祝等在民间广泛流传的爱情故事一样，都</a:t>
            </a:r>
            <a:r>
              <a:rPr lang="zh-CN" altLang="en-US" sz="3600" b="1" dirty="0">
                <a:solidFill>
                  <a:srgbClr val="000000"/>
                </a:solidFill>
                <a:latin typeface="华文中宋" panose="02010600040101010101" pitchFamily="2" charset="-122"/>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属于人民的精神情绪的表现</a:t>
            </a:r>
            <a:r>
              <a:rPr lang="zh-CN" altLang="en-US" sz="3600" b="1" dirty="0">
                <a:solidFill>
                  <a:srgbClr val="000000"/>
                </a:solidFill>
                <a:latin typeface="华文中宋" panose="02010600040101010101" pitchFamily="2" charset="-122"/>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。诗中虽也写到李、杨误国，但并不十分显著。</a:t>
            </a:r>
            <a:endParaRPr lang="zh-CN" altLang="en-US" sz="3600" b="1" dirty="0">
              <a:solidFill>
                <a:srgbClr val="000000"/>
              </a:solidFill>
              <a:latin typeface="楷体_GB2312" panose="02010600030101010101" pitchFamily="49" charset="-122"/>
              <a:ea typeface="楷体_GB2312" panose="02010600030101010101" pitchFamily="49" charset="-122"/>
            </a:endParaRPr>
          </a:p>
          <a:p>
            <a:pPr algn="just">
              <a:lnSpc>
                <a:spcPct val="110000"/>
              </a:lnSpc>
            </a:pPr>
            <a:r>
              <a:rPr lang="zh-CN" altLang="en-US" sz="3600" b="1" dirty="0">
                <a:solidFill>
                  <a:srgbClr val="000000"/>
                </a:solidFill>
                <a:latin typeface="楷体_GB2312" panose="02010600030101010101" pitchFamily="49" charset="-122"/>
                <a:ea typeface="楷体_GB2312" panose="02010600030101010101" pitchFamily="49" charset="-122"/>
              </a:rPr>
              <a:t>          </a:t>
            </a:r>
            <a:endParaRPr lang="zh-CN" altLang="en-US" sz="3600" b="1" dirty="0">
              <a:solidFill>
                <a:srgbClr val="000000"/>
              </a:solidFill>
              <a:latin typeface="楷体_GB2312" panose="02010600030101010101" pitchFamily="49" charset="-122"/>
              <a:ea typeface="楷体_GB2312" panose="0201060003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2755">
                                            <p:txEl>
                                              <p:charRg st="6" end="12"/>
                                            </p:txEl>
                                          </p:spTgt>
                                        </p:tgtEl>
                                        <p:attrNameLst>
                                          <p:attrName>style.visibility</p:attrName>
                                        </p:attrNameLst>
                                      </p:cBhvr>
                                      <p:to>
                                        <p:strVal val="visible"/>
                                      </p:to>
                                    </p:set>
                                    <p:anim calcmode="discrete" valueType="clr">
                                      <p:cBhvr override="childStyle">
                                        <p:cTn id="7" dur="80"/>
                                        <p:tgtEl>
                                          <p:spTgt spid="202755">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2755">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202755">
                                            <p:txEl>
                                              <p:charRg st="6" end="1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02755">
                                            <p:txEl>
                                              <p:charRg st="12" end="19"/>
                                            </p:txEl>
                                          </p:spTgt>
                                        </p:tgtEl>
                                        <p:attrNameLst>
                                          <p:attrName>style.visibility</p:attrName>
                                        </p:attrNameLst>
                                      </p:cBhvr>
                                      <p:to>
                                        <p:strVal val="visible"/>
                                      </p:to>
                                    </p:set>
                                    <p:anim calcmode="discrete" valueType="clr">
                                      <p:cBhvr override="childStyle">
                                        <p:cTn id="14" dur="80"/>
                                        <p:tgtEl>
                                          <p:spTgt spid="202755">
                                            <p:txEl>
                                              <p:charRg st="12" end="1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02755">
                                            <p:txEl>
                                              <p:charRg st="12" end="19"/>
                                            </p:txEl>
                                          </p:spTgt>
                                        </p:tgtEl>
                                        <p:attrNameLst>
                                          <p:attrName>fillcolor</p:attrName>
                                        </p:attrNameLst>
                                      </p:cBhvr>
                                      <p:tavLst>
                                        <p:tav tm="0">
                                          <p:val>
                                            <p:clrVal>
                                              <a:schemeClr val="accent2"/>
                                            </p:clrVal>
                                          </p:val>
                                        </p:tav>
                                        <p:tav tm="50000">
                                          <p:val>
                                            <p:clrVal>
                                              <a:schemeClr val="hlink"/>
                                            </p:clrVal>
                                          </p:val>
                                        </p:tav>
                                      </p:tavLst>
                                    </p:anim>
                                    <p:set>
                                      <p:cBhvr>
                                        <p:cTn id="16" dur="80"/>
                                        <p:tgtEl>
                                          <p:spTgt spid="202755">
                                            <p:txEl>
                                              <p:charRg st="12" end="19"/>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02755">
                                            <p:txEl>
                                              <p:charRg st="19" end="126"/>
                                            </p:txEl>
                                          </p:spTgt>
                                        </p:tgtEl>
                                        <p:attrNameLst>
                                          <p:attrName>style.visibility</p:attrName>
                                        </p:attrNameLst>
                                      </p:cBhvr>
                                      <p:to>
                                        <p:strVal val="visible"/>
                                      </p:to>
                                    </p:set>
                                    <p:anim calcmode="discrete" valueType="clr">
                                      <p:cBhvr override="childStyle">
                                        <p:cTn id="21" dur="80"/>
                                        <p:tgtEl>
                                          <p:spTgt spid="202755">
                                            <p:txEl>
                                              <p:charRg st="19" end="12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02755">
                                            <p:txEl>
                                              <p:charRg st="19" end="126"/>
                                            </p:txEl>
                                          </p:spTgt>
                                        </p:tgtEl>
                                        <p:attrNameLst>
                                          <p:attrName>fillcolor</p:attrName>
                                        </p:attrNameLst>
                                      </p:cBhvr>
                                      <p:tavLst>
                                        <p:tav tm="0">
                                          <p:val>
                                            <p:clrVal>
                                              <a:schemeClr val="accent2"/>
                                            </p:clrVal>
                                          </p:val>
                                        </p:tav>
                                        <p:tav tm="50000">
                                          <p:val>
                                            <p:clrVal>
                                              <a:schemeClr val="hlink"/>
                                            </p:clrVal>
                                          </p:val>
                                        </p:tav>
                                      </p:tavLst>
                                    </p:anim>
                                    <p:set>
                                      <p:cBhvr>
                                        <p:cTn id="23" dur="80"/>
                                        <p:tgtEl>
                                          <p:spTgt spid="202755">
                                            <p:txEl>
                                              <p:charRg st="19" end="126"/>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202755">
                                            <p:txEl>
                                              <p:charRg st="126" end="137"/>
                                            </p:txEl>
                                          </p:spTgt>
                                        </p:tgtEl>
                                        <p:attrNameLst>
                                          <p:attrName>style.visibility</p:attrName>
                                        </p:attrNameLst>
                                      </p:cBhvr>
                                      <p:to>
                                        <p:strVal val="visible"/>
                                      </p:to>
                                    </p:set>
                                    <p:anim calcmode="discrete" valueType="clr">
                                      <p:cBhvr override="childStyle">
                                        <p:cTn id="28" dur="80"/>
                                        <p:tgtEl>
                                          <p:spTgt spid="202755">
                                            <p:txEl>
                                              <p:charRg st="126" end="13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02755">
                                            <p:txEl>
                                              <p:charRg st="126" end="137"/>
                                            </p:txEl>
                                          </p:spTgt>
                                        </p:tgtEl>
                                        <p:attrNameLst>
                                          <p:attrName>fillcolor</p:attrName>
                                        </p:attrNameLst>
                                      </p:cBhvr>
                                      <p:tavLst>
                                        <p:tav tm="0">
                                          <p:val>
                                            <p:clrVal>
                                              <a:schemeClr val="accent2"/>
                                            </p:clrVal>
                                          </p:val>
                                        </p:tav>
                                        <p:tav tm="50000">
                                          <p:val>
                                            <p:clrVal>
                                              <a:schemeClr val="hlink"/>
                                            </p:clrVal>
                                          </p:val>
                                        </p:tav>
                                      </p:tavLst>
                                    </p:anim>
                                    <p:set>
                                      <p:cBhvr>
                                        <p:cTn id="30" dur="80"/>
                                        <p:tgtEl>
                                          <p:spTgt spid="202755">
                                            <p:txEl>
                                              <p:charRg st="126" end="13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5"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5" name="Text Box 3"/>
          <p:cNvSpPr txBox="1"/>
          <p:nvPr/>
        </p:nvSpPr>
        <p:spPr>
          <a:xfrm>
            <a:off x="275590" y="681355"/>
            <a:ext cx="11376660" cy="5368290"/>
          </a:xfrm>
          <a:prstGeom prst="rect">
            <a:avLst/>
          </a:prstGeom>
          <a:noFill/>
          <a:ln w="9525">
            <a:noFill/>
          </a:ln>
        </p:spPr>
        <p:txBody>
          <a:bodyPr wrap="square">
            <a:spAutoFit/>
          </a:bodyPr>
          <a:p>
            <a:pPr algn="ctr">
              <a:lnSpc>
                <a:spcPct val="110000"/>
              </a:lnSpc>
            </a:pPr>
            <a:r>
              <a:rPr lang="zh-CN" altLang="en-US" sz="5400" b="1" dirty="0">
                <a:solidFill>
                  <a:srgbClr val="990033"/>
                </a:solidFill>
                <a:latin typeface="微软雅黑" panose="020B0503020204020204" pitchFamily="34" charset="-122"/>
                <a:ea typeface="微软雅黑" panose="020B0503020204020204" pitchFamily="34" charset="-122"/>
              </a:rPr>
              <a:t>爱 情 说</a:t>
            </a:r>
            <a:endParaRPr lang="zh-CN" altLang="en-US" sz="5400" b="1" dirty="0">
              <a:solidFill>
                <a:srgbClr val="990033"/>
              </a:solidFill>
              <a:latin typeface="微软雅黑" panose="020B0503020204020204" pitchFamily="34" charset="-122"/>
              <a:ea typeface="微软雅黑" panose="020B0503020204020204" pitchFamily="34" charset="-122"/>
            </a:endParaRPr>
          </a:p>
          <a:p>
            <a:pPr algn="just">
              <a:lnSpc>
                <a:spcPct val="110000"/>
              </a:lnSpc>
              <a:buFont typeface="Wingdings" panose="05000000000000000000" pitchFamily="2" charset="2"/>
              <a:buChar char="Ø"/>
            </a:pPr>
            <a:r>
              <a:rPr lang="zh-CN" altLang="en-US" sz="3400" b="1" u="sng" dirty="0">
                <a:solidFill>
                  <a:schemeClr val="accent2"/>
                </a:solidFill>
                <a:latin typeface="方正综艺简体" pitchFamily="2" charset="-122"/>
                <a:ea typeface="方正综艺简体" pitchFamily="2" charset="-122"/>
              </a:rPr>
              <a:t>知人论世</a:t>
            </a:r>
            <a:r>
              <a:rPr lang="zh-CN" altLang="en-US" sz="3400" b="1" dirty="0">
                <a:solidFill>
                  <a:schemeClr val="accent2"/>
                </a:solidFill>
                <a:latin typeface="华文中宋" panose="02010600040101010101" pitchFamily="2" charset="-122"/>
                <a:ea typeface="华文中宋" panose="02010600040101010101" pitchFamily="2" charset="-122"/>
              </a:rPr>
              <a:t>：</a:t>
            </a:r>
            <a:endParaRPr lang="zh-CN" altLang="en-US" sz="3200" dirty="0">
              <a:solidFill>
                <a:schemeClr val="accent2"/>
              </a:solidFill>
              <a:latin typeface="Times New Roman" panose="02020603050405020304" pitchFamily="18" charset="0"/>
              <a:ea typeface="华文中宋" panose="02010600040101010101" pitchFamily="2" charset="-122"/>
            </a:endParaRPr>
          </a:p>
          <a:p>
            <a:pPr algn="just">
              <a:lnSpc>
                <a:spcPct val="110000"/>
              </a:lnSpc>
            </a:pPr>
            <a:r>
              <a:rPr lang="zh-CN" altLang="en-US" sz="3200" dirty="0">
                <a:solidFill>
                  <a:srgbClr val="000000"/>
                </a:solidFill>
                <a:latin typeface="Times New Roman" panose="02020603050405020304" pitchFamily="18" charset="0"/>
                <a:ea typeface="华文中宋" panose="02010600040101010101" pitchFamily="2" charset="-122"/>
              </a:rPr>
              <a:t>        </a:t>
            </a:r>
            <a:r>
              <a:rPr lang="zh-CN" altLang="en-US" sz="3200" b="1" dirty="0">
                <a:solidFill>
                  <a:srgbClr val="000000"/>
                </a:solidFill>
                <a:latin typeface="楷体_GB2312" panose="02010600030101010101" pitchFamily="49" charset="-122"/>
                <a:ea typeface="楷体_GB2312" panose="02010600030101010101" pitchFamily="49" charset="-122"/>
              </a:rPr>
              <a:t>白居易自己编撰诗集的时候，把</a:t>
            </a:r>
            <a:r>
              <a:rPr lang="en-US" altLang="zh-CN" sz="3200" b="1">
                <a:solidFill>
                  <a:srgbClr val="000000"/>
                </a:solidFill>
                <a:latin typeface="楷体_GB2312" panose="02010600030101010101" pitchFamily="49"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长恨歌</a:t>
            </a:r>
            <a:r>
              <a:rPr lang="en-US" altLang="zh-CN" sz="3200" b="1">
                <a:solidFill>
                  <a:srgbClr val="000000"/>
                </a:solidFill>
                <a:latin typeface="楷体_GB2312" panose="02010600030101010101" pitchFamily="49"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列入了</a:t>
            </a:r>
            <a:r>
              <a:rPr lang="zh-CN" altLang="en-US" sz="3200" b="1" dirty="0">
                <a:solidFill>
                  <a:srgbClr val="000000"/>
                </a:solidFill>
                <a:latin typeface="华文中宋" panose="02010600040101010101" pitchFamily="2"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感伤</a:t>
            </a:r>
            <a:r>
              <a:rPr lang="zh-CN" altLang="en-US" sz="3200" b="1" dirty="0">
                <a:solidFill>
                  <a:srgbClr val="000000"/>
                </a:solidFill>
                <a:latin typeface="华文中宋" panose="02010600040101010101" pitchFamily="2"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诗类中。而且，有人考证，诗人在创作此诗时，正值他自身遭受爱情痛苦的深渊时期</a:t>
            </a:r>
            <a:r>
              <a:rPr lang="en-US" altLang="zh-CN" sz="3200" b="1">
                <a:solidFill>
                  <a:srgbClr val="000000"/>
                </a:solidFill>
                <a:latin typeface="华文中宋" panose="02010600040101010101" pitchFamily="2" charset="-122"/>
                <a:ea typeface="楷体_GB2312" panose="02010600030101010101" pitchFamily="49" charset="-122"/>
              </a:rPr>
              <a:t>——</a:t>
            </a:r>
            <a:endParaRPr lang="en-US" altLang="zh-CN" sz="3200" b="1">
              <a:solidFill>
                <a:srgbClr val="000000"/>
              </a:solidFill>
              <a:latin typeface="楷体_GB2312" panose="02010600030101010101" pitchFamily="49" charset="-122"/>
              <a:ea typeface="楷体_GB2312" panose="02010600030101010101" pitchFamily="49" charset="-122"/>
            </a:endParaRPr>
          </a:p>
          <a:p>
            <a:pPr algn="ctr">
              <a:lnSpc>
                <a:spcPct val="110000"/>
              </a:lnSpc>
            </a:pPr>
            <a:r>
              <a:rPr lang="zh-CN" altLang="en-US" sz="3200" b="1" dirty="0">
                <a:solidFill>
                  <a:srgbClr val="00B050"/>
                </a:solidFill>
                <a:latin typeface="微软雅黑" panose="020B0503020204020204" pitchFamily="34" charset="-122"/>
                <a:ea typeface="微软雅黑" panose="020B0503020204020204" pitchFamily="34" charset="-122"/>
              </a:rPr>
              <a:t>白居易与湘灵的爱情悲剧</a:t>
            </a:r>
            <a:endParaRPr lang="zh-CN" altLang="en-US" sz="3200" b="1" dirty="0">
              <a:solidFill>
                <a:srgbClr val="00B050"/>
              </a:solidFill>
              <a:latin typeface="微软雅黑" panose="020B0503020204020204" pitchFamily="34" charset="-122"/>
              <a:ea typeface="微软雅黑" panose="020B0503020204020204" pitchFamily="34" charset="-122"/>
            </a:endParaRPr>
          </a:p>
          <a:p>
            <a:pPr algn="just">
              <a:lnSpc>
                <a:spcPct val="110000"/>
              </a:lnSpc>
            </a:pPr>
            <a:r>
              <a:rPr lang="zh-CN" altLang="en-US" sz="3200" b="1" dirty="0">
                <a:solidFill>
                  <a:srgbClr val="000000"/>
                </a:solidFill>
                <a:latin typeface="楷体_GB2312" panose="02010600030101010101" pitchFamily="49" charset="-122"/>
                <a:ea typeface="楷体_GB2312" panose="02010600030101010101" pitchFamily="49" charset="-122"/>
              </a:rPr>
              <a:t>    白居易与他青梅竹马的女孩湘灵感情很好，但湘灵出身于城市贫民，而白居易则是出身官宦世家，而白居易母亲的门阀观念相当强，绝不应允他们的婚事。</a:t>
            </a:r>
            <a:endParaRPr lang="en-US" altLang="zh-CN" sz="3200" b="1">
              <a:solidFill>
                <a:srgbClr val="000000"/>
              </a:solidFill>
              <a:latin typeface="楷体_GB2312" panose="02010600030101010101" pitchFamily="49" charset="-122"/>
              <a:ea typeface="楷体_GB2312" panose="0201060003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0355">
                                            <p:txEl>
                                              <p:charRg st="6" end="12"/>
                                            </p:txEl>
                                          </p:spTgt>
                                        </p:tgtEl>
                                        <p:attrNameLst>
                                          <p:attrName>style.visibility</p:attrName>
                                        </p:attrNameLst>
                                      </p:cBhvr>
                                      <p:to>
                                        <p:strVal val="visible"/>
                                      </p:to>
                                    </p:set>
                                    <p:anim calcmode="discrete" valueType="clr">
                                      <p:cBhvr override="childStyle">
                                        <p:cTn id="7" dur="80"/>
                                        <p:tgtEl>
                                          <p:spTgt spid="100355">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0355">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100355">
                                            <p:txEl>
                                              <p:charRg st="6" end="1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00355">
                                            <p:txEl>
                                              <p:charRg st="12" end="86"/>
                                            </p:txEl>
                                          </p:spTgt>
                                        </p:tgtEl>
                                        <p:attrNameLst>
                                          <p:attrName>style.visibility</p:attrName>
                                        </p:attrNameLst>
                                      </p:cBhvr>
                                      <p:to>
                                        <p:strVal val="visible"/>
                                      </p:to>
                                    </p:set>
                                    <p:anim calcmode="discrete" valueType="clr">
                                      <p:cBhvr override="childStyle">
                                        <p:cTn id="14" dur="80"/>
                                        <p:tgtEl>
                                          <p:spTgt spid="100355">
                                            <p:txEl>
                                              <p:charRg st="12" end="8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00355">
                                            <p:txEl>
                                              <p:charRg st="12" end="86"/>
                                            </p:txEl>
                                          </p:spTgt>
                                        </p:tgtEl>
                                        <p:attrNameLst>
                                          <p:attrName>fillcolor</p:attrName>
                                        </p:attrNameLst>
                                      </p:cBhvr>
                                      <p:tavLst>
                                        <p:tav tm="0">
                                          <p:val>
                                            <p:clrVal>
                                              <a:schemeClr val="accent2"/>
                                            </p:clrVal>
                                          </p:val>
                                        </p:tav>
                                        <p:tav tm="50000">
                                          <p:val>
                                            <p:clrVal>
                                              <a:schemeClr val="hlink"/>
                                            </p:clrVal>
                                          </p:val>
                                        </p:tav>
                                      </p:tavLst>
                                    </p:anim>
                                    <p:set>
                                      <p:cBhvr>
                                        <p:cTn id="16" dur="80"/>
                                        <p:tgtEl>
                                          <p:spTgt spid="100355">
                                            <p:txEl>
                                              <p:charRg st="12" end="86"/>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00355">
                                            <p:txEl>
                                              <p:charRg st="86" end="98"/>
                                            </p:txEl>
                                          </p:spTgt>
                                        </p:tgtEl>
                                        <p:attrNameLst>
                                          <p:attrName>style.visibility</p:attrName>
                                        </p:attrNameLst>
                                      </p:cBhvr>
                                      <p:to>
                                        <p:strVal val="visible"/>
                                      </p:to>
                                    </p:set>
                                    <p:anim calcmode="discrete" valueType="clr">
                                      <p:cBhvr override="childStyle">
                                        <p:cTn id="21" dur="80"/>
                                        <p:tgtEl>
                                          <p:spTgt spid="100355">
                                            <p:txEl>
                                              <p:charRg st="86" end="9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00355">
                                            <p:txEl>
                                              <p:charRg st="86" end="98"/>
                                            </p:txEl>
                                          </p:spTgt>
                                        </p:tgtEl>
                                        <p:attrNameLst>
                                          <p:attrName>fillcolor</p:attrName>
                                        </p:attrNameLst>
                                      </p:cBhvr>
                                      <p:tavLst>
                                        <p:tav tm="0">
                                          <p:val>
                                            <p:clrVal>
                                              <a:schemeClr val="accent2"/>
                                            </p:clrVal>
                                          </p:val>
                                        </p:tav>
                                        <p:tav tm="50000">
                                          <p:val>
                                            <p:clrVal>
                                              <a:schemeClr val="hlink"/>
                                            </p:clrVal>
                                          </p:val>
                                        </p:tav>
                                      </p:tavLst>
                                    </p:anim>
                                    <p:set>
                                      <p:cBhvr>
                                        <p:cTn id="23" dur="80"/>
                                        <p:tgtEl>
                                          <p:spTgt spid="100355">
                                            <p:txEl>
                                              <p:charRg st="86" end="98"/>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100355">
                                            <p:txEl>
                                              <p:charRg st="98" end="171"/>
                                            </p:txEl>
                                          </p:spTgt>
                                        </p:tgtEl>
                                        <p:attrNameLst>
                                          <p:attrName>style.visibility</p:attrName>
                                        </p:attrNameLst>
                                      </p:cBhvr>
                                      <p:to>
                                        <p:strVal val="visible"/>
                                      </p:to>
                                    </p:set>
                                    <p:anim calcmode="discrete" valueType="clr">
                                      <p:cBhvr override="childStyle">
                                        <p:cTn id="28" dur="80"/>
                                        <p:tgtEl>
                                          <p:spTgt spid="100355">
                                            <p:txEl>
                                              <p:charRg st="98" end="17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00355">
                                            <p:txEl>
                                              <p:charRg st="98" end="171"/>
                                            </p:txEl>
                                          </p:spTgt>
                                        </p:tgtEl>
                                        <p:attrNameLst>
                                          <p:attrName>fillcolor</p:attrName>
                                        </p:attrNameLst>
                                      </p:cBhvr>
                                      <p:tavLst>
                                        <p:tav tm="0">
                                          <p:val>
                                            <p:clrVal>
                                              <a:schemeClr val="accent2"/>
                                            </p:clrVal>
                                          </p:val>
                                        </p:tav>
                                        <p:tav tm="50000">
                                          <p:val>
                                            <p:clrVal>
                                              <a:schemeClr val="hlink"/>
                                            </p:clrVal>
                                          </p:val>
                                        </p:tav>
                                      </p:tavLst>
                                    </p:anim>
                                    <p:set>
                                      <p:cBhvr>
                                        <p:cTn id="30" dur="80"/>
                                        <p:tgtEl>
                                          <p:spTgt spid="100355">
                                            <p:txEl>
                                              <p:charRg st="98" end="17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5" name="Text Box 3"/>
          <p:cNvSpPr txBox="1"/>
          <p:nvPr/>
        </p:nvSpPr>
        <p:spPr>
          <a:xfrm>
            <a:off x="422910" y="744855"/>
            <a:ext cx="11345545" cy="5368290"/>
          </a:xfrm>
          <a:prstGeom prst="rect">
            <a:avLst/>
          </a:prstGeom>
          <a:noFill/>
          <a:ln w="9525">
            <a:noFill/>
          </a:ln>
        </p:spPr>
        <p:txBody>
          <a:bodyPr wrap="square">
            <a:spAutoFit/>
          </a:bodyPr>
          <a:p>
            <a:pPr algn="ctr">
              <a:lnSpc>
                <a:spcPct val="110000"/>
              </a:lnSpc>
            </a:pPr>
            <a:r>
              <a:rPr lang="zh-CN" altLang="en-US" sz="5400" b="1" dirty="0">
                <a:solidFill>
                  <a:srgbClr val="990033"/>
                </a:solidFill>
                <a:latin typeface="微软雅黑" panose="020B0503020204020204" pitchFamily="34" charset="-122"/>
                <a:ea typeface="微软雅黑" panose="020B0503020204020204" pitchFamily="34" charset="-122"/>
              </a:rPr>
              <a:t>爱 情 说</a:t>
            </a:r>
            <a:endParaRPr lang="zh-CN" altLang="en-US" sz="5400" b="1" dirty="0">
              <a:solidFill>
                <a:srgbClr val="990033"/>
              </a:solidFill>
              <a:latin typeface="微软雅黑" panose="020B0503020204020204" pitchFamily="34" charset="-122"/>
              <a:ea typeface="微软雅黑" panose="020B0503020204020204" pitchFamily="34" charset="-122"/>
            </a:endParaRPr>
          </a:p>
          <a:p>
            <a:pPr algn="just">
              <a:lnSpc>
                <a:spcPct val="110000"/>
              </a:lnSpc>
              <a:buFont typeface="Wingdings" panose="05000000000000000000" pitchFamily="2" charset="2"/>
              <a:buChar char="Ø"/>
            </a:pPr>
            <a:r>
              <a:rPr lang="zh-CN" altLang="en-US" sz="3400" b="1" u="sng" dirty="0">
                <a:solidFill>
                  <a:schemeClr val="accent2"/>
                </a:solidFill>
                <a:latin typeface="方正综艺简体" pitchFamily="2" charset="-122"/>
                <a:ea typeface="方正综艺简体" pitchFamily="2" charset="-122"/>
              </a:rPr>
              <a:t>知人论世</a:t>
            </a:r>
            <a:r>
              <a:rPr lang="zh-CN" altLang="en-US" sz="3400" b="1" dirty="0">
                <a:solidFill>
                  <a:schemeClr val="accent2"/>
                </a:solidFill>
                <a:latin typeface="华文中宋" panose="02010600040101010101" pitchFamily="2" charset="-122"/>
                <a:ea typeface="华文中宋" panose="02010600040101010101" pitchFamily="2" charset="-122"/>
              </a:rPr>
              <a:t>：</a:t>
            </a:r>
            <a:endParaRPr lang="zh-CN" altLang="en-US" sz="3200" dirty="0">
              <a:solidFill>
                <a:schemeClr val="accent2"/>
              </a:solidFill>
              <a:latin typeface="Times New Roman" panose="02020603050405020304" pitchFamily="18" charset="0"/>
              <a:ea typeface="华文中宋" panose="02010600040101010101" pitchFamily="2" charset="-122"/>
            </a:endParaRPr>
          </a:p>
          <a:p>
            <a:pPr algn="just">
              <a:lnSpc>
                <a:spcPct val="110000"/>
              </a:lnSpc>
            </a:pPr>
            <a:r>
              <a:rPr lang="zh-CN" altLang="en-US" sz="3200" b="1" dirty="0">
                <a:solidFill>
                  <a:srgbClr val="000000"/>
                </a:solidFill>
                <a:latin typeface="楷体_GB2312" panose="02010600030101010101" pitchFamily="49" charset="-122"/>
                <a:ea typeface="楷体_GB2312" panose="02010600030101010101" pitchFamily="49" charset="-122"/>
              </a:rPr>
              <a:t>贞元十年</a:t>
            </a:r>
            <a:r>
              <a:rPr lang="en-US" altLang="zh-CN" sz="3200" b="1">
                <a:solidFill>
                  <a:srgbClr val="000000"/>
                </a:solidFill>
                <a:latin typeface="楷体_GB2312" panose="02010600030101010101" pitchFamily="49" charset="-122"/>
                <a:ea typeface="楷体_GB2312" panose="02010600030101010101" pitchFamily="49" charset="-122"/>
              </a:rPr>
              <a:t>(804)</a:t>
            </a:r>
            <a:r>
              <a:rPr lang="zh-CN" altLang="en-US" sz="3200" b="1" dirty="0">
                <a:solidFill>
                  <a:srgbClr val="000000"/>
                </a:solidFill>
                <a:latin typeface="楷体_GB2312" panose="02010600030101010101" pitchFamily="49" charset="-122"/>
                <a:ea typeface="楷体_GB2312" panose="02010600030101010101" pitchFamily="49" charset="-122"/>
              </a:rPr>
              <a:t>秋，白居易已</a:t>
            </a:r>
            <a:r>
              <a:rPr lang="en-US" altLang="zh-CN" sz="3200" b="1">
                <a:solidFill>
                  <a:srgbClr val="000000"/>
                </a:solidFill>
                <a:latin typeface="楷体_GB2312" panose="02010600030101010101" pitchFamily="49" charset="-122"/>
                <a:ea typeface="楷体_GB2312" panose="02010600030101010101" pitchFamily="49" charset="-122"/>
              </a:rPr>
              <a:t>33</a:t>
            </a:r>
            <a:r>
              <a:rPr lang="zh-CN" altLang="en-US" sz="3200" b="1" dirty="0">
                <a:solidFill>
                  <a:srgbClr val="000000"/>
                </a:solidFill>
                <a:latin typeface="楷体_GB2312" panose="02010600030101010101" pitchFamily="49" charset="-122"/>
                <a:ea typeface="楷体_GB2312" panose="02010600030101010101" pitchFamily="49" charset="-122"/>
              </a:rPr>
              <a:t>岁，在长安作了校书郎，需将家迁至长安，他回家再次苦求母亲允许他和湘灵结婚，但在儿女婚姻上权威至高的母亲，不但再次拒绝了他的要求，且在全家迁离时，不让他们见面。白居易只是在搬家完毕，临走前才悄悄去和湘灵姑娘告别。因为怕惊动别人，见面的时候二人既不敢说话，也不敢大哭。极度压抑的痛苦和愁闷于是尽数体现在了一首</a:t>
            </a:r>
            <a:r>
              <a:rPr lang="en-US" altLang="zh-CN" sz="3200" b="1">
                <a:solidFill>
                  <a:srgbClr val="000000"/>
                </a:solidFill>
                <a:latin typeface="楷体_GB2312" panose="02010600030101010101" pitchFamily="49"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潜别离</a:t>
            </a:r>
            <a:r>
              <a:rPr lang="en-US" altLang="zh-CN" sz="3200" b="1">
                <a:solidFill>
                  <a:srgbClr val="000000"/>
                </a:solidFill>
                <a:latin typeface="楷体_GB2312" panose="02010600030101010101" pitchFamily="49"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中</a:t>
            </a:r>
            <a:r>
              <a:rPr lang="zh-CN" altLang="en-US" sz="3200" b="1">
                <a:solidFill>
                  <a:srgbClr val="000000"/>
                </a:solidFill>
                <a:latin typeface="华文中宋" panose="02010600040101010101" pitchFamily="2" charset="-122"/>
                <a:ea typeface="楷体_GB2312" panose="02010600030101010101" pitchFamily="49" charset="-122"/>
              </a:rPr>
              <a:t>。</a:t>
            </a:r>
            <a:endParaRPr lang="zh-CN" altLang="en-US" sz="3200" b="1">
              <a:solidFill>
                <a:srgbClr val="000000"/>
              </a:solidFill>
              <a:latin typeface="楷体_GB2312" panose="02010600030101010101" pitchFamily="49" charset="-122"/>
              <a:ea typeface="楷体_GB2312" panose="0201060003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0355">
                                            <p:txEl>
                                              <p:charRg st="6" end="12"/>
                                            </p:txEl>
                                          </p:spTgt>
                                        </p:tgtEl>
                                        <p:attrNameLst>
                                          <p:attrName>style.visibility</p:attrName>
                                        </p:attrNameLst>
                                      </p:cBhvr>
                                      <p:to>
                                        <p:strVal val="visible"/>
                                      </p:to>
                                    </p:set>
                                    <p:anim calcmode="discrete" valueType="clr">
                                      <p:cBhvr override="childStyle">
                                        <p:cTn id="7" dur="80"/>
                                        <p:tgtEl>
                                          <p:spTgt spid="100355">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0355">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100355">
                                            <p:txEl>
                                              <p:charRg st="6" end="1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00355">
                                            <p:txEl>
                                              <p:charRg st="12" end="190"/>
                                            </p:txEl>
                                          </p:spTgt>
                                        </p:tgtEl>
                                        <p:attrNameLst>
                                          <p:attrName>style.visibility</p:attrName>
                                        </p:attrNameLst>
                                      </p:cBhvr>
                                      <p:to>
                                        <p:strVal val="visible"/>
                                      </p:to>
                                    </p:set>
                                    <p:anim calcmode="discrete" valueType="clr">
                                      <p:cBhvr override="childStyle">
                                        <p:cTn id="14" dur="80"/>
                                        <p:tgtEl>
                                          <p:spTgt spid="100355">
                                            <p:txEl>
                                              <p:charRg st="12" end="19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00355">
                                            <p:txEl>
                                              <p:charRg st="12" end="190"/>
                                            </p:txEl>
                                          </p:spTgt>
                                        </p:tgtEl>
                                        <p:attrNameLst>
                                          <p:attrName>fillcolor</p:attrName>
                                        </p:attrNameLst>
                                      </p:cBhvr>
                                      <p:tavLst>
                                        <p:tav tm="0">
                                          <p:val>
                                            <p:clrVal>
                                              <a:schemeClr val="accent2"/>
                                            </p:clrVal>
                                          </p:val>
                                        </p:tav>
                                        <p:tav tm="50000">
                                          <p:val>
                                            <p:clrVal>
                                              <a:schemeClr val="hlink"/>
                                            </p:clrVal>
                                          </p:val>
                                        </p:tav>
                                      </p:tavLst>
                                    </p:anim>
                                    <p:set>
                                      <p:cBhvr>
                                        <p:cTn id="16" dur="80"/>
                                        <p:tgtEl>
                                          <p:spTgt spid="100355">
                                            <p:txEl>
                                              <p:charRg st="12" end="19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Picture 2" descr="GFGGG">
            <a:hlinkClick r:id="rId1" action="ppaction://hlinkfile"/>
          </p:cNvPr>
          <p:cNvPicPr>
            <a:picLocks noChangeAspect="1"/>
          </p:cNvPicPr>
          <p:nvPr/>
        </p:nvPicPr>
        <p:blipFill>
          <a:blip r:embed="rId2">
            <a:lum bright="42001" contrast="18000"/>
          </a:blip>
          <a:srcRect t="7402" b="35564"/>
          <a:stretch>
            <a:fillRect/>
          </a:stretch>
        </p:blipFill>
        <p:spPr>
          <a:xfrm>
            <a:off x="8079423" y="3548380"/>
            <a:ext cx="4032250" cy="2590800"/>
          </a:xfrm>
          <a:prstGeom prst="rect">
            <a:avLst/>
          </a:prstGeom>
          <a:noFill/>
          <a:ln w="9525">
            <a:noFill/>
          </a:ln>
        </p:spPr>
      </p:pic>
      <p:sp>
        <p:nvSpPr>
          <p:cNvPr id="53251" name="Rectangle 3"/>
          <p:cNvSpPr/>
          <p:nvPr/>
        </p:nvSpPr>
        <p:spPr>
          <a:xfrm>
            <a:off x="1031875" y="1037590"/>
            <a:ext cx="10429240" cy="4021455"/>
          </a:xfrm>
          <a:prstGeom prst="rect">
            <a:avLst/>
          </a:prstGeom>
          <a:noFill/>
          <a:ln w="9525">
            <a:noFill/>
          </a:ln>
        </p:spPr>
        <p:txBody>
          <a:bodyPr wrap="square">
            <a:spAutoFit/>
          </a:bodyPr>
          <a:p>
            <a:pPr algn="ctr">
              <a:lnSpc>
                <a:spcPct val="110000"/>
              </a:lnSpc>
              <a:spcBef>
                <a:spcPct val="50000"/>
              </a:spcBef>
              <a:buSzPct val="85000"/>
            </a:pPr>
            <a:r>
              <a:rPr lang="zh-CN" altLang="en-US" sz="5400" b="1" dirty="0">
                <a:solidFill>
                  <a:srgbClr val="C00000"/>
                </a:solidFill>
                <a:latin typeface="华文隶书" panose="02010800040101010101" charset="-122"/>
                <a:ea typeface="华文隶书" panose="02010800040101010101" charset="-122"/>
              </a:rPr>
              <a:t>潜别离</a:t>
            </a:r>
            <a:endParaRPr lang="zh-CN" altLang="en-US" sz="5400" b="1" dirty="0">
              <a:solidFill>
                <a:srgbClr val="C00000"/>
              </a:solidFill>
              <a:latin typeface="华文隶书" panose="02010800040101010101" charset="-122"/>
              <a:ea typeface="华文隶书" panose="02010800040101010101" charset="-122"/>
            </a:endParaRPr>
          </a:p>
          <a:p>
            <a:pPr algn="ctr">
              <a:spcBef>
                <a:spcPct val="50000"/>
              </a:spcBef>
              <a:buSzPct val="85000"/>
            </a:pPr>
            <a:r>
              <a:rPr lang="zh-CN" altLang="en-US" sz="2400" b="1" dirty="0">
                <a:latin typeface="楷体_GB2312" panose="02010600030101010101" pitchFamily="49" charset="-122"/>
                <a:ea typeface="楷体_GB2312" panose="02010600030101010101" pitchFamily="49" charset="-122"/>
              </a:rPr>
              <a:t>白居易</a:t>
            </a:r>
            <a:endParaRPr lang="zh-CN" altLang="en-US" sz="2400" b="1" dirty="0">
              <a:latin typeface="楷体_GB2312" panose="02010600030101010101" pitchFamily="49" charset="-122"/>
              <a:ea typeface="楷体_GB2312" panose="02010600030101010101" pitchFamily="49" charset="-122"/>
            </a:endParaRPr>
          </a:p>
          <a:p>
            <a:pPr algn="just">
              <a:lnSpc>
                <a:spcPct val="150000"/>
              </a:lnSpc>
              <a:spcBef>
                <a:spcPct val="50000"/>
              </a:spcBef>
              <a:buSzPct val="85000"/>
            </a:pPr>
            <a:r>
              <a:rPr lang="zh-CN" altLang="en-US" sz="3200" b="1" dirty="0">
                <a:latin typeface="迷你简启体" pitchFamily="65" charset="-122"/>
                <a:ea typeface="迷你简启体" pitchFamily="65" charset="-122"/>
              </a:rPr>
              <a:t>    </a:t>
            </a:r>
            <a:r>
              <a:rPr lang="zh-CN" altLang="en-US" sz="3200" dirty="0">
                <a:latin typeface="微软雅黑" panose="020B0503020204020204" pitchFamily="34" charset="-122"/>
                <a:ea typeface="微软雅黑" panose="020B0503020204020204" pitchFamily="34" charset="-122"/>
              </a:rPr>
              <a:t>不得哭，潜别离；不得语，暗相思，两心之外无人知。深笼夜锁独栖鸟，利剑春断连理枝。河水虽浊有清口，鸟头虽黑有白时。唯有潜离与暗别，彼此甘心无后期。</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ransition spd="slow">
    <p:randomBar dir="vert"/>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02" name="Text Box 2"/>
          <p:cNvSpPr txBox="1"/>
          <p:nvPr/>
        </p:nvSpPr>
        <p:spPr>
          <a:xfrm>
            <a:off x="775335" y="880110"/>
            <a:ext cx="10794365" cy="4690110"/>
          </a:xfrm>
          <a:prstGeom prst="rect">
            <a:avLst/>
          </a:prstGeom>
          <a:noFill/>
          <a:ln w="9525">
            <a:noFill/>
          </a:ln>
        </p:spPr>
        <p:txBody>
          <a:bodyPr wrap="square">
            <a:spAutoFit/>
          </a:bodyPr>
          <a:p>
            <a:pPr algn="ctr">
              <a:lnSpc>
                <a:spcPct val="110000"/>
              </a:lnSpc>
            </a:pPr>
            <a:r>
              <a:rPr lang="zh-CN" altLang="en-US" sz="5400" dirty="0">
                <a:solidFill>
                  <a:srgbClr val="990033"/>
                </a:solidFill>
                <a:latin typeface="楷体_GB2312" panose="02010600030101010101" pitchFamily="49" charset="-122"/>
                <a:ea typeface="楷体_GB2312" panose="02010600030101010101" pitchFamily="49" charset="-122"/>
              </a:rPr>
              <a:t>双重主题说</a:t>
            </a:r>
            <a:endParaRPr lang="zh-CN" altLang="en-US" sz="5400" dirty="0">
              <a:solidFill>
                <a:srgbClr val="990033"/>
              </a:solidFill>
              <a:latin typeface="楷体_GB2312" panose="02010600030101010101" pitchFamily="49" charset="-122"/>
              <a:ea typeface="楷体_GB2312" panose="02010600030101010101" pitchFamily="49" charset="-122"/>
            </a:endParaRPr>
          </a:p>
          <a:p>
            <a:pPr algn="just">
              <a:lnSpc>
                <a:spcPct val="140000"/>
              </a:lnSpc>
              <a:buFont typeface="Wingdings" panose="05000000000000000000" pitchFamily="2" charset="2"/>
              <a:buChar char="Ø"/>
            </a:pPr>
            <a:r>
              <a:rPr lang="zh-CN" altLang="en-US" sz="3400" u="sng"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知人论世</a:t>
            </a:r>
            <a:r>
              <a:rPr lang="en-US" altLang="zh-CN" sz="3400" u="sng">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400" u="sng"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以意逆志</a:t>
            </a:r>
            <a:endParaRPr lang="zh-CN" altLang="en-US" sz="3400" u="sng"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20000"/>
              </a:lnSpc>
            </a:pPr>
            <a:r>
              <a:rPr lang="zh-CN" altLang="en-US" sz="3200" dirty="0">
                <a:solidFill>
                  <a:srgbClr val="000000"/>
                </a:solidFill>
                <a:latin typeface="楷体_GB2312" panose="02010600030101010101" pitchFamily="49" charset="-122"/>
                <a:ea typeface="楷体_GB2312" panose="02010600030101010101" pitchFamily="49" charset="-122"/>
              </a:rPr>
              <a:t>    </a:t>
            </a:r>
            <a:r>
              <a:rPr lang="en-US" altLang="zh-CN" sz="3200" b="1">
                <a:solidFill>
                  <a:srgbClr val="000000"/>
                </a:solidFill>
                <a:latin typeface="楷体_GB2312" panose="02010600030101010101" pitchFamily="49"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长恨歌</a:t>
            </a:r>
            <a:r>
              <a:rPr lang="en-US" altLang="zh-CN" sz="3200" b="1">
                <a:solidFill>
                  <a:srgbClr val="000000"/>
                </a:solidFill>
                <a:latin typeface="楷体_GB2312" panose="02010600030101010101" pitchFamily="49"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写的是一个特殊性质的爱情悲剧，李、杨两人既是悲剧承担者，又是这场悲剧的制造者，这就使得现实主义诗人白居易不能不</a:t>
            </a:r>
            <a:r>
              <a:rPr lang="zh-CN" altLang="en-US" sz="3200" b="1" dirty="0">
                <a:solidFill>
                  <a:srgbClr val="000000"/>
                </a:solidFill>
                <a:latin typeface="华文中宋" panose="02010600040101010101" pitchFamily="2"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怒其作孽</a:t>
            </a:r>
            <a:r>
              <a:rPr lang="zh-CN" altLang="en-US" sz="3200" b="1" dirty="0">
                <a:solidFill>
                  <a:srgbClr val="000000"/>
                </a:solidFill>
                <a:latin typeface="华文中宋" panose="02010600040101010101" pitchFamily="2"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，而</a:t>
            </a:r>
            <a:r>
              <a:rPr lang="zh-CN" altLang="en-US" sz="3200" b="1" dirty="0">
                <a:solidFill>
                  <a:srgbClr val="000000"/>
                </a:solidFill>
                <a:latin typeface="华文中宋" panose="02010600040101010101" pitchFamily="2"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哀其可怜</a:t>
            </a:r>
            <a:r>
              <a:rPr lang="zh-CN" altLang="en-US" sz="3200" b="1" dirty="0">
                <a:solidFill>
                  <a:srgbClr val="000000"/>
                </a:solidFill>
                <a:latin typeface="华文中宋" panose="02010600040101010101" pitchFamily="2"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，不能不在这两个形象身上集中了谴责与同情。 </a:t>
            </a:r>
            <a:endParaRPr lang="zh-CN" altLang="en-US" sz="3200" b="1" dirty="0">
              <a:solidFill>
                <a:srgbClr val="000000"/>
              </a:solidFill>
              <a:latin typeface="楷体_GB2312" panose="02010600030101010101" pitchFamily="49" charset="-122"/>
              <a:ea typeface="楷体_GB2312" panose="02010600030101010101" pitchFamily="49" charset="-122"/>
            </a:endParaRPr>
          </a:p>
          <a:p>
            <a:pPr algn="just">
              <a:lnSpc>
                <a:spcPct val="120000"/>
              </a:lnSpc>
            </a:pPr>
            <a:endParaRPr lang="zh-CN" altLang="en-US" sz="3200" b="1" dirty="0">
              <a:solidFill>
                <a:srgbClr val="000000"/>
              </a:solidFill>
              <a:latin typeface="楷体_GB2312" panose="02010600030101010101" pitchFamily="49" charset="-122"/>
              <a:ea typeface="楷体_GB2312" panose="02010600030101010101" pitchFamily="49" charset="-122"/>
            </a:endParaRPr>
          </a:p>
        </p:txBody>
      </p:sp>
      <p:pic>
        <p:nvPicPr>
          <p:cNvPr id="171011" name="Picture 3" descr="GFGGG">
            <a:hlinkClick r:id="rId1" action="ppaction://hlinkfile"/>
          </p:cNvPr>
          <p:cNvPicPr>
            <a:picLocks noChangeAspect="1"/>
          </p:cNvPicPr>
          <p:nvPr/>
        </p:nvPicPr>
        <p:blipFill>
          <a:blip r:embed="rId2"/>
          <a:srcRect t="7402" b="35564"/>
          <a:stretch>
            <a:fillRect/>
          </a:stretch>
        </p:blipFill>
        <p:spPr>
          <a:xfrm>
            <a:off x="10090150" y="4820285"/>
            <a:ext cx="2101215" cy="1350010"/>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4802">
                                            <p:txEl>
                                              <p:charRg st="6" end="16"/>
                                            </p:txEl>
                                          </p:spTgt>
                                        </p:tgtEl>
                                        <p:attrNameLst>
                                          <p:attrName>style.visibility</p:attrName>
                                        </p:attrNameLst>
                                      </p:cBhvr>
                                      <p:to>
                                        <p:strVal val="visible"/>
                                      </p:to>
                                    </p:set>
                                    <p:anim calcmode="discrete" valueType="clr">
                                      <p:cBhvr override="childStyle">
                                        <p:cTn id="7" dur="80"/>
                                        <p:tgtEl>
                                          <p:spTgt spid="204802">
                                            <p:txEl>
                                              <p:charRg st="6" end="1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4802">
                                            <p:txEl>
                                              <p:charRg st="6" end="16"/>
                                            </p:txEl>
                                          </p:spTgt>
                                        </p:tgtEl>
                                        <p:attrNameLst>
                                          <p:attrName>fillcolor</p:attrName>
                                        </p:attrNameLst>
                                      </p:cBhvr>
                                      <p:tavLst>
                                        <p:tav tm="0">
                                          <p:val>
                                            <p:clrVal>
                                              <a:schemeClr val="accent2"/>
                                            </p:clrVal>
                                          </p:val>
                                        </p:tav>
                                        <p:tav tm="50000">
                                          <p:val>
                                            <p:clrVal>
                                              <a:schemeClr val="hlink"/>
                                            </p:clrVal>
                                          </p:val>
                                        </p:tav>
                                      </p:tavLst>
                                    </p:anim>
                                    <p:set>
                                      <p:cBhvr>
                                        <p:cTn id="9" dur="80"/>
                                        <p:tgtEl>
                                          <p:spTgt spid="204802">
                                            <p:txEl>
                                              <p:charRg st="6" end="16"/>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04802">
                                            <p:txEl>
                                              <p:charRg st="16" end="117"/>
                                            </p:txEl>
                                          </p:spTgt>
                                        </p:tgtEl>
                                        <p:attrNameLst>
                                          <p:attrName>style.visibility</p:attrName>
                                        </p:attrNameLst>
                                      </p:cBhvr>
                                      <p:to>
                                        <p:strVal val="visible"/>
                                      </p:to>
                                    </p:set>
                                    <p:anim calcmode="discrete" valueType="clr">
                                      <p:cBhvr override="childStyle">
                                        <p:cTn id="14" dur="80"/>
                                        <p:tgtEl>
                                          <p:spTgt spid="204802">
                                            <p:txEl>
                                              <p:charRg st="16" end="11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04802">
                                            <p:txEl>
                                              <p:charRg st="16" end="117"/>
                                            </p:txEl>
                                          </p:spTgt>
                                        </p:tgtEl>
                                        <p:attrNameLst>
                                          <p:attrName>fillcolor</p:attrName>
                                        </p:attrNameLst>
                                      </p:cBhvr>
                                      <p:tavLst>
                                        <p:tav tm="0">
                                          <p:val>
                                            <p:clrVal>
                                              <a:schemeClr val="accent2"/>
                                            </p:clrVal>
                                          </p:val>
                                        </p:tav>
                                        <p:tav tm="50000">
                                          <p:val>
                                            <p:clrVal>
                                              <a:schemeClr val="hlink"/>
                                            </p:clrVal>
                                          </p:val>
                                        </p:tav>
                                      </p:tavLst>
                                    </p:anim>
                                    <p:set>
                                      <p:cBhvr>
                                        <p:cTn id="16" dur="80"/>
                                        <p:tgtEl>
                                          <p:spTgt spid="204802">
                                            <p:txEl>
                                              <p:charRg st="16" end="11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AutoShape 2"/>
          <p:cNvSpPr/>
          <p:nvPr/>
        </p:nvSpPr>
        <p:spPr>
          <a:xfrm>
            <a:off x="2743200" y="2743200"/>
            <a:ext cx="863600" cy="719138"/>
          </a:xfrm>
          <a:prstGeom prst="wedgeRoundRectCallout">
            <a:avLst>
              <a:gd name="adj1" fmla="val 156986"/>
              <a:gd name="adj2" fmla="val -85981"/>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用</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5" name="AutoShape 3"/>
          <p:cNvSpPr/>
          <p:nvPr/>
        </p:nvSpPr>
        <p:spPr>
          <a:xfrm>
            <a:off x="2895600" y="3505200"/>
            <a:ext cx="2376488" cy="1162050"/>
          </a:xfrm>
          <a:prstGeom prst="wedgeRoundRectCallout">
            <a:avLst>
              <a:gd name="adj1" fmla="val 50000"/>
              <a:gd name="adj2" fmla="val -127731"/>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意象及主观感受</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5410200" y="3124200"/>
            <a:ext cx="1223963" cy="720725"/>
          </a:xfrm>
          <a:prstGeom prst="wedgeRoundRectCallout">
            <a:avLst>
              <a:gd name="adj1" fmla="val -12384"/>
              <a:gd name="adj2" fmla="val -120486"/>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推测</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7" name="AutoShape 5"/>
          <p:cNvSpPr/>
          <p:nvPr/>
        </p:nvSpPr>
        <p:spPr>
          <a:xfrm>
            <a:off x="6781800" y="3505200"/>
            <a:ext cx="3241675" cy="1150938"/>
          </a:xfrm>
          <a:prstGeom prst="wedgeRoundRectCallout">
            <a:avLst>
              <a:gd name="adj1" fmla="val -58421"/>
              <a:gd name="adj2" fmla="val -130278"/>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作者写作</a:t>
            </a:r>
            <a:endParaRPr lang="zh-CN" altLang="en-US" sz="3600" b="1" dirty="0">
              <a:solidFill>
                <a:srgbClr val="000099"/>
              </a:solidFill>
              <a:latin typeface="Garamond" panose="02020404030301010803" pitchFamily="18" charset="0"/>
              <a:ea typeface="华文中宋" panose="02010600040101010101" pitchFamily="2" charset="-122"/>
            </a:endParaRPr>
          </a:p>
          <a:p>
            <a:pPr algn="ctr"/>
            <a:r>
              <a:rPr lang="zh-CN" altLang="en-US" sz="3600" b="1" dirty="0">
                <a:solidFill>
                  <a:srgbClr val="000099"/>
                </a:solidFill>
                <a:latin typeface="Garamond" panose="02020404030301010803" pitchFamily="18" charset="0"/>
                <a:ea typeface="华文中宋" panose="02010600040101010101" pitchFamily="2" charset="-122"/>
              </a:rPr>
              <a:t>诗歌的本意</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1070610" y="4917440"/>
            <a:ext cx="10050780" cy="1076325"/>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3200" b="1" dirty="0">
                <a:solidFill>
                  <a:srgbClr val="FF0000"/>
                </a:solidFill>
                <a:latin typeface="Garamond" panose="02020404030301010803" pitchFamily="18" charset="0"/>
                <a:ea typeface="黑体" panose="02010609060101010101" pitchFamily="49" charset="-122"/>
              </a:rPr>
              <a:t>从作品的整体出发，由表及里、由浅入深地理解诗作的主旨，用自己的切身体会去推测作者的本意。</a:t>
            </a:r>
            <a:endParaRPr lang="zh-CN" altLang="en-US" sz="3200" b="1" dirty="0">
              <a:solidFill>
                <a:srgbClr val="FF0000"/>
              </a:solidFill>
              <a:latin typeface="Garamond" panose="02020404030301010803" pitchFamily="18" charset="0"/>
              <a:ea typeface="黑体" panose="02010609060101010101" pitchFamily="49" charset="-122"/>
            </a:endParaRPr>
          </a:p>
        </p:txBody>
      </p:sp>
      <p:sp>
        <p:nvSpPr>
          <p:cNvPr id="110600" name="WordArt 7"/>
          <p:cNvSpPr>
            <a:spLocks noTextEdit="1"/>
          </p:cNvSpPr>
          <p:nvPr/>
        </p:nvSpPr>
        <p:spPr>
          <a:xfrm>
            <a:off x="619760" y="826770"/>
            <a:ext cx="6014720" cy="971550"/>
          </a:xfrm>
          <a:prstGeom prst="rect">
            <a:avLst/>
          </a:prstGeom>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chemeClr val="accent2">
                    <a:lumMod val="60000"/>
                    <a:lumOff val="40000"/>
                  </a:schemeClr>
                </a:solidFill>
                <a:effectLst>
                  <a:outerShdw dist="45791" dir="2021404" algn="ctr" rotWithShape="0">
                    <a:srgbClr val="9999FF"/>
                  </a:outerShdw>
                </a:effectLst>
                <a:latin typeface="黑体" panose="02010609060101010101" pitchFamily="49" charset="-122"/>
                <a:ea typeface="黑体" panose="02010609060101010101" pitchFamily="49" charset="-122"/>
              </a:rPr>
              <a:t>概念小结：以意逆志</a:t>
            </a:r>
            <a:endParaRPr lang="zh-CN" altLang="en-US" sz="3200" b="1">
              <a:ln w="12700" cap="flat" cmpd="sng">
                <a:solidFill>
                  <a:schemeClr val="tx1"/>
                </a:solidFill>
                <a:prstDash val="solid"/>
                <a:headEnd type="none" w="med" len="med"/>
                <a:tailEnd type="none" w="med" len="med"/>
              </a:ln>
              <a:solidFill>
                <a:schemeClr val="accent2">
                  <a:lumMod val="60000"/>
                  <a:lumOff val="40000"/>
                </a:schemeClr>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
        <p:nvSpPr>
          <p:cNvPr id="8200" name="Rectangle 8"/>
          <p:cNvSpPr/>
          <p:nvPr/>
        </p:nvSpPr>
        <p:spPr>
          <a:xfrm>
            <a:off x="1905000" y="1905000"/>
            <a:ext cx="6445250" cy="706755"/>
          </a:xfrm>
          <a:prstGeom prst="rect">
            <a:avLst/>
          </a:prstGeom>
          <a:noFill/>
          <a:ln w="9525">
            <a:noFill/>
          </a:ln>
        </p:spPr>
        <p:txBody>
          <a:bodyPr>
            <a:spAutoFit/>
          </a:bodyPr>
          <a:p>
            <a:r>
              <a:rPr lang="en-US" altLang="zh-CN"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①</a:t>
            </a:r>
            <a:r>
              <a:rPr lang="zh-CN" altLang="en-US" sz="4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什么是“以意逆志”：</a:t>
            </a:r>
            <a:endParaRPr lang="zh-CN" altLang="en-US" sz="4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5"/>
                                        </p:tgtEl>
                                        <p:attrNameLst>
                                          <p:attrName>style.visibility</p:attrName>
                                        </p:attrNameLst>
                                      </p:cBhvr>
                                      <p:to>
                                        <p:strVal val="visible"/>
                                      </p:to>
                                    </p:set>
                                    <p:anim calcmode="lin" valueType="num">
                                      <p:cBhvr>
                                        <p:cTn id="20" dur="1000" fill="hold"/>
                                        <p:tgtEl>
                                          <p:spTgt spid="8195"/>
                                        </p:tgtEl>
                                        <p:attrNameLst>
                                          <p:attrName>ppt_w</p:attrName>
                                        </p:attrNameLst>
                                      </p:cBhvr>
                                      <p:tavLst>
                                        <p:tav tm="0">
                                          <p:val>
                                            <p:strVal val="#ppt_w*0.70"/>
                                          </p:val>
                                        </p:tav>
                                        <p:tav tm="100000">
                                          <p:val>
                                            <p:strVal val="#ppt_w"/>
                                          </p:val>
                                        </p:tav>
                                      </p:tavLst>
                                    </p:anim>
                                    <p:anim calcmode="lin" valueType="num">
                                      <p:cBhvr>
                                        <p:cTn id="21" dur="1000" fill="hold"/>
                                        <p:tgtEl>
                                          <p:spTgt spid="8195"/>
                                        </p:tgtEl>
                                        <p:attrNameLst>
                                          <p:attrName>ppt_h</p:attrName>
                                        </p:attrNameLst>
                                      </p:cBhvr>
                                      <p:tavLst>
                                        <p:tav tm="0">
                                          <p:val>
                                            <p:strVal val="#ppt_h"/>
                                          </p:val>
                                        </p:tav>
                                        <p:tav tm="100000">
                                          <p:val>
                                            <p:strVal val="#ppt_h"/>
                                          </p:val>
                                        </p:tav>
                                      </p:tavLst>
                                    </p:anim>
                                    <p:animEffect transition="in" filter="fade">
                                      <p:cBhvr>
                                        <p:cTn id="22" dur="1000"/>
                                        <p:tgtEl>
                                          <p:spTgt spid="8195"/>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6"/>
                                        </p:tgtEl>
                                        <p:attrNameLst>
                                          <p:attrName>style.visibility</p:attrName>
                                        </p:attrNameLst>
                                      </p:cBhvr>
                                      <p:to>
                                        <p:strVal val="visible"/>
                                      </p:to>
                                    </p:set>
                                    <p:anim calcmode="lin" valueType="num">
                                      <p:cBhvr>
                                        <p:cTn id="27" dur="1000" fill="hold"/>
                                        <p:tgtEl>
                                          <p:spTgt spid="8196"/>
                                        </p:tgtEl>
                                        <p:attrNameLst>
                                          <p:attrName>ppt_w</p:attrName>
                                        </p:attrNameLst>
                                      </p:cBhvr>
                                      <p:tavLst>
                                        <p:tav tm="0">
                                          <p:val>
                                            <p:strVal val="#ppt_w*0.70"/>
                                          </p:val>
                                        </p:tav>
                                        <p:tav tm="100000">
                                          <p:val>
                                            <p:strVal val="#ppt_w"/>
                                          </p:val>
                                        </p:tav>
                                      </p:tavLst>
                                    </p:anim>
                                    <p:anim calcmode="lin" valueType="num">
                                      <p:cBhvr>
                                        <p:cTn id="28" dur="1000" fill="hold"/>
                                        <p:tgtEl>
                                          <p:spTgt spid="8196"/>
                                        </p:tgtEl>
                                        <p:attrNameLst>
                                          <p:attrName>ppt_h</p:attrName>
                                        </p:attrNameLst>
                                      </p:cBhvr>
                                      <p:tavLst>
                                        <p:tav tm="0">
                                          <p:val>
                                            <p:strVal val="#ppt_h"/>
                                          </p:val>
                                        </p:tav>
                                        <p:tav tm="100000">
                                          <p:val>
                                            <p:strVal val="#ppt_h"/>
                                          </p:val>
                                        </p:tav>
                                      </p:tavLst>
                                    </p:anim>
                                    <p:animEffect transition="in" filter="fade">
                                      <p:cBhvr>
                                        <p:cTn id="29" dur="1000"/>
                                        <p:tgtEl>
                                          <p:spTgt spid="8196"/>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8197"/>
                                        </p:tgtEl>
                                        <p:attrNameLst>
                                          <p:attrName>style.visibility</p:attrName>
                                        </p:attrNameLst>
                                      </p:cBhvr>
                                      <p:to>
                                        <p:strVal val="visible"/>
                                      </p:to>
                                    </p:set>
                                    <p:anim calcmode="lin" valueType="num">
                                      <p:cBhvr>
                                        <p:cTn id="34" dur="1000" fill="hold"/>
                                        <p:tgtEl>
                                          <p:spTgt spid="8197"/>
                                        </p:tgtEl>
                                        <p:attrNameLst>
                                          <p:attrName>ppt_w</p:attrName>
                                        </p:attrNameLst>
                                      </p:cBhvr>
                                      <p:tavLst>
                                        <p:tav tm="0">
                                          <p:val>
                                            <p:strVal val="#ppt_w*0.70"/>
                                          </p:val>
                                        </p:tav>
                                        <p:tav tm="100000">
                                          <p:val>
                                            <p:strVal val="#ppt_w"/>
                                          </p:val>
                                        </p:tav>
                                      </p:tavLst>
                                    </p:anim>
                                    <p:anim calcmode="lin" valueType="num">
                                      <p:cBhvr>
                                        <p:cTn id="35" dur="1000" fill="hold"/>
                                        <p:tgtEl>
                                          <p:spTgt spid="8197"/>
                                        </p:tgtEl>
                                        <p:attrNameLst>
                                          <p:attrName>ppt_h</p:attrName>
                                        </p:attrNameLst>
                                      </p:cBhvr>
                                      <p:tavLst>
                                        <p:tav tm="0">
                                          <p:val>
                                            <p:strVal val="#ppt_h"/>
                                          </p:val>
                                        </p:tav>
                                        <p:tav tm="100000">
                                          <p:val>
                                            <p:strVal val="#ppt_h"/>
                                          </p:val>
                                        </p:tav>
                                      </p:tavLst>
                                    </p:anim>
                                    <p:animEffect transition="in" filter="fade">
                                      <p:cBhvr>
                                        <p:cTn id="36" dur="1000"/>
                                        <p:tgtEl>
                                          <p:spTgt spid="8197"/>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8198"/>
                                        </p:tgtEl>
                                        <p:attrNameLst>
                                          <p:attrName>style.visibility</p:attrName>
                                        </p:attrNameLst>
                                      </p:cBhvr>
                                      <p:to>
                                        <p:strVal val="visible"/>
                                      </p:to>
                                    </p:set>
                                    <p:animEffect transition="in" filter="diamond(in)">
                                      <p:cBhvr>
                                        <p:cTn id="41" dur="10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5" grpId="0" bldLvl="0" animBg="1"/>
      <p:bldP spid="8196" grpId="0" bldLvl="0" animBg="1"/>
      <p:bldP spid="8197" grpId="0" bldLvl="0" animBg="1"/>
      <p:bldP spid="8198" grpId="0"/>
      <p:bldP spid="8200"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4" name="Text Box 2"/>
          <p:cNvSpPr txBox="1"/>
          <p:nvPr/>
        </p:nvSpPr>
        <p:spPr>
          <a:xfrm>
            <a:off x="427355" y="608965"/>
            <a:ext cx="11337925" cy="5280660"/>
          </a:xfrm>
          <a:prstGeom prst="rect">
            <a:avLst/>
          </a:prstGeom>
          <a:noFill/>
          <a:ln w="9525">
            <a:noFill/>
          </a:ln>
        </p:spPr>
        <p:txBody>
          <a:bodyPr wrap="square">
            <a:spAutoFit/>
          </a:bodyPr>
          <a:p>
            <a:pPr algn="ctr">
              <a:lnSpc>
                <a:spcPct val="110000"/>
              </a:lnSpc>
            </a:pPr>
            <a:r>
              <a:rPr lang="zh-CN" altLang="en-US" sz="5400" dirty="0">
                <a:solidFill>
                  <a:srgbClr val="990033"/>
                </a:solidFill>
                <a:latin typeface="微软雅黑" panose="020B0503020204020204" pitchFamily="34" charset="-122"/>
                <a:ea typeface="微软雅黑" panose="020B0503020204020204" pitchFamily="34" charset="-122"/>
              </a:rPr>
              <a:t>双重主题说</a:t>
            </a:r>
            <a:endParaRPr lang="zh-CN" altLang="en-US" sz="5400" dirty="0">
              <a:solidFill>
                <a:srgbClr val="990033"/>
              </a:solidFill>
              <a:latin typeface="微软雅黑" panose="020B0503020204020204" pitchFamily="34" charset="-122"/>
              <a:ea typeface="微软雅黑" panose="020B0503020204020204" pitchFamily="34" charset="-122"/>
            </a:endParaRPr>
          </a:p>
          <a:p>
            <a:pPr algn="just">
              <a:lnSpc>
                <a:spcPct val="140000"/>
              </a:lnSpc>
              <a:buFont typeface="Wingdings" panose="05000000000000000000" pitchFamily="2" charset="2"/>
              <a:buChar char="Ø"/>
            </a:pPr>
            <a:r>
              <a:rPr lang="zh-CN" altLang="en-US" sz="3400" b="1" u="sng" dirty="0">
                <a:solidFill>
                  <a:srgbClr val="00B050"/>
                </a:solidFill>
                <a:latin typeface="楷体_GB2312" panose="02010600030101010101" pitchFamily="49" charset="-122"/>
                <a:ea typeface="楷体_GB2312" panose="02010600030101010101" pitchFamily="49" charset="-122"/>
              </a:rPr>
              <a:t>知人论世</a:t>
            </a:r>
            <a:r>
              <a:rPr lang="en-US" altLang="zh-CN" sz="3400" b="1" u="sng">
                <a:solidFill>
                  <a:srgbClr val="00B050"/>
                </a:solidFill>
                <a:latin typeface="楷体_GB2312" panose="02010600030101010101" pitchFamily="49" charset="-122"/>
                <a:ea typeface="楷体_GB2312" panose="02010600030101010101" pitchFamily="49" charset="-122"/>
              </a:rPr>
              <a:t>+</a:t>
            </a:r>
            <a:r>
              <a:rPr lang="zh-CN" altLang="en-US" sz="3400" b="1" u="sng" dirty="0">
                <a:solidFill>
                  <a:srgbClr val="00B050"/>
                </a:solidFill>
                <a:latin typeface="楷体_GB2312" panose="02010600030101010101" pitchFamily="49" charset="-122"/>
                <a:ea typeface="楷体_GB2312" panose="02010600030101010101" pitchFamily="49" charset="-122"/>
              </a:rPr>
              <a:t>以意逆志</a:t>
            </a:r>
            <a:endParaRPr lang="zh-CN" altLang="en-US" sz="3400" b="1" u="sng" dirty="0">
              <a:solidFill>
                <a:srgbClr val="00B050"/>
              </a:solidFill>
              <a:latin typeface="楷体_GB2312" panose="02010600030101010101" pitchFamily="49" charset="-122"/>
              <a:ea typeface="楷体_GB2312" panose="02010600030101010101" pitchFamily="49" charset="-122"/>
            </a:endParaRPr>
          </a:p>
          <a:p>
            <a:pPr algn="just">
              <a:lnSpc>
                <a:spcPct val="120000"/>
              </a:lnSpc>
            </a:pPr>
            <a:r>
              <a:rPr lang="zh-CN" altLang="zh-CN" sz="3200" b="1" dirty="0">
                <a:solidFill>
                  <a:srgbClr val="000000"/>
                </a:solidFill>
                <a:latin typeface="楷体_GB2312" panose="02010600030101010101" pitchFamily="49" charset="-122"/>
                <a:ea typeface="楷体_GB2312" panose="02010600030101010101" pitchFamily="49" charset="-122"/>
              </a:rPr>
              <a:t>诗的前半部分</a:t>
            </a:r>
            <a:r>
              <a:rPr lang="zh-CN" altLang="en-US" sz="3200" b="1" dirty="0">
                <a:solidFill>
                  <a:srgbClr val="000000"/>
                </a:solidFill>
                <a:latin typeface="楷体_GB2312" panose="02010600030101010101" pitchFamily="49" charset="-122"/>
                <a:ea typeface="楷体_GB2312" panose="02010600030101010101" pitchFamily="49" charset="-122"/>
              </a:rPr>
              <a:t>毫不留情</a:t>
            </a:r>
            <a:r>
              <a:rPr lang="zh-CN" altLang="zh-CN" sz="3200" b="1" dirty="0">
                <a:solidFill>
                  <a:srgbClr val="000000"/>
                </a:solidFill>
                <a:latin typeface="楷体_GB2312" panose="02010600030101010101" pitchFamily="49" charset="-122"/>
                <a:ea typeface="楷体_GB2312" panose="02010600030101010101" pitchFamily="49" charset="-122"/>
              </a:rPr>
              <a:t>地讽刺了唐玄宗的荒淫误国（长恨之因），后半部分</a:t>
            </a:r>
            <a:r>
              <a:rPr lang="zh-CN" altLang="en-US" sz="3200" b="1" dirty="0">
                <a:solidFill>
                  <a:srgbClr val="000000"/>
                </a:solidFill>
                <a:latin typeface="楷体_GB2312" panose="02010600030101010101" pitchFamily="49" charset="-122"/>
                <a:ea typeface="楷体_GB2312" panose="02010600030101010101" pitchFamily="49" charset="-122"/>
              </a:rPr>
              <a:t>情不自禁地</a:t>
            </a:r>
            <a:r>
              <a:rPr lang="zh-CN" altLang="zh-CN" sz="3200" b="1" dirty="0">
                <a:solidFill>
                  <a:srgbClr val="000000"/>
                </a:solidFill>
                <a:latin typeface="楷体_GB2312" panose="02010600030101010101" pitchFamily="49" charset="-122"/>
                <a:ea typeface="楷体_GB2312" panose="02010600030101010101" pitchFamily="49" charset="-122"/>
              </a:rPr>
              <a:t>用充满同情的笔触写唐玄宗的入骨相思，从而使诗的主题思想由批判转为对他们坚贞专一的爱情的歌颂和对他们生离死别的同情（长恨正文）。</a:t>
            </a:r>
            <a:endParaRPr lang="zh-CN" altLang="zh-CN" sz="3200" b="1" dirty="0">
              <a:solidFill>
                <a:srgbClr val="000000"/>
              </a:solidFill>
              <a:latin typeface="楷体_GB2312" panose="02010600030101010101" pitchFamily="49" charset="-122"/>
              <a:ea typeface="楷体_GB2312" panose="02010600030101010101" pitchFamily="49" charset="-122"/>
            </a:endParaRPr>
          </a:p>
          <a:p>
            <a:pPr algn="just">
              <a:lnSpc>
                <a:spcPct val="120000"/>
              </a:lnSpc>
            </a:pPr>
            <a:r>
              <a:rPr lang="zh-CN" altLang="en-US" sz="3200" b="1" dirty="0">
                <a:latin typeface="楷体_GB2312" panose="02010600030101010101" pitchFamily="49" charset="-122"/>
                <a:ea typeface="楷体_GB2312" panose="02010600030101010101" pitchFamily="49" charset="-122"/>
              </a:rPr>
              <a:t>    </a:t>
            </a:r>
            <a:r>
              <a:rPr lang="zh-CN" altLang="en-US" sz="3200" b="1" dirty="0">
                <a:solidFill>
                  <a:srgbClr val="000000"/>
                </a:solidFill>
                <a:latin typeface="楷体_GB2312" panose="02010600030101010101" pitchFamily="49" charset="-122"/>
                <a:ea typeface="楷体_GB2312" panose="02010600030101010101" pitchFamily="49" charset="-122"/>
              </a:rPr>
              <a:t>或者说，虽然作者的立意是</a:t>
            </a:r>
            <a:r>
              <a:rPr lang="zh-CN" altLang="en-US" sz="3200" b="1" dirty="0">
                <a:solidFill>
                  <a:srgbClr val="000000"/>
                </a:solidFill>
                <a:latin typeface="华文中宋" panose="02010600040101010101" pitchFamily="2"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欲惩尤物</a:t>
            </a:r>
            <a:r>
              <a:rPr lang="zh-CN" altLang="en-US" sz="3200" b="1" dirty="0">
                <a:solidFill>
                  <a:srgbClr val="000000"/>
                </a:solidFill>
                <a:latin typeface="华文中宋" panose="02010600040101010101" pitchFamily="2" charset="-122"/>
                <a:ea typeface="楷体_GB2312" panose="02010600030101010101" pitchFamily="49" charset="-122"/>
              </a:rPr>
              <a:t>”</a:t>
            </a:r>
            <a:r>
              <a:rPr lang="zh-CN" altLang="en-US" sz="3200" b="1" dirty="0">
                <a:solidFill>
                  <a:srgbClr val="000000"/>
                </a:solidFill>
                <a:latin typeface="楷体_GB2312" panose="02010600030101010101" pitchFamily="49" charset="-122"/>
                <a:ea typeface="楷体_GB2312" panose="02010600030101010101" pitchFamily="49" charset="-122"/>
              </a:rPr>
              <a:t>，但在读者心中却成了一首爱情的颂歌。</a:t>
            </a:r>
            <a:endParaRPr lang="zh-CN" altLang="en-US" sz="3200" b="1" dirty="0">
              <a:solidFill>
                <a:srgbClr val="000000"/>
              </a:solidFill>
              <a:latin typeface="楷体_GB2312" panose="02010600030101010101" pitchFamily="49" charset="-122"/>
              <a:ea typeface="楷体_GB2312" panose="0201060003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2034">
                                            <p:txEl>
                                              <p:charRg st="6" end="16"/>
                                            </p:txEl>
                                          </p:spTgt>
                                        </p:tgtEl>
                                        <p:attrNameLst>
                                          <p:attrName>style.visibility</p:attrName>
                                        </p:attrNameLst>
                                      </p:cBhvr>
                                      <p:to>
                                        <p:strVal val="visible"/>
                                      </p:to>
                                    </p:set>
                                    <p:anim calcmode="discrete" valueType="clr">
                                      <p:cBhvr override="childStyle">
                                        <p:cTn id="7" dur="80"/>
                                        <p:tgtEl>
                                          <p:spTgt spid="172034">
                                            <p:txEl>
                                              <p:charRg st="6" end="1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2034">
                                            <p:txEl>
                                              <p:charRg st="6" end="16"/>
                                            </p:txEl>
                                          </p:spTgt>
                                        </p:tgtEl>
                                        <p:attrNameLst>
                                          <p:attrName>fillcolor</p:attrName>
                                        </p:attrNameLst>
                                      </p:cBhvr>
                                      <p:tavLst>
                                        <p:tav tm="0">
                                          <p:val>
                                            <p:clrVal>
                                              <a:schemeClr val="accent2"/>
                                            </p:clrVal>
                                          </p:val>
                                        </p:tav>
                                        <p:tav tm="50000">
                                          <p:val>
                                            <p:clrVal>
                                              <a:schemeClr val="hlink"/>
                                            </p:clrVal>
                                          </p:val>
                                        </p:tav>
                                      </p:tavLst>
                                    </p:anim>
                                    <p:set>
                                      <p:cBhvr>
                                        <p:cTn id="9" dur="80"/>
                                        <p:tgtEl>
                                          <p:spTgt spid="172034">
                                            <p:txEl>
                                              <p:charRg st="6" end="16"/>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72034">
                                            <p:txEl>
                                              <p:charRg st="16" end="118"/>
                                            </p:txEl>
                                          </p:spTgt>
                                        </p:tgtEl>
                                        <p:attrNameLst>
                                          <p:attrName>style.visibility</p:attrName>
                                        </p:attrNameLst>
                                      </p:cBhvr>
                                      <p:to>
                                        <p:strVal val="visible"/>
                                      </p:to>
                                    </p:set>
                                    <p:anim calcmode="discrete" valueType="clr">
                                      <p:cBhvr override="childStyle">
                                        <p:cTn id="14" dur="80"/>
                                        <p:tgtEl>
                                          <p:spTgt spid="172034">
                                            <p:txEl>
                                              <p:charRg st="16" end="11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72034">
                                            <p:txEl>
                                              <p:charRg st="16" end="118"/>
                                            </p:txEl>
                                          </p:spTgt>
                                        </p:tgtEl>
                                        <p:attrNameLst>
                                          <p:attrName>fillcolor</p:attrName>
                                        </p:attrNameLst>
                                      </p:cBhvr>
                                      <p:tavLst>
                                        <p:tav tm="0">
                                          <p:val>
                                            <p:clrVal>
                                              <a:schemeClr val="accent2"/>
                                            </p:clrVal>
                                          </p:val>
                                        </p:tav>
                                        <p:tav tm="50000">
                                          <p:val>
                                            <p:clrVal>
                                              <a:schemeClr val="hlink"/>
                                            </p:clrVal>
                                          </p:val>
                                        </p:tav>
                                      </p:tavLst>
                                    </p:anim>
                                    <p:set>
                                      <p:cBhvr>
                                        <p:cTn id="16" dur="80"/>
                                        <p:tgtEl>
                                          <p:spTgt spid="172034">
                                            <p:txEl>
                                              <p:charRg st="16" end="11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8" name="Text Box 2"/>
          <p:cNvSpPr txBox="1"/>
          <p:nvPr/>
        </p:nvSpPr>
        <p:spPr>
          <a:xfrm>
            <a:off x="702310" y="937260"/>
            <a:ext cx="10787380" cy="4718050"/>
          </a:xfrm>
          <a:prstGeom prst="rect">
            <a:avLst/>
          </a:prstGeom>
          <a:noFill/>
          <a:ln w="9525">
            <a:noFill/>
          </a:ln>
        </p:spPr>
        <p:txBody>
          <a:bodyPr wrap="square">
            <a:spAutoFit/>
          </a:bodyPr>
          <a:p>
            <a:pPr algn="ctr">
              <a:lnSpc>
                <a:spcPct val="110000"/>
              </a:lnSpc>
            </a:pPr>
            <a:r>
              <a:rPr lang="zh-CN" altLang="en-US" sz="4800" b="1" u="sng" dirty="0">
                <a:solidFill>
                  <a:srgbClr val="FF0000"/>
                </a:solidFill>
                <a:latin typeface="楷体_GB2312" panose="02010600030101010101" pitchFamily="49" charset="-122"/>
                <a:ea typeface="楷体_GB2312" panose="02010600030101010101" pitchFamily="49" charset="-122"/>
              </a:rPr>
              <a:t>其他主题说</a:t>
            </a:r>
            <a:endParaRPr lang="zh-CN" altLang="en-US" sz="4800" b="1" u="sng" dirty="0">
              <a:solidFill>
                <a:srgbClr val="FF0000"/>
              </a:solidFill>
              <a:latin typeface="楷体_GB2312" panose="02010600030101010101" pitchFamily="49" charset="-122"/>
              <a:ea typeface="楷体_GB2312" panose="02010600030101010101" pitchFamily="49" charset="-122"/>
            </a:endParaRPr>
          </a:p>
          <a:p>
            <a:pPr algn="just">
              <a:lnSpc>
                <a:spcPct val="140000"/>
              </a:lnSpc>
              <a:buFont typeface="Wingdings" panose="05000000000000000000" pitchFamily="2" charset="2"/>
              <a:buChar char="Ø"/>
            </a:pPr>
            <a:r>
              <a:rPr lang="zh-CN" altLang="en-US" sz="4000" dirty="0">
                <a:solidFill>
                  <a:srgbClr val="00B050"/>
                </a:solidFill>
                <a:latin typeface="微软雅黑" panose="020B0503020204020204" pitchFamily="34" charset="-122"/>
                <a:ea typeface="微软雅黑" panose="020B0503020204020204" pitchFamily="34" charset="-122"/>
              </a:rPr>
              <a:t>感伤时代说</a:t>
            </a:r>
            <a:endParaRPr lang="zh-CN" altLang="en-US" sz="4000" dirty="0">
              <a:solidFill>
                <a:srgbClr val="00B050"/>
              </a:solidFill>
              <a:latin typeface="微软雅黑" panose="020B0503020204020204" pitchFamily="34" charset="-122"/>
              <a:ea typeface="微软雅黑" panose="020B0503020204020204" pitchFamily="34" charset="-122"/>
            </a:endParaRPr>
          </a:p>
          <a:p>
            <a:pPr algn="just">
              <a:lnSpc>
                <a:spcPct val="120000"/>
              </a:lnSpc>
            </a:pPr>
            <a:r>
              <a:rPr lang="zh-CN" altLang="en-US" sz="3200" dirty="0">
                <a:latin typeface="楷体_GB2312" panose="02010600030101010101" pitchFamily="49" charset="-122"/>
                <a:ea typeface="楷体_GB2312" panose="02010600030101010101" pitchFamily="49" charset="-122"/>
              </a:rPr>
              <a:t>       </a:t>
            </a:r>
            <a:r>
              <a:rPr lang="zh-CN" altLang="en-US" sz="3200" b="1" dirty="0">
                <a:latin typeface="楷体_GB2312" panose="02010600030101010101" pitchFamily="49" charset="-122"/>
                <a:ea typeface="楷体_GB2312" panose="02010600030101010101" pitchFamily="49" charset="-122"/>
              </a:rPr>
              <a:t>所谓</a:t>
            </a:r>
            <a:r>
              <a:rPr lang="zh-CN" altLang="en-US" sz="3200" b="1" dirty="0">
                <a:latin typeface="华文中宋" panose="02010600040101010101" pitchFamily="2" charset="-122"/>
                <a:ea typeface="楷体_GB2312" panose="02010600030101010101" pitchFamily="49" charset="-122"/>
              </a:rPr>
              <a:t>“</a:t>
            </a:r>
            <a:r>
              <a:rPr lang="zh-CN" altLang="en-US" sz="3200" b="1" dirty="0">
                <a:latin typeface="楷体_GB2312" panose="02010600030101010101" pitchFamily="49" charset="-122"/>
                <a:ea typeface="楷体_GB2312" panose="02010600030101010101" pitchFamily="49" charset="-122"/>
              </a:rPr>
              <a:t>长恨</a:t>
            </a:r>
            <a:r>
              <a:rPr lang="zh-CN" altLang="en-US" sz="3200" b="1" dirty="0">
                <a:latin typeface="华文中宋" panose="02010600040101010101" pitchFamily="2" charset="-122"/>
                <a:ea typeface="楷体_GB2312" panose="02010600030101010101" pitchFamily="49" charset="-122"/>
              </a:rPr>
              <a:t>”</a:t>
            </a:r>
            <a:r>
              <a:rPr lang="zh-CN" altLang="en-US" sz="3200" b="1" dirty="0">
                <a:latin typeface="楷体_GB2312" panose="02010600030101010101" pitchFamily="49" charset="-122"/>
                <a:ea typeface="楷体_GB2312" panose="02010600030101010101" pitchFamily="49" charset="-122"/>
              </a:rPr>
              <a:t>，不仅仅是作者对李、杨悲剧之</a:t>
            </a:r>
            <a:r>
              <a:rPr lang="zh-CN" altLang="en-US" sz="3200" b="1" dirty="0">
                <a:latin typeface="华文中宋" panose="02010600040101010101" pitchFamily="2" charset="-122"/>
                <a:ea typeface="楷体_GB2312" panose="02010600030101010101" pitchFamily="49" charset="-122"/>
              </a:rPr>
              <a:t>“</a:t>
            </a:r>
            <a:r>
              <a:rPr lang="zh-CN" altLang="en-US" sz="3200" b="1" dirty="0">
                <a:latin typeface="楷体_GB2312" panose="02010600030101010101" pitchFamily="49" charset="-122"/>
                <a:ea typeface="楷体_GB2312" panose="02010600030101010101" pitchFamily="49" charset="-122"/>
              </a:rPr>
              <a:t>恨</a:t>
            </a:r>
            <a:r>
              <a:rPr lang="zh-CN" altLang="en-US" sz="3200" b="1" dirty="0">
                <a:latin typeface="华文中宋" panose="02010600040101010101" pitchFamily="2" charset="-122"/>
                <a:ea typeface="楷体_GB2312" panose="02010600030101010101" pitchFamily="49" charset="-122"/>
              </a:rPr>
              <a:t>”</a:t>
            </a:r>
            <a:r>
              <a:rPr lang="zh-CN" altLang="en-US" sz="3200" b="1" dirty="0">
                <a:latin typeface="楷体_GB2312" panose="02010600030101010101" pitchFamily="49" charset="-122"/>
                <a:ea typeface="楷体_GB2312" panose="02010600030101010101" pitchFamily="49" charset="-122"/>
              </a:rPr>
              <a:t>，更主要的，是对统治阶级不能保持唐朝开元、天宝时期的社会兴盛面貌，反而只是在盛世中纵情享乐而招致了家破国衰局面的</a:t>
            </a:r>
            <a:r>
              <a:rPr lang="zh-CN" altLang="en-US" sz="3200" b="1" dirty="0">
                <a:latin typeface="华文中宋" panose="02010600040101010101" pitchFamily="2" charset="-122"/>
                <a:ea typeface="楷体_GB2312" panose="02010600030101010101" pitchFamily="49" charset="-122"/>
              </a:rPr>
              <a:t>“</a:t>
            </a:r>
            <a:r>
              <a:rPr lang="zh-CN" altLang="en-US" sz="3200" b="1" dirty="0">
                <a:latin typeface="楷体_GB2312" panose="02010600030101010101" pitchFamily="49" charset="-122"/>
                <a:ea typeface="楷体_GB2312" panose="02010600030101010101" pitchFamily="49" charset="-122"/>
              </a:rPr>
              <a:t>长恨</a:t>
            </a:r>
            <a:r>
              <a:rPr lang="zh-CN" altLang="en-US" sz="3200" b="1" dirty="0">
                <a:latin typeface="华文中宋" panose="02010600040101010101" pitchFamily="2" charset="-122"/>
                <a:ea typeface="楷体_GB2312" panose="02010600030101010101" pitchFamily="49" charset="-122"/>
              </a:rPr>
              <a:t>”</a:t>
            </a:r>
            <a:r>
              <a:rPr lang="zh-CN" altLang="en-US" sz="3200" b="1" dirty="0">
                <a:latin typeface="楷体_GB2312" panose="02010600030101010101" pitchFamily="49" charset="-122"/>
                <a:ea typeface="楷体_GB2312" panose="02010600030101010101" pitchFamily="49" charset="-122"/>
              </a:rPr>
              <a:t>，是对一个全盛时代衰亡的</a:t>
            </a:r>
            <a:r>
              <a:rPr lang="zh-CN" altLang="en-US" sz="3200" b="1" dirty="0">
                <a:latin typeface="华文中宋" panose="02010600040101010101" pitchFamily="2" charset="-122"/>
                <a:ea typeface="楷体_GB2312" panose="02010600030101010101" pitchFamily="49" charset="-122"/>
              </a:rPr>
              <a:t>“</a:t>
            </a:r>
            <a:r>
              <a:rPr lang="zh-CN" altLang="en-US" sz="3200" b="1" dirty="0">
                <a:latin typeface="楷体_GB2312" panose="02010600030101010101" pitchFamily="49" charset="-122"/>
                <a:ea typeface="楷体_GB2312" panose="02010600030101010101" pitchFamily="49" charset="-122"/>
              </a:rPr>
              <a:t>长恨</a:t>
            </a:r>
            <a:r>
              <a:rPr lang="zh-CN" altLang="en-US" sz="3200" b="1" dirty="0">
                <a:latin typeface="华文中宋" panose="02010600040101010101" pitchFamily="2" charset="-122"/>
                <a:ea typeface="楷体_GB2312" panose="02010600030101010101" pitchFamily="49" charset="-122"/>
              </a:rPr>
              <a:t>”</a:t>
            </a:r>
            <a:r>
              <a:rPr lang="zh-CN" altLang="en-US" sz="3200" b="1" dirty="0">
                <a:latin typeface="楷体_GB2312" panose="02010600030101010101" pitchFamily="49" charset="-122"/>
                <a:ea typeface="楷体_GB2312" panose="02010600030101010101" pitchFamily="49" charset="-122"/>
              </a:rPr>
              <a:t>。 </a:t>
            </a:r>
            <a:endParaRPr lang="zh-CN" altLang="en-US" sz="3200" b="1" dirty="0">
              <a:latin typeface="楷体_GB2312" panose="02010600030101010101" pitchFamily="49" charset="-122"/>
              <a:ea typeface="楷体_GB2312" panose="0201060003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3058">
                                            <p:txEl>
                                              <p:charRg st="6" end="12"/>
                                            </p:txEl>
                                          </p:spTgt>
                                        </p:tgtEl>
                                        <p:attrNameLst>
                                          <p:attrName>style.visibility</p:attrName>
                                        </p:attrNameLst>
                                      </p:cBhvr>
                                      <p:to>
                                        <p:strVal val="visible"/>
                                      </p:to>
                                    </p:set>
                                    <p:anim calcmode="discrete" valueType="clr">
                                      <p:cBhvr override="childStyle">
                                        <p:cTn id="7" dur="80"/>
                                        <p:tgtEl>
                                          <p:spTgt spid="173058">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3058">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173058">
                                            <p:txEl>
                                              <p:charRg st="6" end="1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8" grpId="0"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Text Box 2"/>
          <p:cNvSpPr txBox="1"/>
          <p:nvPr/>
        </p:nvSpPr>
        <p:spPr>
          <a:xfrm>
            <a:off x="1807528" y="1329055"/>
            <a:ext cx="8353425" cy="3573780"/>
          </a:xfrm>
          <a:prstGeom prst="rect">
            <a:avLst/>
          </a:prstGeom>
          <a:noFill/>
          <a:ln w="9525">
            <a:noFill/>
          </a:ln>
        </p:spPr>
        <p:txBody>
          <a:bodyPr>
            <a:spAutoFit/>
          </a:bodyPr>
          <a:p>
            <a:pPr algn="ctr">
              <a:lnSpc>
                <a:spcPct val="110000"/>
              </a:lnSpc>
            </a:pPr>
            <a:r>
              <a:rPr lang="zh-CN" altLang="en-US" sz="4800" b="1" u="sng" dirty="0">
                <a:solidFill>
                  <a:srgbClr val="FF0000"/>
                </a:solidFill>
                <a:latin typeface="楷体_GB2312" panose="02010600030101010101" pitchFamily="49" charset="-122"/>
                <a:ea typeface="楷体_GB2312" panose="02010600030101010101" pitchFamily="49" charset="-122"/>
              </a:rPr>
              <a:t>其他主题说</a:t>
            </a:r>
            <a:endParaRPr lang="zh-CN" altLang="en-US" sz="4800" b="1" u="sng" dirty="0">
              <a:solidFill>
                <a:srgbClr val="FF0000"/>
              </a:solidFill>
              <a:latin typeface="楷体_GB2312" panose="02010600030101010101" pitchFamily="49" charset="-122"/>
              <a:ea typeface="楷体_GB2312" panose="02010600030101010101" pitchFamily="49" charset="-122"/>
            </a:endParaRPr>
          </a:p>
          <a:p>
            <a:pPr algn="just">
              <a:lnSpc>
                <a:spcPct val="110000"/>
              </a:lnSpc>
              <a:buFont typeface="Wingdings" panose="05000000000000000000" pitchFamily="2" charset="2"/>
              <a:buChar char="Ø"/>
            </a:pPr>
            <a:r>
              <a:rPr lang="zh-CN" altLang="en-US" sz="4000" dirty="0">
                <a:solidFill>
                  <a:srgbClr val="00B050"/>
                </a:solidFill>
                <a:latin typeface="微软雅黑" panose="020B0503020204020204" pitchFamily="34" charset="-122"/>
                <a:ea typeface="微软雅黑" panose="020B0503020204020204" pitchFamily="34" charset="-122"/>
              </a:rPr>
              <a:t>感伤人生说</a:t>
            </a:r>
            <a:endParaRPr lang="zh-CN" altLang="en-US" sz="4000" dirty="0">
              <a:solidFill>
                <a:srgbClr val="FF0000"/>
              </a:solidFill>
              <a:latin typeface="楷体_GB2312" panose="02010600030101010101" pitchFamily="49" charset="-122"/>
              <a:ea typeface="楷体_GB2312" panose="02010600030101010101" pitchFamily="49" charset="-122"/>
            </a:endParaRPr>
          </a:p>
          <a:p>
            <a:pPr algn="just">
              <a:lnSpc>
                <a:spcPct val="120000"/>
              </a:lnSpc>
            </a:pPr>
            <a:r>
              <a:rPr lang="zh-CN" altLang="en-US" sz="3600" dirty="0">
                <a:latin typeface="楷体_GB2312" panose="02010600030101010101" pitchFamily="49" charset="-122"/>
                <a:ea typeface="楷体_GB2312" panose="02010600030101010101" pitchFamily="49" charset="-122"/>
              </a:rPr>
              <a:t>       </a:t>
            </a:r>
            <a:r>
              <a:rPr lang="zh-CN" altLang="en-US" sz="3600" b="1" dirty="0">
                <a:latin typeface="楷体_GB2312" panose="02010600030101010101" pitchFamily="49" charset="-122"/>
                <a:ea typeface="楷体_GB2312" panose="02010600030101010101" pitchFamily="49" charset="-122"/>
              </a:rPr>
              <a:t>通过对历史人物的咏叹，表达诗人的内心痛苦：不仅是爱情的不幸，还有命运的无常</a:t>
            </a:r>
            <a:r>
              <a:rPr lang="en-US" altLang="zh-CN" sz="3600">
                <a:latin typeface="华文中宋" panose="02010600040101010101" pitchFamily="2" charset="-122"/>
                <a:ea typeface="楷体_GB2312" panose="02010600030101010101" pitchFamily="49" charset="-122"/>
              </a:rPr>
              <a:t>……</a:t>
            </a:r>
            <a:endParaRPr lang="en-US" altLang="zh-CN" sz="3600">
              <a:latin typeface="楷体_GB2312" panose="02010600030101010101" pitchFamily="49" charset="-122"/>
              <a:ea typeface="楷体_GB2312" panose="0201060003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5298">
                                            <p:txEl>
                                              <p:charRg st="6" end="12"/>
                                            </p:txEl>
                                          </p:spTgt>
                                        </p:tgtEl>
                                        <p:attrNameLst>
                                          <p:attrName>style.visibility</p:attrName>
                                        </p:attrNameLst>
                                      </p:cBhvr>
                                      <p:to>
                                        <p:strVal val="visible"/>
                                      </p:to>
                                    </p:set>
                                    <p:anim calcmode="discrete" valueType="clr">
                                      <p:cBhvr override="childStyle">
                                        <p:cTn id="7" dur="80"/>
                                        <p:tgtEl>
                                          <p:spTgt spid="55298">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5298">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55298">
                                            <p:txEl>
                                              <p:charRg st="6" end="1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43053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43053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sz="2100" b="1" i="1" dirty="0">
                <a:solidFill>
                  <a:srgbClr val="FF0000"/>
                </a:solidFill>
                <a:latin typeface="华文隶书" panose="02010800040101010101" charset="-122"/>
                <a:ea typeface="华文隶书" panose="02010800040101010101" charset="-122"/>
              </a:rPr>
              <a:t>阳光，健康，幸福，绽放</a:t>
            </a:r>
            <a:endParaRPr lang="zh-CN" altLang="en-US" sz="2100" b="1" i="1" dirty="0">
              <a:solidFill>
                <a:srgbClr val="FF0000"/>
              </a:solidFill>
              <a:latin typeface="华文隶书" panose="02010800040101010101" charset="-122"/>
              <a:ea typeface="华文隶书" panose="02010800040101010101" charset="-122"/>
            </a:endParaRPr>
          </a:p>
        </p:txBody>
      </p:sp>
      <p:sp>
        <p:nvSpPr>
          <p:cNvPr id="3" name="AutoShape 2"/>
          <p:cNvSpPr>
            <a:spLocks noChangeArrowheads="1"/>
          </p:cNvSpPr>
          <p:nvPr/>
        </p:nvSpPr>
        <p:spPr bwMode="gray">
          <a:xfrm>
            <a:off x="2803817" y="1968770"/>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grpSp>
        <p:nvGrpSpPr>
          <p:cNvPr id="5" name="Group 3"/>
          <p:cNvGrpSpPr/>
          <p:nvPr/>
        </p:nvGrpSpPr>
        <p:grpSpPr bwMode="auto">
          <a:xfrm>
            <a:off x="2803884" y="1866217"/>
            <a:ext cx="1726655" cy="1511370"/>
            <a:chOff x="1066" y="1298"/>
            <a:chExt cx="862" cy="862"/>
          </a:xfrm>
        </p:grpSpPr>
        <p:sp>
          <p:nvSpPr>
            <p:cNvPr id="6" name="AutoShape 4"/>
            <p:cNvSpPr>
              <a:spLocks noChangeArrowheads="1"/>
            </p:cNvSpPr>
            <p:nvPr/>
          </p:nvSpPr>
          <p:spPr bwMode="gray">
            <a:xfrm>
              <a:off x="1177" y="1394"/>
              <a:ext cx="675" cy="673"/>
            </a:xfrm>
            <a:prstGeom prst="roundRect">
              <a:avLst>
                <a:gd name="adj" fmla="val 11921"/>
              </a:avLst>
            </a:prstGeom>
            <a:gradFill rotWithShape="1">
              <a:gsLst>
                <a:gs pos="0">
                  <a:srgbClr val="0066CC"/>
                </a:gs>
                <a:gs pos="100000">
                  <a:srgbClr val="00478E"/>
                </a:gs>
              </a:gsLst>
              <a:lin ang="5400000" scaled="1"/>
            </a:gradFill>
            <a:ln w="38100">
              <a:solidFill>
                <a:srgbClr val="FFFFFF"/>
              </a:solidFill>
              <a:round/>
            </a:ln>
          </p:spPr>
          <p:txBody>
            <a:bodyPr wrap="none" anchor="ctr"/>
            <a:lstStyle/>
            <a:p>
              <a:pPr fontAlgn="base">
                <a:spcBef>
                  <a:spcPct val="0"/>
                </a:spcBef>
                <a:spcAft>
                  <a:spcPct val="0"/>
                </a:spcAft>
              </a:pPr>
              <a:endParaRPr lang="zh-CN" altLang="zh-CN" sz="2100">
                <a:solidFill>
                  <a:srgbClr val="000000"/>
                </a:solidFill>
                <a:latin typeface="Arial" panose="020B0604020202020204" pitchFamily="34" charset="0"/>
              </a:endParaRPr>
            </a:p>
          </p:txBody>
        </p:sp>
        <p:sp>
          <p:nvSpPr>
            <p:cNvPr id="7" name="Freeform 5"/>
            <p:cNvSpPr/>
            <p:nvPr/>
          </p:nvSpPr>
          <p:spPr bwMode="gray">
            <a:xfrm>
              <a:off x="1219" y="1437"/>
              <a:ext cx="337" cy="3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66CC">
                    <a:gamma/>
                    <a:tint val="54510"/>
                    <a:invGamma/>
                  </a:srgbClr>
                </a:gs>
                <a:gs pos="50000">
                  <a:srgbClr val="0066CC">
                    <a:alpha val="0"/>
                  </a:srgbClr>
                </a:gs>
                <a:gs pos="100000">
                  <a:srgbClr val="0066CC">
                    <a:gamma/>
                    <a:tint val="54510"/>
                    <a:invGamma/>
                  </a:srgbClr>
                </a:gs>
              </a:gsLst>
              <a:lin ang="2700000" scaled="1"/>
            </a:gradFill>
            <a:ln w="0">
              <a:noFill/>
              <a:prstDash val="solid"/>
              <a:round/>
            </a:ln>
          </p:spPr>
          <p:txBody>
            <a:bodyP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pic>
          <p:nvPicPr>
            <p:cNvPr id="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066" y="1298"/>
              <a:ext cx="862"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 Box 7"/>
          <p:cNvSpPr txBox="1">
            <a:spLocks noChangeArrowheads="1"/>
          </p:cNvSpPr>
          <p:nvPr/>
        </p:nvSpPr>
        <p:spPr bwMode="auto">
          <a:xfrm>
            <a:off x="4080566" y="2251928"/>
            <a:ext cx="5667595"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1" tIns="54371" rIns="108741" bIns="54371">
            <a:spAutoFit/>
          </a:bodyPr>
          <a:lstStyle>
            <a:lvl1pPr eaLnBrk="0" hangingPunct="0">
              <a:defRPr>
                <a:solidFill>
                  <a:srgbClr val="000000"/>
                </a:solidFill>
                <a:latin typeface="Arial" panose="020B0604020202020204" pitchFamily="34" charset="0"/>
              </a:defRPr>
            </a:lvl1pPr>
            <a:lvl2pPr marL="742950" indent="-285750" eaLnBrk="0" hangingPunct="0">
              <a:defRPr>
                <a:solidFill>
                  <a:srgbClr val="000000"/>
                </a:solidFill>
                <a:latin typeface="Arial" panose="020B0604020202020204" pitchFamily="34" charset="0"/>
              </a:defRPr>
            </a:lvl2pPr>
            <a:lvl3pPr marL="1143000" indent="-228600" eaLnBrk="0" hangingPunct="0">
              <a:defRPr>
                <a:solidFill>
                  <a:srgbClr val="000000"/>
                </a:solidFill>
                <a:latin typeface="Arial" panose="020B0604020202020204" pitchFamily="34" charset="0"/>
              </a:defRPr>
            </a:lvl3pPr>
            <a:lvl4pPr marL="1600200" indent="-228600" eaLnBrk="0" hangingPunct="0">
              <a:defRPr>
                <a:solidFill>
                  <a:srgbClr val="000000"/>
                </a:solidFill>
                <a:latin typeface="Arial" panose="020B0604020202020204" pitchFamily="34" charset="0"/>
              </a:defRPr>
            </a:lvl4pPr>
            <a:lvl5pPr marL="2057400" indent="-228600" eaLnBrk="0" hangingPunct="0">
              <a:defRPr>
                <a:solidFill>
                  <a:srgbClr val="000000"/>
                </a:solidFill>
                <a:latin typeface="Arial" panose="020B0604020202020204" pitchFamily="34" charset="0"/>
              </a:defRPr>
            </a:lvl5pPr>
            <a:lvl6pPr marL="2514600" indent="-228600" eaLnBrk="0" fontAlgn="base" hangingPunct="0">
              <a:spcBef>
                <a:spcPct val="0"/>
              </a:spcBef>
              <a:spcAft>
                <a:spcPct val="0"/>
              </a:spcAft>
              <a:defRPr>
                <a:solidFill>
                  <a:srgbClr val="000000"/>
                </a:solidFill>
                <a:latin typeface="Arial" panose="020B0604020202020204" pitchFamily="34" charset="0"/>
              </a:defRPr>
            </a:lvl6pPr>
            <a:lvl7pPr marL="2971800" indent="-228600" eaLnBrk="0" fontAlgn="base" hangingPunct="0">
              <a:spcBef>
                <a:spcPct val="0"/>
              </a:spcBef>
              <a:spcAft>
                <a:spcPct val="0"/>
              </a:spcAft>
              <a:defRPr>
                <a:solidFill>
                  <a:srgbClr val="000000"/>
                </a:solidFill>
                <a:latin typeface="Arial" panose="020B0604020202020204" pitchFamily="34" charset="0"/>
              </a:defRPr>
            </a:lvl7pPr>
            <a:lvl8pPr marL="3429000" indent="-228600" eaLnBrk="0" fontAlgn="base" hangingPunct="0">
              <a:spcBef>
                <a:spcPct val="0"/>
              </a:spcBef>
              <a:spcAft>
                <a:spcPct val="0"/>
              </a:spcAft>
              <a:defRPr>
                <a:solidFill>
                  <a:srgbClr val="000000"/>
                </a:solidFill>
                <a:latin typeface="Arial" panose="020B0604020202020204" pitchFamily="34" charset="0"/>
              </a:defRPr>
            </a:lvl8pPr>
            <a:lvl9pPr marL="3886200" indent="-228600" eaLnBrk="0" fontAlgn="base" hangingPunct="0">
              <a:spcBef>
                <a:spcPct val="0"/>
              </a:spcBef>
              <a:spcAft>
                <a:spcPct val="0"/>
              </a:spcAft>
              <a:defRPr>
                <a:solidFill>
                  <a:srgbClr val="000000"/>
                </a:solidFill>
                <a:latin typeface="Arial" panose="020B0604020202020204" pitchFamily="34" charset="0"/>
              </a:defRPr>
            </a:lvl9pPr>
          </a:lstStyle>
          <a:p>
            <a:pPr algn="ctr" eaLnBrk="1" fontAlgn="base" hangingPunct="1">
              <a:spcBef>
                <a:spcPct val="0"/>
              </a:spcBef>
              <a:spcAft>
                <a:spcPct val="0"/>
              </a:spcAft>
            </a:pPr>
            <a:r>
              <a:rPr lang="zh-CN" altLang="en-US" sz="6600" b="1" dirty="0" smtClean="0">
                <a:solidFill>
                  <a:srgbClr val="FFFF00"/>
                </a:solidFill>
                <a:latin typeface="华文隶书" panose="02010800040101010101" charset="-122"/>
                <a:ea typeface="华文隶书" panose="02010800040101010101" charset="-122"/>
              </a:rPr>
              <a:t>《长恨歌》</a:t>
            </a:r>
            <a:endParaRPr lang="zh-CN" altLang="en-US" sz="6600" b="1" dirty="0">
              <a:solidFill>
                <a:srgbClr val="FFFF00"/>
              </a:solidFill>
              <a:latin typeface="华文隶书" panose="02010800040101010101" charset="-122"/>
              <a:ea typeface="华文隶书" panose="02010800040101010101" charset="-122"/>
            </a:endParaRPr>
          </a:p>
        </p:txBody>
      </p:sp>
      <p:sp>
        <p:nvSpPr>
          <p:cNvPr id="10" name="AutoShape 2"/>
          <p:cNvSpPr>
            <a:spLocks noChangeArrowheads="1"/>
          </p:cNvSpPr>
          <p:nvPr/>
        </p:nvSpPr>
        <p:spPr bwMode="gray">
          <a:xfrm>
            <a:off x="2804428" y="3743267"/>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algn="ctr" eaLnBrk="1" fontAlgn="base" hangingPunct="1">
              <a:spcBef>
                <a:spcPct val="0"/>
              </a:spcBef>
              <a:spcAft>
                <a:spcPct val="0"/>
              </a:spcAft>
            </a:pPr>
            <a:r>
              <a:rPr lang="zh-CN" altLang="en-US" sz="4800" dirty="0" smtClean="0">
                <a:solidFill>
                  <a:srgbClr val="FFFF00"/>
                </a:solidFill>
                <a:latin typeface="华文隶书" panose="02010800040101010101" charset="-122"/>
                <a:ea typeface="华文隶书" panose="02010800040101010101" charset="-122"/>
                <a:sym typeface="宋体" panose="02010600030101010101" pitchFamily="2" charset="-122"/>
              </a:rPr>
              <a:t>主题探究</a:t>
            </a:r>
            <a:endParaRPr lang="zh-CN" altLang="en-US" sz="4800" dirty="0">
              <a:solidFill>
                <a:srgbClr val="FFFF00"/>
              </a:solidFill>
              <a:latin typeface="华文隶书" panose="02010800040101010101" charset="-122"/>
              <a:ea typeface="华文隶书" panose="02010800040101010101" charset="-122"/>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6146"/>
                                        </p:tgtEl>
                                        <p:attrNameLst>
                                          <p:attrName>style.visibility</p:attrName>
                                        </p:attrNameLst>
                                      </p:cBhvr>
                                      <p:to>
                                        <p:strVal val="visible"/>
                                      </p:to>
                                    </p:set>
                                  </p:childTnLst>
                                </p:cTn>
                              </p:par>
                            </p:childTnLst>
                          </p:cTn>
                        </p:par>
                        <p:par>
                          <p:cTn id="12" fill="hold">
                            <p:stCondLst>
                              <p:cond delay="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lide(fromLeft)">
                                      <p:cBhvr>
                                        <p:cTn id="15" dur="500"/>
                                        <p:tgtEl>
                                          <p:spTgt spid="3"/>
                                        </p:tgtEl>
                                      </p:cBhvr>
                                    </p:animEffect>
                                  </p:childTnLst>
                                </p:cTn>
                              </p:par>
                              <p:par>
                                <p:cTn id="16" presetID="26" presetClass="emph" presetSubtype="0" fill="hold" nodeType="withEffect">
                                  <p:stCondLst>
                                    <p:cond delay="0"/>
                                  </p:stCondLst>
                                  <p:childTnLst>
                                    <p:animEffect transition="out" filter="fade">
                                      <p:cBhvr>
                                        <p:cTn id="17" dur="500" tmFilter="0, 0; .2, .5; .8, .5; 1, 0"/>
                                        <p:tgtEl>
                                          <p:spTgt spid="5"/>
                                        </p:tgtEl>
                                      </p:cBhvr>
                                    </p:animEffect>
                                    <p:animScale>
                                      <p:cBhvr>
                                        <p:cTn id="18" dur="250" autoRev="1" fill="hold"/>
                                        <p:tgtEl>
                                          <p:spTgt spid="5"/>
                                        </p:tgtEl>
                                      </p:cBhvr>
                                      <p:by x="105000" y="105000"/>
                                    </p:animScale>
                                  </p:childTnLst>
                                </p:cTn>
                              </p:par>
                            </p:childTnLst>
                          </p:cTn>
                        </p:par>
                        <p:par>
                          <p:cTn id="19" fill="hold">
                            <p:stCondLst>
                              <p:cond delay="50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9"/>
                                        </p:tgtEl>
                                        <p:attrNameLst>
                                          <p:attrName>style.visibility</p:attrName>
                                        </p:attrNameLst>
                                      </p:cBhvr>
                                      <p:to>
                                        <p:strVal val="visible"/>
                                      </p:to>
                                    </p:set>
                                    <p:anim calcmode="discrete" valueType="clr">
                                      <p:cBhvr override="childStyle">
                                        <p:cTn id="22" dur="50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3" dur="500"/>
                                        <p:tgtEl>
                                          <p:spTgt spid="9"/>
                                        </p:tgtEl>
                                        <p:attrNameLst>
                                          <p:attrName>fillcolor</p:attrName>
                                        </p:attrNameLst>
                                      </p:cBhvr>
                                      <p:tavLst>
                                        <p:tav tm="0">
                                          <p:val>
                                            <p:clrVal>
                                              <a:schemeClr val="accent2"/>
                                            </p:clrVal>
                                          </p:val>
                                        </p:tav>
                                        <p:tav tm="50000">
                                          <p:val>
                                            <p:clrVal>
                                              <a:schemeClr val="hlink"/>
                                            </p:clrVal>
                                          </p:val>
                                        </p:tav>
                                      </p:tavLst>
                                    </p:anim>
                                    <p:set>
                                      <p:cBhvr>
                                        <p:cTn id="24" dur="500"/>
                                        <p:tgtEl>
                                          <p:spTgt spid="9"/>
                                        </p:tgtEl>
                                        <p:attrNameLst>
                                          <p:attrName>fill.type</p:attrName>
                                        </p:attrNameLst>
                                      </p:cBhvr>
                                      <p:to>
                                        <p:strVal val="solid"/>
                                      </p:to>
                                    </p:set>
                                  </p:childTnLst>
                                </p:cTn>
                              </p:par>
                            </p:childTnLst>
                          </p:cTn>
                        </p:par>
                        <p:par>
                          <p:cTn id="25" fill="hold">
                            <p:stCondLst>
                              <p:cond delay="200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lide(fromLeft)">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6" grpId="2"/>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P spid="3" grpId="0" bldLvl="0" animBg="1"/>
      <p:bldP spid="9" grpId="0"/>
      <p:bldP spid="10" grpId="0" bldLvl="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6562" name="Object 2"/>
          <p:cNvGraphicFramePr/>
          <p:nvPr/>
        </p:nvGraphicFramePr>
        <p:xfrm>
          <a:off x="2132489" y="2165192"/>
          <a:ext cx="7569200" cy="3132455"/>
        </p:xfrm>
        <a:graphic>
          <a:graphicData uri="http://schemas.openxmlformats.org/presentationml/2006/ole">
            <mc:AlternateContent xmlns:mc="http://schemas.openxmlformats.org/markup-compatibility/2006">
              <mc:Choice xmlns:v="urn:schemas-microsoft-com:vml" Requires="v">
                <p:oleObj spid="_x0000_s3149" name="" r:id="rId1" imgW="7993380" imgH="3291840" progId="Word.Document.8">
                  <p:embed/>
                </p:oleObj>
              </mc:Choice>
              <mc:Fallback>
                <p:oleObj name="" r:id="rId1" imgW="7993380" imgH="3291840" progId="Word.Document.8">
                  <p:embed/>
                  <p:pic>
                    <p:nvPicPr>
                      <p:cNvPr id="0" name="图片 3148"/>
                      <p:cNvPicPr/>
                      <p:nvPr/>
                    </p:nvPicPr>
                    <p:blipFill>
                      <a:blip r:embed="rId2"/>
                      <a:stretch>
                        <a:fillRect/>
                      </a:stretch>
                    </p:blipFill>
                    <p:spPr>
                      <a:xfrm>
                        <a:off x="2132489" y="2165192"/>
                        <a:ext cx="7569200" cy="3132455"/>
                      </a:xfrm>
                      <a:prstGeom prst="rect">
                        <a:avLst/>
                      </a:prstGeom>
                      <a:noFill/>
                      <a:ln w="38100">
                        <a:noFill/>
                        <a:miter/>
                      </a:ln>
                    </p:spPr>
                  </p:pic>
                </p:oleObj>
              </mc:Fallback>
            </mc:AlternateContent>
          </a:graphicData>
        </a:graphic>
      </p:graphicFrame>
      <p:graphicFrame>
        <p:nvGraphicFramePr>
          <p:cNvPr id="1020933" name="对象 1020932"/>
          <p:cNvGraphicFramePr/>
          <p:nvPr/>
        </p:nvGraphicFramePr>
        <p:xfrm>
          <a:off x="781050" y="1212850"/>
          <a:ext cx="10566400" cy="576580"/>
        </p:xfrm>
        <a:graphic>
          <a:graphicData uri="http://schemas.openxmlformats.org/presentationml/2006/ole">
            <mc:AlternateContent xmlns:mc="http://schemas.openxmlformats.org/markup-compatibility/2006">
              <mc:Choice xmlns:v="urn:schemas-microsoft-com:vml" Requires="v">
                <p:oleObj spid="_x0000_s3086" name="" r:id="rId3" imgW="28829000" imgH="1346200" progId="Photoshop.Image.7">
                  <p:embed/>
                </p:oleObj>
              </mc:Choice>
              <mc:Fallback>
                <p:oleObj name="" r:id="rId3" imgW="28829000" imgH="1346200" progId="Photoshop.Image.7">
                  <p:embed/>
                  <p:pic>
                    <p:nvPicPr>
                      <p:cNvPr id="0" name="图片 3085"/>
                      <p:cNvPicPr/>
                      <p:nvPr/>
                    </p:nvPicPr>
                    <p:blipFill>
                      <a:blip r:embed="rId4"/>
                      <a:stretch>
                        <a:fillRect/>
                      </a:stretch>
                    </p:blipFill>
                    <p:spPr>
                      <a:xfrm>
                        <a:off x="781050" y="1212850"/>
                        <a:ext cx="10566400" cy="576580"/>
                      </a:xfrm>
                      <a:prstGeom prst="rect">
                        <a:avLst/>
                      </a:prstGeom>
                      <a:noFill/>
                      <a:ln w="38100">
                        <a:noFill/>
                        <a:miter/>
                      </a:ln>
                    </p:spPr>
                  </p:pic>
                </p:oleObj>
              </mc:Fallback>
            </mc:AlternateContent>
          </a:graphicData>
        </a:graphic>
      </p:graphicFrame>
      <p:sp>
        <p:nvSpPr>
          <p:cNvPr id="1020932" name="矩形 1020931"/>
          <p:cNvSpPr/>
          <p:nvPr/>
        </p:nvSpPr>
        <p:spPr>
          <a:xfrm>
            <a:off x="1629410" y="1193800"/>
            <a:ext cx="10094595" cy="645160"/>
          </a:xfrm>
          <a:prstGeom prst="rect">
            <a:avLst/>
          </a:prstGeom>
          <a:noFill/>
          <a:ln w="9525">
            <a:noFill/>
          </a:ln>
        </p:spPr>
        <p:txBody>
          <a:bodyPr wrap="square" anchor="t">
            <a:spAutoFit/>
          </a:bodyPr>
          <a:p>
            <a:pPr algn="just" defTabSz="914400" hangingPunct="0">
              <a:buClr>
                <a:schemeClr val="accent1"/>
              </a:buClr>
              <a:tabLst>
                <a:tab pos="5466080" algn="l"/>
              </a:tabLst>
            </a:pPr>
            <a:r>
              <a:rPr lang="zh-CN" altLang="en-US" sz="3600" dirty="0">
                <a:solidFill>
                  <a:srgbClr val="000000"/>
                </a:solidFill>
                <a:latin typeface="Times New Roman" panose="02020603050405020304" pitchFamily="18" charset="0"/>
                <a:ea typeface="黑体" panose="02010609060101010101" pitchFamily="49" charset="-122"/>
              </a:rPr>
              <a:t>重点六　文本艺术特色 </a:t>
            </a:r>
            <a:endParaRPr lang="zh-CN" altLang="en-US" sz="3600">
              <a:solidFill>
                <a:srgbClr val="000000"/>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box(in)">
                                      <p:cBhvr>
                                        <p:cTn id="7" dur="500"/>
                                        <p:tgtEl>
                                          <p:spTgt spid="66562"/>
                                        </p:tgtEl>
                                      </p:cBhvr>
                                    </p:animEffect>
                                  </p:childTnLst>
                                </p:cTn>
                              </p:par>
                              <p:par>
                                <p:cTn id="8" presetID="3" presetClass="entr" presetSubtype="10" fill="hold" nodeType="withEffect">
                                  <p:stCondLst>
                                    <p:cond delay="0"/>
                                  </p:stCondLst>
                                  <p:childTnLst>
                                    <p:set>
                                      <p:cBhvr>
                                        <p:cTn id="9" dur="1" fill="hold">
                                          <p:stCondLst>
                                            <p:cond delay="0"/>
                                          </p:stCondLst>
                                        </p:cTn>
                                        <p:tgtEl>
                                          <p:spTgt spid="1020933"/>
                                        </p:tgtEl>
                                        <p:attrNameLst>
                                          <p:attrName>style.visibility</p:attrName>
                                        </p:attrNameLst>
                                      </p:cBhvr>
                                      <p:to>
                                        <p:strVal val="visible"/>
                                      </p:to>
                                    </p:set>
                                    <p:animEffect transition="in" filter="blinds(horizontal)">
                                      <p:cBhvr>
                                        <p:cTn id="10" dur="500"/>
                                        <p:tgtEl>
                                          <p:spTgt spid="102093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20932"/>
                                        </p:tgtEl>
                                        <p:attrNameLst>
                                          <p:attrName>style.visibility</p:attrName>
                                        </p:attrNameLst>
                                      </p:cBhvr>
                                      <p:to>
                                        <p:strVal val="visible"/>
                                      </p:to>
                                    </p:set>
                                    <p:animEffect transition="in" filter="blinds(horizontal)">
                                      <p:cBhvr>
                                        <p:cTn id="13" dur="500"/>
                                        <p:tgtEl>
                                          <p:spTgt spid="10209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093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4" name="Rectangle 4"/>
          <p:cNvSpPr>
            <a:spLocks noGrp="1"/>
          </p:cNvSpPr>
          <p:nvPr>
            <p:ph type="body" idx="4294967295"/>
          </p:nvPr>
        </p:nvSpPr>
        <p:spPr>
          <a:xfrm>
            <a:off x="1240790" y="1163955"/>
            <a:ext cx="10014585" cy="4831080"/>
          </a:xfrm>
        </p:spPr>
        <p:txBody>
          <a:bodyPr vert="horz" wrap="square" lIns="91440" tIns="45720" rIns="91440" bIns="45720" anchor="t"/>
          <a:p>
            <a:pPr eaLnBrk="1" hangingPunct="1">
              <a:lnSpc>
                <a:spcPct val="130000"/>
              </a:lnSpc>
              <a:buNone/>
            </a:pPr>
            <a:r>
              <a:rPr lang="en-US" altLang="zh-CN" sz="3200" b="1">
                <a:solidFill>
                  <a:srgbClr val="FF0000"/>
                </a:solidFill>
                <a:latin typeface="华文中宋" panose="02010600040101010101" pitchFamily="2" charset="-122"/>
                <a:ea typeface="华文中宋" panose="02010600040101010101" pitchFamily="2" charset="-122"/>
              </a:rPr>
              <a:t>1.</a:t>
            </a:r>
            <a:r>
              <a:rPr lang="zh-CN" altLang="en-US" sz="3200" b="1" dirty="0">
                <a:solidFill>
                  <a:srgbClr val="FF0000"/>
                </a:solidFill>
                <a:latin typeface="华文中宋" panose="02010600040101010101" pitchFamily="2" charset="-122"/>
                <a:ea typeface="华文中宋" panose="02010600040101010101" pitchFamily="2" charset="-122"/>
              </a:rPr>
              <a:t>情节设计曲折巧妙。</a:t>
            </a:r>
            <a:endParaRPr lang="zh-CN" altLang="en-US" sz="3200" b="1" dirty="0">
              <a:solidFill>
                <a:srgbClr val="FF0000"/>
              </a:solidFill>
              <a:latin typeface="华文中宋" panose="02010600040101010101" pitchFamily="2" charset="-122"/>
              <a:ea typeface="华文中宋" panose="02010600040101010101" pitchFamily="2" charset="-122"/>
            </a:endParaRPr>
          </a:p>
          <a:p>
            <a:pPr eaLnBrk="1" hangingPunct="1">
              <a:lnSpc>
                <a:spcPct val="130000"/>
              </a:lnSpc>
              <a:buNone/>
            </a:pPr>
            <a:r>
              <a:rPr lang="zh-CN" altLang="en-US" sz="3200" b="1" dirty="0">
                <a:solidFill>
                  <a:srgbClr val="0000FF"/>
                </a:solidFill>
                <a:latin typeface="华文中宋" panose="02010600040101010101" pitchFamily="2" charset="-122"/>
                <a:ea typeface="华文中宋" panose="02010600040101010101" pitchFamily="2" charset="-122"/>
              </a:rPr>
              <a:t>　波澜屡生、高潮迭起。</a:t>
            </a:r>
            <a:endParaRPr lang="zh-CN" altLang="en-US" sz="3200" b="1" dirty="0">
              <a:solidFill>
                <a:srgbClr val="0000FF"/>
              </a:solidFill>
              <a:latin typeface="华文中宋" panose="02010600040101010101" pitchFamily="2" charset="-122"/>
              <a:ea typeface="华文中宋" panose="02010600040101010101" pitchFamily="2" charset="-122"/>
            </a:endParaRPr>
          </a:p>
          <a:p>
            <a:pPr eaLnBrk="1" hangingPunct="1">
              <a:lnSpc>
                <a:spcPct val="130000"/>
              </a:lnSpc>
              <a:buNone/>
            </a:pPr>
            <a:r>
              <a:rPr lang="zh-CN" altLang="en-US" sz="3200" b="1" dirty="0">
                <a:solidFill>
                  <a:srgbClr val="0000FF"/>
                </a:solidFill>
                <a:latin typeface="华文中宋" panose="02010600040101010101" pitchFamily="2" charset="-122"/>
                <a:ea typeface="华文中宋" panose="02010600040101010101" pitchFamily="2" charset="-122"/>
              </a:rPr>
              <a:t>　贵妃专宠</a:t>
            </a:r>
            <a:r>
              <a:rPr lang="en-US" altLang="zh-CN" sz="3200" b="1">
                <a:solidFill>
                  <a:srgbClr val="0000FF"/>
                </a:solidFill>
                <a:latin typeface="华文中宋" panose="02010600040101010101" pitchFamily="2" charset="-122"/>
                <a:ea typeface="华文中宋" panose="02010600040101010101" pitchFamily="2" charset="-122"/>
              </a:rPr>
              <a:t>——</a:t>
            </a:r>
            <a:r>
              <a:rPr lang="zh-CN" altLang="en-US" sz="3200" b="1" dirty="0">
                <a:solidFill>
                  <a:srgbClr val="0000FF"/>
                </a:solidFill>
                <a:latin typeface="华文中宋" panose="02010600040101010101" pitchFamily="2" charset="-122"/>
                <a:ea typeface="华文中宋" panose="02010600040101010101" pitchFamily="2" charset="-122"/>
              </a:rPr>
              <a:t>渔阳鼙鼓</a:t>
            </a:r>
            <a:r>
              <a:rPr lang="en-US" altLang="zh-CN" sz="3200" b="1">
                <a:solidFill>
                  <a:srgbClr val="0000FF"/>
                </a:solidFill>
                <a:latin typeface="华文中宋" panose="02010600040101010101" pitchFamily="2" charset="-122"/>
                <a:ea typeface="华文中宋" panose="02010600040101010101" pitchFamily="2" charset="-122"/>
              </a:rPr>
              <a:t>——</a:t>
            </a:r>
            <a:r>
              <a:rPr lang="zh-CN" altLang="en-US" sz="3200" b="1" dirty="0">
                <a:solidFill>
                  <a:srgbClr val="0000FF"/>
                </a:solidFill>
                <a:latin typeface="华文中宋" panose="02010600040101010101" pitchFamily="2" charset="-122"/>
                <a:ea typeface="华文中宋" panose="02010600040101010101" pitchFamily="2" charset="-122"/>
              </a:rPr>
              <a:t>马嵬赐死</a:t>
            </a:r>
            <a:r>
              <a:rPr lang="en-US" altLang="zh-CN" sz="3200" b="1">
                <a:solidFill>
                  <a:srgbClr val="0000FF"/>
                </a:solidFill>
                <a:latin typeface="华文中宋" panose="02010600040101010101" pitchFamily="2" charset="-122"/>
                <a:ea typeface="华文中宋" panose="02010600040101010101" pitchFamily="2" charset="-122"/>
              </a:rPr>
              <a:t>——</a:t>
            </a:r>
            <a:endParaRPr lang="en-US" altLang="zh-CN" sz="3200" b="1">
              <a:solidFill>
                <a:srgbClr val="0000FF"/>
              </a:solidFill>
              <a:latin typeface="华文中宋" panose="02010600040101010101" pitchFamily="2" charset="-122"/>
              <a:ea typeface="华文中宋" panose="02010600040101010101" pitchFamily="2" charset="-122"/>
            </a:endParaRPr>
          </a:p>
          <a:p>
            <a:pPr eaLnBrk="1" hangingPunct="1">
              <a:lnSpc>
                <a:spcPct val="130000"/>
              </a:lnSpc>
              <a:buNone/>
            </a:pPr>
            <a:r>
              <a:rPr lang="zh-CN" altLang="en-US" sz="3200" b="1" dirty="0">
                <a:solidFill>
                  <a:srgbClr val="0000FF"/>
                </a:solidFill>
                <a:latin typeface="华文中宋" panose="02010600040101010101" pitchFamily="2" charset="-122"/>
                <a:ea typeface="华文中宋" panose="02010600040101010101" pitchFamily="2" charset="-122"/>
              </a:rPr>
              <a:t>　玄宗思念</a:t>
            </a:r>
            <a:r>
              <a:rPr lang="en-US" altLang="zh-CN" sz="3200" b="1">
                <a:solidFill>
                  <a:srgbClr val="0000FF"/>
                </a:solidFill>
                <a:latin typeface="华文中宋" panose="02010600040101010101" pitchFamily="2" charset="-122"/>
                <a:ea typeface="华文中宋" panose="02010600040101010101" pitchFamily="2" charset="-122"/>
              </a:rPr>
              <a:t>——</a:t>
            </a:r>
            <a:r>
              <a:rPr lang="zh-CN" altLang="en-US" sz="3200" b="1" dirty="0">
                <a:solidFill>
                  <a:srgbClr val="0000FF"/>
                </a:solidFill>
                <a:latin typeface="华文中宋" panose="02010600040101010101" pitchFamily="2" charset="-122"/>
                <a:ea typeface="华文中宋" panose="02010600040101010101" pitchFamily="2" charset="-122"/>
              </a:rPr>
              <a:t>玉容仙境</a:t>
            </a:r>
            <a:r>
              <a:rPr lang="en-US" altLang="zh-CN" sz="3200" b="1">
                <a:solidFill>
                  <a:srgbClr val="0000FF"/>
                </a:solidFill>
                <a:latin typeface="华文中宋" panose="02010600040101010101" pitchFamily="2" charset="-122"/>
                <a:ea typeface="华文中宋" panose="02010600040101010101" pitchFamily="2" charset="-122"/>
              </a:rPr>
              <a:t>——</a:t>
            </a:r>
            <a:r>
              <a:rPr lang="zh-CN" altLang="en-US" sz="3200" b="1" dirty="0">
                <a:solidFill>
                  <a:srgbClr val="0000FF"/>
                </a:solidFill>
                <a:latin typeface="华文中宋" panose="02010600040101010101" pitchFamily="2" charset="-122"/>
                <a:ea typeface="华文中宋" panose="02010600040101010101" pitchFamily="2" charset="-122"/>
              </a:rPr>
              <a:t>寄物传情</a:t>
            </a:r>
            <a:endParaRPr lang="zh-CN" altLang="en-US" sz="3200" b="1" dirty="0">
              <a:solidFill>
                <a:srgbClr val="0000FF"/>
              </a:solidFill>
              <a:latin typeface="华文中宋" panose="02010600040101010101" pitchFamily="2" charset="-122"/>
              <a:ea typeface="华文中宋" panose="02010600040101010101" pitchFamily="2" charset="-122"/>
            </a:endParaRPr>
          </a:p>
          <a:p>
            <a:pPr eaLnBrk="1" hangingPunct="1">
              <a:lnSpc>
                <a:spcPct val="130000"/>
              </a:lnSpc>
              <a:buNone/>
            </a:pPr>
            <a:r>
              <a:rPr lang="en-US" altLang="zh-CN" sz="3200" b="1">
                <a:solidFill>
                  <a:srgbClr val="FF0000"/>
                </a:solidFill>
                <a:latin typeface="华文中宋" panose="02010600040101010101" pitchFamily="2" charset="-122"/>
                <a:ea typeface="华文中宋" panose="02010600040101010101" pitchFamily="2" charset="-122"/>
              </a:rPr>
              <a:t>2.</a:t>
            </a:r>
            <a:r>
              <a:rPr lang="zh-CN" altLang="en-US" sz="3200" b="1" dirty="0">
                <a:solidFill>
                  <a:srgbClr val="FF0000"/>
                </a:solidFill>
                <a:latin typeface="华文中宋" panose="02010600040101010101" pitchFamily="2" charset="-122"/>
                <a:ea typeface="华文中宋" panose="02010600040101010101" pitchFamily="2" charset="-122"/>
              </a:rPr>
              <a:t>现实情节和想象情节结合，富有传奇和浪漫色彩。</a:t>
            </a:r>
            <a:endParaRPr lang="zh-CN" altLang="en-US" sz="3200" b="1" dirty="0">
              <a:solidFill>
                <a:srgbClr val="FF0000"/>
              </a:solidFill>
              <a:latin typeface="华文中宋" panose="02010600040101010101" pitchFamily="2" charset="-122"/>
              <a:ea typeface="华文中宋" panose="02010600040101010101" pitchFamily="2" charset="-122"/>
            </a:endParaRPr>
          </a:p>
          <a:p>
            <a:pPr eaLnBrk="1" hangingPunct="1">
              <a:lnSpc>
                <a:spcPct val="130000"/>
              </a:lnSpc>
              <a:buNone/>
            </a:pPr>
            <a:r>
              <a:rPr lang="zh-CN" altLang="en-US" sz="3200" dirty="0">
                <a:latin typeface="楷体_GB2312" panose="02010600030101010101" pitchFamily="49" charset="-122"/>
                <a:ea typeface="楷体_GB2312" panose="02010600030101010101" pitchFamily="49" charset="-122"/>
              </a:rPr>
              <a:t> </a:t>
            </a:r>
            <a:r>
              <a:rPr lang="zh-CN" altLang="en-US" sz="3200" b="1" dirty="0">
                <a:solidFill>
                  <a:srgbClr val="0000FF"/>
                </a:solidFill>
                <a:latin typeface="华文中宋" panose="02010600040101010101" pitchFamily="2" charset="-122"/>
                <a:ea typeface="华文中宋" panose="02010600040101010101" pitchFamily="2" charset="-122"/>
              </a:rPr>
              <a:t>入蜀（实）回宫（实） 回宫（实）</a:t>
            </a:r>
            <a:endParaRPr lang="zh-CN" altLang="en-US" sz="3200" b="1" dirty="0">
              <a:solidFill>
                <a:srgbClr val="0000FF"/>
              </a:solidFill>
              <a:latin typeface="华文中宋" panose="02010600040101010101" pitchFamily="2" charset="-122"/>
              <a:ea typeface="华文中宋" panose="02010600040101010101" pitchFamily="2" charset="-122"/>
            </a:endParaRPr>
          </a:p>
          <a:p>
            <a:pPr eaLnBrk="1" hangingPunct="1">
              <a:lnSpc>
                <a:spcPct val="130000"/>
              </a:lnSpc>
              <a:buNone/>
            </a:pPr>
            <a:endParaRPr lang="zh-CN" altLang="en-US" sz="3200" b="1" dirty="0">
              <a:solidFill>
                <a:srgbClr val="0000FF"/>
              </a:solidFill>
              <a:latin typeface="华文中宋" panose="02010600040101010101" pitchFamily="2" charset="-122"/>
              <a:ea typeface="华文中宋" panose="02010600040101010101" pitchFamily="2" charset="-122"/>
            </a:endParaRPr>
          </a:p>
          <a:p>
            <a:pPr eaLnBrk="1" hangingPunct="1">
              <a:lnSpc>
                <a:spcPct val="130000"/>
              </a:lnSpc>
              <a:buNone/>
            </a:pPr>
            <a:r>
              <a:rPr lang="zh-CN" altLang="en-US" sz="800" b="1" dirty="0">
                <a:solidFill>
                  <a:srgbClr val="0000FF"/>
                </a:solidFill>
                <a:latin typeface="华文中宋" panose="02010600040101010101" pitchFamily="2" charset="-122"/>
                <a:ea typeface="华文中宋" panose="02010600040101010101" pitchFamily="2" charset="-122"/>
              </a:rPr>
              <a:t>　</a:t>
            </a:r>
            <a:endParaRPr lang="zh-CN" altLang="en-US" sz="800" b="1" dirty="0">
              <a:solidFill>
                <a:srgbClr val="0000FF"/>
              </a:solidFill>
              <a:latin typeface="华文中宋" panose="02010600040101010101" pitchFamily="2" charset="-122"/>
              <a:ea typeface="华文中宋" panose="02010600040101010101" pitchFamily="2" charset="-122"/>
            </a:endParaRPr>
          </a:p>
        </p:txBody>
      </p:sp>
    </p:spTree>
  </p:cSld>
  <p:clrMapOvr>
    <a:masterClrMapping/>
  </p:clrMapOvr>
  <p:transition spd="slow">
    <p:randomBar dir="vert"/>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上下箭头标注 175105"/>
          <p:cNvSpPr/>
          <p:nvPr/>
        </p:nvSpPr>
        <p:spPr>
          <a:xfrm>
            <a:off x="4953000" y="2514600"/>
            <a:ext cx="2286000" cy="1676400"/>
          </a:xfrm>
          <a:prstGeom prst="upDownArrowCallout">
            <a:avLst>
              <a:gd name="adj1" fmla="val 34090"/>
              <a:gd name="adj2" fmla="val 34090"/>
              <a:gd name="adj3" fmla="val 12500"/>
              <a:gd name="adj4" fmla="val 50000"/>
            </a:avLst>
          </a:prstGeom>
          <a:solidFill>
            <a:schemeClr val="accent2">
              <a:lumMod val="60000"/>
              <a:lumOff val="40000"/>
            </a:schemeClr>
          </a:solidFill>
          <a:ln w="9525" cap="flat" cmpd="sng">
            <a:solidFill>
              <a:schemeClr val="tx1"/>
            </a:solidFill>
            <a:prstDash val="solid"/>
            <a:miter/>
            <a:headEnd type="none" w="med" len="med"/>
            <a:tailEnd type="none" w="med" len="med"/>
          </a:ln>
        </p:spPr>
        <p:txBody>
          <a:bodyPr wrap="none" anchor="ctr"/>
          <a:p>
            <a:pPr algn="ctr"/>
            <a:r>
              <a:rPr lang="zh-CN" altLang="en-US" sz="4000" b="1" dirty="0">
                <a:solidFill>
                  <a:srgbClr val="FF0000"/>
                </a:solidFill>
                <a:latin typeface="Times New Roman" panose="02020603050405020304" pitchFamily="18" charset="0"/>
                <a:ea typeface="黑体" panose="02010609060101010101" pitchFamily="49" charset="-122"/>
              </a:rPr>
              <a:t>杨被赐死</a:t>
            </a:r>
            <a:endParaRPr lang="zh-CN" altLang="en-US" sz="4000" b="1" dirty="0">
              <a:solidFill>
                <a:srgbClr val="FF0000"/>
              </a:solidFill>
              <a:latin typeface="Times New Roman" panose="02020603050405020304" pitchFamily="18" charset="0"/>
              <a:ea typeface="黑体" panose="02010609060101010101" pitchFamily="49" charset="-122"/>
            </a:endParaRPr>
          </a:p>
        </p:txBody>
      </p:sp>
      <p:sp>
        <p:nvSpPr>
          <p:cNvPr id="175107" name="椭圆 175106"/>
          <p:cNvSpPr/>
          <p:nvPr/>
        </p:nvSpPr>
        <p:spPr>
          <a:xfrm>
            <a:off x="5334000" y="1981200"/>
            <a:ext cx="1524000" cy="533400"/>
          </a:xfrm>
          <a:prstGeom prst="ellipse">
            <a:avLst/>
          </a:prstGeom>
          <a:solidFill>
            <a:schemeClr val="accent2">
              <a:lumMod val="60000"/>
              <a:lumOff val="40000"/>
            </a:schemeClr>
          </a:solidFill>
          <a:ln w="9525" cap="flat" cmpd="sng">
            <a:solidFill>
              <a:schemeClr val="tx1"/>
            </a:solidFill>
            <a:prstDash val="solid"/>
            <a:headEnd type="none" w="med" len="med"/>
            <a:tailEnd type="none" w="med" len="med"/>
          </a:ln>
        </p:spPr>
        <p:txBody>
          <a:bodyPr wrap="none" anchor="ctr"/>
          <a:p>
            <a:pPr algn="ctr"/>
            <a:r>
              <a:rPr lang="zh-CN" altLang="en-US" sz="4000" b="1">
                <a:solidFill>
                  <a:srgbClr val="FF0000"/>
                </a:solidFill>
                <a:latin typeface="Times New Roman" panose="02020603050405020304" pitchFamily="18" charset="0"/>
                <a:ea typeface="黑体" panose="02010609060101010101" pitchFamily="49" charset="-122"/>
              </a:rPr>
              <a:t>乐</a:t>
            </a:r>
            <a:endParaRPr lang="zh-CN" altLang="en-US" sz="4000" b="1">
              <a:solidFill>
                <a:srgbClr val="FF0000"/>
              </a:solidFill>
              <a:latin typeface="Times New Roman" panose="02020603050405020304" pitchFamily="18" charset="0"/>
              <a:ea typeface="黑体" panose="02010609060101010101" pitchFamily="49" charset="-122"/>
            </a:endParaRPr>
          </a:p>
        </p:txBody>
      </p:sp>
      <p:sp>
        <p:nvSpPr>
          <p:cNvPr id="175108" name="椭圆 175107"/>
          <p:cNvSpPr/>
          <p:nvPr/>
        </p:nvSpPr>
        <p:spPr>
          <a:xfrm>
            <a:off x="5410200" y="4191000"/>
            <a:ext cx="1524000" cy="533400"/>
          </a:xfrm>
          <a:prstGeom prst="ellipse">
            <a:avLst/>
          </a:prstGeom>
          <a:solidFill>
            <a:schemeClr val="accent2">
              <a:lumMod val="60000"/>
              <a:lumOff val="40000"/>
            </a:schemeClr>
          </a:solidFill>
          <a:ln w="9525" cap="flat" cmpd="sng">
            <a:solidFill>
              <a:schemeClr val="tx1"/>
            </a:solidFill>
            <a:prstDash val="solid"/>
            <a:headEnd type="none" w="med" len="med"/>
            <a:tailEnd type="none" w="med" len="med"/>
          </a:ln>
        </p:spPr>
        <p:txBody>
          <a:bodyPr wrap="none" anchor="ctr"/>
          <a:p>
            <a:pPr algn="ctr"/>
            <a:r>
              <a:rPr lang="zh-CN" altLang="en-US" sz="4000" b="1">
                <a:solidFill>
                  <a:srgbClr val="FF0000"/>
                </a:solidFill>
                <a:latin typeface="Times New Roman" panose="02020603050405020304" pitchFamily="18" charset="0"/>
                <a:ea typeface="黑体" panose="02010609060101010101" pitchFamily="49" charset="-122"/>
              </a:rPr>
              <a:t>悲</a:t>
            </a:r>
            <a:endParaRPr lang="zh-CN" altLang="en-US" sz="4000" b="1">
              <a:solidFill>
                <a:srgbClr val="FF0000"/>
              </a:solidFill>
              <a:latin typeface="Times New Roman" panose="02020603050405020304" pitchFamily="18" charset="0"/>
              <a:ea typeface="黑体" panose="02010609060101010101" pitchFamily="49" charset="-122"/>
            </a:endParaRPr>
          </a:p>
        </p:txBody>
      </p:sp>
      <p:sp>
        <p:nvSpPr>
          <p:cNvPr id="175109" name="上箭头标注 175108"/>
          <p:cNvSpPr/>
          <p:nvPr/>
        </p:nvSpPr>
        <p:spPr>
          <a:xfrm>
            <a:off x="2514600" y="4724400"/>
            <a:ext cx="7162800" cy="1066800"/>
          </a:xfrm>
          <a:prstGeom prst="upArrowCallout">
            <a:avLst>
              <a:gd name="adj1" fmla="val 167857"/>
              <a:gd name="adj2" fmla="val 167857"/>
              <a:gd name="adj3" fmla="val 16666"/>
              <a:gd name="adj4" fmla="val 66667"/>
            </a:avLst>
          </a:prstGeom>
          <a:solidFill>
            <a:schemeClr val="accent2">
              <a:lumMod val="60000"/>
              <a:lumOff val="40000"/>
            </a:schemeClr>
          </a:solidFill>
          <a:ln w="9525" cap="flat" cmpd="sng">
            <a:solidFill>
              <a:schemeClr val="tx1"/>
            </a:solidFill>
            <a:prstDash val="solid"/>
            <a:miter/>
            <a:headEnd type="none" w="med" len="med"/>
            <a:tailEnd type="none" w="med" len="med"/>
          </a:ln>
        </p:spPr>
        <p:txBody>
          <a:bodyPr wrap="none" anchor="ctr"/>
          <a:p>
            <a:pPr algn="ctr"/>
            <a:r>
              <a:rPr lang="zh-CN" altLang="en-US" sz="4000" b="1" dirty="0">
                <a:solidFill>
                  <a:srgbClr val="FF0000"/>
                </a:solidFill>
                <a:latin typeface="Times New Roman" panose="02020603050405020304" pitchFamily="18" charset="0"/>
                <a:ea typeface="隶书" panose="02010509060101010101" pitchFamily="49" charset="-122"/>
              </a:rPr>
              <a:t>现实中思、睡梦中想、仙界里求</a:t>
            </a:r>
            <a:endParaRPr lang="zh-CN" altLang="en-US" sz="4000" b="1">
              <a:solidFill>
                <a:srgbClr val="FF0000"/>
              </a:solidFill>
              <a:latin typeface="Times New Roman" panose="02020603050405020304" pitchFamily="18" charset="0"/>
              <a:ea typeface="隶书" panose="02010509060101010101" pitchFamily="49" charset="-122"/>
            </a:endParaRPr>
          </a:p>
        </p:txBody>
      </p:sp>
      <p:sp>
        <p:nvSpPr>
          <p:cNvPr id="175110" name="下箭头标注 175109"/>
          <p:cNvSpPr/>
          <p:nvPr/>
        </p:nvSpPr>
        <p:spPr>
          <a:xfrm>
            <a:off x="2362200" y="990600"/>
            <a:ext cx="7315200" cy="990600"/>
          </a:xfrm>
          <a:prstGeom prst="downArrowCallout">
            <a:avLst>
              <a:gd name="adj1" fmla="val 184615"/>
              <a:gd name="adj2" fmla="val 184615"/>
              <a:gd name="adj3" fmla="val 16666"/>
              <a:gd name="adj4" fmla="val 66667"/>
            </a:avLst>
          </a:prstGeom>
          <a:solidFill>
            <a:schemeClr val="accent2">
              <a:lumMod val="60000"/>
              <a:lumOff val="40000"/>
            </a:schemeClr>
          </a:solidFill>
          <a:ln w="9525" cap="flat" cmpd="sng">
            <a:solidFill>
              <a:schemeClr val="tx1"/>
            </a:solidFill>
            <a:prstDash val="solid"/>
            <a:miter/>
            <a:headEnd type="none" w="med" len="med"/>
            <a:tailEnd type="none" w="med" len="med"/>
          </a:ln>
        </p:spPr>
        <p:txBody>
          <a:bodyPr wrap="none" anchor="ctr"/>
          <a:p>
            <a:pPr algn="ctr"/>
            <a:r>
              <a:rPr lang="zh-CN" altLang="en-US" sz="4000" b="1" dirty="0">
                <a:solidFill>
                  <a:srgbClr val="FF0000"/>
                </a:solidFill>
                <a:latin typeface="Times New Roman" panose="02020603050405020304" pitchFamily="18" charset="0"/>
                <a:ea typeface="隶书" panose="02010509060101010101" pitchFamily="49" charset="-122"/>
              </a:rPr>
              <a:t>求色、得色、迷色、荒政、误国</a:t>
            </a:r>
            <a:endParaRPr lang="zh-CN" altLang="en-US" sz="4000" b="1">
              <a:solidFill>
                <a:srgbClr val="FF0000"/>
              </a:solidFill>
              <a:latin typeface="Times New Roman" panose="02020603050405020304" pitchFamily="18" charset="0"/>
              <a:ea typeface="隶书" panose="02010509060101010101" pitchFamily="49" charset="-122"/>
            </a:endParaRPr>
          </a:p>
        </p:txBody>
      </p:sp>
      <p:sp>
        <p:nvSpPr>
          <p:cNvPr id="175111" name="文本框 175110"/>
          <p:cNvSpPr txBox="1"/>
          <p:nvPr/>
        </p:nvSpPr>
        <p:spPr>
          <a:xfrm>
            <a:off x="274955" y="2845435"/>
            <a:ext cx="4343400" cy="1014730"/>
          </a:xfrm>
          <a:prstGeom prst="rect">
            <a:avLst/>
          </a:prstGeom>
          <a:noFill/>
          <a:ln w="9525">
            <a:noFill/>
          </a:ln>
        </p:spPr>
        <p:txBody>
          <a:bodyPr>
            <a:spAutoFit/>
          </a:bodyPr>
          <a:p>
            <a:r>
              <a:rPr lang="zh-CN" altLang="en-US" sz="4800" dirty="0">
                <a:latin typeface="Times New Roman" panose="02020603050405020304" pitchFamily="18" charset="0"/>
              </a:rPr>
              <a:t> </a:t>
            </a:r>
            <a:r>
              <a:rPr lang="zh-CN" altLang="en-US" sz="4800" b="1" dirty="0">
                <a:solidFill>
                  <a:srgbClr val="FF0000"/>
                </a:solidFill>
                <a:latin typeface="Times New Roman" panose="02020603050405020304" pitchFamily="18" charset="0"/>
                <a:ea typeface="华文彩云" panose="02010800040101010101" pitchFamily="2" charset="-122"/>
              </a:rPr>
              <a:t> </a:t>
            </a:r>
            <a:r>
              <a:rPr lang="zh-CN" altLang="en-US" sz="6000" b="1" dirty="0">
                <a:solidFill>
                  <a:srgbClr val="FF0000"/>
                </a:solidFill>
                <a:latin typeface="Times New Roman" panose="02020603050405020304" pitchFamily="18" charset="0"/>
                <a:ea typeface="华文彩云" panose="02010800040101010101" pitchFamily="2" charset="-122"/>
              </a:rPr>
              <a:t>现实主义</a:t>
            </a:r>
            <a:endParaRPr lang="zh-CN" altLang="en-US" sz="6000" b="1">
              <a:solidFill>
                <a:srgbClr val="FF0000"/>
              </a:solidFill>
              <a:latin typeface="Times New Roman" panose="02020603050405020304" pitchFamily="18" charset="0"/>
              <a:ea typeface="华文彩云" panose="02010800040101010101" pitchFamily="2" charset="-122"/>
            </a:endParaRPr>
          </a:p>
        </p:txBody>
      </p:sp>
      <p:sp>
        <p:nvSpPr>
          <p:cNvPr id="175112" name="文本框 175111"/>
          <p:cNvSpPr txBox="1"/>
          <p:nvPr/>
        </p:nvSpPr>
        <p:spPr>
          <a:xfrm>
            <a:off x="7629525" y="2845435"/>
            <a:ext cx="4343400" cy="1014730"/>
          </a:xfrm>
          <a:prstGeom prst="rect">
            <a:avLst/>
          </a:prstGeom>
          <a:noFill/>
          <a:ln w="9525">
            <a:noFill/>
          </a:ln>
        </p:spPr>
        <p:txBody>
          <a:bodyPr>
            <a:spAutoFit/>
          </a:bodyPr>
          <a:p>
            <a:r>
              <a:rPr lang="zh-CN" altLang="en-US" sz="4800" dirty="0">
                <a:latin typeface="Times New Roman" panose="02020603050405020304" pitchFamily="18" charset="0"/>
              </a:rPr>
              <a:t> </a:t>
            </a:r>
            <a:r>
              <a:rPr lang="zh-CN" altLang="en-US" sz="4800" b="1" dirty="0">
                <a:solidFill>
                  <a:srgbClr val="FF0000"/>
                </a:solidFill>
                <a:latin typeface="Times New Roman" panose="02020603050405020304" pitchFamily="18" charset="0"/>
                <a:ea typeface="华文彩云" panose="02010800040101010101" pitchFamily="2" charset="-122"/>
              </a:rPr>
              <a:t> </a:t>
            </a:r>
            <a:r>
              <a:rPr lang="zh-CN" altLang="en-US" sz="6000" b="1" dirty="0">
                <a:solidFill>
                  <a:srgbClr val="FF0000"/>
                </a:solidFill>
                <a:latin typeface="Times New Roman" panose="02020603050405020304" pitchFamily="18" charset="0"/>
                <a:ea typeface="华文彩云" panose="02010800040101010101" pitchFamily="2" charset="-122"/>
              </a:rPr>
              <a:t>浪漫主义</a:t>
            </a:r>
            <a:endParaRPr lang="zh-CN" altLang="en-US" sz="6000" b="1">
              <a:solidFill>
                <a:srgbClr val="FF0000"/>
              </a:solidFill>
              <a:latin typeface="Times New Roman" panose="02020603050405020304" pitchFamily="18" charset="0"/>
              <a:ea typeface="华文彩云" panose="0201080004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75110"/>
                                        </p:tgtEl>
                                        <p:attrNameLst>
                                          <p:attrName>style.visibility</p:attrName>
                                        </p:attrNameLst>
                                      </p:cBhvr>
                                      <p:to>
                                        <p:strVal val="visible"/>
                                      </p:to>
                                    </p:set>
                                    <p:animEffect transition="in" filter="wedge">
                                      <p:cBhvr>
                                        <p:cTn id="7" dur="2000"/>
                                        <p:tgtEl>
                                          <p:spTgt spid="17511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175107"/>
                                        </p:tgtEl>
                                        <p:attrNameLst>
                                          <p:attrName>style.visibility</p:attrName>
                                        </p:attrNameLst>
                                      </p:cBhvr>
                                      <p:to>
                                        <p:strVal val="visible"/>
                                      </p:to>
                                    </p:set>
                                    <p:animEffect transition="in" filter="wheel(4)">
                                      <p:cBhvr>
                                        <p:cTn id="12" dur="2000"/>
                                        <p:tgtEl>
                                          <p:spTgt spid="17510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75106"/>
                                        </p:tgtEl>
                                        <p:attrNameLst>
                                          <p:attrName>style.visibility</p:attrName>
                                        </p:attrNameLst>
                                      </p:cBhvr>
                                      <p:to>
                                        <p:strVal val="visible"/>
                                      </p:to>
                                    </p:set>
                                    <p:animEffect transition="in" filter="diamond(in)">
                                      <p:cBhvr>
                                        <p:cTn id="17" dur="2000"/>
                                        <p:tgtEl>
                                          <p:spTgt spid="17510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175108"/>
                                        </p:tgtEl>
                                        <p:attrNameLst>
                                          <p:attrName>style.visibility</p:attrName>
                                        </p:attrNameLst>
                                      </p:cBhvr>
                                      <p:to>
                                        <p:strVal val="visible"/>
                                      </p:to>
                                    </p:set>
                                    <p:animEffect transition="in" filter="wheel(4)">
                                      <p:cBhvr>
                                        <p:cTn id="22" dur="2000"/>
                                        <p:tgtEl>
                                          <p:spTgt spid="175108"/>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75109"/>
                                        </p:tgtEl>
                                        <p:attrNameLst>
                                          <p:attrName>style.visibility</p:attrName>
                                        </p:attrNameLst>
                                      </p:cBhvr>
                                      <p:to>
                                        <p:strVal val="visible"/>
                                      </p:to>
                                    </p:set>
                                    <p:animEffect transition="in" filter="wedge">
                                      <p:cBhvr>
                                        <p:cTn id="27" dur="2000"/>
                                        <p:tgtEl>
                                          <p:spTgt spid="17510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5111"/>
                                        </p:tgtEl>
                                        <p:attrNameLst>
                                          <p:attrName>style.visibility</p:attrName>
                                        </p:attrNameLst>
                                      </p:cBhvr>
                                      <p:to>
                                        <p:strVal val="visible"/>
                                      </p:to>
                                    </p:set>
                                    <p:animEffect transition="in" filter="blinds(horizontal)">
                                      <p:cBhvr>
                                        <p:cTn id="32" dur="500"/>
                                        <p:tgtEl>
                                          <p:spTgt spid="1751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5112"/>
                                        </p:tgtEl>
                                        <p:attrNameLst>
                                          <p:attrName>style.visibility</p:attrName>
                                        </p:attrNameLst>
                                      </p:cBhvr>
                                      <p:to>
                                        <p:strVal val="visible"/>
                                      </p:to>
                                    </p:set>
                                    <p:animEffect transition="in" filter="blinds(horizontal)">
                                      <p:cBhvr>
                                        <p:cTn id="37" dur="500"/>
                                        <p:tgtEl>
                                          <p:spTgt spid="175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bldLvl="0" animBg="1"/>
      <p:bldP spid="175107" grpId="0" bldLvl="0" animBg="1"/>
      <p:bldP spid="175108" grpId="0" bldLvl="0" animBg="1"/>
      <p:bldP spid="175109" grpId="0" bldLvl="0" animBg="1"/>
      <p:bldP spid="175110" grpId="0" bldLvl="0" animBg="1"/>
      <p:bldP spid="175111" grpId="0"/>
      <p:bldP spid="17511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7586" name="Object 2"/>
          <p:cNvGraphicFramePr/>
          <p:nvPr/>
        </p:nvGraphicFramePr>
        <p:xfrm>
          <a:off x="1981041" y="1017747"/>
          <a:ext cx="8074025" cy="4822190"/>
        </p:xfrm>
        <a:graphic>
          <a:graphicData uri="http://schemas.openxmlformats.org/presentationml/2006/ole">
            <mc:AlternateContent xmlns:mc="http://schemas.openxmlformats.org/markup-compatibility/2006">
              <mc:Choice xmlns:v="urn:schemas-microsoft-com:vml" Requires="v">
                <p:oleObj spid="_x0000_s3151" name="" r:id="rId1" imgW="8526780" imgH="5067300" progId="Word.Document.8">
                  <p:embed/>
                </p:oleObj>
              </mc:Choice>
              <mc:Fallback>
                <p:oleObj name="" r:id="rId1" imgW="8526780" imgH="5067300" progId="Word.Document.8">
                  <p:embed/>
                  <p:pic>
                    <p:nvPicPr>
                      <p:cNvPr id="0" name="图片 3150"/>
                      <p:cNvPicPr/>
                      <p:nvPr/>
                    </p:nvPicPr>
                    <p:blipFill>
                      <a:blip r:embed="rId2"/>
                      <a:stretch>
                        <a:fillRect/>
                      </a:stretch>
                    </p:blipFill>
                    <p:spPr>
                      <a:xfrm>
                        <a:off x="1981041" y="1017747"/>
                        <a:ext cx="8074025" cy="482219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plus(in)">
                                      <p:cBhvr>
                                        <p:cTn id="7" dur="500"/>
                                        <p:tgtEl>
                                          <p:spTgt spid="67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8610" name="Object 2"/>
          <p:cNvGraphicFramePr/>
          <p:nvPr/>
        </p:nvGraphicFramePr>
        <p:xfrm>
          <a:off x="1970881" y="976789"/>
          <a:ext cx="8074025" cy="4200525"/>
        </p:xfrm>
        <a:graphic>
          <a:graphicData uri="http://schemas.openxmlformats.org/presentationml/2006/ole">
            <mc:AlternateContent xmlns:mc="http://schemas.openxmlformats.org/markup-compatibility/2006">
              <mc:Choice xmlns:v="urn:schemas-microsoft-com:vml" Requires="v">
                <p:oleObj spid="_x0000_s3150" name="" r:id="rId1" imgW="8526780" imgH="4411980" progId="Word.Document.8">
                  <p:embed/>
                </p:oleObj>
              </mc:Choice>
              <mc:Fallback>
                <p:oleObj name="" r:id="rId1" imgW="8526780" imgH="4411980" progId="Word.Document.8">
                  <p:embed/>
                  <p:pic>
                    <p:nvPicPr>
                      <p:cNvPr id="0" name="图片 3149"/>
                      <p:cNvPicPr/>
                      <p:nvPr/>
                    </p:nvPicPr>
                    <p:blipFill>
                      <a:blip r:embed="rId2"/>
                      <a:stretch>
                        <a:fillRect/>
                      </a:stretch>
                    </p:blipFill>
                    <p:spPr>
                      <a:xfrm>
                        <a:off x="1970881" y="976789"/>
                        <a:ext cx="8074025" cy="420052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strips(downLeft)">
                                      <p:cBhvr>
                                        <p:cTn id="7" dur="5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9634" name="Object 2"/>
          <p:cNvGraphicFramePr/>
          <p:nvPr/>
        </p:nvGraphicFramePr>
        <p:xfrm>
          <a:off x="1976438" y="908050"/>
          <a:ext cx="8062912" cy="5129213"/>
        </p:xfrm>
        <a:graphic>
          <a:graphicData uri="http://schemas.openxmlformats.org/presentationml/2006/ole">
            <mc:AlternateContent xmlns:mc="http://schemas.openxmlformats.org/markup-compatibility/2006">
              <mc:Choice xmlns:v="urn:schemas-microsoft-com:vml" Requires="v">
                <p:oleObj spid="_x0000_s3143" name="" r:id="rId1" imgW="9185275" imgH="5815330" progId="Word.Document.8">
                  <p:embed/>
                </p:oleObj>
              </mc:Choice>
              <mc:Fallback>
                <p:oleObj name="" r:id="rId1" imgW="9185275" imgH="5815330" progId="Word.Document.8">
                  <p:embed/>
                  <p:pic>
                    <p:nvPicPr>
                      <p:cNvPr id="0" name="图片 3142"/>
                      <p:cNvPicPr/>
                      <p:nvPr/>
                    </p:nvPicPr>
                    <p:blipFill>
                      <a:blip r:embed="rId2"/>
                      <a:stretch>
                        <a:fillRect/>
                      </a:stretch>
                    </p:blipFill>
                    <p:spPr>
                      <a:xfrm>
                        <a:off x="1976438" y="908050"/>
                        <a:ext cx="8062912" cy="512921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9634"/>
                                        </p:tgtEl>
                                        <p:attrNameLst>
                                          <p:attrName>style.visibility</p:attrName>
                                        </p:attrNameLst>
                                      </p:cBhvr>
                                      <p:to>
                                        <p:strVal val="visible"/>
                                      </p:to>
                                    </p:set>
                                    <p:animEffect transition="in" filter="wipe(down)">
                                      <p:cBhvr>
                                        <p:cTn id="7"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7651" name="文本占位符 667650"/>
          <p:cNvSpPr/>
          <p:nvPr>
            <p:ph type="body" idx="1"/>
          </p:nvPr>
        </p:nvSpPr>
        <p:spPr>
          <a:xfrm>
            <a:off x="918210" y="1052830"/>
            <a:ext cx="10577830" cy="4523105"/>
          </a:xfrm>
        </p:spPr>
        <p:txBody>
          <a:bodyPr wrap="square">
            <a:spAutoFit/>
          </a:bodyPr>
          <a:p>
            <a:pPr>
              <a:lnSpc>
                <a:spcPct val="150000"/>
              </a:lnSpc>
              <a:spcBef>
                <a:spcPts val="0"/>
              </a:spcBef>
              <a:buClr>
                <a:schemeClr val="accent1"/>
              </a:buClr>
              <a:buNone/>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2．知人论世。</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我们在欣赏、吟咏古人的诗歌作品时，应该深入探究作者的生平和为人，全面了解作者所生活的环境和时代，与作者成为心灵相通的好朋友。这就是所谓的“知人论世”的欣赏方法。</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我们在欣赏古典诗歌的诗情美时，要尽量利用现存的各种史传材料和后人评述，全面把握作者的心灵历程和精神世界。当然，诗人一生的思想也不是一成不变的，写于不同时期、地点的作品，也会呈现出不同的情感基调和旨趣。所以弄清作品的具体创作时间也是十分重要的。</a:t>
            </a:r>
            <a:endParaRPr lang="zh-CN" altLang="en-US" dirty="0">
              <a:ea typeface="宋体" panose="02010600030101010101" pitchFamily="2" charset="-122"/>
            </a:endParaRPr>
          </a:p>
        </p:txBody>
      </p:sp>
    </p:spTree>
  </p:cSld>
  <p:clrMapOvr>
    <a:masterClrMapping/>
  </p:clrMapOvr>
  <p:transition>
    <p:zoom/>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3298" name="文本框 183297"/>
          <p:cNvSpPr txBox="1"/>
          <p:nvPr/>
        </p:nvSpPr>
        <p:spPr>
          <a:xfrm>
            <a:off x="368300" y="839470"/>
            <a:ext cx="4823460" cy="5179060"/>
          </a:xfrm>
          <a:prstGeom prst="rect">
            <a:avLst/>
          </a:prstGeom>
          <a:noFill/>
          <a:ln w="9525">
            <a:noFill/>
          </a:ln>
        </p:spPr>
        <p:txBody>
          <a:bodyPr wrap="square">
            <a:spAutoFit/>
          </a:bodyPr>
          <a:p>
            <a:pPr>
              <a:spcBef>
                <a:spcPct val="35000"/>
              </a:spcBef>
              <a:spcAft>
                <a:spcPct val="35000"/>
              </a:spcAft>
            </a:pPr>
            <a:r>
              <a:rPr lang="zh-CN" altLang="en-US" sz="3200" b="1" u="sng">
                <a:solidFill>
                  <a:srgbClr val="FF3300"/>
                </a:solidFill>
                <a:latin typeface="Arial" panose="020B0604020202020204" pitchFamily="34" charset="0"/>
              </a:rPr>
              <a:t>黄埃</a:t>
            </a:r>
            <a:r>
              <a:rPr lang="zh-CN" altLang="en-US" sz="3200" b="1">
                <a:solidFill>
                  <a:srgbClr val="FF3300"/>
                </a:solidFill>
                <a:latin typeface="Arial" panose="020B0604020202020204" pitchFamily="34" charset="0"/>
              </a:rPr>
              <a:t>散漫风萧索，</a:t>
            </a:r>
            <a:r>
              <a:rPr lang="zh-CN" altLang="en-US" sz="3200" b="1" u="sng">
                <a:solidFill>
                  <a:srgbClr val="FF3300"/>
                </a:solidFill>
                <a:latin typeface="Arial" panose="020B0604020202020204" pitchFamily="34" charset="0"/>
              </a:rPr>
              <a:t>云栈</a:t>
            </a:r>
            <a:r>
              <a:rPr lang="zh-CN" altLang="en-US" sz="3200" b="1">
                <a:solidFill>
                  <a:srgbClr val="FF3300"/>
                </a:solidFill>
                <a:latin typeface="Arial" panose="020B0604020202020204" pitchFamily="34" charset="0"/>
              </a:rPr>
              <a:t>萦纡登剑阁。 </a:t>
            </a:r>
            <a:r>
              <a:rPr lang="zh-CN" altLang="en-US" sz="3200" b="1" u="sng">
                <a:solidFill>
                  <a:srgbClr val="FF3300"/>
                </a:solidFill>
                <a:latin typeface="Arial" panose="020B0604020202020204" pitchFamily="34" charset="0"/>
              </a:rPr>
              <a:t>峨嵋山</a:t>
            </a:r>
            <a:r>
              <a:rPr lang="zh-CN" altLang="en-US" sz="3200" b="1">
                <a:solidFill>
                  <a:srgbClr val="FF3300"/>
                </a:solidFill>
                <a:latin typeface="Arial" panose="020B0604020202020204" pitchFamily="34" charset="0"/>
              </a:rPr>
              <a:t>下少人行，</a:t>
            </a:r>
            <a:r>
              <a:rPr lang="zh-CN" altLang="en-US" sz="3200" b="1" u="sng">
                <a:solidFill>
                  <a:srgbClr val="FF3300"/>
                </a:solidFill>
                <a:latin typeface="Arial" panose="020B0604020202020204" pitchFamily="34" charset="0"/>
              </a:rPr>
              <a:t>旌旗</a:t>
            </a:r>
            <a:r>
              <a:rPr lang="zh-CN" altLang="en-US" sz="3200" b="1">
                <a:solidFill>
                  <a:srgbClr val="FF3300"/>
                </a:solidFill>
                <a:latin typeface="Arial" panose="020B0604020202020204" pitchFamily="34" charset="0"/>
              </a:rPr>
              <a:t>无光日色薄。</a:t>
            </a:r>
            <a:endParaRPr lang="zh-CN" altLang="en-US" sz="3200" b="1">
              <a:solidFill>
                <a:srgbClr val="FF3300"/>
              </a:solidFill>
              <a:latin typeface="Arial" panose="020B0604020202020204" pitchFamily="34" charset="0"/>
            </a:endParaRPr>
          </a:p>
          <a:p>
            <a:pPr>
              <a:spcBef>
                <a:spcPct val="35000"/>
              </a:spcBef>
              <a:spcAft>
                <a:spcPct val="35000"/>
              </a:spcAft>
            </a:pPr>
            <a:r>
              <a:rPr lang="zh-CN" altLang="en-US" sz="3200" b="1" u="sng">
                <a:solidFill>
                  <a:srgbClr val="FF3300"/>
                </a:solidFill>
                <a:latin typeface="Arial" panose="020B0604020202020204" pitchFamily="34" charset="0"/>
              </a:rPr>
              <a:t>蜀江水</a:t>
            </a:r>
            <a:r>
              <a:rPr lang="zh-CN" altLang="en-US" sz="3200" b="1">
                <a:solidFill>
                  <a:srgbClr val="FF3300"/>
                </a:solidFill>
                <a:latin typeface="Arial" panose="020B0604020202020204" pitchFamily="34" charset="0"/>
              </a:rPr>
              <a:t>碧</a:t>
            </a:r>
            <a:r>
              <a:rPr lang="zh-CN" altLang="en-US" sz="3200" b="1" u="sng">
                <a:solidFill>
                  <a:srgbClr val="FF3300"/>
                </a:solidFill>
                <a:latin typeface="Arial" panose="020B0604020202020204" pitchFamily="34" charset="0"/>
              </a:rPr>
              <a:t>蜀山</a:t>
            </a:r>
            <a:r>
              <a:rPr lang="zh-CN" altLang="en-US" sz="3200" b="1">
                <a:solidFill>
                  <a:srgbClr val="FF3300"/>
                </a:solidFill>
                <a:latin typeface="Arial" panose="020B0604020202020204" pitchFamily="34" charset="0"/>
              </a:rPr>
              <a:t>青，圣主朝朝暮暮情</a:t>
            </a:r>
            <a:r>
              <a:rPr lang="zh-CN" altLang="en-US" sz="3600" b="1">
                <a:solidFill>
                  <a:srgbClr val="FF3300"/>
                </a:solidFill>
                <a:latin typeface="Arial" panose="020B0604020202020204" pitchFamily="34" charset="0"/>
              </a:rPr>
              <a:t>。</a:t>
            </a:r>
            <a:endParaRPr lang="zh-CN" altLang="en-US" sz="3600" b="1">
              <a:solidFill>
                <a:srgbClr val="FF3300"/>
              </a:solidFill>
              <a:latin typeface="Arial" panose="020B0604020202020204" pitchFamily="34" charset="0"/>
            </a:endParaRPr>
          </a:p>
          <a:p>
            <a:pPr>
              <a:spcBef>
                <a:spcPct val="35000"/>
              </a:spcBef>
              <a:spcAft>
                <a:spcPct val="35000"/>
              </a:spcAft>
            </a:pPr>
            <a:endParaRPr lang="zh-CN" altLang="en-US" sz="3200" b="1">
              <a:solidFill>
                <a:srgbClr val="FF3300"/>
              </a:solidFill>
              <a:latin typeface="Arial" panose="020B0604020202020204" pitchFamily="34" charset="0"/>
            </a:endParaRPr>
          </a:p>
          <a:p>
            <a:pPr>
              <a:spcBef>
                <a:spcPct val="35000"/>
              </a:spcBef>
              <a:spcAft>
                <a:spcPct val="35000"/>
              </a:spcAft>
            </a:pPr>
            <a:r>
              <a:rPr lang="zh-CN" altLang="en-US" sz="3200" b="1">
                <a:solidFill>
                  <a:srgbClr val="FF3300"/>
                </a:solidFill>
                <a:latin typeface="Arial" panose="020B0604020202020204" pitchFamily="34" charset="0"/>
              </a:rPr>
              <a:t>行宫见</a:t>
            </a:r>
            <a:r>
              <a:rPr lang="zh-CN" altLang="en-US" sz="3200" b="1">
                <a:solidFill>
                  <a:schemeClr val="accent2"/>
                </a:solidFill>
                <a:latin typeface="Arial" panose="020B0604020202020204" pitchFamily="34" charset="0"/>
              </a:rPr>
              <a:t>月伤心色</a:t>
            </a:r>
            <a:r>
              <a:rPr lang="zh-CN" altLang="en-US" sz="3200" b="1">
                <a:solidFill>
                  <a:srgbClr val="FF3300"/>
                </a:solidFill>
                <a:latin typeface="Arial" panose="020B0604020202020204" pitchFamily="34" charset="0"/>
              </a:rPr>
              <a:t>，夜雨闻</a:t>
            </a:r>
            <a:r>
              <a:rPr lang="zh-CN" altLang="en-US" sz="3200" b="1">
                <a:solidFill>
                  <a:schemeClr val="accent2"/>
                </a:solidFill>
                <a:latin typeface="Arial" panose="020B0604020202020204" pitchFamily="34" charset="0"/>
              </a:rPr>
              <a:t>铃肠断声</a:t>
            </a:r>
            <a:r>
              <a:rPr lang="zh-CN" altLang="en-US" sz="3200" b="1">
                <a:solidFill>
                  <a:srgbClr val="FF3300"/>
                </a:solidFill>
                <a:latin typeface="Arial" panose="020B0604020202020204" pitchFamily="34" charset="0"/>
              </a:rPr>
              <a:t>。</a:t>
            </a:r>
            <a:endParaRPr lang="zh-CN" altLang="en-US" sz="3200" b="1">
              <a:solidFill>
                <a:srgbClr val="FF3300"/>
              </a:solidFill>
              <a:latin typeface="Arial" panose="020B0604020202020204" pitchFamily="34" charset="0"/>
            </a:endParaRPr>
          </a:p>
        </p:txBody>
      </p:sp>
      <p:sp>
        <p:nvSpPr>
          <p:cNvPr id="183299" name="文本框 183298"/>
          <p:cNvSpPr txBox="1"/>
          <p:nvPr/>
        </p:nvSpPr>
        <p:spPr>
          <a:xfrm>
            <a:off x="5432425" y="1096010"/>
            <a:ext cx="6016625" cy="1198880"/>
          </a:xfrm>
          <a:prstGeom prst="rect">
            <a:avLst/>
          </a:prstGeom>
          <a:noFill/>
          <a:ln w="9525">
            <a:noFill/>
          </a:ln>
        </p:spPr>
        <p:txBody>
          <a:bodyPr wrap="square">
            <a:spAutoFit/>
          </a:bodyPr>
          <a:p>
            <a:r>
              <a:rPr lang="zh-CN" altLang="en-US" sz="3600" b="1">
                <a:solidFill>
                  <a:srgbClr val="0000CC"/>
                </a:solidFill>
                <a:latin typeface="Arial" panose="020B0604020202020204" pitchFamily="34" charset="0"/>
              </a:rPr>
              <a:t>秋景凄凉，以凄凉的秋景来</a:t>
            </a:r>
            <a:r>
              <a:rPr lang="zh-CN" altLang="en-US" sz="3600" b="1">
                <a:solidFill>
                  <a:srgbClr val="FF3300"/>
                </a:solidFill>
                <a:latin typeface="Arial" panose="020B0604020202020204" pitchFamily="34" charset="0"/>
              </a:rPr>
              <a:t>烘托</a:t>
            </a:r>
            <a:r>
              <a:rPr lang="zh-CN" altLang="en-US" sz="3600" b="1">
                <a:solidFill>
                  <a:srgbClr val="0000CC"/>
                </a:solidFill>
                <a:latin typeface="Arial" panose="020B0604020202020204" pitchFamily="34" charset="0"/>
              </a:rPr>
              <a:t>人物的悲思。</a:t>
            </a:r>
            <a:endParaRPr lang="zh-CN" altLang="en-US" sz="3600">
              <a:solidFill>
                <a:srgbClr val="0000CC"/>
              </a:solidFill>
              <a:latin typeface="Arial" panose="020B0604020202020204" pitchFamily="34" charset="0"/>
            </a:endParaRPr>
          </a:p>
        </p:txBody>
      </p:sp>
      <p:sp>
        <p:nvSpPr>
          <p:cNvPr id="183300" name="文本框 183299"/>
          <p:cNvSpPr txBox="1"/>
          <p:nvPr/>
        </p:nvSpPr>
        <p:spPr>
          <a:xfrm>
            <a:off x="5410200" y="2580640"/>
            <a:ext cx="6038850" cy="1753235"/>
          </a:xfrm>
          <a:prstGeom prst="rect">
            <a:avLst/>
          </a:prstGeom>
          <a:noFill/>
          <a:ln w="9525">
            <a:noFill/>
          </a:ln>
        </p:spPr>
        <p:txBody>
          <a:bodyPr wrap="square">
            <a:spAutoFit/>
          </a:bodyPr>
          <a:p>
            <a:r>
              <a:rPr lang="zh-CN" altLang="en-US" sz="3600" b="1">
                <a:solidFill>
                  <a:srgbClr val="0000CC"/>
                </a:solidFill>
                <a:latin typeface="Arial" panose="020B0604020202020204" pitchFamily="34" charset="0"/>
              </a:rPr>
              <a:t>面对青山绿水，朝夕不能忘情，表现了玄宗内心的痛苦，</a:t>
            </a:r>
            <a:r>
              <a:rPr lang="zh-CN" altLang="en-US" sz="3600" b="1">
                <a:solidFill>
                  <a:srgbClr val="FF0000"/>
                </a:solidFill>
                <a:latin typeface="Arial" panose="020B0604020202020204" pitchFamily="34" charset="0"/>
              </a:rPr>
              <a:t>乐景写哀情</a:t>
            </a:r>
            <a:endParaRPr lang="zh-CN" altLang="en-US" sz="3600" b="1">
              <a:solidFill>
                <a:srgbClr val="FF0000"/>
              </a:solidFill>
              <a:latin typeface="Arial" panose="020B0604020202020204" pitchFamily="34" charset="0"/>
            </a:endParaRPr>
          </a:p>
        </p:txBody>
      </p:sp>
      <p:sp>
        <p:nvSpPr>
          <p:cNvPr id="183301" name="文本框 183300"/>
          <p:cNvSpPr txBox="1"/>
          <p:nvPr/>
        </p:nvSpPr>
        <p:spPr>
          <a:xfrm>
            <a:off x="5088255" y="4797425"/>
            <a:ext cx="6360795" cy="1076325"/>
          </a:xfrm>
          <a:prstGeom prst="rect">
            <a:avLst/>
          </a:prstGeom>
          <a:noFill/>
          <a:ln w="9525">
            <a:noFill/>
          </a:ln>
        </p:spPr>
        <p:txBody>
          <a:bodyPr wrap="square">
            <a:spAutoFit/>
          </a:bodyPr>
          <a:p>
            <a:r>
              <a:rPr lang="zh-CN" altLang="en-US" sz="3200" b="1">
                <a:solidFill>
                  <a:srgbClr val="FF0000"/>
                </a:solidFill>
                <a:latin typeface="Arial" panose="020B0604020202020204" pitchFamily="34" charset="0"/>
              </a:rPr>
              <a:t>借景抒情</a:t>
            </a:r>
            <a:r>
              <a:rPr lang="zh-CN" altLang="en-US" sz="3200" b="1">
                <a:solidFill>
                  <a:srgbClr val="0000CC"/>
                </a:solidFill>
                <a:latin typeface="Arial" panose="020B0604020202020204" pitchFamily="34" charset="0"/>
              </a:rPr>
              <a:t>，用月色和铃声给予玄宗的特殊感觉表现玄宗悲痛的心情</a:t>
            </a:r>
            <a:endParaRPr lang="zh-CN" altLang="en-US" sz="3200" b="1">
              <a:solidFill>
                <a:srgbClr val="0000CC"/>
              </a:solidFill>
              <a:latin typeface="Arial" panose="020B0604020202020204" pitchFamily="34" charset="0"/>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3299"/>
                                        </p:tgtEl>
                                        <p:attrNameLst>
                                          <p:attrName>style.visibility</p:attrName>
                                        </p:attrNameLst>
                                      </p:cBhvr>
                                      <p:to>
                                        <p:strVal val="visible"/>
                                      </p:to>
                                    </p:set>
                                    <p:anim calcmode="lin" valueType="num">
                                      <p:cBhvr additive="base">
                                        <p:cTn id="7" dur="500" fill="hold"/>
                                        <p:tgtEl>
                                          <p:spTgt spid="183299"/>
                                        </p:tgtEl>
                                        <p:attrNameLst>
                                          <p:attrName>ppt_x</p:attrName>
                                        </p:attrNameLst>
                                      </p:cBhvr>
                                      <p:tavLst>
                                        <p:tav tm="0">
                                          <p:val>
                                            <p:strVal val="#ppt_x"/>
                                          </p:val>
                                        </p:tav>
                                        <p:tav tm="100000">
                                          <p:val>
                                            <p:strVal val="#ppt_x"/>
                                          </p:val>
                                        </p:tav>
                                      </p:tavLst>
                                    </p:anim>
                                    <p:anim calcmode="lin" valueType="num">
                                      <p:cBhvr additive="base">
                                        <p:cTn id="8" dur="500" fill="hold"/>
                                        <p:tgtEl>
                                          <p:spTgt spid="1832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3300"/>
                                        </p:tgtEl>
                                        <p:attrNameLst>
                                          <p:attrName>style.visibility</p:attrName>
                                        </p:attrNameLst>
                                      </p:cBhvr>
                                      <p:to>
                                        <p:strVal val="visible"/>
                                      </p:to>
                                    </p:set>
                                    <p:anim calcmode="lin" valueType="num">
                                      <p:cBhvr additive="base">
                                        <p:cTn id="13" dur="500" fill="hold"/>
                                        <p:tgtEl>
                                          <p:spTgt spid="183300"/>
                                        </p:tgtEl>
                                        <p:attrNameLst>
                                          <p:attrName>ppt_x</p:attrName>
                                        </p:attrNameLst>
                                      </p:cBhvr>
                                      <p:tavLst>
                                        <p:tav tm="0">
                                          <p:val>
                                            <p:strVal val="#ppt_x"/>
                                          </p:val>
                                        </p:tav>
                                        <p:tav tm="100000">
                                          <p:val>
                                            <p:strVal val="#ppt_x"/>
                                          </p:val>
                                        </p:tav>
                                      </p:tavLst>
                                    </p:anim>
                                    <p:anim calcmode="lin" valueType="num">
                                      <p:cBhvr additive="base">
                                        <p:cTn id="14" dur="500" fill="hold"/>
                                        <p:tgtEl>
                                          <p:spTgt spid="1833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3301"/>
                                        </p:tgtEl>
                                        <p:attrNameLst>
                                          <p:attrName>style.visibility</p:attrName>
                                        </p:attrNameLst>
                                      </p:cBhvr>
                                      <p:to>
                                        <p:strVal val="visible"/>
                                      </p:to>
                                    </p:set>
                                    <p:anim calcmode="lin" valueType="num">
                                      <p:cBhvr additive="base">
                                        <p:cTn id="19" dur="500" fill="hold"/>
                                        <p:tgtEl>
                                          <p:spTgt spid="183301"/>
                                        </p:tgtEl>
                                        <p:attrNameLst>
                                          <p:attrName>ppt_x</p:attrName>
                                        </p:attrNameLst>
                                      </p:cBhvr>
                                      <p:tavLst>
                                        <p:tav tm="0">
                                          <p:val>
                                            <p:strVal val="#ppt_x"/>
                                          </p:val>
                                        </p:tav>
                                        <p:tav tm="100000">
                                          <p:val>
                                            <p:strVal val="#ppt_x"/>
                                          </p:val>
                                        </p:tav>
                                      </p:tavLst>
                                    </p:anim>
                                    <p:anim calcmode="lin" valueType="num">
                                      <p:cBhvr additive="base">
                                        <p:cTn id="20" dur="500" fill="hold"/>
                                        <p:tgtEl>
                                          <p:spTgt spid="183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9" grpId="0"/>
      <p:bldP spid="183300" grpId="0"/>
      <p:bldP spid="183301"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22" name="文本框 184321"/>
          <p:cNvSpPr txBox="1"/>
          <p:nvPr/>
        </p:nvSpPr>
        <p:spPr>
          <a:xfrm>
            <a:off x="1270635" y="741998"/>
            <a:ext cx="3548063" cy="5049520"/>
          </a:xfrm>
          <a:prstGeom prst="rect">
            <a:avLst/>
          </a:prstGeom>
          <a:noFill/>
          <a:ln w="9525">
            <a:noFill/>
          </a:ln>
        </p:spPr>
        <p:txBody>
          <a:bodyPr>
            <a:spAutoFit/>
          </a:bodyPr>
          <a:p>
            <a:pPr>
              <a:spcBef>
                <a:spcPct val="40000"/>
              </a:spcBef>
              <a:spcAft>
                <a:spcPct val="40000"/>
              </a:spcAft>
            </a:pPr>
            <a:r>
              <a:rPr lang="zh-CN" altLang="en-US" sz="3200" b="1">
                <a:solidFill>
                  <a:srgbClr val="0000CC"/>
                </a:solidFill>
                <a:latin typeface="Arial" panose="020B0604020202020204" pitchFamily="34" charset="0"/>
              </a:rPr>
              <a:t>天旋日转</a:t>
            </a:r>
            <a:r>
              <a:rPr lang="zh-CN" altLang="en-US" sz="3200" b="1">
                <a:solidFill>
                  <a:srgbClr val="FF3300"/>
                </a:solidFill>
                <a:latin typeface="Arial" panose="020B0604020202020204" pitchFamily="34" charset="0"/>
              </a:rPr>
              <a:t>回</a:t>
            </a:r>
            <a:r>
              <a:rPr lang="zh-CN" altLang="en-US" sz="3200" b="1">
                <a:solidFill>
                  <a:srgbClr val="FF0000"/>
                </a:solidFill>
                <a:latin typeface="Arial" panose="020B0604020202020204" pitchFamily="34" charset="0"/>
              </a:rPr>
              <a:t>龙驭，</a:t>
            </a:r>
            <a:endParaRPr lang="zh-CN" altLang="en-US" sz="3200" b="1">
              <a:solidFill>
                <a:srgbClr val="FF0000"/>
              </a:solidFill>
              <a:latin typeface="Arial" panose="020B0604020202020204" pitchFamily="34" charset="0"/>
            </a:endParaRPr>
          </a:p>
          <a:p>
            <a:pPr>
              <a:spcBef>
                <a:spcPct val="40000"/>
              </a:spcBef>
              <a:spcAft>
                <a:spcPct val="40000"/>
              </a:spcAft>
            </a:pPr>
            <a:r>
              <a:rPr lang="zh-CN" altLang="en-US" sz="3200" b="1">
                <a:solidFill>
                  <a:srgbClr val="FF0000"/>
                </a:solidFill>
                <a:latin typeface="Arial" panose="020B0604020202020204" pitchFamily="34" charset="0"/>
              </a:rPr>
              <a:t>到此</a:t>
            </a:r>
            <a:r>
              <a:rPr lang="zh-CN" altLang="en-US" sz="3200" b="1">
                <a:solidFill>
                  <a:srgbClr val="0000CC"/>
                </a:solidFill>
                <a:latin typeface="Arial" panose="020B0604020202020204" pitchFamily="34" charset="0"/>
              </a:rPr>
              <a:t>踌躇</a:t>
            </a:r>
            <a:r>
              <a:rPr lang="zh-CN" altLang="en-US" sz="3200" b="1">
                <a:solidFill>
                  <a:srgbClr val="FF0000"/>
                </a:solidFill>
                <a:latin typeface="Arial" panose="020B0604020202020204" pitchFamily="34" charset="0"/>
              </a:rPr>
              <a:t>不能去。</a:t>
            </a:r>
            <a:endParaRPr lang="zh-CN" altLang="en-US" sz="3200" b="1">
              <a:solidFill>
                <a:srgbClr val="FF0000"/>
              </a:solidFill>
              <a:latin typeface="Arial" panose="020B0604020202020204" pitchFamily="34" charset="0"/>
            </a:endParaRPr>
          </a:p>
          <a:p>
            <a:pPr>
              <a:spcBef>
                <a:spcPct val="40000"/>
              </a:spcBef>
              <a:spcAft>
                <a:spcPct val="40000"/>
              </a:spcAft>
            </a:pPr>
            <a:r>
              <a:rPr lang="zh-CN" altLang="en-US" sz="3200" b="1">
                <a:solidFill>
                  <a:srgbClr val="FF0000"/>
                </a:solidFill>
                <a:latin typeface="Arial" panose="020B0604020202020204" pitchFamily="34" charset="0"/>
              </a:rPr>
              <a:t>马嵬坡下泥土中，</a:t>
            </a:r>
            <a:endParaRPr lang="zh-CN" altLang="en-US" sz="3200" b="1">
              <a:solidFill>
                <a:srgbClr val="FF0000"/>
              </a:solidFill>
              <a:latin typeface="Arial" panose="020B0604020202020204" pitchFamily="34" charset="0"/>
            </a:endParaRPr>
          </a:p>
          <a:p>
            <a:pPr>
              <a:spcBef>
                <a:spcPct val="40000"/>
              </a:spcBef>
              <a:spcAft>
                <a:spcPct val="40000"/>
              </a:spcAft>
            </a:pPr>
            <a:r>
              <a:rPr lang="zh-CN" altLang="en-US" sz="3200" b="1">
                <a:solidFill>
                  <a:srgbClr val="FF0000"/>
                </a:solidFill>
                <a:latin typeface="Arial" panose="020B0604020202020204" pitchFamily="34" charset="0"/>
              </a:rPr>
              <a:t>不见玉颜空死处。</a:t>
            </a:r>
            <a:endParaRPr lang="zh-CN" altLang="en-US" sz="3200" b="1">
              <a:solidFill>
                <a:srgbClr val="FF0000"/>
              </a:solidFill>
              <a:latin typeface="Arial" panose="020B0604020202020204" pitchFamily="34" charset="0"/>
            </a:endParaRPr>
          </a:p>
          <a:p>
            <a:pPr>
              <a:spcBef>
                <a:spcPct val="40000"/>
              </a:spcBef>
              <a:spcAft>
                <a:spcPct val="40000"/>
              </a:spcAft>
            </a:pPr>
            <a:r>
              <a:rPr lang="zh-CN" altLang="en-US" sz="3200" b="1">
                <a:solidFill>
                  <a:srgbClr val="FF0000"/>
                </a:solidFill>
                <a:latin typeface="Arial" panose="020B0604020202020204" pitchFamily="34" charset="0"/>
              </a:rPr>
              <a:t>君臣相顾尽沾衣，</a:t>
            </a:r>
            <a:endParaRPr lang="zh-CN" altLang="en-US" sz="3200" b="1">
              <a:solidFill>
                <a:srgbClr val="FF0000"/>
              </a:solidFill>
              <a:latin typeface="Arial" panose="020B0604020202020204" pitchFamily="34" charset="0"/>
            </a:endParaRPr>
          </a:p>
          <a:p>
            <a:pPr>
              <a:spcBef>
                <a:spcPct val="40000"/>
              </a:spcBef>
              <a:spcAft>
                <a:spcPct val="40000"/>
              </a:spcAft>
            </a:pPr>
            <a:r>
              <a:rPr lang="zh-CN" altLang="en-US" sz="3200" b="1">
                <a:solidFill>
                  <a:srgbClr val="FF0000"/>
                </a:solidFill>
                <a:latin typeface="Arial" panose="020B0604020202020204" pitchFamily="34" charset="0"/>
              </a:rPr>
              <a:t>东望都门</a:t>
            </a:r>
            <a:r>
              <a:rPr lang="zh-CN" altLang="en-US" sz="3200" b="1">
                <a:solidFill>
                  <a:srgbClr val="0000CC"/>
                </a:solidFill>
                <a:latin typeface="Arial" panose="020B0604020202020204" pitchFamily="34" charset="0"/>
              </a:rPr>
              <a:t>信马</a:t>
            </a:r>
            <a:r>
              <a:rPr lang="zh-CN" altLang="en-US" sz="3200" b="1">
                <a:solidFill>
                  <a:srgbClr val="FF0000"/>
                </a:solidFill>
                <a:latin typeface="Arial" panose="020B0604020202020204" pitchFamily="34" charset="0"/>
              </a:rPr>
              <a:t>归。</a:t>
            </a:r>
            <a:endParaRPr lang="zh-CN" altLang="en-US" sz="3200">
              <a:solidFill>
                <a:srgbClr val="FF0000"/>
              </a:solidFill>
              <a:latin typeface="Arial" panose="020B0604020202020204" pitchFamily="34" charset="0"/>
            </a:endParaRPr>
          </a:p>
        </p:txBody>
      </p:sp>
      <p:sp>
        <p:nvSpPr>
          <p:cNvPr id="184323" name="文本框 184322"/>
          <p:cNvSpPr txBox="1"/>
          <p:nvPr/>
        </p:nvSpPr>
        <p:spPr>
          <a:xfrm>
            <a:off x="5207000" y="2546668"/>
            <a:ext cx="5724525" cy="1198880"/>
          </a:xfrm>
          <a:prstGeom prst="rect">
            <a:avLst/>
          </a:prstGeom>
          <a:noFill/>
          <a:ln w="9525">
            <a:noFill/>
          </a:ln>
        </p:spPr>
        <p:txBody>
          <a:bodyPr>
            <a:spAutoFit/>
          </a:bodyPr>
          <a:p>
            <a:pPr>
              <a:spcBef>
                <a:spcPct val="20000"/>
              </a:spcBef>
              <a:spcAft>
                <a:spcPct val="20000"/>
              </a:spcAft>
            </a:pPr>
            <a:r>
              <a:rPr lang="zh-CN" altLang="en-US" sz="3600" b="1" dirty="0">
                <a:solidFill>
                  <a:srgbClr val="006600"/>
                </a:solidFill>
                <a:latin typeface="Arial" panose="020B0604020202020204" pitchFamily="34" charset="0"/>
              </a:rPr>
              <a:t>旧</a:t>
            </a:r>
            <a:r>
              <a:rPr lang="zh-CN" altLang="en-US" sz="3600" b="1">
                <a:solidFill>
                  <a:srgbClr val="006600"/>
                </a:solidFill>
                <a:latin typeface="Arial" panose="020B0604020202020204" pitchFamily="34" charset="0"/>
              </a:rPr>
              <a:t>地重过，玉颜不见 ，故而踌躇，叙事见情</a:t>
            </a:r>
            <a:endParaRPr lang="zh-CN" altLang="en-US" sz="3600" b="1">
              <a:solidFill>
                <a:srgbClr val="006600"/>
              </a:solidFill>
              <a:latin typeface="Arial" panose="020B0604020202020204" pitchFamily="34" charset="0"/>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23"/>
                                        </p:tgtEl>
                                        <p:attrNameLst>
                                          <p:attrName>style.visibility</p:attrName>
                                        </p:attrNameLst>
                                      </p:cBhvr>
                                      <p:to>
                                        <p:strVal val="visible"/>
                                      </p:to>
                                    </p:set>
                                    <p:anim calcmode="lin" valueType="num">
                                      <p:cBhvr additive="base">
                                        <p:cTn id="7" dur="500" fill="hold"/>
                                        <p:tgtEl>
                                          <p:spTgt spid="184323"/>
                                        </p:tgtEl>
                                        <p:attrNameLst>
                                          <p:attrName>ppt_x</p:attrName>
                                        </p:attrNameLst>
                                      </p:cBhvr>
                                      <p:tavLst>
                                        <p:tav tm="0">
                                          <p:val>
                                            <p:strVal val="#ppt_x"/>
                                          </p:val>
                                        </p:tav>
                                        <p:tav tm="100000">
                                          <p:val>
                                            <p:strVal val="#ppt_x"/>
                                          </p:val>
                                        </p:tav>
                                      </p:tavLst>
                                    </p:anim>
                                    <p:anim calcmode="lin" valueType="num">
                                      <p:cBhvr additive="base">
                                        <p:cTn id="8" dur="500" fill="hold"/>
                                        <p:tgtEl>
                                          <p:spTgt spid="1843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5346" name="文本框 185345"/>
          <p:cNvSpPr txBox="1"/>
          <p:nvPr/>
        </p:nvSpPr>
        <p:spPr>
          <a:xfrm>
            <a:off x="416560" y="1209358"/>
            <a:ext cx="11623040" cy="2245360"/>
          </a:xfrm>
          <a:prstGeom prst="rect">
            <a:avLst/>
          </a:prstGeom>
          <a:solidFill>
            <a:schemeClr val="bg1">
              <a:alpha val="46999"/>
            </a:schemeClr>
          </a:solidFill>
          <a:ln w="9525">
            <a:noFill/>
          </a:ln>
        </p:spPr>
        <p:txBody>
          <a:bodyPr wrap="none" anchor="t">
            <a:spAutoFit/>
          </a:bodyPr>
          <a:p>
            <a:r>
              <a:rPr lang="zh-CN" altLang="en-US" sz="2800" b="1">
                <a:solidFill>
                  <a:srgbClr val="CC00CC"/>
                </a:solidFill>
                <a:latin typeface="Arial" panose="020B0604020202020204" pitchFamily="34" charset="0"/>
              </a:rPr>
              <a:t>归来池苑皆依旧，太液芙蓉未央柳。芙蓉如面柳如眉，对此如何不泪垂。</a:t>
            </a:r>
            <a:endParaRPr lang="zh-CN" altLang="en-US" sz="2800" b="1">
              <a:solidFill>
                <a:srgbClr val="CC00CC"/>
              </a:solidFill>
              <a:latin typeface="Arial" panose="020B0604020202020204" pitchFamily="34" charset="0"/>
            </a:endParaRPr>
          </a:p>
          <a:p>
            <a:r>
              <a:rPr lang="zh-CN" altLang="en-US" sz="2800" b="1">
                <a:solidFill>
                  <a:srgbClr val="660066"/>
                </a:solidFill>
                <a:latin typeface="Arial" panose="020B0604020202020204" pitchFamily="34" charset="0"/>
              </a:rPr>
              <a:t>春风桃李花开夜，秋雨梧桐叶落时。西宫南内多秋草，落叶满阶红不扫。</a:t>
            </a:r>
            <a:endParaRPr lang="zh-CN" altLang="en-US" sz="2800" b="1">
              <a:solidFill>
                <a:srgbClr val="660066"/>
              </a:solidFill>
              <a:latin typeface="Arial" panose="020B0604020202020204" pitchFamily="34" charset="0"/>
            </a:endParaRPr>
          </a:p>
          <a:p>
            <a:r>
              <a:rPr lang="zh-CN" altLang="en-US" sz="2800" b="1">
                <a:solidFill>
                  <a:srgbClr val="660066"/>
                </a:solidFill>
                <a:latin typeface="Arial" panose="020B0604020202020204" pitchFamily="34" charset="0"/>
              </a:rPr>
              <a:t>梨园弟子白发新，椒房阿监青娥老。</a:t>
            </a:r>
            <a:r>
              <a:rPr lang="zh-CN" altLang="en-US" sz="2800" b="1">
                <a:solidFill>
                  <a:srgbClr val="006600"/>
                </a:solidFill>
                <a:latin typeface="Arial" panose="020B0604020202020204" pitchFamily="34" charset="0"/>
              </a:rPr>
              <a:t>夕殿萤飞思悄然，孤灯挑尽未成眠。</a:t>
            </a:r>
            <a:endParaRPr lang="zh-CN" altLang="en-US" sz="2800" b="1">
              <a:solidFill>
                <a:srgbClr val="006600"/>
              </a:solidFill>
              <a:latin typeface="Arial" panose="020B0604020202020204" pitchFamily="34" charset="0"/>
            </a:endParaRPr>
          </a:p>
          <a:p>
            <a:r>
              <a:rPr lang="zh-CN" altLang="en-US" sz="2800" b="1">
                <a:solidFill>
                  <a:srgbClr val="006600"/>
                </a:solidFill>
                <a:latin typeface="Arial" panose="020B0604020202020204" pitchFamily="34" charset="0"/>
              </a:rPr>
              <a:t>迟迟钟鼓初长夜，耿耿星河欲曙天。</a:t>
            </a:r>
            <a:r>
              <a:rPr lang="zh-CN" altLang="en-US" sz="2800" b="1">
                <a:solidFill>
                  <a:srgbClr val="0000CC"/>
                </a:solidFill>
                <a:latin typeface="Arial" panose="020B0604020202020204" pitchFamily="34" charset="0"/>
              </a:rPr>
              <a:t>鸳鸯瓦冷霜华重，翡翠衾寒谁与共。</a:t>
            </a:r>
            <a:endParaRPr lang="zh-CN" altLang="en-US" sz="2800" b="1">
              <a:solidFill>
                <a:srgbClr val="0000CC"/>
              </a:solidFill>
              <a:latin typeface="Arial" panose="020B0604020202020204" pitchFamily="34" charset="0"/>
            </a:endParaRPr>
          </a:p>
          <a:p>
            <a:r>
              <a:rPr lang="zh-CN" altLang="en-US" sz="2800" b="1">
                <a:solidFill>
                  <a:srgbClr val="0000CC"/>
                </a:solidFill>
                <a:latin typeface="Arial" panose="020B0604020202020204" pitchFamily="34" charset="0"/>
              </a:rPr>
              <a:t>悠悠生死别经年，魂魄不曾来入梦。</a:t>
            </a:r>
            <a:endParaRPr lang="zh-CN" altLang="en-US" sz="2800" b="1">
              <a:solidFill>
                <a:srgbClr val="0000CC"/>
              </a:solidFill>
              <a:latin typeface="Arial" panose="020B0604020202020204" pitchFamily="34" charset="0"/>
            </a:endParaRPr>
          </a:p>
        </p:txBody>
      </p:sp>
      <p:sp>
        <p:nvSpPr>
          <p:cNvPr id="185347" name="文本框 185346"/>
          <p:cNvSpPr txBox="1"/>
          <p:nvPr/>
        </p:nvSpPr>
        <p:spPr>
          <a:xfrm>
            <a:off x="793750" y="3849370"/>
            <a:ext cx="10726420" cy="1753235"/>
          </a:xfrm>
          <a:prstGeom prst="rect">
            <a:avLst/>
          </a:prstGeom>
          <a:solidFill>
            <a:srgbClr val="FFFF00">
              <a:alpha val="25999"/>
            </a:srgbClr>
          </a:solidFill>
          <a:ln w="9525">
            <a:noFill/>
          </a:ln>
        </p:spPr>
        <p:txBody>
          <a:bodyPr wrap="square">
            <a:spAutoFit/>
          </a:bodyPr>
          <a:p>
            <a:pPr>
              <a:spcBef>
                <a:spcPct val="50000"/>
              </a:spcBef>
            </a:pPr>
            <a:r>
              <a:rPr lang="zh-CN" altLang="en-US" sz="3600" b="1">
                <a:solidFill>
                  <a:srgbClr val="006600"/>
                </a:solidFill>
                <a:latin typeface="Arial" panose="020B0604020202020204" pitchFamily="34" charset="0"/>
              </a:rPr>
              <a:t>      景物依旧，人却不在</a:t>
            </a:r>
            <a:r>
              <a:rPr lang="zh-CN" altLang="en-US" sz="3600">
                <a:solidFill>
                  <a:srgbClr val="006600"/>
                </a:solidFill>
                <a:latin typeface="Arial" panose="020B0604020202020204" pitchFamily="34" charset="0"/>
              </a:rPr>
              <a:t> ，</a:t>
            </a:r>
            <a:r>
              <a:rPr lang="zh-CN" altLang="en-US" sz="3600" b="1">
                <a:solidFill>
                  <a:srgbClr val="006600"/>
                </a:solidFill>
                <a:latin typeface="Arial" panose="020B0604020202020204" pitchFamily="34" charset="0"/>
              </a:rPr>
              <a:t>触景生情。黄昏黎明，春风秋雨，情思萦绕，久久不能入睡</a:t>
            </a:r>
            <a:r>
              <a:rPr lang="en-US" altLang="zh-CN" sz="3600" b="1">
                <a:solidFill>
                  <a:srgbClr val="006600"/>
                </a:solidFill>
                <a:latin typeface="Arial" panose="020B0604020202020204" pitchFamily="34" charset="0"/>
              </a:rPr>
              <a:t>——</a:t>
            </a:r>
            <a:r>
              <a:rPr lang="zh-CN" altLang="en-US" sz="3600" b="1">
                <a:solidFill>
                  <a:srgbClr val="006600"/>
                </a:solidFill>
                <a:latin typeface="Arial" panose="020B0604020202020204" pitchFamily="34" charset="0"/>
              </a:rPr>
              <a:t>苦苦的思恋，</a:t>
            </a:r>
            <a:r>
              <a:rPr lang="zh-CN" altLang="en-US" sz="3600" b="1">
                <a:solidFill>
                  <a:srgbClr val="FF3300"/>
                </a:solidFill>
                <a:latin typeface="Arial" panose="020B0604020202020204" pitchFamily="34" charset="0"/>
              </a:rPr>
              <a:t>表现了玄宗的冷落孤寂、彻夜相思。</a:t>
            </a:r>
            <a:r>
              <a:rPr lang="zh-CN" altLang="en-US" sz="3600" b="1">
                <a:solidFill>
                  <a:srgbClr val="006600"/>
                </a:solidFill>
                <a:latin typeface="Arial" panose="020B0604020202020204" pitchFamily="34" charset="0"/>
              </a:rPr>
              <a:t>叙事见情</a:t>
            </a:r>
            <a:endParaRPr lang="zh-CN" altLang="en-US" sz="3600" b="1">
              <a:solidFill>
                <a:srgbClr val="006600"/>
              </a:solidFill>
              <a:latin typeface="Arial" panose="020B0604020202020204" pitchFamily="34" charset="0"/>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5347"/>
                                        </p:tgtEl>
                                        <p:attrNameLst>
                                          <p:attrName>style.visibility</p:attrName>
                                        </p:attrNameLst>
                                      </p:cBhvr>
                                      <p:to>
                                        <p:strVal val="visible"/>
                                      </p:to>
                                    </p:set>
                                    <p:anim calcmode="lin" valueType="num">
                                      <p:cBhvr additive="base">
                                        <p:cTn id="7" dur="500" fill="hold"/>
                                        <p:tgtEl>
                                          <p:spTgt spid="185347"/>
                                        </p:tgtEl>
                                        <p:attrNameLst>
                                          <p:attrName>ppt_x</p:attrName>
                                        </p:attrNameLst>
                                      </p:cBhvr>
                                      <p:tavLst>
                                        <p:tav tm="0">
                                          <p:val>
                                            <p:strVal val="#ppt_x"/>
                                          </p:val>
                                        </p:tav>
                                        <p:tav tm="100000">
                                          <p:val>
                                            <p:strVal val="#ppt_x"/>
                                          </p:val>
                                        </p:tav>
                                      </p:tavLst>
                                    </p:anim>
                                    <p:anim calcmode="lin" valueType="num">
                                      <p:cBhvr additive="base">
                                        <p:cTn id="8" dur="500" fill="hold"/>
                                        <p:tgtEl>
                                          <p:spTgt spid="1853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7" grpId="0" bldLvl="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6370" name="文本框 186369"/>
          <p:cNvSpPr txBox="1"/>
          <p:nvPr/>
        </p:nvSpPr>
        <p:spPr>
          <a:xfrm>
            <a:off x="1422400" y="920750"/>
            <a:ext cx="3449320" cy="5015865"/>
          </a:xfrm>
          <a:prstGeom prst="rect">
            <a:avLst/>
          </a:prstGeom>
          <a:noFill/>
          <a:ln w="9525">
            <a:noFill/>
          </a:ln>
        </p:spPr>
        <p:txBody>
          <a:bodyPr wrap="none" anchor="t">
            <a:spAutoFit/>
          </a:bodyPr>
          <a:p>
            <a:r>
              <a:rPr lang="zh-CN" altLang="en-US" sz="3200" b="1">
                <a:solidFill>
                  <a:srgbClr val="0000CC"/>
                </a:solidFill>
                <a:latin typeface="Arial" panose="020B0604020202020204" pitchFamily="34" charset="0"/>
              </a:rPr>
              <a:t>闻到汉家天子使，</a:t>
            </a:r>
            <a:endParaRPr lang="zh-CN" altLang="en-US" sz="3200" b="1">
              <a:solidFill>
                <a:srgbClr val="0000CC"/>
              </a:solidFill>
              <a:latin typeface="Arial" panose="020B0604020202020204" pitchFamily="34" charset="0"/>
            </a:endParaRPr>
          </a:p>
          <a:p>
            <a:r>
              <a:rPr lang="zh-CN" altLang="en-US" sz="3200" b="1">
                <a:solidFill>
                  <a:srgbClr val="0000CC"/>
                </a:solidFill>
                <a:latin typeface="Arial" panose="020B0604020202020204" pitchFamily="34" charset="0"/>
              </a:rPr>
              <a:t>九华帐里梦魂惊。</a:t>
            </a:r>
            <a:endParaRPr lang="zh-CN" altLang="en-US" sz="3200" b="1">
              <a:solidFill>
                <a:srgbClr val="0000CC"/>
              </a:solidFill>
              <a:latin typeface="Arial" panose="020B0604020202020204" pitchFamily="34" charset="0"/>
            </a:endParaRPr>
          </a:p>
          <a:p>
            <a:r>
              <a:rPr lang="zh-CN" altLang="en-US" sz="3200" b="1">
                <a:solidFill>
                  <a:srgbClr val="FF0000"/>
                </a:solidFill>
                <a:latin typeface="Arial" panose="020B0604020202020204" pitchFamily="34" charset="0"/>
              </a:rPr>
              <a:t>揽衣推枕起徘回</a:t>
            </a:r>
            <a:r>
              <a:rPr lang="zh-CN" altLang="en-US" sz="3200" b="1">
                <a:latin typeface="Arial" panose="020B0604020202020204" pitchFamily="34" charset="0"/>
              </a:rPr>
              <a:t>，</a:t>
            </a:r>
            <a:endParaRPr lang="zh-CN" altLang="en-US" sz="3200" b="1">
              <a:latin typeface="Arial" panose="020B0604020202020204" pitchFamily="34" charset="0"/>
            </a:endParaRPr>
          </a:p>
          <a:p>
            <a:r>
              <a:rPr lang="zh-CN" altLang="en-US" sz="3200" b="1">
                <a:solidFill>
                  <a:srgbClr val="0000CC"/>
                </a:solidFill>
                <a:latin typeface="Arial" panose="020B0604020202020204" pitchFamily="34" charset="0"/>
              </a:rPr>
              <a:t>珠箔银屏逦迤开。</a:t>
            </a:r>
            <a:endParaRPr lang="zh-CN" altLang="en-US" sz="3200" b="1">
              <a:solidFill>
                <a:srgbClr val="0000CC"/>
              </a:solidFill>
              <a:latin typeface="Arial" panose="020B0604020202020204" pitchFamily="34" charset="0"/>
            </a:endParaRPr>
          </a:p>
          <a:p>
            <a:r>
              <a:rPr lang="zh-CN" altLang="en-US" sz="3200" b="1">
                <a:solidFill>
                  <a:srgbClr val="CC00CC"/>
                </a:solidFill>
                <a:latin typeface="Arial" panose="020B0604020202020204" pitchFamily="34" charset="0"/>
              </a:rPr>
              <a:t>云鬓半偏新睡觉，</a:t>
            </a:r>
            <a:endParaRPr lang="zh-CN" altLang="en-US" sz="3200" b="1">
              <a:solidFill>
                <a:srgbClr val="CC00CC"/>
              </a:solidFill>
              <a:latin typeface="Arial" panose="020B0604020202020204" pitchFamily="34" charset="0"/>
            </a:endParaRPr>
          </a:p>
          <a:p>
            <a:r>
              <a:rPr lang="zh-CN" altLang="en-US" sz="3200" b="1">
                <a:solidFill>
                  <a:srgbClr val="CC00CC"/>
                </a:solidFill>
                <a:latin typeface="Arial" panose="020B0604020202020204" pitchFamily="34" charset="0"/>
              </a:rPr>
              <a:t>花冠不整下堂来。</a:t>
            </a:r>
            <a:endParaRPr lang="zh-CN" altLang="en-US" sz="3200" b="1">
              <a:solidFill>
                <a:srgbClr val="CC00CC"/>
              </a:solidFill>
              <a:latin typeface="Arial" panose="020B0604020202020204" pitchFamily="34" charset="0"/>
            </a:endParaRPr>
          </a:p>
          <a:p>
            <a:r>
              <a:rPr lang="zh-CN" altLang="en-US" sz="3200" b="1">
                <a:solidFill>
                  <a:srgbClr val="0000CC"/>
                </a:solidFill>
                <a:latin typeface="Arial" panose="020B0604020202020204" pitchFamily="34" charset="0"/>
              </a:rPr>
              <a:t>风吹仙袂飘摇举，</a:t>
            </a:r>
            <a:endParaRPr lang="zh-CN" altLang="en-US" sz="3200" b="1">
              <a:solidFill>
                <a:srgbClr val="0000CC"/>
              </a:solidFill>
              <a:latin typeface="Arial" panose="020B0604020202020204" pitchFamily="34" charset="0"/>
            </a:endParaRPr>
          </a:p>
          <a:p>
            <a:r>
              <a:rPr lang="zh-CN" altLang="en-US" sz="3200" b="1">
                <a:solidFill>
                  <a:srgbClr val="0000CC"/>
                </a:solidFill>
                <a:latin typeface="Arial" panose="020B0604020202020204" pitchFamily="34" charset="0"/>
              </a:rPr>
              <a:t>犹似霓裳羽衣舞。</a:t>
            </a:r>
            <a:endParaRPr lang="zh-CN" altLang="en-US" sz="3200" b="1">
              <a:solidFill>
                <a:srgbClr val="0000CC"/>
              </a:solidFill>
              <a:latin typeface="Arial" panose="020B0604020202020204" pitchFamily="34" charset="0"/>
            </a:endParaRPr>
          </a:p>
          <a:p>
            <a:r>
              <a:rPr lang="zh-CN" altLang="en-US" sz="3200" b="1">
                <a:solidFill>
                  <a:srgbClr val="CC00CC"/>
                </a:solidFill>
                <a:latin typeface="Arial" panose="020B0604020202020204" pitchFamily="34" charset="0"/>
              </a:rPr>
              <a:t>玉容寂寞泪阑干，</a:t>
            </a:r>
            <a:endParaRPr lang="zh-CN" altLang="en-US" sz="3200" b="1">
              <a:solidFill>
                <a:srgbClr val="CC00CC"/>
              </a:solidFill>
              <a:latin typeface="Arial" panose="020B0604020202020204" pitchFamily="34" charset="0"/>
            </a:endParaRPr>
          </a:p>
          <a:p>
            <a:r>
              <a:rPr lang="zh-CN" altLang="en-US" sz="3200" b="1">
                <a:solidFill>
                  <a:srgbClr val="CC00CC"/>
                </a:solidFill>
                <a:latin typeface="Arial" panose="020B0604020202020204" pitchFamily="34" charset="0"/>
              </a:rPr>
              <a:t>梨花一枝春带雨</a:t>
            </a:r>
            <a:r>
              <a:rPr lang="zh-CN" altLang="en-US" sz="3200" b="1">
                <a:solidFill>
                  <a:srgbClr val="0000CC"/>
                </a:solidFill>
                <a:latin typeface="Arial" panose="020B0604020202020204" pitchFamily="34" charset="0"/>
              </a:rPr>
              <a:t>。</a:t>
            </a:r>
            <a:endParaRPr lang="zh-CN" altLang="en-US" sz="3200" b="1">
              <a:solidFill>
                <a:srgbClr val="0000CC"/>
              </a:solidFill>
              <a:latin typeface="Arial" panose="020B0604020202020204" pitchFamily="34" charset="0"/>
            </a:endParaRPr>
          </a:p>
        </p:txBody>
      </p:sp>
      <p:sp>
        <p:nvSpPr>
          <p:cNvPr id="186371" name="文本框 186370"/>
          <p:cNvSpPr txBox="1"/>
          <p:nvPr/>
        </p:nvSpPr>
        <p:spPr>
          <a:xfrm>
            <a:off x="5303838" y="765175"/>
            <a:ext cx="5364162" cy="1753235"/>
          </a:xfrm>
          <a:prstGeom prst="rect">
            <a:avLst/>
          </a:prstGeom>
          <a:noFill/>
          <a:ln w="9525">
            <a:noFill/>
          </a:ln>
        </p:spPr>
        <p:txBody>
          <a:bodyPr>
            <a:spAutoFit/>
          </a:bodyPr>
          <a:p>
            <a:pPr>
              <a:spcBef>
                <a:spcPct val="50000"/>
              </a:spcBef>
            </a:pPr>
            <a:r>
              <a:rPr lang="zh-CN" altLang="en-US" sz="3600" b="1">
                <a:solidFill>
                  <a:srgbClr val="006600"/>
                </a:solidFill>
                <a:latin typeface="Arial" panose="020B0604020202020204" pitchFamily="34" charset="0"/>
              </a:rPr>
              <a:t>三个连贯而为的动作，描摹她得悉汉皇派来使者后的震惊、激动和惶惑</a:t>
            </a:r>
            <a:endParaRPr lang="zh-CN" altLang="en-US" sz="3600">
              <a:latin typeface="Arial" panose="020B0604020202020204" pitchFamily="34" charset="0"/>
            </a:endParaRPr>
          </a:p>
        </p:txBody>
      </p:sp>
      <p:sp>
        <p:nvSpPr>
          <p:cNvPr id="186372" name="文本框 186371"/>
          <p:cNvSpPr txBox="1"/>
          <p:nvPr/>
        </p:nvSpPr>
        <p:spPr>
          <a:xfrm>
            <a:off x="5303838" y="3642360"/>
            <a:ext cx="5233035" cy="2306955"/>
          </a:xfrm>
          <a:prstGeom prst="rect">
            <a:avLst/>
          </a:prstGeom>
          <a:noFill/>
          <a:ln w="9525">
            <a:noFill/>
          </a:ln>
        </p:spPr>
        <p:txBody>
          <a:bodyPr wrap="none" anchor="t">
            <a:spAutoFit/>
          </a:bodyPr>
          <a:p>
            <a:pPr>
              <a:spcBef>
                <a:spcPct val="50000"/>
              </a:spcBef>
            </a:pPr>
            <a:r>
              <a:rPr lang="zh-CN" altLang="en-US" sz="3600" b="1">
                <a:solidFill>
                  <a:srgbClr val="006600"/>
                </a:solidFill>
                <a:latin typeface="Arial" panose="020B0604020202020204" pitchFamily="34" charset="0"/>
              </a:rPr>
              <a:t>心的悲哀、凄伤、酸楚、</a:t>
            </a:r>
            <a:endParaRPr lang="zh-CN" altLang="en-US" sz="3600" b="1">
              <a:solidFill>
                <a:srgbClr val="006600"/>
              </a:solidFill>
              <a:latin typeface="Arial" panose="020B0604020202020204" pitchFamily="34" charset="0"/>
            </a:endParaRPr>
          </a:p>
          <a:p>
            <a:pPr>
              <a:spcBef>
                <a:spcPct val="50000"/>
              </a:spcBef>
            </a:pPr>
            <a:r>
              <a:rPr lang="zh-CN" altLang="en-US" sz="3600" b="1">
                <a:solidFill>
                  <a:srgbClr val="006600"/>
                </a:solidFill>
                <a:latin typeface="Arial" panose="020B0604020202020204" pitchFamily="34" charset="0"/>
              </a:rPr>
              <a:t>痛苦、委屈、感激</a:t>
            </a:r>
            <a:endParaRPr lang="zh-CN" altLang="en-US" sz="3600" b="1">
              <a:solidFill>
                <a:srgbClr val="006600"/>
              </a:solidFill>
              <a:latin typeface="Arial" panose="020B0604020202020204" pitchFamily="34" charset="0"/>
            </a:endParaRPr>
          </a:p>
          <a:p>
            <a:pPr>
              <a:spcBef>
                <a:spcPct val="50000"/>
              </a:spcBef>
            </a:pPr>
            <a:r>
              <a:rPr lang="zh-CN" altLang="en-US" sz="3600" b="1">
                <a:solidFill>
                  <a:srgbClr val="FF00FF"/>
                </a:solidFill>
                <a:latin typeface="Arial" panose="020B0604020202020204" pitchFamily="34" charset="0"/>
              </a:rPr>
              <a:t>贵妃凄美寂寞哀怨的情态</a:t>
            </a:r>
            <a:endParaRPr lang="zh-CN" altLang="en-US" sz="3600">
              <a:latin typeface="Arial" panose="020B0604020202020204" pitchFamily="34" charset="0"/>
            </a:endParaRPr>
          </a:p>
        </p:txBody>
      </p:sp>
      <p:sp>
        <p:nvSpPr>
          <p:cNvPr id="186373" name="文本框 186372"/>
          <p:cNvSpPr txBox="1"/>
          <p:nvPr/>
        </p:nvSpPr>
        <p:spPr>
          <a:xfrm>
            <a:off x="5488940" y="2814955"/>
            <a:ext cx="3960813" cy="645160"/>
          </a:xfrm>
          <a:prstGeom prst="rect">
            <a:avLst/>
          </a:prstGeom>
          <a:noFill/>
          <a:ln w="9525">
            <a:noFill/>
          </a:ln>
        </p:spPr>
        <p:txBody>
          <a:bodyPr>
            <a:spAutoFit/>
          </a:bodyPr>
          <a:p>
            <a:pPr>
              <a:spcBef>
                <a:spcPct val="50000"/>
              </a:spcBef>
            </a:pPr>
            <a:r>
              <a:rPr lang="zh-CN" altLang="en-US" sz="3600" b="1">
                <a:solidFill>
                  <a:srgbClr val="006600"/>
                </a:solidFill>
                <a:latin typeface="Arial" panose="020B0604020202020204" pitchFamily="34" charset="0"/>
              </a:rPr>
              <a:t>焦急与迫切</a:t>
            </a:r>
            <a:endParaRPr lang="zh-CN" altLang="en-US" sz="3600">
              <a:latin typeface="Arial" panose="020B0604020202020204" pitchFamily="34" charset="0"/>
            </a:endParaRPr>
          </a:p>
        </p:txBody>
      </p:sp>
    </p:spTree>
  </p:cSld>
  <p:clrMapOvr>
    <a:masterClrMapping/>
  </p:clrMapOvr>
  <p:transition spd="med">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6371"/>
                                        </p:tgtEl>
                                        <p:attrNameLst>
                                          <p:attrName>style.visibility</p:attrName>
                                        </p:attrNameLst>
                                      </p:cBhvr>
                                      <p:to>
                                        <p:strVal val="visible"/>
                                      </p:to>
                                    </p:set>
                                    <p:anim calcmode="lin" valueType="num">
                                      <p:cBhvr additive="base">
                                        <p:cTn id="7" dur="500" fill="hold"/>
                                        <p:tgtEl>
                                          <p:spTgt spid="186371"/>
                                        </p:tgtEl>
                                        <p:attrNameLst>
                                          <p:attrName>ppt_x</p:attrName>
                                        </p:attrNameLst>
                                      </p:cBhvr>
                                      <p:tavLst>
                                        <p:tav tm="0">
                                          <p:val>
                                            <p:strVal val="#ppt_x"/>
                                          </p:val>
                                        </p:tav>
                                        <p:tav tm="100000">
                                          <p:val>
                                            <p:strVal val="#ppt_x"/>
                                          </p:val>
                                        </p:tav>
                                      </p:tavLst>
                                    </p:anim>
                                    <p:anim calcmode="lin" valueType="num">
                                      <p:cBhvr additive="base">
                                        <p:cTn id="8" dur="500" fill="hold"/>
                                        <p:tgtEl>
                                          <p:spTgt spid="18637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6373"/>
                                        </p:tgtEl>
                                        <p:attrNameLst>
                                          <p:attrName>style.visibility</p:attrName>
                                        </p:attrNameLst>
                                      </p:cBhvr>
                                      <p:to>
                                        <p:strVal val="visible"/>
                                      </p:to>
                                    </p:set>
                                    <p:anim calcmode="lin" valueType="num">
                                      <p:cBhvr additive="base">
                                        <p:cTn id="13" dur="500" fill="hold"/>
                                        <p:tgtEl>
                                          <p:spTgt spid="186373"/>
                                        </p:tgtEl>
                                        <p:attrNameLst>
                                          <p:attrName>ppt_x</p:attrName>
                                        </p:attrNameLst>
                                      </p:cBhvr>
                                      <p:tavLst>
                                        <p:tav tm="0">
                                          <p:val>
                                            <p:strVal val="#ppt_x"/>
                                          </p:val>
                                        </p:tav>
                                        <p:tav tm="100000">
                                          <p:val>
                                            <p:strVal val="#ppt_x"/>
                                          </p:val>
                                        </p:tav>
                                      </p:tavLst>
                                    </p:anim>
                                    <p:anim calcmode="lin" valueType="num">
                                      <p:cBhvr additive="base">
                                        <p:cTn id="14" dur="500" fill="hold"/>
                                        <p:tgtEl>
                                          <p:spTgt spid="18637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6372"/>
                                        </p:tgtEl>
                                        <p:attrNameLst>
                                          <p:attrName>style.visibility</p:attrName>
                                        </p:attrNameLst>
                                      </p:cBhvr>
                                      <p:to>
                                        <p:strVal val="visible"/>
                                      </p:to>
                                    </p:set>
                                    <p:anim calcmode="lin" valueType="num">
                                      <p:cBhvr additive="base">
                                        <p:cTn id="19" dur="500" fill="hold"/>
                                        <p:tgtEl>
                                          <p:spTgt spid="186372"/>
                                        </p:tgtEl>
                                        <p:attrNameLst>
                                          <p:attrName>ppt_x</p:attrName>
                                        </p:attrNameLst>
                                      </p:cBhvr>
                                      <p:tavLst>
                                        <p:tav tm="0">
                                          <p:val>
                                            <p:strVal val="#ppt_x"/>
                                          </p:val>
                                        </p:tav>
                                        <p:tav tm="100000">
                                          <p:val>
                                            <p:strVal val="#ppt_x"/>
                                          </p:val>
                                        </p:tav>
                                      </p:tavLst>
                                    </p:anim>
                                    <p:anim calcmode="lin" valueType="num">
                                      <p:cBhvr additive="base">
                                        <p:cTn id="20" dur="500" fill="hold"/>
                                        <p:tgtEl>
                                          <p:spTgt spid="1863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1" grpId="0"/>
      <p:bldP spid="186372" grpId="0"/>
      <p:bldP spid="186373"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7394" name="文本框 187393"/>
          <p:cNvSpPr txBox="1"/>
          <p:nvPr/>
        </p:nvSpPr>
        <p:spPr>
          <a:xfrm>
            <a:off x="928370" y="756920"/>
            <a:ext cx="3132138" cy="5344795"/>
          </a:xfrm>
          <a:prstGeom prst="rect">
            <a:avLst/>
          </a:prstGeom>
          <a:solidFill>
            <a:schemeClr val="bg1">
              <a:alpha val="56999"/>
            </a:schemeClr>
          </a:solidFill>
          <a:ln w="9525">
            <a:noFill/>
          </a:ln>
        </p:spPr>
        <p:txBody>
          <a:bodyPr>
            <a:spAutoFit/>
          </a:bodyPr>
          <a:p>
            <a:pPr>
              <a:spcBef>
                <a:spcPct val="10000"/>
              </a:spcBef>
              <a:spcAft>
                <a:spcPct val="10000"/>
              </a:spcAft>
            </a:pPr>
            <a:r>
              <a:rPr lang="zh-CN" altLang="en-US" sz="2400" b="1">
                <a:solidFill>
                  <a:srgbClr val="FF0000"/>
                </a:solidFill>
                <a:latin typeface="Arial" panose="020B0604020202020204" pitchFamily="34" charset="0"/>
              </a:rPr>
              <a:t>惟将旧物表深情，</a:t>
            </a:r>
            <a:endParaRPr lang="zh-CN" altLang="en-US" sz="2400" b="1">
              <a:solidFill>
                <a:srgbClr val="FF0000"/>
              </a:solidFill>
              <a:latin typeface="Arial" panose="020B0604020202020204" pitchFamily="34" charset="0"/>
            </a:endParaRPr>
          </a:p>
          <a:p>
            <a:pPr>
              <a:spcBef>
                <a:spcPct val="10000"/>
              </a:spcBef>
              <a:spcAft>
                <a:spcPct val="10000"/>
              </a:spcAft>
            </a:pPr>
            <a:r>
              <a:rPr lang="zh-CN" altLang="en-US" sz="2400" b="1">
                <a:solidFill>
                  <a:srgbClr val="FF0000"/>
                </a:solidFill>
                <a:latin typeface="Arial" panose="020B0604020202020204" pitchFamily="34" charset="0"/>
              </a:rPr>
              <a:t>钿合金钗寄将去。</a:t>
            </a:r>
            <a:endParaRPr lang="zh-CN" altLang="en-US" sz="2400" b="1">
              <a:solidFill>
                <a:srgbClr val="FF0000"/>
              </a:solidFill>
              <a:latin typeface="Arial" panose="020B0604020202020204" pitchFamily="34" charset="0"/>
            </a:endParaRPr>
          </a:p>
          <a:p>
            <a:pPr>
              <a:spcBef>
                <a:spcPct val="10000"/>
              </a:spcBef>
              <a:spcAft>
                <a:spcPct val="10000"/>
              </a:spcAft>
            </a:pPr>
            <a:r>
              <a:rPr lang="zh-CN" altLang="en-US" sz="2400" b="1">
                <a:solidFill>
                  <a:srgbClr val="FF0000"/>
                </a:solidFill>
                <a:latin typeface="Arial" panose="020B0604020202020204" pitchFamily="34" charset="0"/>
              </a:rPr>
              <a:t>钗留一股合一扇，</a:t>
            </a:r>
            <a:endParaRPr lang="zh-CN" altLang="en-US" sz="2400" b="1">
              <a:solidFill>
                <a:srgbClr val="FF0000"/>
              </a:solidFill>
              <a:latin typeface="Arial" panose="020B0604020202020204" pitchFamily="34" charset="0"/>
            </a:endParaRPr>
          </a:p>
          <a:p>
            <a:pPr>
              <a:spcBef>
                <a:spcPct val="10000"/>
              </a:spcBef>
              <a:spcAft>
                <a:spcPct val="10000"/>
              </a:spcAft>
            </a:pPr>
            <a:r>
              <a:rPr lang="zh-CN" altLang="en-US" sz="2400" b="1">
                <a:solidFill>
                  <a:srgbClr val="FF0000"/>
                </a:solidFill>
                <a:latin typeface="Arial" panose="020B0604020202020204" pitchFamily="34" charset="0"/>
              </a:rPr>
              <a:t>钗擘黄金合分钿。</a:t>
            </a:r>
            <a:endParaRPr lang="zh-CN" altLang="en-US" sz="2400" b="1">
              <a:solidFill>
                <a:srgbClr val="FF0000"/>
              </a:solidFill>
              <a:latin typeface="Arial" panose="020B0604020202020204" pitchFamily="34" charset="0"/>
            </a:endParaRPr>
          </a:p>
          <a:p>
            <a:pPr>
              <a:spcBef>
                <a:spcPct val="10000"/>
              </a:spcBef>
              <a:spcAft>
                <a:spcPct val="10000"/>
              </a:spcAft>
            </a:pPr>
            <a:r>
              <a:rPr lang="zh-CN" altLang="en-US" sz="2400" b="1">
                <a:solidFill>
                  <a:srgbClr val="FF0000"/>
                </a:solidFill>
                <a:latin typeface="Arial" panose="020B0604020202020204" pitchFamily="34" charset="0"/>
              </a:rPr>
              <a:t>但令心似金钿坚，</a:t>
            </a:r>
            <a:endParaRPr lang="zh-CN" altLang="en-US" sz="2400" b="1">
              <a:solidFill>
                <a:srgbClr val="FF0000"/>
              </a:solidFill>
              <a:latin typeface="Arial" panose="020B0604020202020204" pitchFamily="34" charset="0"/>
            </a:endParaRPr>
          </a:p>
          <a:p>
            <a:pPr>
              <a:spcBef>
                <a:spcPct val="10000"/>
              </a:spcBef>
              <a:spcAft>
                <a:spcPct val="10000"/>
              </a:spcAft>
            </a:pPr>
            <a:r>
              <a:rPr lang="zh-CN" altLang="en-US" sz="2400" b="1">
                <a:solidFill>
                  <a:srgbClr val="FF0000"/>
                </a:solidFill>
                <a:latin typeface="Arial" panose="020B0604020202020204" pitchFamily="34" charset="0"/>
              </a:rPr>
              <a:t>天上人间会相见。</a:t>
            </a:r>
            <a:endParaRPr lang="zh-CN" altLang="en-US" sz="2400" b="1">
              <a:solidFill>
                <a:srgbClr val="FF0000"/>
              </a:solidFill>
              <a:latin typeface="Arial" panose="020B0604020202020204" pitchFamily="34" charset="0"/>
            </a:endParaRPr>
          </a:p>
          <a:p>
            <a:pPr>
              <a:spcBef>
                <a:spcPct val="10000"/>
              </a:spcBef>
              <a:spcAft>
                <a:spcPct val="10000"/>
              </a:spcAft>
            </a:pPr>
            <a:r>
              <a:rPr lang="zh-CN" altLang="en-US" sz="2400" b="1">
                <a:solidFill>
                  <a:srgbClr val="0000CC"/>
                </a:solidFill>
                <a:latin typeface="Arial" panose="020B0604020202020204" pitchFamily="34" charset="0"/>
              </a:rPr>
              <a:t>临别殷勤重寄词，</a:t>
            </a:r>
            <a:endParaRPr lang="zh-CN" altLang="en-US" sz="2400" b="1">
              <a:solidFill>
                <a:srgbClr val="0000CC"/>
              </a:solidFill>
              <a:latin typeface="Arial" panose="020B0604020202020204" pitchFamily="34" charset="0"/>
            </a:endParaRPr>
          </a:p>
          <a:p>
            <a:pPr>
              <a:spcBef>
                <a:spcPct val="10000"/>
              </a:spcBef>
              <a:spcAft>
                <a:spcPct val="10000"/>
              </a:spcAft>
            </a:pPr>
            <a:r>
              <a:rPr lang="zh-CN" altLang="en-US" sz="2400" b="1">
                <a:solidFill>
                  <a:srgbClr val="0000CC"/>
                </a:solidFill>
                <a:latin typeface="Arial" panose="020B0604020202020204" pitchFamily="34" charset="0"/>
              </a:rPr>
              <a:t>词中有誓两心知 </a:t>
            </a:r>
            <a:r>
              <a:rPr lang="en-US" altLang="zh-CN" sz="2400" b="1">
                <a:solidFill>
                  <a:srgbClr val="0000CC"/>
                </a:solidFill>
                <a:latin typeface="Arial" panose="020B0604020202020204" pitchFamily="34" charset="0"/>
              </a:rPr>
              <a:t>.</a:t>
            </a:r>
            <a:endParaRPr lang="en-US" altLang="zh-CN" sz="2400" b="1">
              <a:solidFill>
                <a:srgbClr val="0000CC"/>
              </a:solidFill>
              <a:latin typeface="Arial" panose="020B0604020202020204" pitchFamily="34" charset="0"/>
            </a:endParaRPr>
          </a:p>
          <a:p>
            <a:pPr>
              <a:spcBef>
                <a:spcPct val="10000"/>
              </a:spcBef>
              <a:spcAft>
                <a:spcPct val="10000"/>
              </a:spcAft>
            </a:pPr>
            <a:r>
              <a:rPr lang="zh-CN" altLang="en-US" sz="2400" b="1">
                <a:solidFill>
                  <a:srgbClr val="0000CC"/>
                </a:solidFill>
                <a:latin typeface="Arial" panose="020B0604020202020204" pitchFamily="34" charset="0"/>
              </a:rPr>
              <a:t>七月七日长生殿，</a:t>
            </a:r>
            <a:endParaRPr lang="zh-CN" altLang="en-US" sz="2400" b="1">
              <a:solidFill>
                <a:srgbClr val="0000CC"/>
              </a:solidFill>
              <a:latin typeface="Arial" panose="020B0604020202020204" pitchFamily="34" charset="0"/>
            </a:endParaRPr>
          </a:p>
          <a:p>
            <a:pPr>
              <a:spcBef>
                <a:spcPct val="10000"/>
              </a:spcBef>
              <a:spcAft>
                <a:spcPct val="10000"/>
              </a:spcAft>
            </a:pPr>
            <a:r>
              <a:rPr lang="zh-CN" altLang="en-US" sz="2400" b="1">
                <a:solidFill>
                  <a:srgbClr val="0000CC"/>
                </a:solidFill>
                <a:latin typeface="Arial" panose="020B0604020202020204" pitchFamily="34" charset="0"/>
              </a:rPr>
              <a:t>夜半无人私语时。</a:t>
            </a:r>
            <a:endParaRPr lang="zh-CN" altLang="en-US" sz="2400" b="1">
              <a:solidFill>
                <a:srgbClr val="0000CC"/>
              </a:solidFill>
              <a:latin typeface="Arial" panose="020B0604020202020204" pitchFamily="34" charset="0"/>
            </a:endParaRPr>
          </a:p>
          <a:p>
            <a:pPr>
              <a:spcBef>
                <a:spcPct val="10000"/>
              </a:spcBef>
              <a:spcAft>
                <a:spcPct val="10000"/>
              </a:spcAft>
            </a:pPr>
            <a:r>
              <a:rPr lang="zh-CN" altLang="en-US" sz="2400" b="1">
                <a:solidFill>
                  <a:srgbClr val="0000CC"/>
                </a:solidFill>
                <a:latin typeface="Arial" panose="020B0604020202020204" pitchFamily="34" charset="0"/>
              </a:rPr>
              <a:t>在天愿作比翼鸟，</a:t>
            </a:r>
            <a:endParaRPr lang="zh-CN" altLang="en-US" sz="2400" b="1">
              <a:solidFill>
                <a:srgbClr val="0000CC"/>
              </a:solidFill>
              <a:latin typeface="Arial" panose="020B0604020202020204" pitchFamily="34" charset="0"/>
            </a:endParaRPr>
          </a:p>
          <a:p>
            <a:pPr>
              <a:spcBef>
                <a:spcPct val="10000"/>
              </a:spcBef>
              <a:spcAft>
                <a:spcPct val="10000"/>
              </a:spcAft>
            </a:pPr>
            <a:r>
              <a:rPr lang="zh-CN" altLang="en-US" sz="2400" b="1">
                <a:solidFill>
                  <a:srgbClr val="0000CC"/>
                </a:solidFill>
                <a:latin typeface="Arial" panose="020B0604020202020204" pitchFamily="34" charset="0"/>
              </a:rPr>
              <a:t>在地愿为连理枝。 </a:t>
            </a:r>
            <a:endParaRPr lang="zh-CN" altLang="en-US" sz="2400">
              <a:solidFill>
                <a:srgbClr val="0000CC"/>
              </a:solidFill>
              <a:latin typeface="Arial" panose="020B0604020202020204" pitchFamily="34" charset="0"/>
            </a:endParaRPr>
          </a:p>
        </p:txBody>
      </p:sp>
      <p:sp>
        <p:nvSpPr>
          <p:cNvPr id="187395" name="文本框 187394"/>
          <p:cNvSpPr txBox="1"/>
          <p:nvPr/>
        </p:nvSpPr>
        <p:spPr>
          <a:xfrm>
            <a:off x="4060825" y="1308100"/>
            <a:ext cx="7131685" cy="2368550"/>
          </a:xfrm>
          <a:prstGeom prst="rect">
            <a:avLst/>
          </a:prstGeom>
          <a:noFill/>
          <a:ln w="9525">
            <a:noFill/>
          </a:ln>
        </p:spPr>
        <p:txBody>
          <a:bodyPr wrap="square">
            <a:spAutoFit/>
          </a:bodyPr>
          <a:p>
            <a:r>
              <a:rPr lang="zh-CN" altLang="en-US" sz="3600" b="1">
                <a:solidFill>
                  <a:srgbClr val="006600"/>
                </a:solidFill>
                <a:latin typeface="Arial" panose="020B0604020202020204" pitchFamily="34" charset="0"/>
              </a:rPr>
              <a:t>     </a:t>
            </a:r>
            <a:r>
              <a:rPr lang="zh-CN" altLang="en-US" sz="2800" b="1">
                <a:solidFill>
                  <a:srgbClr val="006600"/>
                </a:solidFill>
                <a:latin typeface="Arial" panose="020B0604020202020204" pitchFamily="34" charset="0"/>
              </a:rPr>
              <a:t> 把“钿盒金钗寄将去”，以表心迹，并表示“但令心似金钿坚，天上人间会相见”。又恐怕皇怀疑不信， “殷勤重寄词”，以两人在七夕之夜于长生殿立下的密誓作证。托物寄情。</a:t>
            </a:r>
            <a:endParaRPr lang="zh-CN" altLang="en-US" sz="2800" b="1">
              <a:solidFill>
                <a:srgbClr val="006600"/>
              </a:solidFill>
              <a:latin typeface="Arial" panose="020B0604020202020204" pitchFamily="34" charset="0"/>
            </a:endParaRPr>
          </a:p>
        </p:txBody>
      </p:sp>
      <p:sp>
        <p:nvSpPr>
          <p:cNvPr id="187396" name="文本框 187395"/>
          <p:cNvSpPr txBox="1"/>
          <p:nvPr/>
        </p:nvSpPr>
        <p:spPr>
          <a:xfrm>
            <a:off x="6248083" y="4437063"/>
            <a:ext cx="3692525" cy="768350"/>
          </a:xfrm>
          <a:prstGeom prst="rect">
            <a:avLst/>
          </a:prstGeom>
          <a:noFill/>
          <a:ln w="9525">
            <a:noFill/>
          </a:ln>
        </p:spPr>
        <p:txBody>
          <a:bodyPr>
            <a:spAutoFit/>
          </a:bodyPr>
          <a:p>
            <a:r>
              <a:rPr lang="zh-CN" altLang="en-US" sz="4400" b="1">
                <a:solidFill>
                  <a:srgbClr val="FF0000"/>
                </a:solidFill>
                <a:latin typeface="Arial" panose="020B0604020202020204" pitchFamily="34" charset="0"/>
              </a:rPr>
              <a:t>叙事见情</a:t>
            </a:r>
            <a:endParaRPr lang="zh-CN" altLang="en-US" sz="4400" b="1">
              <a:solidFill>
                <a:srgbClr val="FF0000"/>
              </a:solidFill>
              <a:latin typeface="Arial" panose="020B0604020202020204" pitchFamily="34" charset="0"/>
            </a:endParaRP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7395"/>
                                        </p:tgtEl>
                                        <p:attrNameLst>
                                          <p:attrName>style.visibility</p:attrName>
                                        </p:attrNameLst>
                                      </p:cBhvr>
                                      <p:to>
                                        <p:strVal val="visible"/>
                                      </p:to>
                                    </p:set>
                                    <p:anim calcmode="lin" valueType="num">
                                      <p:cBhvr additive="base">
                                        <p:cTn id="7" dur="500" fill="hold"/>
                                        <p:tgtEl>
                                          <p:spTgt spid="187395"/>
                                        </p:tgtEl>
                                        <p:attrNameLst>
                                          <p:attrName>ppt_x</p:attrName>
                                        </p:attrNameLst>
                                      </p:cBhvr>
                                      <p:tavLst>
                                        <p:tav tm="0">
                                          <p:val>
                                            <p:strVal val="#ppt_x"/>
                                          </p:val>
                                        </p:tav>
                                        <p:tav tm="100000">
                                          <p:val>
                                            <p:strVal val="#ppt_x"/>
                                          </p:val>
                                        </p:tav>
                                      </p:tavLst>
                                    </p:anim>
                                    <p:anim calcmode="lin" valueType="num">
                                      <p:cBhvr additive="base">
                                        <p:cTn id="8" dur="500" fill="hold"/>
                                        <p:tgtEl>
                                          <p:spTgt spid="1873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7396"/>
                                        </p:tgtEl>
                                        <p:attrNameLst>
                                          <p:attrName>style.visibility</p:attrName>
                                        </p:attrNameLst>
                                      </p:cBhvr>
                                      <p:to>
                                        <p:strVal val="visible"/>
                                      </p:to>
                                    </p:set>
                                    <p:anim calcmode="lin" valueType="num">
                                      <p:cBhvr additive="base">
                                        <p:cTn id="13" dur="500" fill="hold"/>
                                        <p:tgtEl>
                                          <p:spTgt spid="187396"/>
                                        </p:tgtEl>
                                        <p:attrNameLst>
                                          <p:attrName>ppt_x</p:attrName>
                                        </p:attrNameLst>
                                      </p:cBhvr>
                                      <p:tavLst>
                                        <p:tav tm="0">
                                          <p:val>
                                            <p:strVal val="#ppt_x"/>
                                          </p:val>
                                        </p:tav>
                                        <p:tav tm="100000">
                                          <p:val>
                                            <p:strVal val="#ppt_x"/>
                                          </p:val>
                                        </p:tav>
                                      </p:tavLst>
                                    </p:anim>
                                    <p:anim calcmode="lin" valueType="num">
                                      <p:cBhvr additive="base">
                                        <p:cTn id="14" dur="500" fill="hold"/>
                                        <p:tgtEl>
                                          <p:spTgt spid="1873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5" grpId="0"/>
      <p:bldP spid="187396"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9443" name="Rectangle 3"/>
          <p:cNvSpPr>
            <a:spLocks noGrp="1"/>
          </p:cNvSpPr>
          <p:nvPr>
            <p:ph type="body" idx="4294967295"/>
          </p:nvPr>
        </p:nvSpPr>
        <p:spPr>
          <a:xfrm>
            <a:off x="2519680" y="1857693"/>
            <a:ext cx="6800850" cy="3624262"/>
          </a:xfrm>
        </p:spPr>
        <p:txBody>
          <a:bodyPr vert="horz" wrap="square" lIns="91440" tIns="45720" rIns="91440" bIns="45720" anchor="t"/>
          <a:p>
            <a:pPr marL="609600" indent="-609600" eaLnBrk="1" hangingPunct="1">
              <a:lnSpc>
                <a:spcPct val="130000"/>
              </a:lnSpc>
              <a:buNone/>
            </a:pPr>
            <a:r>
              <a:rPr lang="zh-CN" altLang="en-US" sz="2800" b="1" dirty="0">
                <a:solidFill>
                  <a:srgbClr val="0000FF"/>
                </a:solidFill>
                <a:latin typeface="华文中宋" panose="02010600040101010101" pitchFamily="2" charset="-122"/>
                <a:ea typeface="华文中宋" panose="02010600040101010101" pitchFamily="2" charset="-122"/>
              </a:rPr>
              <a:t>（四）语言生动晓畅，精纯优美</a:t>
            </a:r>
            <a:endParaRPr lang="zh-CN" altLang="en-US" sz="2800" b="1" dirty="0">
              <a:solidFill>
                <a:srgbClr val="0000FF"/>
              </a:solidFill>
              <a:latin typeface="华文中宋" panose="02010600040101010101" pitchFamily="2" charset="-122"/>
              <a:ea typeface="华文中宋" panose="02010600040101010101" pitchFamily="2" charset="-122"/>
            </a:endParaRPr>
          </a:p>
          <a:p>
            <a:pPr marL="609600" indent="-609600" eaLnBrk="1" hangingPunct="1">
              <a:lnSpc>
                <a:spcPct val="130000"/>
              </a:lnSpc>
              <a:buNone/>
            </a:pPr>
            <a:r>
              <a:rPr lang="en-US" altLang="zh-CN" sz="2800" b="1">
                <a:solidFill>
                  <a:srgbClr val="FF0000"/>
                </a:solidFill>
                <a:latin typeface="华文中宋" panose="02010600040101010101" pitchFamily="2" charset="-122"/>
                <a:ea typeface="华文中宋" panose="02010600040101010101" pitchFamily="2" charset="-122"/>
              </a:rPr>
              <a:t>1. </a:t>
            </a:r>
            <a:r>
              <a:rPr lang="zh-CN" altLang="en-US" sz="2800" b="1" dirty="0">
                <a:solidFill>
                  <a:srgbClr val="FF0000"/>
                </a:solidFill>
                <a:latin typeface="华文中宋" panose="02010600040101010101" pitchFamily="2" charset="-122"/>
                <a:ea typeface="华文中宋" panose="02010600040101010101" pitchFamily="2" charset="-122"/>
              </a:rPr>
              <a:t>语言通俗，平易 </a:t>
            </a:r>
            <a:endParaRPr lang="zh-CN" altLang="en-US" sz="2800" b="1" dirty="0">
              <a:solidFill>
                <a:srgbClr val="FF0000"/>
              </a:solidFill>
              <a:latin typeface="华文中宋" panose="02010600040101010101" pitchFamily="2" charset="-122"/>
              <a:ea typeface="华文中宋" panose="02010600040101010101" pitchFamily="2" charset="-122"/>
            </a:endParaRPr>
          </a:p>
          <a:p>
            <a:pPr marL="609600" indent="-609600" eaLnBrk="1" hangingPunct="1">
              <a:lnSpc>
                <a:spcPct val="130000"/>
              </a:lnSpc>
              <a:buNone/>
            </a:pPr>
            <a:r>
              <a:rPr lang="en-US" altLang="zh-CN" sz="2800" b="1">
                <a:solidFill>
                  <a:srgbClr val="FF0000"/>
                </a:solidFill>
                <a:latin typeface="华文中宋" panose="02010600040101010101" pitchFamily="2" charset="-122"/>
                <a:ea typeface="华文中宋" panose="02010600040101010101" pitchFamily="2" charset="-122"/>
              </a:rPr>
              <a:t>2. </a:t>
            </a:r>
            <a:r>
              <a:rPr lang="zh-CN" altLang="en-US" sz="2800" b="1" dirty="0">
                <a:solidFill>
                  <a:srgbClr val="FF0000"/>
                </a:solidFill>
                <a:latin typeface="华文中宋" panose="02010600040101010101" pitchFamily="2" charset="-122"/>
                <a:ea typeface="华文中宋" panose="02010600040101010101" pitchFamily="2" charset="-122"/>
              </a:rPr>
              <a:t>时有生动传神的妙语警句 </a:t>
            </a:r>
            <a:endParaRPr lang="zh-CN" altLang="en-US" sz="2800" b="1" dirty="0">
              <a:solidFill>
                <a:srgbClr val="FF0000"/>
              </a:solidFill>
              <a:latin typeface="华文中宋" panose="02010600040101010101" pitchFamily="2" charset="-122"/>
              <a:ea typeface="华文中宋" panose="02010600040101010101" pitchFamily="2" charset="-122"/>
            </a:endParaRPr>
          </a:p>
          <a:p>
            <a:pPr marL="609600" indent="-609600" eaLnBrk="1" hangingPunct="1">
              <a:lnSpc>
                <a:spcPct val="130000"/>
              </a:lnSpc>
              <a:buNone/>
            </a:pPr>
            <a:r>
              <a:rPr lang="en-US" altLang="zh-CN" sz="2800" b="1">
                <a:solidFill>
                  <a:srgbClr val="FF0000"/>
                </a:solidFill>
                <a:latin typeface="华文中宋" panose="02010600040101010101" pitchFamily="2" charset="-122"/>
                <a:ea typeface="华文中宋" panose="02010600040101010101" pitchFamily="2" charset="-122"/>
              </a:rPr>
              <a:t>3. </a:t>
            </a:r>
            <a:r>
              <a:rPr lang="zh-CN" altLang="en-US" sz="2800" b="1" dirty="0">
                <a:solidFill>
                  <a:srgbClr val="FF0000"/>
                </a:solidFill>
                <a:latin typeface="华文中宋" panose="02010600040101010101" pitchFamily="2" charset="-122"/>
                <a:ea typeface="华文中宋" panose="02010600040101010101" pitchFamily="2" charset="-122"/>
              </a:rPr>
              <a:t>运用多种修辞手法的</a:t>
            </a:r>
            <a:endParaRPr lang="zh-CN" altLang="en-US" sz="2800" b="1" dirty="0">
              <a:solidFill>
                <a:srgbClr val="FF0000"/>
              </a:solidFill>
              <a:latin typeface="华文中宋" panose="02010600040101010101" pitchFamily="2" charset="-122"/>
              <a:ea typeface="华文中宋" panose="02010600040101010101" pitchFamily="2" charset="-122"/>
            </a:endParaRPr>
          </a:p>
          <a:p>
            <a:pPr marL="609600" indent="-609600" eaLnBrk="1" hangingPunct="1">
              <a:lnSpc>
                <a:spcPct val="130000"/>
              </a:lnSpc>
              <a:buNone/>
            </a:pPr>
            <a:endParaRPr lang="zh-CN" altLang="en-US" sz="28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8675" name="文本占位符 668674"/>
          <p:cNvSpPr/>
          <p:nvPr>
            <p:ph type="body" idx="1"/>
          </p:nvPr>
        </p:nvSpPr>
        <p:spPr>
          <a:xfrm>
            <a:off x="1012825" y="1481455"/>
            <a:ext cx="10396855" cy="3415030"/>
          </a:xfrm>
        </p:spPr>
        <p:txBody>
          <a:bodyPr wrap="square">
            <a:spAutoFit/>
          </a:bodyPr>
          <a:p>
            <a:pPr algn="l">
              <a:lnSpc>
                <a:spcPct val="150000"/>
              </a:lnSpc>
              <a:spcBef>
                <a:spcPts val="0"/>
              </a:spcBef>
              <a:buClr>
                <a:schemeClr val="accent1"/>
              </a:buClr>
              <a:buSz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古代诗人尤其是一些大家的名作，往往还反映了那个特定时代的社会风气和时代精神。我们要深入欣赏和把握其中的内容和旨趣，最好还要全面了解作者所处时代的政治、经济、文化、思想、宗教、风俗等背景知识。只有这样，才能洞察作品中所表现出的情志以及反映现实的深度和广度。否则，就可能只见树木，不见森林，误解作品的精神，错误地过分拔高或贬低作品的思想境界。</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86995" y="816610"/>
            <a:ext cx="3655060" cy="1099185"/>
          </a:xfrm>
          <a:prstGeom prst="wedgeRoundRectCallout">
            <a:avLst>
              <a:gd name="adj1" fmla="val 93676"/>
              <a:gd name="adj2" fmla="val 52310"/>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200" b="1" dirty="0">
                <a:solidFill>
                  <a:srgbClr val="000099"/>
                </a:solidFill>
                <a:latin typeface="Garamond" panose="02020404030301010803" pitchFamily="18" charset="0"/>
                <a:ea typeface="华文中宋" panose="02010600040101010101" pitchFamily="2" charset="-122"/>
              </a:rPr>
              <a:t>抒发了诗人对诸葛亮才智品德的崇敬</a:t>
            </a:r>
            <a:endParaRPr lang="zh-CN" altLang="en-US" sz="3200" b="1" dirty="0">
              <a:solidFill>
                <a:srgbClr val="000099"/>
              </a:solidFill>
              <a:latin typeface="Garamond" panose="02020404030301010803" pitchFamily="18" charset="0"/>
              <a:ea typeface="华文中宋" panose="02010600040101010101" pitchFamily="2" charset="-122"/>
            </a:endParaRPr>
          </a:p>
        </p:txBody>
      </p:sp>
      <p:sp>
        <p:nvSpPr>
          <p:cNvPr id="8194" name="AutoShape 2"/>
          <p:cNvSpPr/>
          <p:nvPr/>
        </p:nvSpPr>
        <p:spPr>
          <a:xfrm>
            <a:off x="86995" y="2209165"/>
            <a:ext cx="2252345" cy="1988820"/>
          </a:xfrm>
          <a:prstGeom prst="wedgeRoundRectCallout">
            <a:avLst>
              <a:gd name="adj1" fmla="val 61502"/>
              <a:gd name="adj2" fmla="val -14878"/>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凭吊丞相祠堂忧国忧民之心</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9083675" y="2307590"/>
            <a:ext cx="2983230" cy="2242820"/>
          </a:xfrm>
          <a:prstGeom prst="wedgeRoundRectCallout">
            <a:avLst>
              <a:gd name="adj1" fmla="val -65240"/>
              <a:gd name="adj2" fmla="val 21064"/>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200" b="1" dirty="0">
                <a:solidFill>
                  <a:srgbClr val="FF0000"/>
                </a:solidFill>
                <a:latin typeface="Garamond" panose="02020404030301010803" pitchFamily="18" charset="0"/>
                <a:ea typeface="黑体" panose="02010609060101010101" pitchFamily="49" charset="-122"/>
                <a:sym typeface="+mn-ea"/>
              </a:rPr>
              <a:t>咏叹丞相才德缅怀先贤对祖国命运的许多期盼与憧憬</a:t>
            </a:r>
            <a:endParaRPr lang="zh-CN" altLang="en-US" sz="3200" b="1" dirty="0">
              <a:solidFill>
                <a:srgbClr val="FF0000"/>
              </a:solidFill>
              <a:latin typeface="Garamond" panose="02020404030301010803" pitchFamily="18" charset="0"/>
              <a:ea typeface="黑体" panose="02010609060101010101" pitchFamily="49" charset="-122"/>
              <a:sym typeface="+mn-ea"/>
            </a:endParaRPr>
          </a:p>
          <a:p>
            <a:pPr algn="ctr"/>
            <a:endParaRPr lang="zh-CN" altLang="en-US" sz="3200" b="1" dirty="0">
              <a:solidFill>
                <a:srgbClr val="FF0000"/>
              </a:solidFill>
              <a:latin typeface="Garamond" panose="02020404030301010803" pitchFamily="18" charset="0"/>
              <a:ea typeface="黑体" panose="02010609060101010101" pitchFamily="49" charset="-122"/>
              <a:sym typeface="+mn-ea"/>
            </a:endParaRPr>
          </a:p>
        </p:txBody>
      </p:sp>
      <p:sp>
        <p:nvSpPr>
          <p:cNvPr id="8197" name="AutoShape 5"/>
          <p:cNvSpPr/>
          <p:nvPr/>
        </p:nvSpPr>
        <p:spPr>
          <a:xfrm>
            <a:off x="8717915" y="816610"/>
            <a:ext cx="2407285" cy="1302385"/>
          </a:xfrm>
          <a:prstGeom prst="wedgeRoundRectCallout">
            <a:avLst>
              <a:gd name="adj1" fmla="val -145673"/>
              <a:gd name="adj2" fmla="val 39468"/>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功业未遂的感慨</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125095" y="4572000"/>
            <a:ext cx="11941810" cy="1691640"/>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2400" b="1" dirty="0">
                <a:solidFill>
                  <a:srgbClr val="FF0000"/>
                </a:solidFill>
                <a:latin typeface="Garamond" panose="02020404030301010803" pitchFamily="18" charset="0"/>
                <a:ea typeface="黑体" panose="02010609060101010101" pitchFamily="49" charset="-122"/>
              </a:rPr>
              <a:t>诗题“蜀相”，写的就是诸葛亮。杜甫虽然怀有“致君尧舜”的政治理想，但他仕途坎坷，抱负无法施展。他写《蜀相》这首诗时，安史之乱还没有平息。他目睹国势艰危，生灵涂炭，而自身又请缨无路，报国无门，因此对开创基业、挽救时局的诸葛亮，无限仰慕，备加敬重。</a:t>
            </a:r>
            <a:endParaRPr lang="zh-CN" altLang="en-US" sz="24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2541270" y="1637665"/>
            <a:ext cx="6658610" cy="2830195"/>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蜀相</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唐代：杜甫</a:t>
            </a:r>
            <a:endParaRPr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丞相祠堂何处寻？锦官城外柏森森。</a:t>
            </a:r>
            <a:endPar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映阶碧草自春色，隔叶黄鹂空好音。</a:t>
            </a:r>
            <a:endPar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6">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三顾频烦天下计，两朝开济老臣心。</a:t>
            </a:r>
            <a:endParaRPr sz="3200" b="1">
              <a:solidFill>
                <a:schemeClr val="accent6">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6">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出师未捷身先死，长使英雄泪满襟。</a:t>
            </a:r>
            <a:endParaRPr sz="3200" b="1">
              <a:solidFill>
                <a:schemeClr val="accent6">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WordArt 7"/>
          <p:cNvSpPr>
            <a:spLocks noTextEdit="1"/>
          </p:cNvSpPr>
          <p:nvPr/>
        </p:nvSpPr>
        <p:spPr>
          <a:xfrm>
            <a:off x="46247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6"/>
                                        </p:tgtEl>
                                        <p:attrNameLst>
                                          <p:attrName>style.visibility</p:attrName>
                                        </p:attrNameLst>
                                      </p:cBhvr>
                                      <p:to>
                                        <p:strVal val="visible"/>
                                      </p:to>
                                    </p:set>
                                    <p:anim calcmode="lin" valueType="num">
                                      <p:cBhvr>
                                        <p:cTn id="20" dur="1000" fill="hold"/>
                                        <p:tgtEl>
                                          <p:spTgt spid="8196"/>
                                        </p:tgtEl>
                                        <p:attrNameLst>
                                          <p:attrName>ppt_w</p:attrName>
                                        </p:attrNameLst>
                                      </p:cBhvr>
                                      <p:tavLst>
                                        <p:tav tm="0">
                                          <p:val>
                                            <p:strVal val="#ppt_w*0.70"/>
                                          </p:val>
                                        </p:tav>
                                        <p:tav tm="100000">
                                          <p:val>
                                            <p:strVal val="#ppt_w"/>
                                          </p:val>
                                        </p:tav>
                                      </p:tavLst>
                                    </p:anim>
                                    <p:anim calcmode="lin" valueType="num">
                                      <p:cBhvr>
                                        <p:cTn id="21" dur="1000" fill="hold"/>
                                        <p:tgtEl>
                                          <p:spTgt spid="8196"/>
                                        </p:tgtEl>
                                        <p:attrNameLst>
                                          <p:attrName>ppt_h</p:attrName>
                                        </p:attrNameLst>
                                      </p:cBhvr>
                                      <p:tavLst>
                                        <p:tav tm="0">
                                          <p:val>
                                            <p:strVal val="#ppt_h"/>
                                          </p:val>
                                        </p:tav>
                                        <p:tav tm="100000">
                                          <p:val>
                                            <p:strVal val="#ppt_h"/>
                                          </p:val>
                                        </p:tav>
                                      </p:tavLst>
                                    </p:anim>
                                    <p:animEffect transition="in" filter="fade">
                                      <p:cBhvr>
                                        <p:cTn id="22" dur="1000"/>
                                        <p:tgtEl>
                                          <p:spTgt spid="8196"/>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7"/>
                                        </p:tgtEl>
                                        <p:attrNameLst>
                                          <p:attrName>style.visibility</p:attrName>
                                        </p:attrNameLst>
                                      </p:cBhvr>
                                      <p:to>
                                        <p:strVal val="visible"/>
                                      </p:to>
                                    </p:set>
                                    <p:anim calcmode="lin" valueType="num">
                                      <p:cBhvr>
                                        <p:cTn id="27" dur="1000" fill="hold"/>
                                        <p:tgtEl>
                                          <p:spTgt spid="8197"/>
                                        </p:tgtEl>
                                        <p:attrNameLst>
                                          <p:attrName>ppt_w</p:attrName>
                                        </p:attrNameLst>
                                      </p:cBhvr>
                                      <p:tavLst>
                                        <p:tav tm="0">
                                          <p:val>
                                            <p:strVal val="#ppt_w*0.70"/>
                                          </p:val>
                                        </p:tav>
                                        <p:tav tm="100000">
                                          <p:val>
                                            <p:strVal val="#ppt_w"/>
                                          </p:val>
                                        </p:tav>
                                      </p:tavLst>
                                    </p:anim>
                                    <p:anim calcmode="lin" valueType="num">
                                      <p:cBhvr>
                                        <p:cTn id="28" dur="1000" fill="hold"/>
                                        <p:tgtEl>
                                          <p:spTgt spid="8197"/>
                                        </p:tgtEl>
                                        <p:attrNameLst>
                                          <p:attrName>ppt_h</p:attrName>
                                        </p:attrNameLst>
                                      </p:cBhvr>
                                      <p:tavLst>
                                        <p:tav tm="0">
                                          <p:val>
                                            <p:strVal val="#ppt_h"/>
                                          </p:val>
                                        </p:tav>
                                        <p:tav tm="100000">
                                          <p:val>
                                            <p:strVal val="#ppt_h"/>
                                          </p:val>
                                        </p:tav>
                                      </p:tavLst>
                                    </p:anim>
                                    <p:animEffect transition="in" filter="fade">
                                      <p:cBhvr>
                                        <p:cTn id="29" dur="1000"/>
                                        <p:tgtEl>
                                          <p:spTgt spid="8197"/>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8198"/>
                                        </p:tgtEl>
                                        <p:attrNameLst>
                                          <p:attrName>style.visibility</p:attrName>
                                        </p:attrNameLst>
                                      </p:cBhvr>
                                      <p:to>
                                        <p:strVal val="visible"/>
                                      </p:to>
                                    </p:set>
                                    <p:animEffect transition="in" filter="diamond(in)">
                                      <p:cBhvr>
                                        <p:cTn id="34" dur="1000"/>
                                        <p:tgtEl>
                                          <p:spTgt spid="8198"/>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strVal val="#ppt_w*0.70"/>
                                          </p:val>
                                        </p:tav>
                                        <p:tav tm="100000">
                                          <p:val>
                                            <p:strVal val="#ppt_w"/>
                                          </p:val>
                                        </p:tav>
                                      </p:tavLst>
                                    </p:anim>
                                    <p:anim calcmode="lin" valueType="num">
                                      <p:cBhvr>
                                        <p:cTn id="40" dur="1000" fill="hold"/>
                                        <p:tgtEl>
                                          <p:spTgt spid="2"/>
                                        </p:tgtEl>
                                        <p:attrNameLst>
                                          <p:attrName>ppt_h</p:attrName>
                                        </p:attrNameLst>
                                      </p:cBhvr>
                                      <p:tavLst>
                                        <p:tav tm="0">
                                          <p:val>
                                            <p:strVal val="#ppt_h"/>
                                          </p:val>
                                        </p:tav>
                                        <p:tav tm="100000">
                                          <p:val>
                                            <p:strVal val="#ppt_h"/>
                                          </p:val>
                                        </p:tav>
                                      </p:tavLst>
                                    </p:anim>
                                    <p:animEffect transition="in" filter="fade">
                                      <p:cBhvr>
                                        <p:cTn id="4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6" grpId="0" bldLvl="0" animBg="1"/>
      <p:bldP spid="8197" grpId="0" bldLvl="0" animBg="1"/>
      <p:bldP spid="8198" grpId="0"/>
      <p:bldP spid="8200" grpId="0"/>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AutoShape 2"/>
          <p:cNvSpPr/>
          <p:nvPr/>
        </p:nvSpPr>
        <p:spPr>
          <a:xfrm>
            <a:off x="118110" y="2754630"/>
            <a:ext cx="2362200" cy="1767205"/>
          </a:xfrm>
          <a:prstGeom prst="wedgeRoundRectCallout">
            <a:avLst>
              <a:gd name="adj1" fmla="val 118494"/>
              <a:gd name="adj2" fmla="val 700"/>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sym typeface="+mn-ea"/>
              </a:rPr>
              <a:t>山影猿声烘托行舟飞进</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9458960" y="2546350"/>
            <a:ext cx="2611120" cy="1872615"/>
          </a:xfrm>
          <a:prstGeom prst="wedgeRoundRectCallout">
            <a:avLst>
              <a:gd name="adj1" fmla="val -89713"/>
              <a:gd name="adj2" fmla="val 7266"/>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FF0000"/>
                </a:solidFill>
                <a:latin typeface="Garamond" panose="02020404030301010803" pitchFamily="18" charset="0"/>
                <a:ea typeface="黑体" panose="02010609060101010101" pitchFamily="49" charset="-122"/>
                <a:sym typeface="+mn-ea"/>
              </a:rPr>
              <a:t>行舟轻如无物点明水势如泻</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7" name="AutoShape 5"/>
          <p:cNvSpPr/>
          <p:nvPr/>
        </p:nvSpPr>
        <p:spPr>
          <a:xfrm>
            <a:off x="9459595" y="895985"/>
            <a:ext cx="2248535" cy="1151255"/>
          </a:xfrm>
          <a:prstGeom prst="wedgeRoundRectCallout">
            <a:avLst>
              <a:gd name="adj1" fmla="val -151044"/>
              <a:gd name="adj2" fmla="val 97049"/>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sym typeface="+mn-ea"/>
              </a:rPr>
              <a:t>江陵路遥舟行迅速</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150495" y="4521835"/>
            <a:ext cx="11891645" cy="1506855"/>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2000" b="1" dirty="0">
                <a:solidFill>
                  <a:srgbClr val="FF0000"/>
                </a:solidFill>
                <a:latin typeface="Garamond" panose="02020404030301010803" pitchFamily="18" charset="0"/>
                <a:ea typeface="黑体" panose="02010609060101010101" pitchFamily="49" charset="-122"/>
              </a:rPr>
              <a:t>《早发白帝城》是唐代大诗人李白在乾元二年（759）流放途中遇赦返回时创作的一首诗，是李白诗作中流传最广的名篇之一。此诗意在描摹自白帝至江陵一段长江水急流速、舟行若飞的情况。全诗把诗人遇赦后愉快的心情和江山的壮丽多姿、顺水行舟的流畅轻快融为一体，运用夸张和奇想，写得流丽飘逸，惊世骇俗，又不假雕琢，随心所欲，自然天成。明人杨慎赞曰：“惊风雨而泣鬼神矣！”</a:t>
            </a:r>
            <a:endParaRPr lang="zh-CN" altLang="en-US" sz="20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2541270" y="1778635"/>
            <a:ext cx="6658610" cy="1845310"/>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早发白帝城 / 白帝下江陵</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【作者】李白 【朝代】唐 </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朝辞白帝彩云间，千里江陵一日还。</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两岸猿声啼不住，轻舟已过万重山。</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AutoShape 2"/>
          <p:cNvSpPr/>
          <p:nvPr/>
        </p:nvSpPr>
        <p:spPr>
          <a:xfrm>
            <a:off x="756285" y="816610"/>
            <a:ext cx="2559685" cy="1231265"/>
          </a:xfrm>
          <a:prstGeom prst="wedgeRoundRectCallout">
            <a:avLst>
              <a:gd name="adj1" fmla="val 69201"/>
              <a:gd name="adj2" fmla="val 97808"/>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sym typeface="+mn-ea"/>
              </a:rPr>
              <a:t>首句写白</a:t>
            </a:r>
            <a:endParaRPr lang="zh-CN" altLang="en-US" sz="3600" b="1" dirty="0">
              <a:solidFill>
                <a:srgbClr val="000099"/>
              </a:solidFill>
              <a:latin typeface="Garamond" panose="02020404030301010803" pitchFamily="18" charset="0"/>
              <a:ea typeface="华文中宋" panose="02010600040101010101" pitchFamily="2" charset="-122"/>
              <a:sym typeface="+mn-ea"/>
            </a:endParaRPr>
          </a:p>
          <a:p>
            <a:pPr algn="ctr"/>
            <a:r>
              <a:rPr lang="zh-CN" altLang="en-US" sz="3600" b="1" dirty="0">
                <a:solidFill>
                  <a:srgbClr val="000099"/>
                </a:solidFill>
                <a:latin typeface="Garamond" panose="02020404030301010803" pitchFamily="18" charset="0"/>
                <a:ea typeface="华文中宋" panose="02010600040101010101" pitchFamily="2" charset="-122"/>
                <a:sym typeface="+mn-ea"/>
              </a:rPr>
              <a:t>帝城之高</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4" name="WordArt 7"/>
          <p:cNvSpPr>
            <a:spLocks noTextEdit="1"/>
          </p:cNvSpPr>
          <p:nvPr/>
        </p:nvSpPr>
        <p:spPr>
          <a:xfrm>
            <a:off x="46247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6"/>
                                        </p:tgtEl>
                                        <p:attrNameLst>
                                          <p:attrName>style.visibility</p:attrName>
                                        </p:attrNameLst>
                                      </p:cBhvr>
                                      <p:to>
                                        <p:strVal val="visible"/>
                                      </p:to>
                                    </p:set>
                                    <p:anim calcmode="lin" valueType="num">
                                      <p:cBhvr>
                                        <p:cTn id="20" dur="1000" fill="hold"/>
                                        <p:tgtEl>
                                          <p:spTgt spid="8196"/>
                                        </p:tgtEl>
                                        <p:attrNameLst>
                                          <p:attrName>ppt_w</p:attrName>
                                        </p:attrNameLst>
                                      </p:cBhvr>
                                      <p:tavLst>
                                        <p:tav tm="0">
                                          <p:val>
                                            <p:strVal val="#ppt_w*0.70"/>
                                          </p:val>
                                        </p:tav>
                                        <p:tav tm="100000">
                                          <p:val>
                                            <p:strVal val="#ppt_w"/>
                                          </p:val>
                                        </p:tav>
                                      </p:tavLst>
                                    </p:anim>
                                    <p:anim calcmode="lin" valueType="num">
                                      <p:cBhvr>
                                        <p:cTn id="21" dur="1000" fill="hold"/>
                                        <p:tgtEl>
                                          <p:spTgt spid="8196"/>
                                        </p:tgtEl>
                                        <p:attrNameLst>
                                          <p:attrName>ppt_h</p:attrName>
                                        </p:attrNameLst>
                                      </p:cBhvr>
                                      <p:tavLst>
                                        <p:tav tm="0">
                                          <p:val>
                                            <p:strVal val="#ppt_h"/>
                                          </p:val>
                                        </p:tav>
                                        <p:tav tm="100000">
                                          <p:val>
                                            <p:strVal val="#ppt_h"/>
                                          </p:val>
                                        </p:tav>
                                      </p:tavLst>
                                    </p:anim>
                                    <p:animEffect transition="in" filter="fade">
                                      <p:cBhvr>
                                        <p:cTn id="22" dur="1000"/>
                                        <p:tgtEl>
                                          <p:spTgt spid="8196"/>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7"/>
                                        </p:tgtEl>
                                        <p:attrNameLst>
                                          <p:attrName>style.visibility</p:attrName>
                                        </p:attrNameLst>
                                      </p:cBhvr>
                                      <p:to>
                                        <p:strVal val="visible"/>
                                      </p:to>
                                    </p:set>
                                    <p:anim calcmode="lin" valueType="num">
                                      <p:cBhvr>
                                        <p:cTn id="27" dur="1000" fill="hold"/>
                                        <p:tgtEl>
                                          <p:spTgt spid="8197"/>
                                        </p:tgtEl>
                                        <p:attrNameLst>
                                          <p:attrName>ppt_w</p:attrName>
                                        </p:attrNameLst>
                                      </p:cBhvr>
                                      <p:tavLst>
                                        <p:tav tm="0">
                                          <p:val>
                                            <p:strVal val="#ppt_w*0.70"/>
                                          </p:val>
                                        </p:tav>
                                        <p:tav tm="100000">
                                          <p:val>
                                            <p:strVal val="#ppt_w"/>
                                          </p:val>
                                        </p:tav>
                                      </p:tavLst>
                                    </p:anim>
                                    <p:anim calcmode="lin" valueType="num">
                                      <p:cBhvr>
                                        <p:cTn id="28" dur="1000" fill="hold"/>
                                        <p:tgtEl>
                                          <p:spTgt spid="8197"/>
                                        </p:tgtEl>
                                        <p:attrNameLst>
                                          <p:attrName>ppt_h</p:attrName>
                                        </p:attrNameLst>
                                      </p:cBhvr>
                                      <p:tavLst>
                                        <p:tav tm="0">
                                          <p:val>
                                            <p:strVal val="#ppt_h"/>
                                          </p:val>
                                        </p:tav>
                                        <p:tav tm="100000">
                                          <p:val>
                                            <p:strVal val="#ppt_h"/>
                                          </p:val>
                                        </p:tav>
                                      </p:tavLst>
                                    </p:anim>
                                    <p:animEffect transition="in" filter="fade">
                                      <p:cBhvr>
                                        <p:cTn id="29" dur="1000"/>
                                        <p:tgtEl>
                                          <p:spTgt spid="8197"/>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8198"/>
                                        </p:tgtEl>
                                        <p:attrNameLst>
                                          <p:attrName>style.visibility</p:attrName>
                                        </p:attrNameLst>
                                      </p:cBhvr>
                                      <p:to>
                                        <p:strVal val="visible"/>
                                      </p:to>
                                    </p:set>
                                    <p:animEffect transition="in" filter="diamond(in)">
                                      <p:cBhvr>
                                        <p:cTn id="34" dur="1000"/>
                                        <p:tgtEl>
                                          <p:spTgt spid="8198"/>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strVal val="#ppt_w*0.70"/>
                                          </p:val>
                                        </p:tav>
                                        <p:tav tm="100000">
                                          <p:val>
                                            <p:strVal val="#ppt_w"/>
                                          </p:val>
                                        </p:tav>
                                      </p:tavLst>
                                    </p:anim>
                                    <p:anim calcmode="lin" valueType="num">
                                      <p:cBhvr>
                                        <p:cTn id="40" dur="1000" fill="hold"/>
                                        <p:tgtEl>
                                          <p:spTgt spid="2"/>
                                        </p:tgtEl>
                                        <p:attrNameLst>
                                          <p:attrName>ppt_h</p:attrName>
                                        </p:attrNameLst>
                                      </p:cBhvr>
                                      <p:tavLst>
                                        <p:tav tm="0">
                                          <p:val>
                                            <p:strVal val="#ppt_h"/>
                                          </p:val>
                                        </p:tav>
                                        <p:tav tm="100000">
                                          <p:val>
                                            <p:strVal val="#ppt_h"/>
                                          </p:val>
                                        </p:tav>
                                      </p:tavLst>
                                    </p:anim>
                                    <p:animEffect transition="in" filter="fade">
                                      <p:cBhvr>
                                        <p:cTn id="4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6" grpId="0" bldLvl="0" animBg="1"/>
      <p:bldP spid="8197" grpId="0" bldLvl="0" animBg="1"/>
      <p:bldP spid="8198" grpId="0"/>
      <p:bldP spid="8200" grpId="0"/>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86995" y="816610"/>
            <a:ext cx="3655060" cy="701040"/>
          </a:xfrm>
          <a:prstGeom prst="wedgeRoundRectCallout">
            <a:avLst>
              <a:gd name="adj1" fmla="val 76198"/>
              <a:gd name="adj2" fmla="val 196829"/>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200" b="1" dirty="0">
                <a:solidFill>
                  <a:srgbClr val="000099"/>
                </a:solidFill>
                <a:latin typeface="Garamond" panose="02020404030301010803" pitchFamily="18" charset="0"/>
                <a:ea typeface="华文中宋" panose="02010600040101010101" pitchFamily="2" charset="-122"/>
              </a:rPr>
              <a:t>泰山山脉绵延辽阔</a:t>
            </a:r>
            <a:endParaRPr lang="zh-CN" altLang="en-US" sz="3200" b="1" dirty="0">
              <a:solidFill>
                <a:srgbClr val="000099"/>
              </a:solidFill>
              <a:latin typeface="Garamond" panose="02020404030301010803" pitchFamily="18" charset="0"/>
              <a:ea typeface="华文中宋" panose="02010600040101010101" pitchFamily="2" charset="-122"/>
            </a:endParaRPr>
          </a:p>
        </p:txBody>
      </p:sp>
      <p:sp>
        <p:nvSpPr>
          <p:cNvPr id="8194" name="AutoShape 2"/>
          <p:cNvSpPr/>
          <p:nvPr/>
        </p:nvSpPr>
        <p:spPr>
          <a:xfrm>
            <a:off x="86995" y="2209165"/>
            <a:ext cx="2252345" cy="1308735"/>
          </a:xfrm>
          <a:prstGeom prst="wedgeRoundRectCallout">
            <a:avLst>
              <a:gd name="adj1" fmla="val 98407"/>
              <a:gd name="adj2" fmla="val 39616"/>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泰山雄峻磅礴</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8981440" y="3364230"/>
            <a:ext cx="3047365" cy="1522095"/>
          </a:xfrm>
          <a:prstGeom prst="wedgeRoundRectCallout">
            <a:avLst>
              <a:gd name="adj1" fmla="val -84423"/>
              <a:gd name="adj2" fmla="val 13245"/>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2800" b="1" dirty="0">
                <a:solidFill>
                  <a:srgbClr val="FF0000"/>
                </a:solidFill>
                <a:latin typeface="Garamond" panose="02020404030301010803" pitchFamily="18" charset="0"/>
                <a:ea typeface="黑体" panose="02010609060101010101" pitchFamily="49" charset="-122"/>
                <a:sym typeface="+mn-ea"/>
              </a:rPr>
              <a:t>想象将来登山所见景象，同时抒发自己的抱负。</a:t>
            </a:r>
            <a:endParaRPr lang="zh-CN" altLang="en-US" sz="2800" b="1" dirty="0">
              <a:solidFill>
                <a:srgbClr val="FF0000"/>
              </a:solidFill>
              <a:latin typeface="Garamond" panose="02020404030301010803" pitchFamily="18" charset="0"/>
              <a:ea typeface="黑体" panose="02010609060101010101" pitchFamily="49" charset="-122"/>
              <a:sym typeface="+mn-ea"/>
            </a:endParaRPr>
          </a:p>
          <a:p>
            <a:pPr algn="ctr"/>
            <a:endParaRPr lang="zh-CN" altLang="en-US" sz="2800" b="1" dirty="0">
              <a:solidFill>
                <a:srgbClr val="FF0000"/>
              </a:solidFill>
              <a:latin typeface="Garamond" panose="02020404030301010803" pitchFamily="18" charset="0"/>
              <a:ea typeface="黑体" panose="02010609060101010101" pitchFamily="49" charset="-122"/>
              <a:sym typeface="+mn-ea"/>
            </a:endParaRPr>
          </a:p>
        </p:txBody>
      </p:sp>
      <p:sp>
        <p:nvSpPr>
          <p:cNvPr id="8197" name="AutoShape 5"/>
          <p:cNvSpPr/>
          <p:nvPr/>
        </p:nvSpPr>
        <p:spPr>
          <a:xfrm>
            <a:off x="8727440" y="755015"/>
            <a:ext cx="2966720" cy="2396490"/>
          </a:xfrm>
          <a:prstGeom prst="wedgeRoundRectCallout">
            <a:avLst>
              <a:gd name="adj1" fmla="val -77418"/>
              <a:gd name="adj2" fmla="val 74509"/>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仔细远望，见群峰云生仿佛有归鸟入谷</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225425" y="4745355"/>
            <a:ext cx="11803380" cy="1691640"/>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2400" b="1" dirty="0">
                <a:solidFill>
                  <a:srgbClr val="FF0000"/>
                </a:solidFill>
                <a:latin typeface="Garamond" panose="02020404030301010803" pitchFamily="18" charset="0"/>
                <a:ea typeface="黑体" panose="02010609060101010101" pitchFamily="49" charset="-122"/>
              </a:rPr>
              <a:t>《望岳》是唐代诗人杜甫创作的五言古诗。这首诗通过描绘泰山雄伟磅礴的景象，热情赞美了泰山高大巍峨的气势和神奇秀丽的景色，流露出了对祖国山河的热爱之情，表达了诗人不怕困难、敢攀顶峰、俯视一切的雄心和气概，以及卓然独立、兼济天下的豪情壮志。</a:t>
            </a:r>
            <a:endParaRPr lang="zh-CN" altLang="en-US" sz="24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2541270" y="1778635"/>
            <a:ext cx="6658610" cy="3815080"/>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望岳三首</a:t>
            </a:r>
            <a:r>
              <a:rPr lang="zh-CN"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（其一）</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唐代：杜甫</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岱宗夫如何？齐鲁青未了。</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造化钟神秀，阴阳割昏晓。</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荡胸生曾云，决眦入归鸟。</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会当凌绝顶，一览众山小。</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WordArt 7"/>
          <p:cNvSpPr>
            <a:spLocks noTextEdit="1"/>
          </p:cNvSpPr>
          <p:nvPr/>
        </p:nvSpPr>
        <p:spPr>
          <a:xfrm>
            <a:off x="46247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6"/>
                                        </p:tgtEl>
                                        <p:attrNameLst>
                                          <p:attrName>style.visibility</p:attrName>
                                        </p:attrNameLst>
                                      </p:cBhvr>
                                      <p:to>
                                        <p:strVal val="visible"/>
                                      </p:to>
                                    </p:set>
                                    <p:anim calcmode="lin" valueType="num">
                                      <p:cBhvr>
                                        <p:cTn id="20" dur="1000" fill="hold"/>
                                        <p:tgtEl>
                                          <p:spTgt spid="8196"/>
                                        </p:tgtEl>
                                        <p:attrNameLst>
                                          <p:attrName>ppt_w</p:attrName>
                                        </p:attrNameLst>
                                      </p:cBhvr>
                                      <p:tavLst>
                                        <p:tav tm="0">
                                          <p:val>
                                            <p:strVal val="#ppt_w*0.70"/>
                                          </p:val>
                                        </p:tav>
                                        <p:tav tm="100000">
                                          <p:val>
                                            <p:strVal val="#ppt_w"/>
                                          </p:val>
                                        </p:tav>
                                      </p:tavLst>
                                    </p:anim>
                                    <p:anim calcmode="lin" valueType="num">
                                      <p:cBhvr>
                                        <p:cTn id="21" dur="1000" fill="hold"/>
                                        <p:tgtEl>
                                          <p:spTgt spid="8196"/>
                                        </p:tgtEl>
                                        <p:attrNameLst>
                                          <p:attrName>ppt_h</p:attrName>
                                        </p:attrNameLst>
                                      </p:cBhvr>
                                      <p:tavLst>
                                        <p:tav tm="0">
                                          <p:val>
                                            <p:strVal val="#ppt_h"/>
                                          </p:val>
                                        </p:tav>
                                        <p:tav tm="100000">
                                          <p:val>
                                            <p:strVal val="#ppt_h"/>
                                          </p:val>
                                        </p:tav>
                                      </p:tavLst>
                                    </p:anim>
                                    <p:animEffect transition="in" filter="fade">
                                      <p:cBhvr>
                                        <p:cTn id="22" dur="1000"/>
                                        <p:tgtEl>
                                          <p:spTgt spid="8196"/>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7"/>
                                        </p:tgtEl>
                                        <p:attrNameLst>
                                          <p:attrName>style.visibility</p:attrName>
                                        </p:attrNameLst>
                                      </p:cBhvr>
                                      <p:to>
                                        <p:strVal val="visible"/>
                                      </p:to>
                                    </p:set>
                                    <p:anim calcmode="lin" valueType="num">
                                      <p:cBhvr>
                                        <p:cTn id="27" dur="1000" fill="hold"/>
                                        <p:tgtEl>
                                          <p:spTgt spid="8197"/>
                                        </p:tgtEl>
                                        <p:attrNameLst>
                                          <p:attrName>ppt_w</p:attrName>
                                        </p:attrNameLst>
                                      </p:cBhvr>
                                      <p:tavLst>
                                        <p:tav tm="0">
                                          <p:val>
                                            <p:strVal val="#ppt_w*0.70"/>
                                          </p:val>
                                        </p:tav>
                                        <p:tav tm="100000">
                                          <p:val>
                                            <p:strVal val="#ppt_w"/>
                                          </p:val>
                                        </p:tav>
                                      </p:tavLst>
                                    </p:anim>
                                    <p:anim calcmode="lin" valueType="num">
                                      <p:cBhvr>
                                        <p:cTn id="28" dur="1000" fill="hold"/>
                                        <p:tgtEl>
                                          <p:spTgt spid="8197"/>
                                        </p:tgtEl>
                                        <p:attrNameLst>
                                          <p:attrName>ppt_h</p:attrName>
                                        </p:attrNameLst>
                                      </p:cBhvr>
                                      <p:tavLst>
                                        <p:tav tm="0">
                                          <p:val>
                                            <p:strVal val="#ppt_h"/>
                                          </p:val>
                                        </p:tav>
                                        <p:tav tm="100000">
                                          <p:val>
                                            <p:strVal val="#ppt_h"/>
                                          </p:val>
                                        </p:tav>
                                      </p:tavLst>
                                    </p:anim>
                                    <p:animEffect transition="in" filter="fade">
                                      <p:cBhvr>
                                        <p:cTn id="29" dur="1000"/>
                                        <p:tgtEl>
                                          <p:spTgt spid="8197"/>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8198"/>
                                        </p:tgtEl>
                                        <p:attrNameLst>
                                          <p:attrName>style.visibility</p:attrName>
                                        </p:attrNameLst>
                                      </p:cBhvr>
                                      <p:to>
                                        <p:strVal val="visible"/>
                                      </p:to>
                                    </p:set>
                                    <p:animEffect transition="in" filter="diamond(in)">
                                      <p:cBhvr>
                                        <p:cTn id="34" dur="1000"/>
                                        <p:tgtEl>
                                          <p:spTgt spid="8198"/>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strVal val="#ppt_w*0.70"/>
                                          </p:val>
                                        </p:tav>
                                        <p:tav tm="100000">
                                          <p:val>
                                            <p:strVal val="#ppt_w"/>
                                          </p:val>
                                        </p:tav>
                                      </p:tavLst>
                                    </p:anim>
                                    <p:anim calcmode="lin" valueType="num">
                                      <p:cBhvr>
                                        <p:cTn id="40" dur="1000" fill="hold"/>
                                        <p:tgtEl>
                                          <p:spTgt spid="2"/>
                                        </p:tgtEl>
                                        <p:attrNameLst>
                                          <p:attrName>ppt_h</p:attrName>
                                        </p:attrNameLst>
                                      </p:cBhvr>
                                      <p:tavLst>
                                        <p:tav tm="0">
                                          <p:val>
                                            <p:strVal val="#ppt_h"/>
                                          </p:val>
                                        </p:tav>
                                        <p:tav tm="100000">
                                          <p:val>
                                            <p:strVal val="#ppt_h"/>
                                          </p:val>
                                        </p:tav>
                                      </p:tavLst>
                                    </p:anim>
                                    <p:animEffect transition="in" filter="fade">
                                      <p:cBhvr>
                                        <p:cTn id="4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6" grpId="0" bldLvl="0" animBg="1"/>
      <p:bldP spid="8197" grpId="0" bldLvl="0" animBg="1"/>
      <p:bldP spid="8198" grpId="0"/>
      <p:bldP spid="8200" grpId="0"/>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86360" y="816610"/>
            <a:ext cx="2252345" cy="825500"/>
          </a:xfrm>
          <a:prstGeom prst="wedgeRoundRectCallout">
            <a:avLst>
              <a:gd name="adj1" fmla="val 118029"/>
              <a:gd name="adj2" fmla="val 169076"/>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200" b="1" dirty="0">
                <a:solidFill>
                  <a:srgbClr val="000099"/>
                </a:solidFill>
                <a:latin typeface="Garamond" panose="02020404030301010803" pitchFamily="18" charset="0"/>
                <a:ea typeface="华文中宋" panose="02010600040101010101" pitchFamily="2" charset="-122"/>
              </a:rPr>
              <a:t>华山崇高</a:t>
            </a:r>
            <a:endParaRPr lang="zh-CN" altLang="en-US" sz="3200" b="1" dirty="0">
              <a:solidFill>
                <a:srgbClr val="000099"/>
              </a:solidFill>
              <a:latin typeface="Garamond" panose="02020404030301010803" pitchFamily="18" charset="0"/>
              <a:ea typeface="华文中宋" panose="02010600040101010101" pitchFamily="2" charset="-122"/>
            </a:endParaRPr>
          </a:p>
        </p:txBody>
      </p:sp>
      <p:sp>
        <p:nvSpPr>
          <p:cNvPr id="8194" name="AutoShape 2"/>
          <p:cNvSpPr/>
          <p:nvPr/>
        </p:nvSpPr>
        <p:spPr>
          <a:xfrm>
            <a:off x="86995" y="2209165"/>
            <a:ext cx="2252345" cy="1755775"/>
          </a:xfrm>
          <a:prstGeom prst="wedgeRoundRectCallout">
            <a:avLst>
              <a:gd name="adj1" fmla="val 62855"/>
              <a:gd name="adj2" fmla="val 24912"/>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表明了作者之愿难以实现</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8981440" y="3253105"/>
            <a:ext cx="3137535" cy="1553210"/>
          </a:xfrm>
          <a:prstGeom prst="wedgeRoundRectCallout">
            <a:avLst>
              <a:gd name="adj1" fmla="val -56516"/>
              <a:gd name="adj2" fmla="val 16925"/>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FF0000"/>
                </a:solidFill>
                <a:latin typeface="Garamond" panose="02020404030301010803" pitchFamily="18" charset="0"/>
                <a:ea typeface="黑体" panose="02010609060101010101" pitchFamily="49" charset="-122"/>
                <a:sym typeface="+mn-ea"/>
              </a:rPr>
              <a:t>感理想无可实现的失意徬徨</a:t>
            </a:r>
            <a:endParaRPr lang="zh-CN" altLang="en-US" sz="3600" b="1" dirty="0">
              <a:solidFill>
                <a:srgbClr val="FF0000"/>
              </a:solidFill>
              <a:latin typeface="Garamond" panose="02020404030301010803" pitchFamily="18" charset="0"/>
              <a:ea typeface="黑体" panose="02010609060101010101" pitchFamily="49" charset="-122"/>
              <a:sym typeface="+mn-ea"/>
            </a:endParaRPr>
          </a:p>
          <a:p>
            <a:pPr algn="ct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7" name="AutoShape 5"/>
          <p:cNvSpPr/>
          <p:nvPr/>
        </p:nvSpPr>
        <p:spPr>
          <a:xfrm>
            <a:off x="8717915" y="612775"/>
            <a:ext cx="3310890" cy="2427605"/>
          </a:xfrm>
          <a:prstGeom prst="wedgeRoundRectCallout">
            <a:avLst>
              <a:gd name="adj1" fmla="val -98177"/>
              <a:gd name="adj2" fmla="val 82304"/>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作者欲要报国却总是报国无门无可奈何的心情。</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86360" y="4886325"/>
            <a:ext cx="11942445" cy="1198880"/>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2000" b="1" dirty="0">
                <a:solidFill>
                  <a:srgbClr val="FF0000"/>
                </a:solidFill>
                <a:latin typeface="Garamond" panose="02020404030301010803" pitchFamily="18" charset="0"/>
                <a:ea typeface="黑体" panose="02010609060101010101" pitchFamily="49" charset="-122"/>
              </a:rPr>
              <a:t>咏华山一首，作者所写的华山亦同样雄伟。不过，与年青时代一首相比，这无疑是一首失意之作。自天宝乱来，作者饱历忧患方得重返朝廷，而今因宰相房琯败绩丧师于陈涛斜被罚，抗疏救之而获罪被贬。作者人至中年，除了官拜左拾遗一年境遇较佳，一直极备艰辛。因此，诗中亦有流露出失意徬徨之感。</a:t>
            </a:r>
            <a:endParaRPr lang="zh-CN" altLang="en-US" sz="20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2541270" y="1778635"/>
            <a:ext cx="6658610" cy="2830195"/>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望岳三首</a:t>
            </a:r>
            <a:r>
              <a:rPr lang="zh-CN"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（其二）</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唐代：杜甫</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西岳崚嶒竦处尊，诸峰罗立似儿孙。</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安得仙人九节杖，拄到玉女洗头盆。</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车箱入谷无归路，箭栝通天有一门。</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稍待秋风凉冷后，高寻白帝问真源。</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WordArt 7"/>
          <p:cNvSpPr>
            <a:spLocks noTextEdit="1"/>
          </p:cNvSpPr>
          <p:nvPr/>
        </p:nvSpPr>
        <p:spPr>
          <a:xfrm>
            <a:off x="46247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6"/>
                                        </p:tgtEl>
                                        <p:attrNameLst>
                                          <p:attrName>style.visibility</p:attrName>
                                        </p:attrNameLst>
                                      </p:cBhvr>
                                      <p:to>
                                        <p:strVal val="visible"/>
                                      </p:to>
                                    </p:set>
                                    <p:anim calcmode="lin" valueType="num">
                                      <p:cBhvr>
                                        <p:cTn id="20" dur="1000" fill="hold"/>
                                        <p:tgtEl>
                                          <p:spTgt spid="8196"/>
                                        </p:tgtEl>
                                        <p:attrNameLst>
                                          <p:attrName>ppt_w</p:attrName>
                                        </p:attrNameLst>
                                      </p:cBhvr>
                                      <p:tavLst>
                                        <p:tav tm="0">
                                          <p:val>
                                            <p:strVal val="#ppt_w*0.70"/>
                                          </p:val>
                                        </p:tav>
                                        <p:tav tm="100000">
                                          <p:val>
                                            <p:strVal val="#ppt_w"/>
                                          </p:val>
                                        </p:tav>
                                      </p:tavLst>
                                    </p:anim>
                                    <p:anim calcmode="lin" valueType="num">
                                      <p:cBhvr>
                                        <p:cTn id="21" dur="1000" fill="hold"/>
                                        <p:tgtEl>
                                          <p:spTgt spid="8196"/>
                                        </p:tgtEl>
                                        <p:attrNameLst>
                                          <p:attrName>ppt_h</p:attrName>
                                        </p:attrNameLst>
                                      </p:cBhvr>
                                      <p:tavLst>
                                        <p:tav tm="0">
                                          <p:val>
                                            <p:strVal val="#ppt_h"/>
                                          </p:val>
                                        </p:tav>
                                        <p:tav tm="100000">
                                          <p:val>
                                            <p:strVal val="#ppt_h"/>
                                          </p:val>
                                        </p:tav>
                                      </p:tavLst>
                                    </p:anim>
                                    <p:animEffect transition="in" filter="fade">
                                      <p:cBhvr>
                                        <p:cTn id="22" dur="1000"/>
                                        <p:tgtEl>
                                          <p:spTgt spid="8196"/>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7"/>
                                        </p:tgtEl>
                                        <p:attrNameLst>
                                          <p:attrName>style.visibility</p:attrName>
                                        </p:attrNameLst>
                                      </p:cBhvr>
                                      <p:to>
                                        <p:strVal val="visible"/>
                                      </p:to>
                                    </p:set>
                                    <p:anim calcmode="lin" valueType="num">
                                      <p:cBhvr>
                                        <p:cTn id="27" dur="1000" fill="hold"/>
                                        <p:tgtEl>
                                          <p:spTgt spid="8197"/>
                                        </p:tgtEl>
                                        <p:attrNameLst>
                                          <p:attrName>ppt_w</p:attrName>
                                        </p:attrNameLst>
                                      </p:cBhvr>
                                      <p:tavLst>
                                        <p:tav tm="0">
                                          <p:val>
                                            <p:strVal val="#ppt_w*0.70"/>
                                          </p:val>
                                        </p:tav>
                                        <p:tav tm="100000">
                                          <p:val>
                                            <p:strVal val="#ppt_w"/>
                                          </p:val>
                                        </p:tav>
                                      </p:tavLst>
                                    </p:anim>
                                    <p:anim calcmode="lin" valueType="num">
                                      <p:cBhvr>
                                        <p:cTn id="28" dur="1000" fill="hold"/>
                                        <p:tgtEl>
                                          <p:spTgt spid="8197"/>
                                        </p:tgtEl>
                                        <p:attrNameLst>
                                          <p:attrName>ppt_h</p:attrName>
                                        </p:attrNameLst>
                                      </p:cBhvr>
                                      <p:tavLst>
                                        <p:tav tm="0">
                                          <p:val>
                                            <p:strVal val="#ppt_h"/>
                                          </p:val>
                                        </p:tav>
                                        <p:tav tm="100000">
                                          <p:val>
                                            <p:strVal val="#ppt_h"/>
                                          </p:val>
                                        </p:tav>
                                      </p:tavLst>
                                    </p:anim>
                                    <p:animEffect transition="in" filter="fade">
                                      <p:cBhvr>
                                        <p:cTn id="29" dur="1000"/>
                                        <p:tgtEl>
                                          <p:spTgt spid="8197"/>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8198"/>
                                        </p:tgtEl>
                                        <p:attrNameLst>
                                          <p:attrName>style.visibility</p:attrName>
                                        </p:attrNameLst>
                                      </p:cBhvr>
                                      <p:to>
                                        <p:strVal val="visible"/>
                                      </p:to>
                                    </p:set>
                                    <p:animEffect transition="in" filter="diamond(in)">
                                      <p:cBhvr>
                                        <p:cTn id="34" dur="1000"/>
                                        <p:tgtEl>
                                          <p:spTgt spid="8198"/>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strVal val="#ppt_w*0.70"/>
                                          </p:val>
                                        </p:tav>
                                        <p:tav tm="100000">
                                          <p:val>
                                            <p:strVal val="#ppt_w"/>
                                          </p:val>
                                        </p:tav>
                                      </p:tavLst>
                                    </p:anim>
                                    <p:anim calcmode="lin" valueType="num">
                                      <p:cBhvr>
                                        <p:cTn id="40" dur="1000" fill="hold"/>
                                        <p:tgtEl>
                                          <p:spTgt spid="2"/>
                                        </p:tgtEl>
                                        <p:attrNameLst>
                                          <p:attrName>ppt_h</p:attrName>
                                        </p:attrNameLst>
                                      </p:cBhvr>
                                      <p:tavLst>
                                        <p:tav tm="0">
                                          <p:val>
                                            <p:strVal val="#ppt_h"/>
                                          </p:val>
                                        </p:tav>
                                        <p:tav tm="100000">
                                          <p:val>
                                            <p:strVal val="#ppt_h"/>
                                          </p:val>
                                        </p:tav>
                                      </p:tavLst>
                                    </p:anim>
                                    <p:animEffect transition="in" filter="fade">
                                      <p:cBhvr>
                                        <p:cTn id="4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6" grpId="0" bldLvl="0" animBg="1"/>
      <p:bldP spid="8197" grpId="0" bldLvl="0" animBg="1"/>
      <p:bldP spid="8198" grpId="0"/>
      <p:bldP spid="8200" grpId="0"/>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86995" y="816610"/>
            <a:ext cx="3655060" cy="1099185"/>
          </a:xfrm>
          <a:prstGeom prst="wedgeRoundRectCallout">
            <a:avLst>
              <a:gd name="adj1" fmla="val 65097"/>
              <a:gd name="adj2" fmla="val 114124"/>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200" b="1" dirty="0">
                <a:solidFill>
                  <a:srgbClr val="000099"/>
                </a:solidFill>
                <a:latin typeface="Garamond" panose="02020404030301010803" pitchFamily="18" charset="0"/>
                <a:ea typeface="华文中宋" panose="02010600040101010101" pitchFamily="2" charset="-122"/>
              </a:rPr>
              <a:t>早年决心收复失地的壮志雄心</a:t>
            </a:r>
            <a:endParaRPr lang="zh-CN" altLang="en-US" sz="3200" b="1" dirty="0">
              <a:solidFill>
                <a:srgbClr val="000099"/>
              </a:solidFill>
              <a:latin typeface="Garamond" panose="02020404030301010803" pitchFamily="18" charset="0"/>
              <a:ea typeface="华文中宋" panose="02010600040101010101" pitchFamily="2" charset="-122"/>
            </a:endParaRPr>
          </a:p>
        </p:txBody>
      </p:sp>
      <p:sp>
        <p:nvSpPr>
          <p:cNvPr id="8194" name="AutoShape 2"/>
          <p:cNvSpPr/>
          <p:nvPr/>
        </p:nvSpPr>
        <p:spPr>
          <a:xfrm>
            <a:off x="86995" y="2209165"/>
            <a:ext cx="2252345" cy="1755775"/>
          </a:xfrm>
          <a:prstGeom prst="wedgeRoundRectCallout">
            <a:avLst>
              <a:gd name="adj1" fmla="val 62855"/>
              <a:gd name="adj2" fmla="val 58969"/>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感叹时不再来，壮志难酬</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8981440" y="3121660"/>
            <a:ext cx="3047365" cy="1581785"/>
          </a:xfrm>
          <a:prstGeom prst="wedgeRoundRectCallout">
            <a:avLst>
              <a:gd name="adj1" fmla="val -59147"/>
              <a:gd name="adj2" fmla="val 34624"/>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200" b="1" dirty="0">
                <a:solidFill>
                  <a:srgbClr val="FF0000"/>
                </a:solidFill>
                <a:latin typeface="Garamond" panose="02020404030301010803" pitchFamily="18" charset="0"/>
                <a:ea typeface="黑体" panose="02010609060101010101" pitchFamily="49" charset="-122"/>
                <a:sym typeface="+mn-ea"/>
              </a:rPr>
              <a:t>以诸葛亮自比，不满和悲叹之情交织在—起</a:t>
            </a:r>
            <a:endParaRPr lang="zh-CN" altLang="en-US" sz="3200" b="1" dirty="0">
              <a:solidFill>
                <a:srgbClr val="FF0000"/>
              </a:solidFill>
              <a:latin typeface="Garamond" panose="02020404030301010803" pitchFamily="18" charset="0"/>
              <a:ea typeface="黑体" panose="02010609060101010101" pitchFamily="49" charset="-122"/>
              <a:sym typeface="+mn-ea"/>
            </a:endParaRPr>
          </a:p>
          <a:p>
            <a:pPr algn="ctr"/>
            <a:endParaRPr lang="zh-CN" altLang="en-US" sz="3200" b="1" dirty="0">
              <a:solidFill>
                <a:srgbClr val="FF0000"/>
              </a:solidFill>
              <a:latin typeface="Garamond" panose="02020404030301010803" pitchFamily="18" charset="0"/>
              <a:ea typeface="黑体" panose="02010609060101010101" pitchFamily="49" charset="-122"/>
              <a:sym typeface="+mn-ea"/>
            </a:endParaRPr>
          </a:p>
        </p:txBody>
      </p:sp>
      <p:sp>
        <p:nvSpPr>
          <p:cNvPr id="8197" name="AutoShape 5"/>
          <p:cNvSpPr/>
          <p:nvPr/>
        </p:nvSpPr>
        <p:spPr>
          <a:xfrm>
            <a:off x="8717915" y="612775"/>
            <a:ext cx="3310890" cy="2427605"/>
          </a:xfrm>
          <a:prstGeom prst="wedgeRoundRectCallout">
            <a:avLst>
              <a:gd name="adj1" fmla="val -95416"/>
              <a:gd name="adj2" fmla="val 51804"/>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饱含着浓厚的边地气氛和高昂的战斗情绪</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235585" y="4632325"/>
            <a:ext cx="11793220" cy="1691640"/>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en-US" altLang="zh-CN" sz="2400" b="1">
                <a:solidFill>
                  <a:srgbClr val="A50021"/>
                </a:solidFill>
                <a:latin typeface="Garamond" panose="02020404030301010803" pitchFamily="18" charset="0"/>
                <a:ea typeface="黑体" panose="02010609060101010101" pitchFamily="49" charset="-122"/>
              </a:rPr>
              <a:t> </a:t>
            </a:r>
            <a:r>
              <a:rPr lang="zh-CN" altLang="en-US" sz="2400" b="1" dirty="0">
                <a:solidFill>
                  <a:srgbClr val="FF0000"/>
                </a:solidFill>
                <a:latin typeface="Garamond" panose="02020404030301010803" pitchFamily="18" charset="0"/>
                <a:ea typeface="黑体" panose="02010609060101010101" pitchFamily="49" charset="-122"/>
              </a:rPr>
              <a:t>宋孝宗淳熙十三年（1186）春陆游居家乡山阴时所作。陆游时年六十有一，这已是时不待我的年龄，然而诗人被黜，罢官已六年，挂着一个空衔在故乡蛰居。想那山河破碎，中原未收而“报国欲死无战场”，感于世事多艰，小人误国而“书生无地效孤忠”，于是诗人郁愤之情便喷薄而出。</a:t>
            </a:r>
            <a:endParaRPr lang="zh-CN" altLang="en-US" sz="24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2520950" y="1915795"/>
            <a:ext cx="6658610" cy="3322955"/>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书愤五首·其一</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【作者】陆游 【朝代】宋 </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早岁那知世事艰，中原北望气如山。</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楼船夜雪瓜洲渡，铁马秋风大散关。</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塞上长城空自许，镜中衰鬓已先斑。</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出师一表真名世，千载谁堪伯仲间。</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WordArt 7"/>
          <p:cNvSpPr>
            <a:spLocks noTextEdit="1"/>
          </p:cNvSpPr>
          <p:nvPr/>
        </p:nvSpPr>
        <p:spPr>
          <a:xfrm>
            <a:off x="46247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6"/>
                                        </p:tgtEl>
                                        <p:attrNameLst>
                                          <p:attrName>style.visibility</p:attrName>
                                        </p:attrNameLst>
                                      </p:cBhvr>
                                      <p:to>
                                        <p:strVal val="visible"/>
                                      </p:to>
                                    </p:set>
                                    <p:anim calcmode="lin" valueType="num">
                                      <p:cBhvr>
                                        <p:cTn id="20" dur="1000" fill="hold"/>
                                        <p:tgtEl>
                                          <p:spTgt spid="8196"/>
                                        </p:tgtEl>
                                        <p:attrNameLst>
                                          <p:attrName>ppt_w</p:attrName>
                                        </p:attrNameLst>
                                      </p:cBhvr>
                                      <p:tavLst>
                                        <p:tav tm="0">
                                          <p:val>
                                            <p:strVal val="#ppt_w*0.70"/>
                                          </p:val>
                                        </p:tav>
                                        <p:tav tm="100000">
                                          <p:val>
                                            <p:strVal val="#ppt_w"/>
                                          </p:val>
                                        </p:tav>
                                      </p:tavLst>
                                    </p:anim>
                                    <p:anim calcmode="lin" valueType="num">
                                      <p:cBhvr>
                                        <p:cTn id="21" dur="1000" fill="hold"/>
                                        <p:tgtEl>
                                          <p:spTgt spid="8196"/>
                                        </p:tgtEl>
                                        <p:attrNameLst>
                                          <p:attrName>ppt_h</p:attrName>
                                        </p:attrNameLst>
                                      </p:cBhvr>
                                      <p:tavLst>
                                        <p:tav tm="0">
                                          <p:val>
                                            <p:strVal val="#ppt_h"/>
                                          </p:val>
                                        </p:tav>
                                        <p:tav tm="100000">
                                          <p:val>
                                            <p:strVal val="#ppt_h"/>
                                          </p:val>
                                        </p:tav>
                                      </p:tavLst>
                                    </p:anim>
                                    <p:animEffect transition="in" filter="fade">
                                      <p:cBhvr>
                                        <p:cTn id="22" dur="1000"/>
                                        <p:tgtEl>
                                          <p:spTgt spid="8196"/>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7"/>
                                        </p:tgtEl>
                                        <p:attrNameLst>
                                          <p:attrName>style.visibility</p:attrName>
                                        </p:attrNameLst>
                                      </p:cBhvr>
                                      <p:to>
                                        <p:strVal val="visible"/>
                                      </p:to>
                                    </p:set>
                                    <p:anim calcmode="lin" valueType="num">
                                      <p:cBhvr>
                                        <p:cTn id="27" dur="1000" fill="hold"/>
                                        <p:tgtEl>
                                          <p:spTgt spid="8197"/>
                                        </p:tgtEl>
                                        <p:attrNameLst>
                                          <p:attrName>ppt_w</p:attrName>
                                        </p:attrNameLst>
                                      </p:cBhvr>
                                      <p:tavLst>
                                        <p:tav tm="0">
                                          <p:val>
                                            <p:strVal val="#ppt_w*0.70"/>
                                          </p:val>
                                        </p:tav>
                                        <p:tav tm="100000">
                                          <p:val>
                                            <p:strVal val="#ppt_w"/>
                                          </p:val>
                                        </p:tav>
                                      </p:tavLst>
                                    </p:anim>
                                    <p:anim calcmode="lin" valueType="num">
                                      <p:cBhvr>
                                        <p:cTn id="28" dur="1000" fill="hold"/>
                                        <p:tgtEl>
                                          <p:spTgt spid="8197"/>
                                        </p:tgtEl>
                                        <p:attrNameLst>
                                          <p:attrName>ppt_h</p:attrName>
                                        </p:attrNameLst>
                                      </p:cBhvr>
                                      <p:tavLst>
                                        <p:tav tm="0">
                                          <p:val>
                                            <p:strVal val="#ppt_h"/>
                                          </p:val>
                                        </p:tav>
                                        <p:tav tm="100000">
                                          <p:val>
                                            <p:strVal val="#ppt_h"/>
                                          </p:val>
                                        </p:tav>
                                      </p:tavLst>
                                    </p:anim>
                                    <p:animEffect transition="in" filter="fade">
                                      <p:cBhvr>
                                        <p:cTn id="29" dur="1000"/>
                                        <p:tgtEl>
                                          <p:spTgt spid="8197"/>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8198"/>
                                        </p:tgtEl>
                                        <p:attrNameLst>
                                          <p:attrName>style.visibility</p:attrName>
                                        </p:attrNameLst>
                                      </p:cBhvr>
                                      <p:to>
                                        <p:strVal val="visible"/>
                                      </p:to>
                                    </p:set>
                                    <p:animEffect transition="in" filter="diamond(in)">
                                      <p:cBhvr>
                                        <p:cTn id="34" dur="1000"/>
                                        <p:tgtEl>
                                          <p:spTgt spid="8198"/>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strVal val="#ppt_w*0.70"/>
                                          </p:val>
                                        </p:tav>
                                        <p:tav tm="100000">
                                          <p:val>
                                            <p:strVal val="#ppt_w"/>
                                          </p:val>
                                        </p:tav>
                                      </p:tavLst>
                                    </p:anim>
                                    <p:anim calcmode="lin" valueType="num">
                                      <p:cBhvr>
                                        <p:cTn id="40" dur="1000" fill="hold"/>
                                        <p:tgtEl>
                                          <p:spTgt spid="2"/>
                                        </p:tgtEl>
                                        <p:attrNameLst>
                                          <p:attrName>ppt_h</p:attrName>
                                        </p:attrNameLst>
                                      </p:cBhvr>
                                      <p:tavLst>
                                        <p:tav tm="0">
                                          <p:val>
                                            <p:strVal val="#ppt_h"/>
                                          </p:val>
                                        </p:tav>
                                        <p:tav tm="100000">
                                          <p:val>
                                            <p:strVal val="#ppt_h"/>
                                          </p:val>
                                        </p:tav>
                                      </p:tavLst>
                                    </p:anim>
                                    <p:animEffect transition="in" filter="fade">
                                      <p:cBhvr>
                                        <p:cTn id="4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6" grpId="0" bldLvl="0" animBg="1"/>
      <p:bldP spid="8197" grpId="0" bldLvl="0" animBg="1"/>
      <p:bldP spid="8198" grpId="0"/>
      <p:bldP spid="8200" grpId="0"/>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86995" y="816610"/>
            <a:ext cx="3655060" cy="1099185"/>
          </a:xfrm>
          <a:prstGeom prst="wedgeRoundRectCallout">
            <a:avLst>
              <a:gd name="adj1" fmla="val 88116"/>
              <a:gd name="adj2" fmla="val 203610"/>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200" b="1" dirty="0">
                <a:solidFill>
                  <a:srgbClr val="000099"/>
                </a:solidFill>
                <a:latin typeface="Garamond" panose="02020404030301010803" pitchFamily="18" charset="0"/>
                <a:ea typeface="华文中宋" panose="02010600040101010101" pitchFamily="2" charset="-122"/>
              </a:rPr>
              <a:t>无事而作草书，晴窗下品着清茗</a:t>
            </a:r>
            <a:endParaRPr lang="zh-CN" altLang="en-US" sz="3200" b="1" dirty="0">
              <a:solidFill>
                <a:srgbClr val="000099"/>
              </a:solidFill>
              <a:latin typeface="Garamond" panose="02020404030301010803" pitchFamily="18" charset="0"/>
              <a:ea typeface="华文中宋" panose="02010600040101010101" pitchFamily="2" charset="-122"/>
            </a:endParaRPr>
          </a:p>
        </p:txBody>
      </p:sp>
      <p:sp>
        <p:nvSpPr>
          <p:cNvPr id="8194" name="AutoShape 2"/>
          <p:cNvSpPr/>
          <p:nvPr/>
        </p:nvSpPr>
        <p:spPr>
          <a:xfrm>
            <a:off x="86995" y="3578225"/>
            <a:ext cx="2252345" cy="1307465"/>
          </a:xfrm>
          <a:prstGeom prst="wedgeRoundRectCallout">
            <a:avLst>
              <a:gd name="adj1" fmla="val 62855"/>
              <a:gd name="adj2" fmla="val 7795"/>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结肠难解的郁闷</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8981440" y="3658235"/>
            <a:ext cx="3048000" cy="1228090"/>
          </a:xfrm>
          <a:prstGeom prst="wedgeRoundRectCallout">
            <a:avLst>
              <a:gd name="adj1" fmla="val -79104"/>
              <a:gd name="adj2" fmla="val 1240"/>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FF0000"/>
                </a:solidFill>
                <a:latin typeface="Garamond" panose="02020404030301010803" pitchFamily="18" charset="0"/>
                <a:ea typeface="黑体" panose="02010609060101010101" pitchFamily="49" charset="-122"/>
                <a:sym typeface="+mn-ea"/>
              </a:rPr>
              <a:t>淡淡然的一声轻叹</a:t>
            </a:r>
            <a:endParaRPr lang="zh-CN" altLang="en-US" sz="3600" b="1" dirty="0">
              <a:solidFill>
                <a:srgbClr val="FF0000"/>
              </a:solidFill>
              <a:latin typeface="Garamond" panose="02020404030301010803" pitchFamily="18" charset="0"/>
              <a:ea typeface="黑体" panose="02010609060101010101" pitchFamily="49" charset="-122"/>
              <a:sym typeface="+mn-ea"/>
            </a:endParaRPr>
          </a:p>
        </p:txBody>
      </p:sp>
      <p:sp>
        <p:nvSpPr>
          <p:cNvPr id="8197" name="AutoShape 5"/>
          <p:cNvSpPr/>
          <p:nvPr/>
        </p:nvSpPr>
        <p:spPr>
          <a:xfrm>
            <a:off x="8717915" y="612775"/>
            <a:ext cx="3310890" cy="1383665"/>
          </a:xfrm>
          <a:prstGeom prst="wedgeRoundRectCallout">
            <a:avLst>
              <a:gd name="adj1" fmla="val -93881"/>
              <a:gd name="adj2" fmla="val 91119"/>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长期宦海沉浮，而且壮志未酬，</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86995" y="4886325"/>
            <a:ext cx="11941175" cy="1322070"/>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2400" b="1" dirty="0">
                <a:solidFill>
                  <a:srgbClr val="FF0000"/>
                </a:solidFill>
                <a:latin typeface="Garamond" panose="02020404030301010803" pitchFamily="18" charset="0"/>
                <a:ea typeface="黑体" panose="02010609060101010101" pitchFamily="49" charset="-122"/>
              </a:rPr>
              <a:t>《临安春雨初霁》是南宋诗人陆游晚年时期所作的七言律诗。诗开篇即以问句的形式表达世态炎凉的无奈和客籍京华的蹉跎，直抒胸臆，情感喷薄，整首诗的情绪在开篇即达到高潮，后面三联逐渐回落。整首诗在情思的气势上由高到低，而又浑然一体。</a:t>
            </a:r>
            <a:endParaRPr lang="zh-CN" altLang="en-US" sz="24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2541270" y="1778635"/>
            <a:ext cx="6658610" cy="3815080"/>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临安春雨初霁</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【作者】陆游 【朝代】宋 </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世味年来薄似纱，谁令骑马客京华。</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小楼一夜听春雨，深巷明朝卖杏花。</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矮纸斜行闲作草，晴窗细乳戏分茶。</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素衣莫起风尘叹，犹及清明可到家。</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WordArt 7"/>
          <p:cNvSpPr>
            <a:spLocks noTextEdit="1"/>
          </p:cNvSpPr>
          <p:nvPr/>
        </p:nvSpPr>
        <p:spPr>
          <a:xfrm>
            <a:off x="46247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6"/>
                                        </p:tgtEl>
                                        <p:attrNameLst>
                                          <p:attrName>style.visibility</p:attrName>
                                        </p:attrNameLst>
                                      </p:cBhvr>
                                      <p:to>
                                        <p:strVal val="visible"/>
                                      </p:to>
                                    </p:set>
                                    <p:anim calcmode="lin" valueType="num">
                                      <p:cBhvr>
                                        <p:cTn id="20" dur="1000" fill="hold"/>
                                        <p:tgtEl>
                                          <p:spTgt spid="8196"/>
                                        </p:tgtEl>
                                        <p:attrNameLst>
                                          <p:attrName>ppt_w</p:attrName>
                                        </p:attrNameLst>
                                      </p:cBhvr>
                                      <p:tavLst>
                                        <p:tav tm="0">
                                          <p:val>
                                            <p:strVal val="#ppt_w*0.70"/>
                                          </p:val>
                                        </p:tav>
                                        <p:tav tm="100000">
                                          <p:val>
                                            <p:strVal val="#ppt_w"/>
                                          </p:val>
                                        </p:tav>
                                      </p:tavLst>
                                    </p:anim>
                                    <p:anim calcmode="lin" valueType="num">
                                      <p:cBhvr>
                                        <p:cTn id="21" dur="1000" fill="hold"/>
                                        <p:tgtEl>
                                          <p:spTgt spid="8196"/>
                                        </p:tgtEl>
                                        <p:attrNameLst>
                                          <p:attrName>ppt_h</p:attrName>
                                        </p:attrNameLst>
                                      </p:cBhvr>
                                      <p:tavLst>
                                        <p:tav tm="0">
                                          <p:val>
                                            <p:strVal val="#ppt_h"/>
                                          </p:val>
                                        </p:tav>
                                        <p:tav tm="100000">
                                          <p:val>
                                            <p:strVal val="#ppt_h"/>
                                          </p:val>
                                        </p:tav>
                                      </p:tavLst>
                                    </p:anim>
                                    <p:animEffect transition="in" filter="fade">
                                      <p:cBhvr>
                                        <p:cTn id="22" dur="1000"/>
                                        <p:tgtEl>
                                          <p:spTgt spid="8196"/>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7"/>
                                        </p:tgtEl>
                                        <p:attrNameLst>
                                          <p:attrName>style.visibility</p:attrName>
                                        </p:attrNameLst>
                                      </p:cBhvr>
                                      <p:to>
                                        <p:strVal val="visible"/>
                                      </p:to>
                                    </p:set>
                                    <p:anim calcmode="lin" valueType="num">
                                      <p:cBhvr>
                                        <p:cTn id="27" dur="1000" fill="hold"/>
                                        <p:tgtEl>
                                          <p:spTgt spid="8197"/>
                                        </p:tgtEl>
                                        <p:attrNameLst>
                                          <p:attrName>ppt_w</p:attrName>
                                        </p:attrNameLst>
                                      </p:cBhvr>
                                      <p:tavLst>
                                        <p:tav tm="0">
                                          <p:val>
                                            <p:strVal val="#ppt_w*0.70"/>
                                          </p:val>
                                        </p:tav>
                                        <p:tav tm="100000">
                                          <p:val>
                                            <p:strVal val="#ppt_w"/>
                                          </p:val>
                                        </p:tav>
                                      </p:tavLst>
                                    </p:anim>
                                    <p:anim calcmode="lin" valueType="num">
                                      <p:cBhvr>
                                        <p:cTn id="28" dur="1000" fill="hold"/>
                                        <p:tgtEl>
                                          <p:spTgt spid="8197"/>
                                        </p:tgtEl>
                                        <p:attrNameLst>
                                          <p:attrName>ppt_h</p:attrName>
                                        </p:attrNameLst>
                                      </p:cBhvr>
                                      <p:tavLst>
                                        <p:tav tm="0">
                                          <p:val>
                                            <p:strVal val="#ppt_h"/>
                                          </p:val>
                                        </p:tav>
                                        <p:tav tm="100000">
                                          <p:val>
                                            <p:strVal val="#ppt_h"/>
                                          </p:val>
                                        </p:tav>
                                      </p:tavLst>
                                    </p:anim>
                                    <p:animEffect transition="in" filter="fade">
                                      <p:cBhvr>
                                        <p:cTn id="29" dur="1000"/>
                                        <p:tgtEl>
                                          <p:spTgt spid="8197"/>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8198"/>
                                        </p:tgtEl>
                                        <p:attrNameLst>
                                          <p:attrName>style.visibility</p:attrName>
                                        </p:attrNameLst>
                                      </p:cBhvr>
                                      <p:to>
                                        <p:strVal val="visible"/>
                                      </p:to>
                                    </p:set>
                                    <p:animEffect transition="in" filter="diamond(in)">
                                      <p:cBhvr>
                                        <p:cTn id="34" dur="1000"/>
                                        <p:tgtEl>
                                          <p:spTgt spid="8198"/>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strVal val="#ppt_w*0.70"/>
                                          </p:val>
                                        </p:tav>
                                        <p:tav tm="100000">
                                          <p:val>
                                            <p:strVal val="#ppt_w"/>
                                          </p:val>
                                        </p:tav>
                                      </p:tavLst>
                                    </p:anim>
                                    <p:anim calcmode="lin" valueType="num">
                                      <p:cBhvr>
                                        <p:cTn id="40" dur="1000" fill="hold"/>
                                        <p:tgtEl>
                                          <p:spTgt spid="2"/>
                                        </p:tgtEl>
                                        <p:attrNameLst>
                                          <p:attrName>ppt_h</p:attrName>
                                        </p:attrNameLst>
                                      </p:cBhvr>
                                      <p:tavLst>
                                        <p:tav tm="0">
                                          <p:val>
                                            <p:strVal val="#ppt_h"/>
                                          </p:val>
                                        </p:tav>
                                        <p:tav tm="100000">
                                          <p:val>
                                            <p:strVal val="#ppt_h"/>
                                          </p:val>
                                        </p:tav>
                                      </p:tavLst>
                                    </p:anim>
                                    <p:animEffect transition="in" filter="fade">
                                      <p:cBhvr>
                                        <p:cTn id="4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6" grpId="0" bldLvl="0" animBg="1"/>
      <p:bldP spid="8197" grpId="0" bldLvl="0" animBg="1"/>
      <p:bldP spid="8198" grpId="0"/>
      <p:bldP spid="8200" grpId="0"/>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43053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43053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sz="2100" b="1" i="1" dirty="0">
                <a:solidFill>
                  <a:srgbClr val="FF0000"/>
                </a:solidFill>
                <a:latin typeface="华文隶书" panose="02010800040101010101" charset="-122"/>
                <a:ea typeface="华文隶书" panose="02010800040101010101" charset="-122"/>
              </a:rPr>
              <a:t>阳光，健康，幸福，绽放</a:t>
            </a:r>
            <a:endParaRPr lang="zh-CN" altLang="en-US" sz="2100" b="1" i="1" dirty="0">
              <a:solidFill>
                <a:srgbClr val="FF0000"/>
              </a:solidFill>
              <a:latin typeface="华文隶书" panose="02010800040101010101" charset="-122"/>
              <a:ea typeface="华文隶书" panose="02010800040101010101" charset="-122"/>
            </a:endParaRPr>
          </a:p>
        </p:txBody>
      </p:sp>
      <p:sp>
        <p:nvSpPr>
          <p:cNvPr id="3" name="AutoShape 2"/>
          <p:cNvSpPr>
            <a:spLocks noChangeArrowheads="1"/>
          </p:cNvSpPr>
          <p:nvPr/>
        </p:nvSpPr>
        <p:spPr bwMode="gray">
          <a:xfrm>
            <a:off x="2803817" y="1968770"/>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grpSp>
        <p:nvGrpSpPr>
          <p:cNvPr id="5" name="Group 3"/>
          <p:cNvGrpSpPr/>
          <p:nvPr/>
        </p:nvGrpSpPr>
        <p:grpSpPr bwMode="auto">
          <a:xfrm>
            <a:off x="2803884" y="1866217"/>
            <a:ext cx="1726655" cy="1511370"/>
            <a:chOff x="1066" y="1298"/>
            <a:chExt cx="862" cy="862"/>
          </a:xfrm>
        </p:grpSpPr>
        <p:sp>
          <p:nvSpPr>
            <p:cNvPr id="6" name="AutoShape 4"/>
            <p:cNvSpPr>
              <a:spLocks noChangeArrowheads="1"/>
            </p:cNvSpPr>
            <p:nvPr/>
          </p:nvSpPr>
          <p:spPr bwMode="gray">
            <a:xfrm>
              <a:off x="1177" y="1394"/>
              <a:ext cx="675" cy="673"/>
            </a:xfrm>
            <a:prstGeom prst="roundRect">
              <a:avLst>
                <a:gd name="adj" fmla="val 11921"/>
              </a:avLst>
            </a:prstGeom>
            <a:gradFill rotWithShape="1">
              <a:gsLst>
                <a:gs pos="0">
                  <a:srgbClr val="0066CC"/>
                </a:gs>
                <a:gs pos="100000">
                  <a:srgbClr val="00478E"/>
                </a:gs>
              </a:gsLst>
              <a:lin ang="5400000" scaled="1"/>
            </a:gradFill>
            <a:ln w="38100">
              <a:solidFill>
                <a:srgbClr val="FFFFFF"/>
              </a:solidFill>
              <a:round/>
            </a:ln>
          </p:spPr>
          <p:txBody>
            <a:bodyPr wrap="none" anchor="ctr"/>
            <a:lstStyle/>
            <a:p>
              <a:pPr fontAlgn="base">
                <a:spcBef>
                  <a:spcPct val="0"/>
                </a:spcBef>
                <a:spcAft>
                  <a:spcPct val="0"/>
                </a:spcAft>
              </a:pPr>
              <a:endParaRPr lang="zh-CN" altLang="zh-CN" sz="2100">
                <a:solidFill>
                  <a:srgbClr val="000000"/>
                </a:solidFill>
                <a:latin typeface="Arial" panose="020B0604020202020204" pitchFamily="34" charset="0"/>
              </a:endParaRPr>
            </a:p>
          </p:txBody>
        </p:sp>
        <p:sp>
          <p:nvSpPr>
            <p:cNvPr id="7" name="Freeform 5"/>
            <p:cNvSpPr/>
            <p:nvPr/>
          </p:nvSpPr>
          <p:spPr bwMode="gray">
            <a:xfrm>
              <a:off x="1219" y="1437"/>
              <a:ext cx="337" cy="3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66CC">
                    <a:gamma/>
                    <a:tint val="54510"/>
                    <a:invGamma/>
                  </a:srgbClr>
                </a:gs>
                <a:gs pos="50000">
                  <a:srgbClr val="0066CC">
                    <a:alpha val="0"/>
                  </a:srgbClr>
                </a:gs>
                <a:gs pos="100000">
                  <a:srgbClr val="0066CC">
                    <a:gamma/>
                    <a:tint val="54510"/>
                    <a:invGamma/>
                  </a:srgbClr>
                </a:gs>
              </a:gsLst>
              <a:lin ang="2700000" scaled="1"/>
            </a:gradFill>
            <a:ln w="0">
              <a:noFill/>
              <a:prstDash val="solid"/>
              <a:round/>
            </a:ln>
          </p:spPr>
          <p:txBody>
            <a:bodyP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pic>
          <p:nvPicPr>
            <p:cNvPr id="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066" y="1298"/>
              <a:ext cx="862"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 Box 7"/>
          <p:cNvSpPr txBox="1">
            <a:spLocks noChangeArrowheads="1"/>
          </p:cNvSpPr>
          <p:nvPr/>
        </p:nvSpPr>
        <p:spPr bwMode="auto">
          <a:xfrm>
            <a:off x="4246301" y="2152233"/>
            <a:ext cx="5667595"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1" tIns="54371" rIns="108741" bIns="54371">
            <a:spAutoFit/>
          </a:bodyPr>
          <a:lstStyle>
            <a:lvl1pPr eaLnBrk="0" hangingPunct="0">
              <a:defRPr>
                <a:solidFill>
                  <a:srgbClr val="000000"/>
                </a:solidFill>
                <a:latin typeface="Arial" panose="020B0604020202020204" pitchFamily="34" charset="0"/>
              </a:defRPr>
            </a:lvl1pPr>
            <a:lvl2pPr marL="742950" indent="-285750" eaLnBrk="0" hangingPunct="0">
              <a:defRPr>
                <a:solidFill>
                  <a:srgbClr val="000000"/>
                </a:solidFill>
                <a:latin typeface="Arial" panose="020B0604020202020204" pitchFamily="34" charset="0"/>
              </a:defRPr>
            </a:lvl2pPr>
            <a:lvl3pPr marL="1143000" indent="-228600" eaLnBrk="0" hangingPunct="0">
              <a:defRPr>
                <a:solidFill>
                  <a:srgbClr val="000000"/>
                </a:solidFill>
                <a:latin typeface="Arial" panose="020B0604020202020204" pitchFamily="34" charset="0"/>
              </a:defRPr>
            </a:lvl3pPr>
            <a:lvl4pPr marL="1600200" indent="-228600" eaLnBrk="0" hangingPunct="0">
              <a:defRPr>
                <a:solidFill>
                  <a:srgbClr val="000000"/>
                </a:solidFill>
                <a:latin typeface="Arial" panose="020B0604020202020204" pitchFamily="34" charset="0"/>
              </a:defRPr>
            </a:lvl4pPr>
            <a:lvl5pPr marL="2057400" indent="-228600" eaLnBrk="0" hangingPunct="0">
              <a:defRPr>
                <a:solidFill>
                  <a:srgbClr val="000000"/>
                </a:solidFill>
                <a:latin typeface="Arial" panose="020B0604020202020204" pitchFamily="34" charset="0"/>
              </a:defRPr>
            </a:lvl5pPr>
            <a:lvl6pPr marL="2514600" indent="-228600" eaLnBrk="0" fontAlgn="base" hangingPunct="0">
              <a:spcBef>
                <a:spcPct val="0"/>
              </a:spcBef>
              <a:spcAft>
                <a:spcPct val="0"/>
              </a:spcAft>
              <a:defRPr>
                <a:solidFill>
                  <a:srgbClr val="000000"/>
                </a:solidFill>
                <a:latin typeface="Arial" panose="020B0604020202020204" pitchFamily="34" charset="0"/>
              </a:defRPr>
            </a:lvl6pPr>
            <a:lvl7pPr marL="2971800" indent="-228600" eaLnBrk="0" fontAlgn="base" hangingPunct="0">
              <a:spcBef>
                <a:spcPct val="0"/>
              </a:spcBef>
              <a:spcAft>
                <a:spcPct val="0"/>
              </a:spcAft>
              <a:defRPr>
                <a:solidFill>
                  <a:srgbClr val="000000"/>
                </a:solidFill>
                <a:latin typeface="Arial" panose="020B0604020202020204" pitchFamily="34" charset="0"/>
              </a:defRPr>
            </a:lvl7pPr>
            <a:lvl8pPr marL="3429000" indent="-228600" eaLnBrk="0" fontAlgn="base" hangingPunct="0">
              <a:spcBef>
                <a:spcPct val="0"/>
              </a:spcBef>
              <a:spcAft>
                <a:spcPct val="0"/>
              </a:spcAft>
              <a:defRPr>
                <a:solidFill>
                  <a:srgbClr val="000000"/>
                </a:solidFill>
                <a:latin typeface="Arial" panose="020B0604020202020204" pitchFamily="34" charset="0"/>
              </a:defRPr>
            </a:lvl8pPr>
            <a:lvl9pPr marL="3886200" indent="-228600" eaLnBrk="0" fontAlgn="base" hangingPunct="0">
              <a:spcBef>
                <a:spcPct val="0"/>
              </a:spcBef>
              <a:spcAft>
                <a:spcPct val="0"/>
              </a:spcAft>
              <a:defRPr>
                <a:solidFill>
                  <a:srgbClr val="000000"/>
                </a:solidFill>
                <a:latin typeface="Arial" panose="020B0604020202020204" pitchFamily="34" charset="0"/>
              </a:defRPr>
            </a:lvl9pPr>
          </a:lstStyle>
          <a:p>
            <a:pPr algn="ctr" eaLnBrk="1" fontAlgn="base" hangingPunct="1">
              <a:spcBef>
                <a:spcPct val="0"/>
              </a:spcBef>
              <a:spcAft>
                <a:spcPct val="0"/>
              </a:spcAft>
            </a:pPr>
            <a:r>
              <a:rPr lang="zh-CN" altLang="en-US" sz="6600" b="1" dirty="0" smtClean="0">
                <a:solidFill>
                  <a:srgbClr val="FFFF00"/>
                </a:solidFill>
                <a:latin typeface="华文隶书" panose="02010800040101010101" charset="-122"/>
                <a:ea typeface="华文隶书" panose="02010800040101010101" charset="-122"/>
              </a:rPr>
              <a:t>第一单元</a:t>
            </a:r>
            <a:endParaRPr lang="zh-CN" altLang="en-US" sz="6600" b="1" dirty="0" smtClean="0">
              <a:solidFill>
                <a:srgbClr val="FFFF00"/>
              </a:solidFill>
              <a:latin typeface="华文隶书" panose="02010800040101010101" charset="-122"/>
              <a:ea typeface="华文隶书" panose="02010800040101010101" charset="-122"/>
            </a:endParaRPr>
          </a:p>
        </p:txBody>
      </p:sp>
      <p:sp>
        <p:nvSpPr>
          <p:cNvPr id="10" name="AutoShape 2"/>
          <p:cNvSpPr>
            <a:spLocks noChangeArrowheads="1"/>
          </p:cNvSpPr>
          <p:nvPr/>
        </p:nvSpPr>
        <p:spPr bwMode="gray">
          <a:xfrm>
            <a:off x="2340610" y="3744595"/>
            <a:ext cx="7794625" cy="1305560"/>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algn="ctr" eaLnBrk="1" hangingPunct="1">
              <a:lnSpc>
                <a:spcPct val="130000"/>
              </a:lnSpc>
            </a:pPr>
            <a:r>
              <a:rPr lang="zh-CN" altLang="en-US" sz="6600" b="1" dirty="0" smtClean="0">
                <a:solidFill>
                  <a:srgbClr val="FFFF00"/>
                </a:solidFill>
                <a:latin typeface="华文隶书" panose="02010800040101010101" charset="-122"/>
                <a:ea typeface="华文隶书" panose="02010800040101010101" charset="-122"/>
                <a:sym typeface="+mn-ea"/>
              </a:rPr>
              <a:t>以意逆志  知人论世</a:t>
            </a:r>
            <a:endParaRPr lang="zh-CN" altLang="en-US" sz="6000" dirty="0" smtClean="0">
              <a:solidFill>
                <a:srgbClr val="FFFF00"/>
              </a:solidFill>
              <a:latin typeface="华文隶书" panose="02010800040101010101" charset="-122"/>
              <a:ea typeface="华文隶书" panose="02010800040101010101" charset="-122"/>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6146"/>
                                        </p:tgtEl>
                                        <p:attrNameLst>
                                          <p:attrName>style.visibility</p:attrName>
                                        </p:attrNameLst>
                                      </p:cBhvr>
                                      <p:to>
                                        <p:strVal val="visible"/>
                                      </p:to>
                                    </p:set>
                                  </p:childTnLst>
                                </p:cTn>
                              </p:par>
                            </p:childTnLst>
                          </p:cTn>
                        </p:par>
                        <p:par>
                          <p:cTn id="12" fill="hold">
                            <p:stCondLst>
                              <p:cond delay="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lide(fromLeft)">
                                      <p:cBhvr>
                                        <p:cTn id="15" dur="500"/>
                                        <p:tgtEl>
                                          <p:spTgt spid="3"/>
                                        </p:tgtEl>
                                      </p:cBhvr>
                                    </p:animEffect>
                                  </p:childTnLst>
                                </p:cTn>
                              </p:par>
                              <p:par>
                                <p:cTn id="16" presetID="26" presetClass="emph" presetSubtype="0" fill="hold" nodeType="withEffect">
                                  <p:stCondLst>
                                    <p:cond delay="0"/>
                                  </p:stCondLst>
                                  <p:childTnLst>
                                    <p:animEffect transition="out" filter="fade">
                                      <p:cBhvr>
                                        <p:cTn id="17" dur="500" tmFilter="0, 0; .2, .5; .8, .5; 1, 0"/>
                                        <p:tgtEl>
                                          <p:spTgt spid="5"/>
                                        </p:tgtEl>
                                      </p:cBhvr>
                                    </p:animEffect>
                                    <p:animScale>
                                      <p:cBhvr>
                                        <p:cTn id="18" dur="250" autoRev="1" fill="hold"/>
                                        <p:tgtEl>
                                          <p:spTgt spid="5"/>
                                        </p:tgtEl>
                                      </p:cBhvr>
                                      <p:by x="105000" y="105000"/>
                                    </p:animScale>
                                  </p:childTnLst>
                                </p:cTn>
                              </p:par>
                            </p:childTnLst>
                          </p:cTn>
                        </p:par>
                        <p:par>
                          <p:cTn id="19" fill="hold">
                            <p:stCondLst>
                              <p:cond delay="50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9"/>
                                        </p:tgtEl>
                                        <p:attrNameLst>
                                          <p:attrName>style.visibility</p:attrName>
                                        </p:attrNameLst>
                                      </p:cBhvr>
                                      <p:to>
                                        <p:strVal val="visible"/>
                                      </p:to>
                                    </p:set>
                                    <p:anim calcmode="discrete" valueType="clr">
                                      <p:cBhvr override="childStyle">
                                        <p:cTn id="22" dur="50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3" dur="500"/>
                                        <p:tgtEl>
                                          <p:spTgt spid="9"/>
                                        </p:tgtEl>
                                        <p:attrNameLst>
                                          <p:attrName>fillcolor</p:attrName>
                                        </p:attrNameLst>
                                      </p:cBhvr>
                                      <p:tavLst>
                                        <p:tav tm="0">
                                          <p:val>
                                            <p:clrVal>
                                              <a:schemeClr val="accent2"/>
                                            </p:clrVal>
                                          </p:val>
                                        </p:tav>
                                        <p:tav tm="50000">
                                          <p:val>
                                            <p:clrVal>
                                              <a:schemeClr val="hlink"/>
                                            </p:clrVal>
                                          </p:val>
                                        </p:tav>
                                      </p:tavLst>
                                    </p:anim>
                                    <p:set>
                                      <p:cBhvr>
                                        <p:cTn id="24" dur="500"/>
                                        <p:tgtEl>
                                          <p:spTgt spid="9"/>
                                        </p:tgtEl>
                                        <p:attrNameLst>
                                          <p:attrName>fill.type</p:attrName>
                                        </p:attrNameLst>
                                      </p:cBhvr>
                                      <p:to>
                                        <p:strVal val="solid"/>
                                      </p:to>
                                    </p:set>
                                  </p:childTnLst>
                                </p:cTn>
                              </p:par>
                            </p:childTnLst>
                          </p:cTn>
                        </p:par>
                        <p:par>
                          <p:cTn id="25" fill="hold">
                            <p:stCondLst>
                              <p:cond delay="1751"/>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lide(fromLeft)">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6" grpId="2"/>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P spid="3" grpId="0" bldLvl="0" animBg="1"/>
      <p:bldP spid="9" grpId="0"/>
      <p:bldP spid="1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86995" y="612140"/>
            <a:ext cx="3796665" cy="1830705"/>
          </a:xfrm>
          <a:prstGeom prst="wedgeRoundRectCallout">
            <a:avLst>
              <a:gd name="adj1" fmla="val 52575"/>
              <a:gd name="adj2" fmla="val 60128"/>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2800" b="1" dirty="0">
                <a:solidFill>
                  <a:srgbClr val="000099"/>
                </a:solidFill>
                <a:latin typeface="Garamond" panose="02020404030301010803" pitchFamily="18" charset="0"/>
                <a:ea typeface="华文中宋" panose="02010600040101010101" pitchFamily="2" charset="-122"/>
              </a:rPr>
              <a:t>以其内心之真，写别离心绪，故能深挚；以胸襟之阔，叙眼前景色，故能悲壮。</a:t>
            </a:r>
            <a:endParaRPr lang="zh-CN" altLang="en-US" sz="2800" b="1" dirty="0">
              <a:solidFill>
                <a:srgbClr val="000099"/>
              </a:solidFill>
              <a:latin typeface="Garamond" panose="02020404030301010803" pitchFamily="18" charset="0"/>
              <a:ea typeface="华文中宋" panose="02010600040101010101" pitchFamily="2" charset="-122"/>
            </a:endParaRPr>
          </a:p>
        </p:txBody>
      </p:sp>
      <p:sp>
        <p:nvSpPr>
          <p:cNvPr id="8194" name="AutoShape 2"/>
          <p:cNvSpPr/>
          <p:nvPr/>
        </p:nvSpPr>
        <p:spPr>
          <a:xfrm>
            <a:off x="86995" y="2969260"/>
            <a:ext cx="2252345" cy="1916430"/>
          </a:xfrm>
          <a:prstGeom prst="wedgeRoundRectCallout">
            <a:avLst>
              <a:gd name="adj1" fmla="val 63758"/>
              <a:gd name="adj2" fmla="val 21570"/>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2400" b="1" dirty="0">
                <a:solidFill>
                  <a:srgbClr val="000099"/>
                </a:solidFill>
                <a:latin typeface="Garamond" panose="02020404030301010803" pitchFamily="18" charset="0"/>
                <a:ea typeface="华文中宋" panose="02010600040101010101" pitchFamily="2" charset="-122"/>
              </a:rPr>
              <a:t>处于连买酒的钱都没有的“贫贱”境遇之中，穷困不堪。</a:t>
            </a:r>
            <a:endParaRPr lang="zh-CN" altLang="en-US" sz="24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8981440" y="3949065"/>
            <a:ext cx="3048000" cy="1046480"/>
          </a:xfrm>
          <a:prstGeom prst="wedgeRoundRectCallout">
            <a:avLst>
              <a:gd name="adj1" fmla="val -79104"/>
              <a:gd name="adj2" fmla="val 1240"/>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b="1" dirty="0">
                <a:solidFill>
                  <a:srgbClr val="FF0000"/>
                </a:solidFill>
                <a:latin typeface="Garamond" panose="02020404030301010803" pitchFamily="18" charset="0"/>
                <a:ea typeface="黑体" panose="02010609060101010101" pitchFamily="49" charset="-122"/>
                <a:sym typeface="+mn-ea"/>
              </a:rPr>
              <a:t>但诗人没有因此沮丧、沉沦，而是想到要奋翮高飞，其慷慨豪放之气自不可掩。</a:t>
            </a:r>
            <a:endParaRPr lang="zh-CN" altLang="en-US" b="1" dirty="0">
              <a:solidFill>
                <a:srgbClr val="FF0000"/>
              </a:solidFill>
              <a:latin typeface="Garamond" panose="02020404030301010803" pitchFamily="18" charset="0"/>
              <a:ea typeface="黑体" panose="02010609060101010101" pitchFamily="49" charset="-122"/>
              <a:sym typeface="+mn-ea"/>
            </a:endParaRPr>
          </a:p>
        </p:txBody>
      </p:sp>
      <p:sp>
        <p:nvSpPr>
          <p:cNvPr id="8197" name="AutoShape 5"/>
          <p:cNvSpPr/>
          <p:nvPr/>
        </p:nvSpPr>
        <p:spPr>
          <a:xfrm>
            <a:off x="8860155" y="612775"/>
            <a:ext cx="3169285" cy="2722245"/>
          </a:xfrm>
          <a:prstGeom prst="wedgeRoundRectCallout">
            <a:avLst>
              <a:gd name="adj1" fmla="val -97345"/>
              <a:gd name="adj2" fmla="val 45847"/>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200" b="1" dirty="0">
                <a:solidFill>
                  <a:srgbClr val="000099"/>
                </a:solidFill>
                <a:latin typeface="Garamond" panose="02020404030301010803" pitchFamily="18" charset="0"/>
                <a:ea typeface="华文中宋" panose="02010600040101010101" pitchFamily="2" charset="-122"/>
              </a:rPr>
              <a:t>于慰藉中充满着信心和力量，激励朋友抖擞精神去奋斗、去拼搏。</a:t>
            </a:r>
            <a:endParaRPr lang="zh-CN" altLang="en-US" sz="32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86995" y="4886325"/>
            <a:ext cx="11941175" cy="1322070"/>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2400" b="1" dirty="0">
                <a:solidFill>
                  <a:srgbClr val="FF0000"/>
                </a:solidFill>
                <a:latin typeface="Garamond" panose="02020404030301010803" pitchFamily="18" charset="0"/>
                <a:ea typeface="黑体" panose="02010609060101010101" pitchFamily="49" charset="-122"/>
              </a:rPr>
              <a:t>《临安春雨初霁》是南宋诗人陆游晚年时期所作的七言律诗。诗开篇即以问句的形式表达世态炎凉的无奈和客籍京华的蹉跎，直抒胸臆，情感喷薄，整首诗的情绪在开篇即达到高潮，后面三联逐渐回落。整首诗在情思的气势上由高到低，而又浑然一体。</a:t>
            </a:r>
            <a:endParaRPr lang="zh-CN" altLang="en-US" sz="24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2541270" y="1778635"/>
            <a:ext cx="6658610" cy="4799965"/>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别董大二首</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【作者】高适 【朝代】唐 </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千里黄云白日曛，北风吹雁雪纷纷。</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莫愁前路无知己，天下谁人不识君。</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六翮飘飖私自怜，一离京洛十余年。</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丈夫贫践应未足，今日相逢无酒钱。</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WordArt 7"/>
          <p:cNvSpPr>
            <a:spLocks noTextEdit="1"/>
          </p:cNvSpPr>
          <p:nvPr/>
        </p:nvSpPr>
        <p:spPr>
          <a:xfrm>
            <a:off x="46247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6"/>
                                        </p:tgtEl>
                                        <p:attrNameLst>
                                          <p:attrName>style.visibility</p:attrName>
                                        </p:attrNameLst>
                                      </p:cBhvr>
                                      <p:to>
                                        <p:strVal val="visible"/>
                                      </p:to>
                                    </p:set>
                                    <p:anim calcmode="lin" valueType="num">
                                      <p:cBhvr>
                                        <p:cTn id="20" dur="1000" fill="hold"/>
                                        <p:tgtEl>
                                          <p:spTgt spid="8196"/>
                                        </p:tgtEl>
                                        <p:attrNameLst>
                                          <p:attrName>ppt_w</p:attrName>
                                        </p:attrNameLst>
                                      </p:cBhvr>
                                      <p:tavLst>
                                        <p:tav tm="0">
                                          <p:val>
                                            <p:strVal val="#ppt_w*0.70"/>
                                          </p:val>
                                        </p:tav>
                                        <p:tav tm="100000">
                                          <p:val>
                                            <p:strVal val="#ppt_w"/>
                                          </p:val>
                                        </p:tav>
                                      </p:tavLst>
                                    </p:anim>
                                    <p:anim calcmode="lin" valueType="num">
                                      <p:cBhvr>
                                        <p:cTn id="21" dur="1000" fill="hold"/>
                                        <p:tgtEl>
                                          <p:spTgt spid="8196"/>
                                        </p:tgtEl>
                                        <p:attrNameLst>
                                          <p:attrName>ppt_h</p:attrName>
                                        </p:attrNameLst>
                                      </p:cBhvr>
                                      <p:tavLst>
                                        <p:tav tm="0">
                                          <p:val>
                                            <p:strVal val="#ppt_h"/>
                                          </p:val>
                                        </p:tav>
                                        <p:tav tm="100000">
                                          <p:val>
                                            <p:strVal val="#ppt_h"/>
                                          </p:val>
                                        </p:tav>
                                      </p:tavLst>
                                    </p:anim>
                                    <p:animEffect transition="in" filter="fade">
                                      <p:cBhvr>
                                        <p:cTn id="22" dur="1000"/>
                                        <p:tgtEl>
                                          <p:spTgt spid="8196"/>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7"/>
                                        </p:tgtEl>
                                        <p:attrNameLst>
                                          <p:attrName>style.visibility</p:attrName>
                                        </p:attrNameLst>
                                      </p:cBhvr>
                                      <p:to>
                                        <p:strVal val="visible"/>
                                      </p:to>
                                    </p:set>
                                    <p:anim calcmode="lin" valueType="num">
                                      <p:cBhvr>
                                        <p:cTn id="27" dur="1000" fill="hold"/>
                                        <p:tgtEl>
                                          <p:spTgt spid="8197"/>
                                        </p:tgtEl>
                                        <p:attrNameLst>
                                          <p:attrName>ppt_w</p:attrName>
                                        </p:attrNameLst>
                                      </p:cBhvr>
                                      <p:tavLst>
                                        <p:tav tm="0">
                                          <p:val>
                                            <p:strVal val="#ppt_w*0.70"/>
                                          </p:val>
                                        </p:tav>
                                        <p:tav tm="100000">
                                          <p:val>
                                            <p:strVal val="#ppt_w"/>
                                          </p:val>
                                        </p:tav>
                                      </p:tavLst>
                                    </p:anim>
                                    <p:anim calcmode="lin" valueType="num">
                                      <p:cBhvr>
                                        <p:cTn id="28" dur="1000" fill="hold"/>
                                        <p:tgtEl>
                                          <p:spTgt spid="8197"/>
                                        </p:tgtEl>
                                        <p:attrNameLst>
                                          <p:attrName>ppt_h</p:attrName>
                                        </p:attrNameLst>
                                      </p:cBhvr>
                                      <p:tavLst>
                                        <p:tav tm="0">
                                          <p:val>
                                            <p:strVal val="#ppt_h"/>
                                          </p:val>
                                        </p:tav>
                                        <p:tav tm="100000">
                                          <p:val>
                                            <p:strVal val="#ppt_h"/>
                                          </p:val>
                                        </p:tav>
                                      </p:tavLst>
                                    </p:anim>
                                    <p:animEffect transition="in" filter="fade">
                                      <p:cBhvr>
                                        <p:cTn id="29" dur="1000"/>
                                        <p:tgtEl>
                                          <p:spTgt spid="8197"/>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8198"/>
                                        </p:tgtEl>
                                        <p:attrNameLst>
                                          <p:attrName>style.visibility</p:attrName>
                                        </p:attrNameLst>
                                      </p:cBhvr>
                                      <p:to>
                                        <p:strVal val="visible"/>
                                      </p:to>
                                    </p:set>
                                    <p:animEffect transition="in" filter="diamond(in)">
                                      <p:cBhvr>
                                        <p:cTn id="34" dur="1000"/>
                                        <p:tgtEl>
                                          <p:spTgt spid="8198"/>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strVal val="#ppt_w*0.70"/>
                                          </p:val>
                                        </p:tav>
                                        <p:tav tm="100000">
                                          <p:val>
                                            <p:strVal val="#ppt_w"/>
                                          </p:val>
                                        </p:tav>
                                      </p:tavLst>
                                    </p:anim>
                                    <p:anim calcmode="lin" valueType="num">
                                      <p:cBhvr>
                                        <p:cTn id="40" dur="1000" fill="hold"/>
                                        <p:tgtEl>
                                          <p:spTgt spid="2"/>
                                        </p:tgtEl>
                                        <p:attrNameLst>
                                          <p:attrName>ppt_h</p:attrName>
                                        </p:attrNameLst>
                                      </p:cBhvr>
                                      <p:tavLst>
                                        <p:tav tm="0">
                                          <p:val>
                                            <p:strVal val="#ppt_h"/>
                                          </p:val>
                                        </p:tav>
                                        <p:tav tm="100000">
                                          <p:val>
                                            <p:strVal val="#ppt_h"/>
                                          </p:val>
                                        </p:tav>
                                      </p:tavLst>
                                    </p:anim>
                                    <p:animEffect transition="in" filter="fade">
                                      <p:cBhvr>
                                        <p:cTn id="4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6" grpId="0" bldLvl="0" animBg="1"/>
      <p:bldP spid="8197" grpId="0" bldLvl="0" animBg="1"/>
      <p:bldP spid="8198" grpId="0"/>
      <p:bldP spid="8200" grpId="0"/>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8" name="Rectangle 6"/>
          <p:cNvSpPr/>
          <p:nvPr/>
        </p:nvSpPr>
        <p:spPr>
          <a:xfrm>
            <a:off x="125095" y="4347845"/>
            <a:ext cx="11941175" cy="1814830"/>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2000" b="1" dirty="0">
                <a:solidFill>
                  <a:srgbClr val="FF0000"/>
                </a:solidFill>
                <a:latin typeface="Garamond" panose="02020404030301010803" pitchFamily="18" charset="0"/>
                <a:ea typeface="黑体" panose="02010609060101010101" pitchFamily="49" charset="-122"/>
              </a:rPr>
              <a:t>《行行重行行》是产生于汉代的一首文人五言诗，是《古诗十九首》中的第一首，是汉末动荡岁月中的相思乱离之歌。此诗抒写了一个女子对远行在外的丈夫的深切思念之情，内容可分为两部分：前六句为第一部分，追叙初别，着重描写路远相见之难；后十句为第二部分，着重刻画思妇相思之苦。全诗结构严谨，层次分明；运用比兴，形象生动；语言朴素自然，通俗易懂，自然地表现出思妇相思的心理特点，具有淳朴清新的民歌风格。</a:t>
            </a:r>
            <a:endParaRPr lang="zh-CN" altLang="en-US" sz="20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1030605" y="1517650"/>
            <a:ext cx="10451465" cy="2830195"/>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行行重行行</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【作者】佚名 【朝代】汉 </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行行重行行，与君生别离。相去万余里，各在天一涯。</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道路阻且长，会面安可知。胡马依北风，越鸟巢南枝。</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相去日已远，衣带日已缓。浮云蔽白日，游子不顾反。</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思君令人老，岁月忽已晚。弃捐勿复道，努力加餐饭。</a:t>
            </a:r>
            <a:endParaRPr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WordArt 7"/>
          <p:cNvSpPr>
            <a:spLocks noTextEdit="1"/>
          </p:cNvSpPr>
          <p:nvPr/>
        </p:nvSpPr>
        <p:spPr>
          <a:xfrm>
            <a:off x="46247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8198"/>
                                        </p:tgtEl>
                                        <p:attrNameLst>
                                          <p:attrName>style.visibility</p:attrName>
                                        </p:attrNameLst>
                                      </p:cBhvr>
                                      <p:to>
                                        <p:strVal val="visible"/>
                                      </p:to>
                                    </p:set>
                                    <p:animEffect transition="in" filter="diamond(in)">
                                      <p:cBhvr>
                                        <p:cTn id="13" dur="10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P spid="82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8" name="Rectangle 6"/>
          <p:cNvSpPr/>
          <p:nvPr/>
        </p:nvSpPr>
        <p:spPr>
          <a:xfrm>
            <a:off x="125095" y="4347845"/>
            <a:ext cx="11941175" cy="1814830"/>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2000" b="1" dirty="0">
                <a:solidFill>
                  <a:srgbClr val="FF0000"/>
                </a:solidFill>
                <a:latin typeface="Garamond" panose="02020404030301010803" pitchFamily="18" charset="0"/>
                <a:ea typeface="黑体" panose="02010609060101010101" pitchFamily="49" charset="-122"/>
              </a:rPr>
              <a:t>《拟行路难·其四》是南北朝时期诗人鲍照创作的一首乐府诗，是《拟行路难》中的第四首。抒写诗人在门阀制度重压下，深感世路艰难激发起的愤慨不平之情，其思想内容与原题妙合无垠。起首两句，通过对泻水的寻常现象的描写，形象地揭示出了现实社会里门阀制度的不合理性。接下四句，诗人转向自己的心态剖白。全篇构思迂曲婉转，蕴藉深厚，此诗托物寓意，比兴遥深，而又明白晓畅，达到了启人思索、耐人品味的艺术境界。</a:t>
            </a:r>
            <a:endParaRPr lang="zh-CN" altLang="en-US" sz="20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1030605" y="1517650"/>
            <a:ext cx="10451465" cy="2830195"/>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拟行路难·其四</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【作者】鲍照 【朝代】南北朝</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泻水置平地，各自东西南北流。</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人生亦有命，安能行叹复坐愁？</a:t>
            </a:r>
            <a:endParaRPr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酌酒以自宽，举杯断绝歌路难。</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心非木石岂无感？吞声踯躅不敢言。</a:t>
            </a:r>
            <a:endParaRPr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WordArt 7"/>
          <p:cNvSpPr>
            <a:spLocks noTextEdit="1"/>
          </p:cNvSpPr>
          <p:nvPr/>
        </p:nvSpPr>
        <p:spPr>
          <a:xfrm>
            <a:off x="48914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8198"/>
                                        </p:tgtEl>
                                        <p:attrNameLst>
                                          <p:attrName>style.visibility</p:attrName>
                                        </p:attrNameLst>
                                      </p:cBhvr>
                                      <p:to>
                                        <p:strVal val="visible"/>
                                      </p:to>
                                    </p:set>
                                    <p:animEffect transition="in" filter="diamond(in)">
                                      <p:cBhvr>
                                        <p:cTn id="13" dur="10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P spid="82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AutoShape 2"/>
          <p:cNvSpPr/>
          <p:nvPr/>
        </p:nvSpPr>
        <p:spPr>
          <a:xfrm>
            <a:off x="2743200" y="2743200"/>
            <a:ext cx="1319530" cy="719455"/>
          </a:xfrm>
          <a:prstGeom prst="wedgeRoundRectCallout">
            <a:avLst>
              <a:gd name="adj1" fmla="val 102406"/>
              <a:gd name="adj2" fmla="val -86010"/>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了解</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5" name="AutoShape 3"/>
          <p:cNvSpPr/>
          <p:nvPr/>
        </p:nvSpPr>
        <p:spPr>
          <a:xfrm>
            <a:off x="2895600" y="3505200"/>
            <a:ext cx="2376488" cy="1162050"/>
          </a:xfrm>
          <a:prstGeom prst="wedgeRoundRectCallout">
            <a:avLst>
              <a:gd name="adj1" fmla="val 50000"/>
              <a:gd name="adj2" fmla="val -127731"/>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人物生平及境遇</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5410200" y="3124200"/>
            <a:ext cx="1223963" cy="720725"/>
          </a:xfrm>
          <a:prstGeom prst="wedgeRoundRectCallout">
            <a:avLst>
              <a:gd name="adj1" fmla="val -12384"/>
              <a:gd name="adj2" fmla="val -120486"/>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研究</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7" name="AutoShape 5"/>
          <p:cNvSpPr/>
          <p:nvPr/>
        </p:nvSpPr>
        <p:spPr>
          <a:xfrm>
            <a:off x="6781800" y="3505200"/>
            <a:ext cx="3657600" cy="1231900"/>
          </a:xfrm>
          <a:prstGeom prst="wedgeRoundRectCallout">
            <a:avLst>
              <a:gd name="adj1" fmla="val -58421"/>
              <a:gd name="adj2" fmla="val -130278"/>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sym typeface="+mn-ea"/>
              </a:rPr>
              <a:t>特定时代的背景、风气、精神。</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1070610" y="4917440"/>
            <a:ext cx="10050780" cy="1076325"/>
          </a:xfrm>
          <a:prstGeom prst="rect">
            <a:avLst/>
          </a:prstGeom>
          <a:noFill/>
          <a:ln w="9525">
            <a:noFill/>
          </a:ln>
        </p:spPr>
        <p:txBody>
          <a:bodyPr wrap="square">
            <a:spAutoFit/>
          </a:bodyPr>
          <a:p>
            <a:pPr eaLnBrk="1" hangingPunct="1">
              <a:buNone/>
            </a:pPr>
            <a:r>
              <a:rPr lang="en-US" altLang="zh-CN" sz="3200" b="1">
                <a:solidFill>
                  <a:srgbClr val="A50021"/>
                </a:solidFill>
                <a:latin typeface="Garamond" panose="02020404030301010803" pitchFamily="18" charset="0"/>
                <a:ea typeface="黑体" panose="02010609060101010101" pitchFamily="49" charset="-122"/>
              </a:rPr>
              <a:t>        </a:t>
            </a:r>
            <a:r>
              <a:rPr lang="zh-CN" altLang="en-US" sz="3200" b="1" dirty="0">
                <a:solidFill>
                  <a:srgbClr val="FF0000"/>
                </a:solidFill>
                <a:sym typeface="+mn-ea"/>
              </a:rPr>
              <a:t>为理解某个人的作品，而了解这人并研究他所处的时代，即结合作家思想和时代背景理解作品。</a:t>
            </a:r>
            <a:endParaRPr lang="zh-CN" altLang="en-US" sz="3200" b="1" dirty="0">
              <a:solidFill>
                <a:srgbClr val="FF0000"/>
              </a:solidFill>
              <a:latin typeface="Garamond" panose="02020404030301010803" pitchFamily="18" charset="0"/>
              <a:ea typeface="黑体" panose="02010609060101010101" pitchFamily="49" charset="-122"/>
              <a:sym typeface="+mn-ea"/>
            </a:endParaRPr>
          </a:p>
        </p:txBody>
      </p:sp>
      <p:sp>
        <p:nvSpPr>
          <p:cNvPr id="110600" name="WordArt 7"/>
          <p:cNvSpPr>
            <a:spLocks noTextEdit="1"/>
          </p:cNvSpPr>
          <p:nvPr/>
        </p:nvSpPr>
        <p:spPr>
          <a:xfrm>
            <a:off x="619760" y="826770"/>
            <a:ext cx="6014720" cy="971550"/>
          </a:xfrm>
          <a:prstGeom prst="rect">
            <a:avLst/>
          </a:prstGeom>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chemeClr val="accent2">
                    <a:lumMod val="60000"/>
                    <a:lumOff val="40000"/>
                  </a:schemeClr>
                </a:solidFill>
                <a:effectLst>
                  <a:outerShdw dist="45791" dir="2021404" algn="ctr" rotWithShape="0">
                    <a:srgbClr val="9999FF"/>
                  </a:outerShdw>
                </a:effectLst>
                <a:latin typeface="黑体" panose="02010609060101010101" pitchFamily="49" charset="-122"/>
                <a:ea typeface="黑体" panose="02010609060101010101" pitchFamily="49" charset="-122"/>
              </a:rPr>
              <a:t>概念小结：</a:t>
            </a:r>
            <a:r>
              <a:rPr lang="zh-CN" altLang="en-US" sz="3200" b="1">
                <a:ln w="12700" cap="flat" cmpd="sng">
                  <a:solidFill>
                    <a:schemeClr val="tx1"/>
                  </a:solidFill>
                  <a:prstDash val="solid"/>
                  <a:headEnd type="none" w="med" len="med"/>
                  <a:tailEnd type="none" w="med" len="med"/>
                </a:ln>
                <a:solidFill>
                  <a:schemeClr val="accent2">
                    <a:lumMod val="60000"/>
                    <a:lumOff val="40000"/>
                  </a:schemeClr>
                </a:solidFill>
                <a:effectLst>
                  <a:outerShdw dist="45791" dir="2021404" algn="ctr" rotWithShape="0">
                    <a:srgbClr val="9999FF"/>
                  </a:outerShdw>
                </a:effectLst>
                <a:latin typeface="黑体" panose="02010609060101010101" pitchFamily="49" charset="-122"/>
                <a:ea typeface="黑体" panose="02010609060101010101" pitchFamily="49" charset="-122"/>
                <a:sym typeface="+mn-ea"/>
              </a:rPr>
              <a:t>知人论世</a:t>
            </a:r>
            <a:endParaRPr lang="zh-CN" altLang="en-US" sz="3200" b="1">
              <a:ln w="12700" cap="flat" cmpd="sng">
                <a:solidFill>
                  <a:schemeClr val="tx1"/>
                </a:solidFill>
                <a:prstDash val="solid"/>
                <a:headEnd type="none" w="med" len="med"/>
                <a:tailEnd type="none" w="med" len="med"/>
              </a:ln>
              <a:solidFill>
                <a:schemeClr val="accent2">
                  <a:lumMod val="60000"/>
                  <a:lumOff val="40000"/>
                </a:schemeClr>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
        <p:nvSpPr>
          <p:cNvPr id="8200" name="Rectangle 8"/>
          <p:cNvSpPr/>
          <p:nvPr/>
        </p:nvSpPr>
        <p:spPr>
          <a:xfrm>
            <a:off x="1905000" y="1905000"/>
            <a:ext cx="6445250" cy="706755"/>
          </a:xfrm>
          <a:prstGeom prst="rect">
            <a:avLst/>
          </a:prstGeom>
          <a:noFill/>
          <a:ln w="9525">
            <a:noFill/>
          </a:ln>
        </p:spPr>
        <p:txBody>
          <a:bodyPr>
            <a:spAutoFit/>
          </a:bodyPr>
          <a:p>
            <a:r>
              <a:rPr lang="en-US" altLang="zh-CN"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①</a:t>
            </a:r>
            <a:r>
              <a:rPr lang="zh-CN" altLang="en-US" sz="4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什么是“知人论世”：</a:t>
            </a:r>
            <a:endParaRPr lang="zh-CN" altLang="en-US" sz="4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5"/>
                                        </p:tgtEl>
                                        <p:attrNameLst>
                                          <p:attrName>style.visibility</p:attrName>
                                        </p:attrNameLst>
                                      </p:cBhvr>
                                      <p:to>
                                        <p:strVal val="visible"/>
                                      </p:to>
                                    </p:set>
                                    <p:anim calcmode="lin" valueType="num">
                                      <p:cBhvr>
                                        <p:cTn id="20" dur="1000" fill="hold"/>
                                        <p:tgtEl>
                                          <p:spTgt spid="8195"/>
                                        </p:tgtEl>
                                        <p:attrNameLst>
                                          <p:attrName>ppt_w</p:attrName>
                                        </p:attrNameLst>
                                      </p:cBhvr>
                                      <p:tavLst>
                                        <p:tav tm="0">
                                          <p:val>
                                            <p:strVal val="#ppt_w*0.70"/>
                                          </p:val>
                                        </p:tav>
                                        <p:tav tm="100000">
                                          <p:val>
                                            <p:strVal val="#ppt_w"/>
                                          </p:val>
                                        </p:tav>
                                      </p:tavLst>
                                    </p:anim>
                                    <p:anim calcmode="lin" valueType="num">
                                      <p:cBhvr>
                                        <p:cTn id="21" dur="1000" fill="hold"/>
                                        <p:tgtEl>
                                          <p:spTgt spid="8195"/>
                                        </p:tgtEl>
                                        <p:attrNameLst>
                                          <p:attrName>ppt_h</p:attrName>
                                        </p:attrNameLst>
                                      </p:cBhvr>
                                      <p:tavLst>
                                        <p:tav tm="0">
                                          <p:val>
                                            <p:strVal val="#ppt_h"/>
                                          </p:val>
                                        </p:tav>
                                        <p:tav tm="100000">
                                          <p:val>
                                            <p:strVal val="#ppt_h"/>
                                          </p:val>
                                        </p:tav>
                                      </p:tavLst>
                                    </p:anim>
                                    <p:animEffect transition="in" filter="fade">
                                      <p:cBhvr>
                                        <p:cTn id="22" dur="1000"/>
                                        <p:tgtEl>
                                          <p:spTgt spid="8195"/>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6"/>
                                        </p:tgtEl>
                                        <p:attrNameLst>
                                          <p:attrName>style.visibility</p:attrName>
                                        </p:attrNameLst>
                                      </p:cBhvr>
                                      <p:to>
                                        <p:strVal val="visible"/>
                                      </p:to>
                                    </p:set>
                                    <p:anim calcmode="lin" valueType="num">
                                      <p:cBhvr>
                                        <p:cTn id="27" dur="1000" fill="hold"/>
                                        <p:tgtEl>
                                          <p:spTgt spid="8196"/>
                                        </p:tgtEl>
                                        <p:attrNameLst>
                                          <p:attrName>ppt_w</p:attrName>
                                        </p:attrNameLst>
                                      </p:cBhvr>
                                      <p:tavLst>
                                        <p:tav tm="0">
                                          <p:val>
                                            <p:strVal val="#ppt_w*0.70"/>
                                          </p:val>
                                        </p:tav>
                                        <p:tav tm="100000">
                                          <p:val>
                                            <p:strVal val="#ppt_w"/>
                                          </p:val>
                                        </p:tav>
                                      </p:tavLst>
                                    </p:anim>
                                    <p:anim calcmode="lin" valueType="num">
                                      <p:cBhvr>
                                        <p:cTn id="28" dur="1000" fill="hold"/>
                                        <p:tgtEl>
                                          <p:spTgt spid="8196"/>
                                        </p:tgtEl>
                                        <p:attrNameLst>
                                          <p:attrName>ppt_h</p:attrName>
                                        </p:attrNameLst>
                                      </p:cBhvr>
                                      <p:tavLst>
                                        <p:tav tm="0">
                                          <p:val>
                                            <p:strVal val="#ppt_h"/>
                                          </p:val>
                                        </p:tav>
                                        <p:tav tm="100000">
                                          <p:val>
                                            <p:strVal val="#ppt_h"/>
                                          </p:val>
                                        </p:tav>
                                      </p:tavLst>
                                    </p:anim>
                                    <p:animEffect transition="in" filter="fade">
                                      <p:cBhvr>
                                        <p:cTn id="29" dur="1000"/>
                                        <p:tgtEl>
                                          <p:spTgt spid="8196"/>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8197"/>
                                        </p:tgtEl>
                                        <p:attrNameLst>
                                          <p:attrName>style.visibility</p:attrName>
                                        </p:attrNameLst>
                                      </p:cBhvr>
                                      <p:to>
                                        <p:strVal val="visible"/>
                                      </p:to>
                                    </p:set>
                                    <p:anim calcmode="lin" valueType="num">
                                      <p:cBhvr>
                                        <p:cTn id="34" dur="1000" fill="hold"/>
                                        <p:tgtEl>
                                          <p:spTgt spid="8197"/>
                                        </p:tgtEl>
                                        <p:attrNameLst>
                                          <p:attrName>ppt_w</p:attrName>
                                        </p:attrNameLst>
                                      </p:cBhvr>
                                      <p:tavLst>
                                        <p:tav tm="0">
                                          <p:val>
                                            <p:strVal val="#ppt_w*0.70"/>
                                          </p:val>
                                        </p:tav>
                                        <p:tav tm="100000">
                                          <p:val>
                                            <p:strVal val="#ppt_w"/>
                                          </p:val>
                                        </p:tav>
                                      </p:tavLst>
                                    </p:anim>
                                    <p:anim calcmode="lin" valueType="num">
                                      <p:cBhvr>
                                        <p:cTn id="35" dur="1000" fill="hold"/>
                                        <p:tgtEl>
                                          <p:spTgt spid="8197"/>
                                        </p:tgtEl>
                                        <p:attrNameLst>
                                          <p:attrName>ppt_h</p:attrName>
                                        </p:attrNameLst>
                                      </p:cBhvr>
                                      <p:tavLst>
                                        <p:tav tm="0">
                                          <p:val>
                                            <p:strVal val="#ppt_h"/>
                                          </p:val>
                                        </p:tav>
                                        <p:tav tm="100000">
                                          <p:val>
                                            <p:strVal val="#ppt_h"/>
                                          </p:val>
                                        </p:tav>
                                      </p:tavLst>
                                    </p:anim>
                                    <p:animEffect transition="in" filter="fade">
                                      <p:cBhvr>
                                        <p:cTn id="36" dur="1000"/>
                                        <p:tgtEl>
                                          <p:spTgt spid="8197"/>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8198"/>
                                        </p:tgtEl>
                                        <p:attrNameLst>
                                          <p:attrName>style.visibility</p:attrName>
                                        </p:attrNameLst>
                                      </p:cBhvr>
                                      <p:to>
                                        <p:strVal val="visible"/>
                                      </p:to>
                                    </p:set>
                                    <p:animEffect transition="in" filter="diamond(in)">
                                      <p:cBhvr>
                                        <p:cTn id="41" dur="10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5" grpId="0" bldLvl="0" animBg="1"/>
      <p:bldP spid="8196" grpId="0" bldLvl="0" animBg="1"/>
      <p:bldP spid="8197" grpId="0" bldLvl="0" animBg="1"/>
      <p:bldP spid="8198" grpId="0"/>
      <p:bldP spid="820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896004"/>
          <p:cNvPicPr>
            <a:picLocks noChangeAspect="1"/>
          </p:cNvPicPr>
          <p:nvPr/>
        </p:nvPicPr>
        <p:blipFill>
          <a:blip r:embed="rId1"/>
          <a:stretch>
            <a:fillRect/>
          </a:stretch>
        </p:blipFill>
        <p:spPr>
          <a:xfrm>
            <a:off x="599123" y="999490"/>
            <a:ext cx="2859087" cy="817563"/>
          </a:xfrm>
          <a:prstGeom prst="rect">
            <a:avLst/>
          </a:prstGeom>
          <a:noFill/>
          <a:ln w="9525">
            <a:noFill/>
          </a:ln>
        </p:spPr>
      </p:pic>
      <p:pic>
        <p:nvPicPr>
          <p:cNvPr id="4098" name="图片 896006" descr="E:/小样/2019秋·古代诗歌教用/16QSS001.TIF"/>
          <p:cNvPicPr>
            <a:picLocks noChangeAspect="1"/>
          </p:cNvPicPr>
          <p:nvPr/>
        </p:nvPicPr>
        <p:blipFill>
          <a:blip r:embed="rId2" r:link="rId3"/>
          <a:stretch>
            <a:fillRect/>
          </a:stretch>
        </p:blipFill>
        <p:spPr>
          <a:xfrm>
            <a:off x="335598" y="2247900"/>
            <a:ext cx="11593512" cy="2981325"/>
          </a:xfrm>
          <a:prstGeom prst="rect">
            <a:avLst/>
          </a:prstGeom>
          <a:noFill/>
          <a:ln w="9525">
            <a:noFill/>
          </a:ln>
        </p:spPr>
      </p:pic>
    </p:spTree>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Text Box 2"/>
          <p:cNvSpPr txBox="1"/>
          <p:nvPr/>
        </p:nvSpPr>
        <p:spPr>
          <a:xfrm>
            <a:off x="4606608" y="969645"/>
            <a:ext cx="3743325" cy="829945"/>
          </a:xfrm>
          <a:prstGeom prst="rect">
            <a:avLst/>
          </a:prstGeom>
          <a:noFill/>
          <a:ln w="9525">
            <a:noFill/>
          </a:ln>
        </p:spPr>
        <p:txBody>
          <a:bodyPr>
            <a:spAutoFit/>
          </a:bodyPr>
          <a:p>
            <a:pPr algn="dist">
              <a:buFont typeface="Wingdings" panose="05000000000000000000" pitchFamily="2" charset="2"/>
              <a:buChar char="Ø"/>
            </a:pPr>
            <a:r>
              <a:rPr lang="zh-CN" altLang="en-US" sz="4800" dirty="0">
                <a:solidFill>
                  <a:srgbClr val="FF0000"/>
                </a:solidFill>
                <a:latin typeface="Arial" panose="020B0604020202020204" pitchFamily="34" charset="0"/>
                <a:ea typeface="方正综艺简体" pitchFamily="2" charset="-122"/>
              </a:rPr>
              <a:t>以意逆志</a:t>
            </a:r>
            <a:endParaRPr lang="zh-CN" altLang="en-US" sz="4800" dirty="0">
              <a:solidFill>
                <a:srgbClr val="FF0000"/>
              </a:solidFill>
              <a:latin typeface="Arial" panose="020B0604020202020204" pitchFamily="34" charset="0"/>
              <a:ea typeface="方正综艺简体" pitchFamily="2" charset="-122"/>
            </a:endParaRPr>
          </a:p>
        </p:txBody>
      </p:sp>
      <p:sp>
        <p:nvSpPr>
          <p:cNvPr id="60419" name="Rectangle 3"/>
          <p:cNvSpPr/>
          <p:nvPr/>
        </p:nvSpPr>
        <p:spPr>
          <a:xfrm>
            <a:off x="3991610" y="1661478"/>
            <a:ext cx="5616575" cy="1470025"/>
          </a:xfrm>
          <a:prstGeom prst="rect">
            <a:avLst/>
          </a:prstGeom>
          <a:noFill/>
          <a:ln w="57150">
            <a:noFill/>
          </a:ln>
        </p:spPr>
        <p:txBody>
          <a:bodyPr anchor="ctr">
            <a:spAutoFit/>
          </a:bodyPr>
          <a:p>
            <a:pPr marL="342900" indent="-342900" algn="ctr">
              <a:lnSpc>
                <a:spcPct val="140000"/>
              </a:lnSpc>
              <a:buAutoNum type="arabicPeriod"/>
            </a:pPr>
            <a:r>
              <a:rPr lang="zh-CN" altLang="en-US" sz="3200" b="1" dirty="0">
                <a:solidFill>
                  <a:srgbClr val="0000FF"/>
                </a:solidFill>
                <a:latin typeface="华文中宋" panose="02010600040101010101" pitchFamily="2" charset="-122"/>
                <a:ea typeface="华文中宋" panose="02010600040101010101" pitchFamily="2" charset="-122"/>
              </a:rPr>
              <a:t>解读文辞，揣摩情意；</a:t>
            </a:r>
            <a:endParaRPr lang="zh-CN" altLang="en-US" sz="3200" b="1" dirty="0">
              <a:solidFill>
                <a:srgbClr val="0000FF"/>
              </a:solidFill>
              <a:latin typeface="华文中宋" panose="02010600040101010101" pitchFamily="2" charset="-122"/>
              <a:ea typeface="华文中宋" panose="02010600040101010101" pitchFamily="2" charset="-122"/>
            </a:endParaRPr>
          </a:p>
          <a:p>
            <a:pPr marL="342900" indent="-342900" algn="ctr">
              <a:lnSpc>
                <a:spcPct val="140000"/>
              </a:lnSpc>
              <a:buAutoNum type="arabicPeriod"/>
            </a:pPr>
            <a:r>
              <a:rPr lang="zh-CN" altLang="en-US" sz="3200" b="1" dirty="0">
                <a:solidFill>
                  <a:srgbClr val="0000FF"/>
                </a:solidFill>
                <a:latin typeface="华文中宋" panose="02010600040101010101" pitchFamily="2" charset="-122"/>
                <a:ea typeface="华文中宋" panose="02010600040101010101" pitchFamily="2" charset="-122"/>
              </a:rPr>
              <a:t>融入体验，体会情趣。</a:t>
            </a:r>
            <a:endParaRPr lang="zh-CN" altLang="en-US" sz="3200" b="1" dirty="0">
              <a:solidFill>
                <a:srgbClr val="0000FF"/>
              </a:solidFill>
              <a:latin typeface="华文中宋" panose="02010600040101010101" pitchFamily="2" charset="-122"/>
              <a:ea typeface="华文中宋" panose="02010600040101010101" pitchFamily="2" charset="-122"/>
            </a:endParaRPr>
          </a:p>
        </p:txBody>
      </p:sp>
      <p:sp>
        <p:nvSpPr>
          <p:cNvPr id="209924" name="Rectangle 4"/>
          <p:cNvSpPr/>
          <p:nvPr/>
        </p:nvSpPr>
        <p:spPr>
          <a:xfrm>
            <a:off x="4133215" y="3810000"/>
            <a:ext cx="5616575" cy="2159000"/>
          </a:xfrm>
          <a:prstGeom prst="rect">
            <a:avLst/>
          </a:prstGeom>
          <a:noFill/>
          <a:ln w="57150">
            <a:noFill/>
          </a:ln>
        </p:spPr>
        <p:txBody>
          <a:bodyPr anchor="ctr">
            <a:spAutoFit/>
          </a:bodyPr>
          <a:p>
            <a:pPr marL="342900" indent="-342900" algn="ctr">
              <a:lnSpc>
                <a:spcPct val="140000"/>
              </a:lnSpc>
              <a:buAutoNum type="arabicPeriod"/>
            </a:pPr>
            <a:r>
              <a:rPr lang="zh-CN" altLang="en-US" sz="3200" b="1" dirty="0">
                <a:solidFill>
                  <a:srgbClr val="0000FF"/>
                </a:solidFill>
                <a:latin typeface="华文中宋" panose="02010600040101010101" pitchFamily="2" charset="-122"/>
                <a:ea typeface="华文中宋" panose="02010600040101010101" pitchFamily="2" charset="-122"/>
              </a:rPr>
              <a:t>诗人不同，诗风各异；</a:t>
            </a:r>
            <a:endParaRPr lang="zh-CN" altLang="en-US" sz="3200" b="1" dirty="0">
              <a:solidFill>
                <a:srgbClr val="0000FF"/>
              </a:solidFill>
              <a:latin typeface="华文中宋" panose="02010600040101010101" pitchFamily="2" charset="-122"/>
              <a:ea typeface="华文中宋" panose="02010600040101010101" pitchFamily="2" charset="-122"/>
            </a:endParaRPr>
          </a:p>
          <a:p>
            <a:pPr marL="342900" indent="-342900" algn="ctr">
              <a:lnSpc>
                <a:spcPct val="140000"/>
              </a:lnSpc>
              <a:buAutoNum type="arabicPeriod"/>
            </a:pPr>
            <a:r>
              <a:rPr lang="zh-CN" altLang="en-US" sz="3200" b="1" dirty="0">
                <a:solidFill>
                  <a:srgbClr val="0000FF"/>
                </a:solidFill>
                <a:latin typeface="华文中宋" panose="02010600040101010101" pitchFamily="2" charset="-122"/>
                <a:ea typeface="华文中宋" panose="02010600040101010101" pitchFamily="2" charset="-122"/>
              </a:rPr>
              <a:t>境遇不同，诗情有别；</a:t>
            </a:r>
            <a:endParaRPr lang="zh-CN" altLang="en-US" sz="3200" b="1" dirty="0">
              <a:solidFill>
                <a:srgbClr val="0000FF"/>
              </a:solidFill>
              <a:latin typeface="华文中宋" panose="02010600040101010101" pitchFamily="2" charset="-122"/>
              <a:ea typeface="华文中宋" panose="02010600040101010101" pitchFamily="2" charset="-122"/>
            </a:endParaRPr>
          </a:p>
          <a:p>
            <a:pPr marL="342900" indent="-342900" algn="ctr">
              <a:lnSpc>
                <a:spcPct val="140000"/>
              </a:lnSpc>
              <a:buAutoNum type="arabicPeriod"/>
            </a:pPr>
            <a:r>
              <a:rPr lang="zh-CN" altLang="en-US" sz="3200" b="1" dirty="0">
                <a:solidFill>
                  <a:srgbClr val="0000FF"/>
                </a:solidFill>
                <a:latin typeface="华文中宋" panose="02010600040101010101" pitchFamily="2" charset="-122"/>
                <a:ea typeface="华文中宋" panose="02010600040101010101" pitchFamily="2" charset="-122"/>
              </a:rPr>
              <a:t>时代不同，精神迥异</a:t>
            </a:r>
            <a:r>
              <a:rPr lang="zh-CN" altLang="en-US" sz="3200" b="1" dirty="0">
                <a:solidFill>
                  <a:srgbClr val="660066"/>
                </a:solidFill>
                <a:latin typeface="华文中宋" panose="02010600040101010101" pitchFamily="2" charset="-122"/>
                <a:ea typeface="华文中宋" panose="02010600040101010101" pitchFamily="2" charset="-122"/>
              </a:rPr>
              <a:t>。</a:t>
            </a:r>
            <a:endParaRPr lang="zh-CN" altLang="en-US" sz="3200" b="1" dirty="0">
              <a:solidFill>
                <a:srgbClr val="660066"/>
              </a:solidFill>
              <a:latin typeface="华文中宋" panose="02010600040101010101" pitchFamily="2" charset="-122"/>
              <a:ea typeface="华文中宋" panose="02010600040101010101" pitchFamily="2" charset="-122"/>
            </a:endParaRPr>
          </a:p>
        </p:txBody>
      </p:sp>
      <p:sp>
        <p:nvSpPr>
          <p:cNvPr id="60421" name="Text Box 5"/>
          <p:cNvSpPr txBox="1"/>
          <p:nvPr/>
        </p:nvSpPr>
        <p:spPr>
          <a:xfrm>
            <a:off x="4678363" y="3138488"/>
            <a:ext cx="3671887" cy="829945"/>
          </a:xfrm>
          <a:prstGeom prst="rect">
            <a:avLst/>
          </a:prstGeom>
          <a:noFill/>
          <a:ln w="9525">
            <a:noFill/>
          </a:ln>
        </p:spPr>
        <p:txBody>
          <a:bodyPr>
            <a:spAutoFit/>
          </a:bodyPr>
          <a:p>
            <a:pPr algn="dist">
              <a:buFont typeface="Wingdings" panose="05000000000000000000" pitchFamily="2" charset="2"/>
              <a:buChar char="Ø"/>
            </a:pPr>
            <a:r>
              <a:rPr lang="zh-CN" altLang="en-US" sz="4800" dirty="0">
                <a:solidFill>
                  <a:srgbClr val="FF0000"/>
                </a:solidFill>
                <a:latin typeface="Arial" panose="020B0604020202020204" pitchFamily="34" charset="0"/>
                <a:ea typeface="方正综艺简体" pitchFamily="2" charset="-122"/>
              </a:rPr>
              <a:t>知人论世</a:t>
            </a:r>
            <a:endParaRPr lang="zh-CN" altLang="en-US" sz="4800" dirty="0">
              <a:solidFill>
                <a:srgbClr val="FF0000"/>
              </a:solidFill>
              <a:latin typeface="Arial" panose="020B0604020202020204" pitchFamily="34" charset="0"/>
              <a:ea typeface="方正综艺简体" pitchFamily="2" charset="-122"/>
            </a:endParaRPr>
          </a:p>
        </p:txBody>
      </p:sp>
      <p:sp>
        <p:nvSpPr>
          <p:cNvPr id="3" name="文本框 2"/>
          <p:cNvSpPr txBox="1"/>
          <p:nvPr/>
        </p:nvSpPr>
        <p:spPr>
          <a:xfrm>
            <a:off x="1456690" y="1859915"/>
            <a:ext cx="459740" cy="3357245"/>
          </a:xfrm>
          <a:prstGeom prst="rect">
            <a:avLst/>
          </a:prstGeom>
          <a:noFill/>
        </p:spPr>
        <p:txBody>
          <a:bodyPr vert="eaVert" wrap="square" rtlCol="0">
            <a:spAutoFit/>
          </a:bodyPr>
          <a:p>
            <a:endParaRPr lang="zh-CN" altLang="en-US"/>
          </a:p>
        </p:txBody>
      </p:sp>
      <p:sp>
        <p:nvSpPr>
          <p:cNvPr id="4" name="文本框 3"/>
          <p:cNvSpPr txBox="1"/>
          <p:nvPr/>
        </p:nvSpPr>
        <p:spPr>
          <a:xfrm>
            <a:off x="2343785" y="1545590"/>
            <a:ext cx="921385" cy="3985895"/>
          </a:xfrm>
          <a:prstGeom prst="rect">
            <a:avLst/>
          </a:prstGeom>
          <a:solidFill>
            <a:schemeClr val="accent2">
              <a:lumMod val="60000"/>
              <a:lumOff val="40000"/>
            </a:schemeClr>
          </a:solidFill>
          <a:ln>
            <a:solidFill>
              <a:schemeClr val="tx1"/>
            </a:solidFill>
            <a:prstDash val="dashDot"/>
          </a:ln>
        </p:spPr>
        <p:txBody>
          <a:bodyPr vert="eaVert" wrap="square" rtlCol="0">
            <a:spAutoFit/>
          </a:bodyPr>
          <a:p>
            <a:r>
              <a:rPr lang="zh-CN" altLang="en-US" sz="4800" b="1" dirty="0">
                <a:solidFill>
                  <a:srgbClr val="FF0000"/>
                </a:solidFill>
                <a:effectLst>
                  <a:glow rad="228600">
                    <a:schemeClr val="accent2">
                      <a:satMod val="175000"/>
                      <a:alpha val="40000"/>
                    </a:schemeClr>
                  </a:glow>
                  <a:outerShdw blurRad="75057" dist="38100" dir="5400000" sy="-20000" rotWithShape="0">
                    <a:prstClr val="black">
                      <a:alpha val="25000"/>
                    </a:prstClr>
                  </a:outerShdw>
                  <a:reflection blurRad="6350" stA="60000" endA="900" endPos="60000" dist="60007" dir="5400000" sy="-100000" algn="bl" rotWithShape="0"/>
                </a:effectLst>
                <a:latin typeface="微软雅黑" panose="020B0503020204020204" pitchFamily="34" charset="-122"/>
                <a:ea typeface="微软雅黑" panose="020B0503020204020204" pitchFamily="34" charset="-122"/>
                <a:sym typeface="+mn-ea"/>
              </a:rPr>
              <a:t>赏析</a:t>
            </a:r>
            <a:r>
              <a:rPr lang="zh-CN" altLang="en-US" sz="4800" b="1" dirty="0">
                <a:solidFill>
                  <a:srgbClr val="FF0000"/>
                </a:solidFill>
                <a:effectLst>
                  <a:reflection blurRad="6350" stA="55000" endA="50" endPos="85000" dir="5400000" sy="-100000" algn="bl" rotWithShape="0"/>
                </a:effectLst>
                <a:latin typeface="微软雅黑" panose="020B0503020204020204" pitchFamily="34" charset="-122"/>
                <a:ea typeface="微软雅黑" panose="020B0503020204020204" pitchFamily="34" charset="-122"/>
                <a:sym typeface="+mn-ea"/>
              </a:rPr>
              <a:t>方法小结</a:t>
            </a:r>
            <a:endParaRPr lang="zh-CN" altLang="en-US" sz="4800" b="1" dirty="0">
              <a:solidFill>
                <a:srgbClr val="FF0000"/>
              </a:solidFill>
              <a:effectLst>
                <a:reflection blurRad="6350" stA="55000" endA="50" endPos="85000" dir="5400000" sy="-100000" algn="bl" rotWithShape="0"/>
              </a:effectLst>
              <a:latin typeface="微软雅黑" panose="020B0503020204020204" pitchFamily="34" charset="-122"/>
              <a:ea typeface="微软雅黑" panose="020B0503020204020204" pitchFamily="34" charset="-122"/>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9924">
                                            <p:txEl>
                                              <p:charRg st="0" end="11"/>
                                            </p:txEl>
                                          </p:spTgt>
                                        </p:tgtEl>
                                        <p:attrNameLst>
                                          <p:attrName>style.visibility</p:attrName>
                                        </p:attrNameLst>
                                      </p:cBhvr>
                                      <p:to>
                                        <p:strVal val="visible"/>
                                      </p:to>
                                    </p:set>
                                    <p:anim calcmode="discrete" valueType="clr">
                                      <p:cBhvr override="childStyle">
                                        <p:cTn id="7" dur="80"/>
                                        <p:tgtEl>
                                          <p:spTgt spid="209924">
                                            <p:txEl>
                                              <p:charRg st="0" end="1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9924">
                                            <p:txEl>
                                              <p:charRg st="0" end="11"/>
                                            </p:txEl>
                                          </p:spTgt>
                                        </p:tgtEl>
                                        <p:attrNameLst>
                                          <p:attrName>fillcolor</p:attrName>
                                        </p:attrNameLst>
                                      </p:cBhvr>
                                      <p:tavLst>
                                        <p:tav tm="0">
                                          <p:val>
                                            <p:clrVal>
                                              <a:schemeClr val="accent2"/>
                                            </p:clrVal>
                                          </p:val>
                                        </p:tav>
                                        <p:tav tm="50000">
                                          <p:val>
                                            <p:clrVal>
                                              <a:schemeClr val="hlink"/>
                                            </p:clrVal>
                                          </p:val>
                                        </p:tav>
                                      </p:tavLst>
                                    </p:anim>
                                    <p:set>
                                      <p:cBhvr>
                                        <p:cTn id="9" dur="80"/>
                                        <p:tgtEl>
                                          <p:spTgt spid="209924">
                                            <p:txEl>
                                              <p:charRg st="0" end="1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09924">
                                            <p:txEl>
                                              <p:charRg st="11" end="22"/>
                                            </p:txEl>
                                          </p:spTgt>
                                        </p:tgtEl>
                                        <p:attrNameLst>
                                          <p:attrName>style.visibility</p:attrName>
                                        </p:attrNameLst>
                                      </p:cBhvr>
                                      <p:to>
                                        <p:strVal val="visible"/>
                                      </p:to>
                                    </p:set>
                                    <p:anim calcmode="discrete" valueType="clr">
                                      <p:cBhvr override="childStyle">
                                        <p:cTn id="14" dur="80"/>
                                        <p:tgtEl>
                                          <p:spTgt spid="209924">
                                            <p:txEl>
                                              <p:charRg st="11" end="2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09924">
                                            <p:txEl>
                                              <p:charRg st="11" end="22"/>
                                            </p:txEl>
                                          </p:spTgt>
                                        </p:tgtEl>
                                        <p:attrNameLst>
                                          <p:attrName>fillcolor</p:attrName>
                                        </p:attrNameLst>
                                      </p:cBhvr>
                                      <p:tavLst>
                                        <p:tav tm="0">
                                          <p:val>
                                            <p:clrVal>
                                              <a:schemeClr val="accent2"/>
                                            </p:clrVal>
                                          </p:val>
                                        </p:tav>
                                        <p:tav tm="50000">
                                          <p:val>
                                            <p:clrVal>
                                              <a:schemeClr val="hlink"/>
                                            </p:clrVal>
                                          </p:val>
                                        </p:tav>
                                      </p:tavLst>
                                    </p:anim>
                                    <p:set>
                                      <p:cBhvr>
                                        <p:cTn id="16" dur="80"/>
                                        <p:tgtEl>
                                          <p:spTgt spid="209924">
                                            <p:txEl>
                                              <p:charRg st="11" end="22"/>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09924">
                                            <p:txEl>
                                              <p:charRg st="22" end="33"/>
                                            </p:txEl>
                                          </p:spTgt>
                                        </p:tgtEl>
                                        <p:attrNameLst>
                                          <p:attrName>style.visibility</p:attrName>
                                        </p:attrNameLst>
                                      </p:cBhvr>
                                      <p:to>
                                        <p:strVal val="visible"/>
                                      </p:to>
                                    </p:set>
                                    <p:anim calcmode="discrete" valueType="clr">
                                      <p:cBhvr override="childStyle">
                                        <p:cTn id="21" dur="80"/>
                                        <p:tgtEl>
                                          <p:spTgt spid="209924">
                                            <p:txEl>
                                              <p:charRg st="22" end="3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09924">
                                            <p:txEl>
                                              <p:charRg st="22" end="33"/>
                                            </p:txEl>
                                          </p:spTgt>
                                        </p:tgtEl>
                                        <p:attrNameLst>
                                          <p:attrName>fillcolor</p:attrName>
                                        </p:attrNameLst>
                                      </p:cBhvr>
                                      <p:tavLst>
                                        <p:tav tm="0">
                                          <p:val>
                                            <p:clrVal>
                                              <a:schemeClr val="accent2"/>
                                            </p:clrVal>
                                          </p:val>
                                        </p:tav>
                                        <p:tav tm="50000">
                                          <p:val>
                                            <p:clrVal>
                                              <a:schemeClr val="hlink"/>
                                            </p:clrVal>
                                          </p:val>
                                        </p:tav>
                                      </p:tavLst>
                                    </p:anim>
                                    <p:set>
                                      <p:cBhvr>
                                        <p:cTn id="23" dur="80"/>
                                        <p:tgtEl>
                                          <p:spTgt spid="209924">
                                            <p:txEl>
                                              <p:charRg st="22" end="3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22512" y="3033183"/>
            <a:ext cx="11276198"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2" name="TextBox 5"/>
          <p:cNvSpPr txBox="1"/>
          <p:nvPr/>
        </p:nvSpPr>
        <p:spPr>
          <a:xfrm>
            <a:off x="580535" y="4048988"/>
            <a:ext cx="11150509" cy="2399665"/>
          </a:xfrm>
          <a:prstGeom prst="rect">
            <a:avLst/>
          </a:prstGeom>
          <a:noFill/>
        </p:spPr>
        <p:txBody>
          <a:bodyPr wrap="square">
            <a:spAutoFit/>
          </a:bodyPr>
          <a:lstStyle/>
          <a:p>
            <a:pPr algn="just" fontAlgn="auto">
              <a:lnSpc>
                <a:spcPct val="150000"/>
              </a:lnSpc>
            </a:pPr>
            <a:r>
              <a:rPr lang="en-US"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a:t>
            </a:r>
            <a:r>
              <a:rPr sz="2000" dirty="0">
                <a:latin typeface="微软雅黑" panose="020B0503020204020204" pitchFamily="34" charset="-122"/>
                <a:ea typeface="微软雅黑" panose="020B0503020204020204" pitchFamily="34" charset="-122"/>
              </a:rPr>
              <a:t>了解李杨的爱情悲剧，熟读成诵《长恨歌》</a:t>
            </a:r>
            <a:r>
              <a:rPr lang="zh-CN" sz="2000" dirty="0">
                <a:latin typeface="微软雅黑" panose="020B0503020204020204" pitchFamily="34" charset="-122"/>
                <a:ea typeface="微软雅黑" panose="020B0503020204020204" pitchFamily="34" charset="-122"/>
              </a:rPr>
              <a:t>，</a:t>
            </a:r>
            <a:r>
              <a:rPr sz="2000" dirty="0">
                <a:latin typeface="微软雅黑" panose="020B0503020204020204" pitchFamily="34" charset="-122"/>
                <a:ea typeface="微软雅黑" panose="020B0503020204020204" pitchFamily="34" charset="-122"/>
              </a:rPr>
              <a:t>把握诗歌的思想内容及主题。 </a:t>
            </a:r>
            <a:endParaRPr sz="2000" dirty="0">
              <a:latin typeface="微软雅黑" panose="020B0503020204020204" pitchFamily="34" charset="-122"/>
              <a:ea typeface="微软雅黑" panose="020B0503020204020204" pitchFamily="34" charset="-122"/>
            </a:endParaRPr>
          </a:p>
          <a:p>
            <a:pPr algn="just" fontAlgn="auto">
              <a:lnSpc>
                <a:spcPct val="150000"/>
              </a:lnSpc>
            </a:pPr>
            <a:r>
              <a:rPr lang="en-US"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sz="2000" dirty="0">
                <a:latin typeface="微软雅黑" panose="020B0503020204020204" pitchFamily="34" charset="-122"/>
                <a:ea typeface="微软雅黑" panose="020B0503020204020204" pitchFamily="34" charset="-122"/>
              </a:rPr>
              <a:t>品味作者的语言，鉴赏诗歌的表现手法</a:t>
            </a:r>
            <a:r>
              <a:rPr lang="zh-CN" sz="2000" dirty="0">
                <a:latin typeface="微软雅黑" panose="020B0503020204020204" pitchFamily="34" charset="-122"/>
                <a:ea typeface="微软雅黑" panose="020B0503020204020204" pitchFamily="34" charset="-122"/>
              </a:rPr>
              <a:t>，</a:t>
            </a:r>
            <a:r>
              <a:rPr sz="2000" dirty="0">
                <a:latin typeface="微软雅黑" panose="020B0503020204020204" pitchFamily="34" charset="-122"/>
                <a:ea typeface="微软雅黑" panose="020B0503020204020204" pitchFamily="34" charset="-122"/>
              </a:rPr>
              <a:t>理解本诗情、事、景互相交融的艺术手法。 </a:t>
            </a:r>
            <a:endParaRPr sz="2000" dirty="0">
              <a:latin typeface="微软雅黑" panose="020B0503020204020204" pitchFamily="34" charset="-122"/>
              <a:ea typeface="微软雅黑" panose="020B0503020204020204" pitchFamily="34" charset="-122"/>
            </a:endParaRPr>
          </a:p>
          <a:p>
            <a:pPr algn="just" fontAlgn="auto">
              <a:lnSpc>
                <a:spcPct val="150000"/>
              </a:lnSpc>
            </a:pPr>
            <a:r>
              <a:rPr lang="en-US"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a:t>
            </a:r>
            <a:r>
              <a:rPr sz="2000" dirty="0">
                <a:latin typeface="微软雅黑" panose="020B0503020204020204" pitchFamily="34" charset="-122"/>
                <a:ea typeface="微软雅黑" panose="020B0503020204020204" pitchFamily="34" charset="-122"/>
              </a:rPr>
              <a:t>理解本诗现实主义和浪漫主义相结合的艺术手法。</a:t>
            </a:r>
            <a:endParaRPr sz="2000" dirty="0">
              <a:latin typeface="微软雅黑" panose="020B0503020204020204" pitchFamily="34" charset="-122"/>
              <a:ea typeface="微软雅黑" panose="020B0503020204020204" pitchFamily="34" charset="-122"/>
            </a:endParaRPr>
          </a:p>
          <a:p>
            <a:pPr algn="just" fontAlgn="auto">
              <a:lnSpc>
                <a:spcPct val="150000"/>
              </a:lnSpc>
            </a:pPr>
            <a:r>
              <a:rPr lang="en-US"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a:t>
            </a:r>
            <a:r>
              <a:rPr sz="2000" dirty="0">
                <a:latin typeface="微软雅黑" panose="020B0503020204020204" pitchFamily="34" charset="-122"/>
                <a:ea typeface="微软雅黑" panose="020B0503020204020204" pitchFamily="34" charset="-122"/>
              </a:rPr>
              <a:t>帮助学生深入理解和感悟诗歌中的人与所处的历史背景和环境。 </a:t>
            </a:r>
            <a:endParaRPr sz="2000" dirty="0">
              <a:latin typeface="微软雅黑" panose="020B0503020204020204" pitchFamily="34" charset="-122"/>
              <a:ea typeface="微软雅黑" panose="020B0503020204020204" pitchFamily="34" charset="-122"/>
            </a:endParaRPr>
          </a:p>
          <a:p>
            <a:pPr algn="just" fontAlgn="auto">
              <a:lnSpc>
                <a:spcPct val="150000"/>
              </a:lnSpc>
            </a:pPr>
            <a:r>
              <a:rPr lang="en-US" sz="2000" dirty="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a:t>
            </a:r>
            <a:r>
              <a:rPr sz="2000" dirty="0">
                <a:latin typeface="微软雅黑" panose="020B0503020204020204" pitchFamily="34" charset="-122"/>
                <a:ea typeface="微软雅黑" panose="020B0503020204020204" pitchFamily="34" charset="-122"/>
              </a:rPr>
              <a:t>感受事故诗歌宛转动人，缠绵悱恻的艺术魅力。 </a:t>
            </a:r>
            <a:endParaRPr sz="2000" dirty="0">
              <a:latin typeface="微软雅黑" panose="020B0503020204020204" pitchFamily="34" charset="-122"/>
              <a:ea typeface="微软雅黑" panose="020B0503020204020204" pitchFamily="34" charset="-122"/>
            </a:endParaRPr>
          </a:p>
        </p:txBody>
      </p:sp>
      <p:sp>
        <p:nvSpPr>
          <p:cNvPr id="14" name="标题 1"/>
          <p:cNvSpPr txBox="1"/>
          <p:nvPr/>
        </p:nvSpPr>
        <p:spPr bwMode="auto">
          <a:xfrm>
            <a:off x="5796915" y="247650"/>
            <a:ext cx="6241415" cy="25533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lnSpc>
                <a:spcPct val="100000"/>
              </a:lnSpc>
            </a:pPr>
            <a:r>
              <a:rPr lang="en-US" altLang="zh-CN" sz="6600" dirty="0">
                <a:solidFill>
                  <a:srgbClr val="FF0000"/>
                </a:solidFill>
                <a:latin typeface="微软雅黑" panose="020B0503020204020204" pitchFamily="34" charset="-122"/>
                <a:ea typeface="微软雅黑" panose="020B0503020204020204" pitchFamily="34" charset="-122"/>
              </a:rPr>
              <a:t> </a:t>
            </a:r>
            <a:r>
              <a:rPr lang="zh-CN" altLang="en-US" sz="8000" dirty="0">
                <a:solidFill>
                  <a:srgbClr val="FF0000"/>
                </a:solidFill>
                <a:latin typeface="微软雅黑" panose="020B0503020204020204" pitchFamily="34" charset="-122"/>
                <a:ea typeface="微软雅黑" panose="020B0503020204020204" pitchFamily="34" charset="-122"/>
              </a:rPr>
              <a:t>长恨歌</a:t>
            </a:r>
            <a:endParaRPr lang="zh-CN" altLang="en-US" sz="8000" dirty="0">
              <a:solidFill>
                <a:srgbClr val="FF0000"/>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22605" y="3282951"/>
            <a:ext cx="2651760" cy="737235"/>
            <a:chOff x="466235" y="3369747"/>
            <a:chExt cx="2583451" cy="684439"/>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6235" y="3369747"/>
              <a:ext cx="2583451" cy="684439"/>
            </a:xfrm>
            <a:prstGeom prst="rect">
              <a:avLst/>
            </a:prstGeom>
          </p:spPr>
        </p:pic>
        <p:sp>
          <p:nvSpPr>
            <p:cNvPr id="7" name="矩形 6"/>
            <p:cNvSpPr/>
            <p:nvPr/>
          </p:nvSpPr>
          <p:spPr>
            <a:xfrm>
              <a:off x="1115164" y="3434324"/>
              <a:ext cx="1880732" cy="484590"/>
            </a:xfrm>
            <a:prstGeom prst="rect">
              <a:avLst/>
            </a:prstGeom>
          </p:spPr>
          <p:txBody>
            <a:bodyPr wrap="square">
              <a:spAutoFit/>
            </a:bodyPr>
            <a:lstStyle/>
            <a:p>
              <a:r>
                <a:rPr lang="zh-CN" altLang="en-US" sz="2800" b="1"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素养目标</a:t>
              </a:r>
              <a:endParaRPr lang="zh-CN" altLang="en-US" sz="2800" b="1"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8" name="图片 7" descr="timg (2)"/>
          <p:cNvPicPr>
            <a:picLocks noChangeAspect="1"/>
          </p:cNvPicPr>
          <p:nvPr/>
        </p:nvPicPr>
        <p:blipFill>
          <a:blip r:embed="rId2"/>
          <a:stretch>
            <a:fillRect/>
          </a:stretch>
        </p:blipFill>
        <p:spPr>
          <a:xfrm>
            <a:off x="4093845" y="589915"/>
            <a:ext cx="3041650" cy="2211070"/>
          </a:xfrm>
          <a:prstGeom prst="rect">
            <a:avLst/>
          </a:prstGeom>
        </p:spPr>
      </p:pic>
      <p:pic>
        <p:nvPicPr>
          <p:cNvPr id="9" name="图片 8" descr="timg"/>
          <p:cNvPicPr>
            <a:picLocks noChangeAspect="1"/>
          </p:cNvPicPr>
          <p:nvPr/>
        </p:nvPicPr>
        <p:blipFill>
          <a:blip r:embed="rId3"/>
          <a:srcRect r="7747"/>
          <a:stretch>
            <a:fillRect/>
          </a:stretch>
        </p:blipFill>
        <p:spPr>
          <a:xfrm>
            <a:off x="746125" y="589915"/>
            <a:ext cx="3070225" cy="221107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8660" y="988060"/>
            <a:ext cx="1839595" cy="789305"/>
          </a:xfrm>
          <a:prstGeom prst="rect">
            <a:avLst/>
          </a:prstGeom>
        </p:spPr>
      </p:pic>
      <p:sp>
        <p:nvSpPr>
          <p:cNvPr id="3" name="矩形 2"/>
          <p:cNvSpPr/>
          <p:nvPr/>
        </p:nvSpPr>
        <p:spPr>
          <a:xfrm>
            <a:off x="766445" y="2092960"/>
            <a:ext cx="10716260" cy="3661410"/>
          </a:xfrm>
          <a:prstGeom prst="rect">
            <a:avLst/>
          </a:prstGeom>
        </p:spPr>
        <p:txBody>
          <a:bodyPr wrap="square">
            <a:spAutoFit/>
          </a:bodyPr>
          <a:lstStyle/>
          <a:p>
            <a:pPr algn="just" fontAlgn="auto">
              <a:lnSpc>
                <a:spcPts val="3480"/>
              </a:lnSpc>
            </a:pPr>
            <a:r>
              <a:rPr lang="zh-CN" altLang="zh-CN" sz="2400" b="1" dirty="0" smtClean="0">
                <a:latin typeface="微软雅黑" panose="020B0503020204020204" pitchFamily="34" charset="-122"/>
                <a:ea typeface="微软雅黑" panose="020B0503020204020204" pitchFamily="34" charset="-122"/>
              </a:rPr>
              <a:t>重点</a:t>
            </a:r>
            <a:endParaRPr lang="en-US" altLang="zh-CN" sz="2400" b="1" dirty="0" smtClean="0">
              <a:latin typeface="微软雅黑" panose="020B0503020204020204" pitchFamily="34" charset="-122"/>
              <a:ea typeface="微软雅黑" panose="020B0503020204020204" pitchFamily="34" charset="-122"/>
            </a:endParaRPr>
          </a:p>
          <a:p>
            <a:pPr algn="just" fontAlgn="auto">
              <a:lnSpc>
                <a:spcPts val="3480"/>
              </a:lnSpc>
            </a:pPr>
            <a:r>
              <a:rPr lang="en-US" sz="2400" dirty="0">
                <a:latin typeface="微软雅黑" panose="020B0503020204020204" pitchFamily="34" charset="-122"/>
                <a:ea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sym typeface="+mn-ea"/>
              </a:rPr>
              <a:t>、</a:t>
            </a:r>
            <a:r>
              <a:rPr sz="2400" dirty="0">
                <a:latin typeface="微软雅黑" panose="020B0503020204020204" pitchFamily="34" charset="-122"/>
                <a:ea typeface="微软雅黑" panose="020B0503020204020204" pitchFamily="34" charset="-122"/>
                <a:sym typeface="+mn-ea"/>
              </a:rPr>
              <a:t>品味作者的语言，鉴赏诗歌的表现手法</a:t>
            </a:r>
            <a:r>
              <a:rPr lang="zh-CN" sz="2400" dirty="0">
                <a:latin typeface="微软雅黑" panose="020B0503020204020204" pitchFamily="34" charset="-122"/>
                <a:ea typeface="微软雅黑" panose="020B0503020204020204" pitchFamily="34" charset="-122"/>
                <a:sym typeface="+mn-ea"/>
              </a:rPr>
              <a:t>，</a:t>
            </a:r>
            <a:r>
              <a:rPr sz="2400" dirty="0">
                <a:latin typeface="微软雅黑" panose="020B0503020204020204" pitchFamily="34" charset="-122"/>
                <a:ea typeface="微软雅黑" panose="020B0503020204020204" pitchFamily="34" charset="-122"/>
                <a:sym typeface="+mn-ea"/>
              </a:rPr>
              <a:t>理解本诗情、事、景互相交融的艺术手法。 </a:t>
            </a:r>
            <a:endParaRPr sz="2400" dirty="0">
              <a:latin typeface="微软雅黑" panose="020B0503020204020204" pitchFamily="34" charset="-122"/>
              <a:ea typeface="微软雅黑" panose="020B0503020204020204" pitchFamily="34" charset="-122"/>
            </a:endParaRPr>
          </a:p>
          <a:p>
            <a:pPr algn="just" fontAlgn="auto">
              <a:lnSpc>
                <a:spcPts val="3480"/>
              </a:lnSpc>
            </a:pPr>
            <a:r>
              <a:rPr lang="en-US" sz="2400" dirty="0">
                <a:latin typeface="微软雅黑" panose="020B0503020204020204" pitchFamily="34" charset="-122"/>
                <a:ea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sym typeface="+mn-ea"/>
              </a:rPr>
              <a:t>、</a:t>
            </a:r>
            <a:r>
              <a:rPr sz="2400" dirty="0">
                <a:latin typeface="微软雅黑" panose="020B0503020204020204" pitchFamily="34" charset="-122"/>
                <a:ea typeface="微软雅黑" panose="020B0503020204020204" pitchFamily="34" charset="-122"/>
                <a:sym typeface="+mn-ea"/>
              </a:rPr>
              <a:t>理解本诗现实主义和浪漫主义相结合的艺术手法。</a:t>
            </a:r>
            <a:endParaRPr sz="2400" dirty="0">
              <a:latin typeface="微软雅黑" panose="020B0503020204020204" pitchFamily="34" charset="-122"/>
              <a:ea typeface="微软雅黑" panose="020B0503020204020204" pitchFamily="34" charset="-122"/>
            </a:endParaRPr>
          </a:p>
          <a:p>
            <a:pPr algn="just" fontAlgn="auto">
              <a:lnSpc>
                <a:spcPts val="3480"/>
              </a:lnSpc>
            </a:pPr>
            <a:r>
              <a:rPr lang="zh-CN" altLang="zh-CN" sz="2400" b="1" dirty="0" smtClean="0">
                <a:latin typeface="微软雅黑" panose="020B0503020204020204" pitchFamily="34" charset="-122"/>
                <a:ea typeface="微软雅黑" panose="020B0503020204020204" pitchFamily="34" charset="-122"/>
              </a:rPr>
              <a:t>难点</a:t>
            </a:r>
            <a:endParaRPr lang="en-US" altLang="zh-CN" sz="2400" b="1" dirty="0" smtClean="0">
              <a:latin typeface="微软雅黑" panose="020B0503020204020204" pitchFamily="34" charset="-122"/>
              <a:ea typeface="微软雅黑" panose="020B0503020204020204" pitchFamily="34" charset="-122"/>
            </a:endParaRPr>
          </a:p>
          <a:p>
            <a:pPr algn="just" fontAlgn="auto">
              <a:lnSpc>
                <a:spcPts val="3480"/>
              </a:lnSpc>
            </a:pPr>
            <a:r>
              <a:rPr lang="zh-CN" altLang="en-US" sz="2400" dirty="0">
                <a:latin typeface="微软雅黑" panose="020B0503020204020204" pitchFamily="34" charset="-122"/>
                <a:ea typeface="微软雅黑" panose="020B0503020204020204" pitchFamily="34" charset="-122"/>
              </a:rPr>
              <a:t>把握长恨歌的思想内容及主题。</a:t>
            </a:r>
            <a:r>
              <a:rPr sz="2400" dirty="0">
                <a:latin typeface="微软雅黑" panose="020B0503020204020204" pitchFamily="34" charset="-122"/>
                <a:ea typeface="微软雅黑" panose="020B0503020204020204" pitchFamily="34" charset="-122"/>
                <a:sym typeface="+mn-ea"/>
              </a:rPr>
              <a:t>理解本诗现实主义和浪漫主义相结合的艺术手法。</a:t>
            </a:r>
            <a:endParaRPr sz="2400" dirty="0">
              <a:latin typeface="微软雅黑" panose="020B0503020204020204" pitchFamily="34" charset="-122"/>
              <a:ea typeface="微软雅黑" panose="020B0503020204020204" pitchFamily="34" charset="-122"/>
            </a:endParaRPr>
          </a:p>
          <a:p>
            <a:pPr algn="just" fontAlgn="auto">
              <a:lnSpc>
                <a:spcPts val="3480"/>
              </a:lnSpc>
            </a:pPr>
            <a:r>
              <a:rPr lang="zh-CN" altLang="en-US" sz="2400" dirty="0">
                <a:latin typeface="微软雅黑" panose="020B0503020204020204" pitchFamily="34" charset="-122"/>
                <a:ea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endParaRPr>
          </a:p>
        </p:txBody>
      </p:sp>
      <p:sp>
        <p:nvSpPr>
          <p:cNvPr id="5" name="内容占位符 2"/>
          <p:cNvSpPr>
            <a:spLocks noGrp="1"/>
          </p:cNvSpPr>
          <p:nvPr>
            <p:ph type="subTitle" idx="1"/>
          </p:nvPr>
        </p:nvSpPr>
        <p:spPr bwMode="auto">
          <a:xfrm>
            <a:off x="-307340" y="1040130"/>
            <a:ext cx="4406265" cy="99314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eaLnBrk="1" hangingPunct="1">
              <a:buFont typeface="Arial" panose="020B0604020202020204" pitchFamily="34" charset="0"/>
              <a:buNone/>
            </a:pPr>
            <a:r>
              <a:rPr lang="zh-CN" altLang="en-US" sz="2800" b="1" dirty="0" smtClean="0">
                <a:solidFill>
                  <a:srgbClr val="FF0000"/>
                </a:solidFill>
                <a:latin typeface="微软雅黑" panose="020B0503020204020204" pitchFamily="34" charset="-122"/>
                <a:ea typeface="微软雅黑" panose="020B0503020204020204" pitchFamily="34" charset="-122"/>
              </a:rPr>
              <a:t>重点难点</a:t>
            </a:r>
            <a:endParaRPr lang="zh-CN" altLang="en-US" sz="2800" b="1" dirty="0" smtClean="0">
              <a:solidFill>
                <a:srgbClr val="FF0000"/>
              </a:solidFill>
              <a:latin typeface="微软雅黑" panose="020B0503020204020204" pitchFamily="34" charset="-122"/>
              <a:ea typeface="微软雅黑" panose="020B0503020204020204" pitchFamily="34" charset="-122"/>
            </a:endParaRPr>
          </a:p>
        </p:txBody>
      </p:sp>
      <p:sp>
        <p:nvSpPr>
          <p:cNvPr id="6147" name="TextBox 29"/>
          <p:cNvSpPr/>
          <p:nvPr/>
        </p:nvSpPr>
        <p:spPr>
          <a:xfrm>
            <a:off x="10511259" y="218099"/>
            <a:ext cx="1187096" cy="43053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4" name="图片 3" descr="timg"/>
          <p:cNvPicPr>
            <a:picLocks noChangeAspect="1"/>
          </p:cNvPicPr>
          <p:nvPr/>
        </p:nvPicPr>
        <p:blipFill>
          <a:blip r:embed="rId2"/>
          <a:stretch>
            <a:fillRect/>
          </a:stretch>
        </p:blipFill>
        <p:spPr>
          <a:xfrm>
            <a:off x="7452360" y="5833745"/>
            <a:ext cx="906780" cy="680720"/>
          </a:xfrm>
          <a:prstGeom prst="rect">
            <a:avLst/>
          </a:prstGeom>
        </p:spPr>
      </p:pic>
      <p:sp>
        <p:nvSpPr>
          <p:cNvPr id="38915" name="文本框 1"/>
          <p:cNvSpPr txBox="1"/>
          <p:nvPr/>
        </p:nvSpPr>
        <p:spPr>
          <a:xfrm>
            <a:off x="8615045" y="5958840"/>
            <a:ext cx="3430905" cy="43053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sz="2100" b="1" i="1" dirty="0">
                <a:solidFill>
                  <a:srgbClr val="FF0000"/>
                </a:solidFill>
                <a:latin typeface="华文隶书" panose="02010800040101010101" charset="-122"/>
                <a:ea typeface="华文隶书" panose="02010800040101010101" charset="-122"/>
              </a:rPr>
              <a:t>阳光，健康，幸福，绽放</a:t>
            </a:r>
            <a:endParaRPr lang="zh-CN" altLang="en-US" sz="2100" b="1" i="1" dirty="0">
              <a:solidFill>
                <a:srgbClr val="FF0000"/>
              </a:solidFill>
              <a:latin typeface="华文隶书" panose="02010800040101010101" charset="-122"/>
              <a:ea typeface="华文隶书"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37995" name="对象 937994"/>
          <p:cNvGraphicFramePr/>
          <p:nvPr/>
        </p:nvGraphicFramePr>
        <p:xfrm>
          <a:off x="480378" y="1709103"/>
          <a:ext cx="11101387" cy="4592637"/>
        </p:xfrm>
        <a:graphic>
          <a:graphicData uri="http://schemas.openxmlformats.org/presentationml/2006/ole">
            <mc:AlternateContent xmlns:mc="http://schemas.openxmlformats.org/markup-compatibility/2006">
              <mc:Choice xmlns:v="urn:schemas-microsoft-com:vml" Requires="v">
                <p:oleObj spid="_x0000_s3081" name="" r:id="rId1" imgW="11177905" imgH="4615815" progId="Word.Document.8">
                  <p:embed/>
                </p:oleObj>
              </mc:Choice>
              <mc:Fallback>
                <p:oleObj name="" r:id="rId1" imgW="11177905" imgH="4615815" progId="Word.Document.8">
                  <p:embed/>
                  <p:pic>
                    <p:nvPicPr>
                      <p:cNvPr id="0" name="图片 3080"/>
                      <p:cNvPicPr/>
                      <p:nvPr/>
                    </p:nvPicPr>
                    <p:blipFill>
                      <a:blip r:embed="rId2"/>
                      <a:stretch>
                        <a:fillRect/>
                      </a:stretch>
                    </p:blipFill>
                    <p:spPr>
                      <a:xfrm>
                        <a:off x="480378" y="1709103"/>
                        <a:ext cx="11101387" cy="4592637"/>
                      </a:xfrm>
                      <a:prstGeom prst="rect">
                        <a:avLst/>
                      </a:prstGeom>
                      <a:noFill/>
                      <a:ln w="38100">
                        <a:noFill/>
                        <a:miter/>
                      </a:ln>
                    </p:spPr>
                  </p:pic>
                </p:oleObj>
              </mc:Fallback>
            </mc:AlternateContent>
          </a:graphicData>
        </a:graphic>
      </p:graphicFrame>
      <p:sp>
        <p:nvSpPr>
          <p:cNvPr id="937996" name="矩形 937995"/>
          <p:cNvSpPr/>
          <p:nvPr/>
        </p:nvSpPr>
        <p:spPr>
          <a:xfrm>
            <a:off x="2507616" y="2386648"/>
            <a:ext cx="1370965" cy="706755"/>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móu</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937999" name="矩形 937998"/>
          <p:cNvSpPr/>
          <p:nvPr/>
        </p:nvSpPr>
        <p:spPr>
          <a:xfrm>
            <a:off x="6057583" y="2565400"/>
            <a:ext cx="7035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dài　</a:t>
            </a:r>
            <a:endParaRPr lang="zh-CN" altLang="en-US" dirty="0">
              <a:latin typeface="Times New Roman" panose="02020603050405020304" pitchFamily="18" charset="0"/>
              <a:ea typeface="宋体" panose="02010600030101010101" pitchFamily="2" charset="-122"/>
            </a:endParaRPr>
          </a:p>
        </p:txBody>
      </p:sp>
      <p:sp>
        <p:nvSpPr>
          <p:cNvPr id="938000" name="矩形 937999"/>
          <p:cNvSpPr/>
          <p:nvPr/>
        </p:nvSpPr>
        <p:spPr>
          <a:xfrm>
            <a:off x="9964421" y="2593975"/>
            <a:ext cx="5384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lí　</a:t>
            </a:r>
            <a:endParaRPr lang="zh-CN" altLang="en-US" dirty="0">
              <a:latin typeface="Times New Roman" panose="02020603050405020304" pitchFamily="18" charset="0"/>
              <a:ea typeface="宋体" panose="02010600030101010101" pitchFamily="2" charset="-122"/>
            </a:endParaRPr>
          </a:p>
        </p:txBody>
      </p:sp>
      <p:sp>
        <p:nvSpPr>
          <p:cNvPr id="938001" name="矩形 938000"/>
          <p:cNvSpPr/>
          <p:nvPr/>
        </p:nvSpPr>
        <p:spPr>
          <a:xfrm>
            <a:off x="2647315" y="3117216"/>
            <a:ext cx="920115" cy="829945"/>
          </a:xfrm>
          <a:prstGeom prst="rect">
            <a:avLst/>
          </a:prstGeom>
          <a:noFill/>
          <a:ln w="9525">
            <a:noFill/>
          </a:ln>
        </p:spPr>
        <p:txBody>
          <a:bodyPr wrap="none" anchor="ctr">
            <a:spAutoFit/>
          </a:bodyPr>
          <a:p>
            <a:pPr algn="ctr" eaLnBrk="0" hangingPunct="0"/>
            <a:r>
              <a:rPr lang="en-US" altLang="zh-CN" sz="4800" b="1" err="1">
                <a:solidFill>
                  <a:srgbClr val="FF0000"/>
                </a:solidFill>
                <a:latin typeface="Times New Roman" panose="02020603050405020304" pitchFamily="18" charset="0"/>
                <a:ea typeface="宋体" panose="02010600030101010101" pitchFamily="2" charset="-122"/>
              </a:rPr>
              <a:t>ní</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938002" name="矩形 938001"/>
          <p:cNvSpPr/>
          <p:nvPr/>
        </p:nvSpPr>
        <p:spPr>
          <a:xfrm>
            <a:off x="6403658" y="3348038"/>
            <a:ext cx="7035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qīn</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938003" name="矩形 938002"/>
          <p:cNvSpPr/>
          <p:nvPr/>
        </p:nvSpPr>
        <p:spPr>
          <a:xfrm>
            <a:off x="9977121" y="3357563"/>
            <a:ext cx="5892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pí　</a:t>
            </a:r>
            <a:endParaRPr lang="zh-CN" altLang="en-US" dirty="0">
              <a:latin typeface="Times New Roman" panose="02020603050405020304" pitchFamily="18" charset="0"/>
              <a:ea typeface="宋体" panose="02010600030101010101" pitchFamily="2" charset="-122"/>
            </a:endParaRPr>
          </a:p>
        </p:txBody>
      </p:sp>
      <p:sp>
        <p:nvSpPr>
          <p:cNvPr id="938004" name="矩形 938003"/>
          <p:cNvSpPr/>
          <p:nvPr/>
        </p:nvSpPr>
        <p:spPr>
          <a:xfrm>
            <a:off x="2930208" y="4097338"/>
            <a:ext cx="754380" cy="368300"/>
          </a:xfrm>
          <a:prstGeom prst="rect">
            <a:avLst/>
          </a:prstGeom>
          <a:noFill/>
          <a:ln w="9525">
            <a:noFill/>
          </a:ln>
        </p:spPr>
        <p:txBody>
          <a:bodyPr wrap="none" anchor="ctr">
            <a:spAutoFit/>
          </a:bodyPr>
          <a:p>
            <a:pPr algn="ctr" eaLnBrk="0" hangingPunct="0"/>
            <a:r>
              <a:rPr lang="en-US" altLang="zh-CN" sz="4800" b="1" err="1">
                <a:solidFill>
                  <a:srgbClr val="FF0000"/>
                </a:solidFill>
                <a:latin typeface="Times New Roman" panose="02020603050405020304" pitchFamily="18" charset="0"/>
                <a:ea typeface="宋体" panose="02010600030101010101" pitchFamily="2" charset="-122"/>
              </a:rPr>
              <a:t>mèi　</a:t>
            </a:r>
            <a:endParaRPr lang="zh-CN" altLang="en-US" dirty="0">
              <a:latin typeface="Times New Roman" panose="02020603050405020304" pitchFamily="18" charset="0"/>
              <a:ea typeface="宋体" panose="02010600030101010101" pitchFamily="2" charset="-122"/>
            </a:endParaRPr>
          </a:p>
        </p:txBody>
      </p:sp>
      <p:sp>
        <p:nvSpPr>
          <p:cNvPr id="938005" name="矩形 938004"/>
          <p:cNvSpPr/>
          <p:nvPr/>
        </p:nvSpPr>
        <p:spPr>
          <a:xfrm>
            <a:off x="5847398" y="4097338"/>
            <a:ext cx="8178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diàn</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938006" name="矩形 938005"/>
          <p:cNvSpPr/>
          <p:nvPr/>
        </p:nvSpPr>
        <p:spPr>
          <a:xfrm>
            <a:off x="9881871" y="4116388"/>
            <a:ext cx="5892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dì</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938007" name="矩形 938006"/>
          <p:cNvSpPr/>
          <p:nvPr/>
        </p:nvSpPr>
        <p:spPr>
          <a:xfrm>
            <a:off x="2919889" y="4870450"/>
            <a:ext cx="640080" cy="368300"/>
          </a:xfrm>
          <a:prstGeom prst="rect">
            <a:avLst/>
          </a:prstGeom>
          <a:noFill/>
          <a:ln w="9525">
            <a:noFill/>
          </a:ln>
        </p:spPr>
        <p:txBody>
          <a:bodyPr wrap="none" anchor="ctr">
            <a:spAutoFit/>
          </a:bodyPr>
          <a:p>
            <a:pPr algn="ctr" eaLnBrk="0" hangingPunct="0"/>
            <a:r>
              <a:rPr lang="en-US" altLang="zh-CN" sz="4800" b="1" err="1">
                <a:solidFill>
                  <a:srgbClr val="FF0000"/>
                </a:solidFill>
                <a:latin typeface="Times New Roman" panose="02020603050405020304" pitchFamily="18" charset="0"/>
                <a:ea typeface="宋体" panose="02010600030101010101" pitchFamily="2" charset="-122"/>
              </a:rPr>
              <a:t>bò　</a:t>
            </a:r>
            <a:endParaRPr lang="zh-CN" altLang="en-US" dirty="0">
              <a:latin typeface="Times New Roman" panose="02020603050405020304" pitchFamily="18" charset="0"/>
              <a:ea typeface="宋体" panose="02010600030101010101" pitchFamily="2" charset="-122"/>
            </a:endParaRPr>
          </a:p>
        </p:txBody>
      </p:sp>
      <p:sp>
        <p:nvSpPr>
          <p:cNvPr id="938008" name="矩形 938007"/>
          <p:cNvSpPr/>
          <p:nvPr/>
        </p:nvSpPr>
        <p:spPr>
          <a:xfrm>
            <a:off x="6181408" y="4860925"/>
            <a:ext cx="110363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yínɡ yū</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938009" name="矩形 938008"/>
          <p:cNvSpPr/>
          <p:nvPr/>
        </p:nvSpPr>
        <p:spPr>
          <a:xfrm>
            <a:off x="9824721" y="4860925"/>
            <a:ext cx="7416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wéi</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938010" name="矩形 938009"/>
          <p:cNvSpPr/>
          <p:nvPr/>
        </p:nvSpPr>
        <p:spPr>
          <a:xfrm>
            <a:off x="2681288" y="5357178"/>
            <a:ext cx="1118870" cy="829945"/>
          </a:xfrm>
          <a:prstGeom prst="rect">
            <a:avLst/>
          </a:prstGeom>
          <a:noFill/>
          <a:ln w="9525">
            <a:noFill/>
          </a:ln>
        </p:spPr>
        <p:txBody>
          <a:bodyPr wrap="none" anchor="ctr">
            <a:spAutoFit/>
          </a:bodyPr>
          <a:p>
            <a:pPr algn="ctr" eaLnBrk="0" hangingPunct="0"/>
            <a:r>
              <a:rPr lang="en-US" altLang="zh-CN" sz="4800" b="1" err="1">
                <a:solidFill>
                  <a:srgbClr val="FF0000"/>
                </a:solidFill>
                <a:latin typeface="Times New Roman" panose="02020603050405020304" pitchFamily="18" charset="0"/>
                <a:ea typeface="宋体" panose="02010600030101010101" pitchFamily="2" charset="-122"/>
              </a:rPr>
              <a:t>lán</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938011" name="矩形 938010"/>
          <p:cNvSpPr/>
          <p:nvPr/>
        </p:nvSpPr>
        <p:spPr>
          <a:xfrm>
            <a:off x="5999639" y="5635625"/>
            <a:ext cx="8559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chuò　</a:t>
            </a:r>
            <a:endParaRPr lang="zh-CN" altLang="en-US" dirty="0">
              <a:latin typeface="Times New Roman" panose="02020603050405020304" pitchFamily="18" charset="0"/>
              <a:ea typeface="宋体" panose="02010600030101010101" pitchFamily="2" charset="-122"/>
            </a:endParaRPr>
          </a:p>
        </p:txBody>
      </p:sp>
      <p:sp>
        <p:nvSpPr>
          <p:cNvPr id="938012" name="矩形 938011"/>
          <p:cNvSpPr/>
          <p:nvPr/>
        </p:nvSpPr>
        <p:spPr>
          <a:xfrm>
            <a:off x="10034270" y="5626100"/>
            <a:ext cx="64643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yǐ 　</a:t>
            </a:r>
            <a:endParaRPr lang="zh-CN" altLang="en-US" dirty="0">
              <a:latin typeface="Times New Roman" panose="02020603050405020304" pitchFamily="18" charset="0"/>
              <a:ea typeface="宋体" panose="02010600030101010101" pitchFamily="2" charset="-122"/>
            </a:endParaRPr>
          </a:p>
        </p:txBody>
      </p:sp>
      <p:sp>
        <p:nvSpPr>
          <p:cNvPr id="3" name="TextBox 29"/>
          <p:cNvSpPr/>
          <p:nvPr/>
        </p:nvSpPr>
        <p:spPr>
          <a:xfrm>
            <a:off x="10556979" y="197779"/>
            <a:ext cx="1187096" cy="430530"/>
          </a:xfrm>
          <a:prstGeom prst="rect">
            <a:avLst/>
          </a:prstGeom>
          <a:noFill/>
          <a:ln w="9525">
            <a:noFill/>
          </a:ln>
        </p:spPr>
        <p:txBody>
          <a:bodyPr wrap="square" lIns="108759" tIns="54380" rIns="108759" bIns="54380" anchor="t">
            <a:spAutoFit/>
          </a:bodyPr>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4285" y="873760"/>
            <a:ext cx="3321685" cy="1020445"/>
          </a:xfrm>
          <a:prstGeom prst="rect">
            <a:avLst/>
          </a:prstGeom>
        </p:spPr>
      </p:pic>
      <p:sp>
        <p:nvSpPr>
          <p:cNvPr id="100" name="文本框 99"/>
          <p:cNvSpPr txBox="1"/>
          <p:nvPr/>
        </p:nvSpPr>
        <p:spPr>
          <a:xfrm>
            <a:off x="1264285" y="982980"/>
            <a:ext cx="3100070" cy="706755"/>
          </a:xfrm>
          <a:prstGeom prst="rect">
            <a:avLst/>
          </a:prstGeom>
          <a:noFill/>
          <a:ln w="9525">
            <a:noFill/>
          </a:ln>
        </p:spPr>
        <p:txBody>
          <a:bodyPr wrap="square">
            <a:spAutoFit/>
          </a:bodyPr>
          <a:p>
            <a:pPr indent="815975"/>
            <a:r>
              <a:rPr lang="zh-CN" sz="4000" b="1">
                <a:solidFill>
                  <a:srgbClr val="FFFF00"/>
                </a:solidFill>
                <a:ea typeface="黑体" panose="02010609060101010101" pitchFamily="49" charset="-122"/>
              </a:rPr>
              <a:t>文言知识</a:t>
            </a:r>
            <a:endParaRPr lang="zh-CN" sz="4000" b="1">
              <a:solidFill>
                <a:srgbClr val="FFFF00"/>
              </a:solidFill>
              <a:ea typeface="黑体" panose="02010609060101010101"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37995"/>
                                        </p:tgtEl>
                                        <p:attrNameLst>
                                          <p:attrName>style.visibility</p:attrName>
                                        </p:attrNameLst>
                                      </p:cBhvr>
                                      <p:to>
                                        <p:strVal val="visible"/>
                                      </p:to>
                                    </p:set>
                                    <p:animEffect transition="in" filter="blinds(horizontal)">
                                      <p:cBhvr>
                                        <p:cTn id="7" dur="500"/>
                                        <p:tgtEl>
                                          <p:spTgt spid="93799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37996"/>
                                        </p:tgtEl>
                                        <p:attrNameLst>
                                          <p:attrName>style.visibility</p:attrName>
                                        </p:attrNameLst>
                                      </p:cBhvr>
                                      <p:to>
                                        <p:strVal val="visible"/>
                                      </p:to>
                                    </p:set>
                                    <p:animEffect transition="in" filter="blinds(horizontal)">
                                      <p:cBhvr>
                                        <p:cTn id="12" dur="500"/>
                                        <p:tgtEl>
                                          <p:spTgt spid="93799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37999"/>
                                        </p:tgtEl>
                                        <p:attrNameLst>
                                          <p:attrName>style.visibility</p:attrName>
                                        </p:attrNameLst>
                                      </p:cBhvr>
                                      <p:to>
                                        <p:strVal val="visible"/>
                                      </p:to>
                                    </p:set>
                                    <p:animEffect transition="in" filter="blinds(horizontal)">
                                      <p:cBhvr>
                                        <p:cTn id="17" dur="500"/>
                                        <p:tgtEl>
                                          <p:spTgt spid="93799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38000"/>
                                        </p:tgtEl>
                                        <p:attrNameLst>
                                          <p:attrName>style.visibility</p:attrName>
                                        </p:attrNameLst>
                                      </p:cBhvr>
                                      <p:to>
                                        <p:strVal val="visible"/>
                                      </p:to>
                                    </p:set>
                                    <p:animEffect transition="in" filter="blinds(horizontal)">
                                      <p:cBhvr>
                                        <p:cTn id="22" dur="500"/>
                                        <p:tgtEl>
                                          <p:spTgt spid="93800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38001"/>
                                        </p:tgtEl>
                                        <p:attrNameLst>
                                          <p:attrName>style.visibility</p:attrName>
                                        </p:attrNameLst>
                                      </p:cBhvr>
                                      <p:to>
                                        <p:strVal val="visible"/>
                                      </p:to>
                                    </p:set>
                                    <p:animEffect transition="in" filter="blinds(horizontal)">
                                      <p:cBhvr>
                                        <p:cTn id="27" dur="500"/>
                                        <p:tgtEl>
                                          <p:spTgt spid="93800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38002"/>
                                        </p:tgtEl>
                                        <p:attrNameLst>
                                          <p:attrName>style.visibility</p:attrName>
                                        </p:attrNameLst>
                                      </p:cBhvr>
                                      <p:to>
                                        <p:strVal val="visible"/>
                                      </p:to>
                                    </p:set>
                                    <p:animEffect transition="in" filter="blinds(horizontal)">
                                      <p:cBhvr>
                                        <p:cTn id="32" dur="500"/>
                                        <p:tgtEl>
                                          <p:spTgt spid="93800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38003"/>
                                        </p:tgtEl>
                                        <p:attrNameLst>
                                          <p:attrName>style.visibility</p:attrName>
                                        </p:attrNameLst>
                                      </p:cBhvr>
                                      <p:to>
                                        <p:strVal val="visible"/>
                                      </p:to>
                                    </p:set>
                                    <p:animEffect transition="in" filter="blinds(horizontal)">
                                      <p:cBhvr>
                                        <p:cTn id="37" dur="500"/>
                                        <p:tgtEl>
                                          <p:spTgt spid="93800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38004"/>
                                        </p:tgtEl>
                                        <p:attrNameLst>
                                          <p:attrName>style.visibility</p:attrName>
                                        </p:attrNameLst>
                                      </p:cBhvr>
                                      <p:to>
                                        <p:strVal val="visible"/>
                                      </p:to>
                                    </p:set>
                                    <p:animEffect transition="in" filter="blinds(horizontal)">
                                      <p:cBhvr>
                                        <p:cTn id="42" dur="500"/>
                                        <p:tgtEl>
                                          <p:spTgt spid="93800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38005"/>
                                        </p:tgtEl>
                                        <p:attrNameLst>
                                          <p:attrName>style.visibility</p:attrName>
                                        </p:attrNameLst>
                                      </p:cBhvr>
                                      <p:to>
                                        <p:strVal val="visible"/>
                                      </p:to>
                                    </p:set>
                                    <p:animEffect transition="in" filter="blinds(horizontal)">
                                      <p:cBhvr>
                                        <p:cTn id="47" dur="500"/>
                                        <p:tgtEl>
                                          <p:spTgt spid="93800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938006"/>
                                        </p:tgtEl>
                                        <p:attrNameLst>
                                          <p:attrName>style.visibility</p:attrName>
                                        </p:attrNameLst>
                                      </p:cBhvr>
                                      <p:to>
                                        <p:strVal val="visible"/>
                                      </p:to>
                                    </p:set>
                                    <p:animEffect transition="in" filter="blinds(horizontal)">
                                      <p:cBhvr>
                                        <p:cTn id="52" dur="500"/>
                                        <p:tgtEl>
                                          <p:spTgt spid="93800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938007"/>
                                        </p:tgtEl>
                                        <p:attrNameLst>
                                          <p:attrName>style.visibility</p:attrName>
                                        </p:attrNameLst>
                                      </p:cBhvr>
                                      <p:to>
                                        <p:strVal val="visible"/>
                                      </p:to>
                                    </p:set>
                                    <p:animEffect transition="in" filter="blinds(horizontal)">
                                      <p:cBhvr>
                                        <p:cTn id="57" dur="500"/>
                                        <p:tgtEl>
                                          <p:spTgt spid="93800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938008"/>
                                        </p:tgtEl>
                                        <p:attrNameLst>
                                          <p:attrName>style.visibility</p:attrName>
                                        </p:attrNameLst>
                                      </p:cBhvr>
                                      <p:to>
                                        <p:strVal val="visible"/>
                                      </p:to>
                                    </p:set>
                                    <p:animEffect transition="in" filter="blinds(horizontal)">
                                      <p:cBhvr>
                                        <p:cTn id="62" dur="500"/>
                                        <p:tgtEl>
                                          <p:spTgt spid="93800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938009"/>
                                        </p:tgtEl>
                                        <p:attrNameLst>
                                          <p:attrName>style.visibility</p:attrName>
                                        </p:attrNameLst>
                                      </p:cBhvr>
                                      <p:to>
                                        <p:strVal val="visible"/>
                                      </p:to>
                                    </p:set>
                                    <p:animEffect transition="in" filter="blinds(horizontal)">
                                      <p:cBhvr>
                                        <p:cTn id="67" dur="500"/>
                                        <p:tgtEl>
                                          <p:spTgt spid="93800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938010"/>
                                        </p:tgtEl>
                                        <p:attrNameLst>
                                          <p:attrName>style.visibility</p:attrName>
                                        </p:attrNameLst>
                                      </p:cBhvr>
                                      <p:to>
                                        <p:strVal val="visible"/>
                                      </p:to>
                                    </p:set>
                                    <p:animEffect transition="in" filter="blinds(horizontal)">
                                      <p:cBhvr>
                                        <p:cTn id="72" dur="500"/>
                                        <p:tgtEl>
                                          <p:spTgt spid="93801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938011"/>
                                        </p:tgtEl>
                                        <p:attrNameLst>
                                          <p:attrName>style.visibility</p:attrName>
                                        </p:attrNameLst>
                                      </p:cBhvr>
                                      <p:to>
                                        <p:strVal val="visible"/>
                                      </p:to>
                                    </p:set>
                                    <p:animEffect transition="in" filter="blinds(horizontal)">
                                      <p:cBhvr>
                                        <p:cTn id="77" dur="500"/>
                                        <p:tgtEl>
                                          <p:spTgt spid="93801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938012"/>
                                        </p:tgtEl>
                                        <p:attrNameLst>
                                          <p:attrName>style.visibility</p:attrName>
                                        </p:attrNameLst>
                                      </p:cBhvr>
                                      <p:to>
                                        <p:strVal val="visible"/>
                                      </p:to>
                                    </p:set>
                                    <p:animEffect transition="in" filter="blinds(horizontal)">
                                      <p:cBhvr>
                                        <p:cTn id="82" dur="500"/>
                                        <p:tgtEl>
                                          <p:spTgt spid="938012"/>
                                        </p:tgtEl>
                                      </p:cBhvr>
                                    </p:animEffect>
                                  </p:childTnLst>
                                </p:cTn>
                              </p:par>
                              <p:par>
                                <p:cTn id="83" presetID="10" presetClass="entr" presetSubtype="0" fill="hold" grpId="9" nodeType="withEffect">
                                  <p:stCondLst>
                                    <p:cond delay="0"/>
                                  </p:stCondLst>
                                  <p:childTnLst>
                                    <p:set>
                                      <p:cBhvr>
                                        <p:cTn id="84" dur="1" fill="hold">
                                          <p:stCondLst>
                                            <p:cond delay="0"/>
                                          </p:stCondLst>
                                        </p:cTn>
                                        <p:tgtEl>
                                          <p:spTgt spid="3"/>
                                        </p:tgtEl>
                                        <p:attrNameLst>
                                          <p:attrName>style.visibility</p:attrName>
                                        </p:attrNameLst>
                                      </p:cBhvr>
                                      <p:to>
                                        <p:strVal val="visible"/>
                                      </p:to>
                                    </p:set>
                                    <p:animEffect transition="in" filter="fade">
                                      <p:cBhvr>
                                        <p:cTn id="8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7996" grpId="0"/>
      <p:bldP spid="937999" grpId="0"/>
      <p:bldP spid="938000" grpId="0"/>
      <p:bldP spid="938001" grpId="0"/>
      <p:bldP spid="938002" grpId="0"/>
      <p:bldP spid="938003" grpId="0"/>
      <p:bldP spid="938004" grpId="0"/>
      <p:bldP spid="938005" grpId="0"/>
      <p:bldP spid="938006" grpId="0"/>
      <p:bldP spid="938007" grpId="0"/>
      <p:bldP spid="938008" grpId="0"/>
      <p:bldP spid="938009" grpId="0"/>
      <p:bldP spid="938010" grpId="0"/>
      <p:bldP spid="938011" grpId="0"/>
      <p:bldP spid="938012" grpId="0"/>
      <p:bldP spid="3" grpId="0" bldLvl="0"/>
      <p:bldP spid="3" grpId="1" bldLvl="0"/>
      <p:bldP spid="3" grpId="2" bldLvl="0"/>
      <p:bldP spid="3" grpId="3" bldLvl="0"/>
      <p:bldP spid="3" grpId="4" bldLvl="0"/>
      <p:bldP spid="3" grpId="5" bldLvl="0"/>
      <p:bldP spid="3" grpId="6" bldLvl="0"/>
      <p:bldP spid="3" grpId="7" bldLvl="0"/>
      <p:bldP spid="3" grpId="8" bldLvl="0"/>
      <p:bldP spid="3" grpId="9"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265" name="对象 827395"/>
          <p:cNvGraphicFramePr/>
          <p:nvPr/>
        </p:nvGraphicFramePr>
        <p:xfrm>
          <a:off x="435928" y="903923"/>
          <a:ext cx="11433810" cy="5516880"/>
        </p:xfrm>
        <a:graphic>
          <a:graphicData uri="http://schemas.openxmlformats.org/presentationml/2006/ole">
            <mc:AlternateContent xmlns:mc="http://schemas.openxmlformats.org/markup-compatibility/2006">
              <mc:Choice xmlns:v="urn:schemas-microsoft-com:vml" Requires="v">
                <p:oleObj spid="_x0000_s3079" name="" r:id="rId1" imgW="11178540" imgH="5516880" progId="Word.Document.8">
                  <p:embed/>
                </p:oleObj>
              </mc:Choice>
              <mc:Fallback>
                <p:oleObj name="" r:id="rId1" imgW="11178540" imgH="5516880" progId="Word.Document.8">
                  <p:embed/>
                  <p:pic>
                    <p:nvPicPr>
                      <p:cNvPr id="0" name="图片 3078"/>
                      <p:cNvPicPr/>
                      <p:nvPr/>
                    </p:nvPicPr>
                    <p:blipFill>
                      <a:blip r:embed="rId2"/>
                      <a:stretch>
                        <a:fillRect/>
                      </a:stretch>
                    </p:blipFill>
                    <p:spPr>
                      <a:xfrm>
                        <a:off x="435928" y="903923"/>
                        <a:ext cx="11433810" cy="5516880"/>
                      </a:xfrm>
                      <a:prstGeom prst="rect">
                        <a:avLst/>
                      </a:prstGeom>
                      <a:noFill/>
                      <a:ln w="38100">
                        <a:noFill/>
                        <a:miter/>
                      </a:ln>
                    </p:spPr>
                  </p:pic>
                </p:oleObj>
              </mc:Fallback>
            </mc:AlternateContent>
          </a:graphicData>
        </a:graphic>
      </p:graphicFrame>
      <p:sp>
        <p:nvSpPr>
          <p:cNvPr id="827397" name="矩形 827396"/>
          <p:cNvSpPr/>
          <p:nvPr/>
        </p:nvSpPr>
        <p:spPr>
          <a:xfrm>
            <a:off x="3487103" y="2146935"/>
            <a:ext cx="2682240" cy="706755"/>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美</a:t>
            </a:r>
            <a:r>
              <a:rPr lang="en-US" altLang="zh-CN" sz="4000" b="1" err="1">
                <a:solidFill>
                  <a:srgbClr val="FF0000"/>
                </a:solidFill>
                <a:latin typeface="Times New Roman" panose="02020603050405020304" pitchFamily="18" charset="0"/>
                <a:ea typeface="宋体" panose="02010600030101010101" pitchFamily="2" charset="-122"/>
              </a:rPr>
              <a:t>丽，光彩</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827398" name="矩形 827397"/>
          <p:cNvSpPr/>
          <p:nvPr/>
        </p:nvSpPr>
        <p:spPr>
          <a:xfrm>
            <a:off x="4050983" y="4495800"/>
            <a:ext cx="15544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可爱，可羡</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3" name="TextBox 29"/>
          <p:cNvSpPr/>
          <p:nvPr/>
        </p:nvSpPr>
        <p:spPr>
          <a:xfrm>
            <a:off x="10556979" y="197779"/>
            <a:ext cx="1187096" cy="430530"/>
          </a:xfrm>
          <a:prstGeom prst="rect">
            <a:avLst/>
          </a:prstGeom>
          <a:noFill/>
          <a:ln w="9525">
            <a:noFill/>
          </a:ln>
        </p:spPr>
        <p:txBody>
          <a:bodyPr wrap="square" lIns="108759" tIns="54380" rIns="108759" bIns="54380" anchor="t">
            <a:spAutoFit/>
          </a:bodyPr>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7397"/>
                                        </p:tgtEl>
                                        <p:attrNameLst>
                                          <p:attrName>style.visibility</p:attrName>
                                        </p:attrNameLst>
                                      </p:cBhvr>
                                      <p:to>
                                        <p:strVal val="visible"/>
                                      </p:to>
                                    </p:set>
                                    <p:animEffect transition="in" filter="blinds(horizontal)">
                                      <p:cBhvr>
                                        <p:cTn id="7" dur="500"/>
                                        <p:tgtEl>
                                          <p:spTgt spid="82739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27398"/>
                                        </p:tgtEl>
                                        <p:attrNameLst>
                                          <p:attrName>style.visibility</p:attrName>
                                        </p:attrNameLst>
                                      </p:cBhvr>
                                      <p:to>
                                        <p:strVal val="visible"/>
                                      </p:to>
                                    </p:set>
                                    <p:animEffect transition="in" filter="blinds(horizontal)">
                                      <p:cBhvr>
                                        <p:cTn id="12" dur="500"/>
                                        <p:tgtEl>
                                          <p:spTgt spid="827398"/>
                                        </p:tgtEl>
                                      </p:cBhvr>
                                    </p:animEffect>
                                  </p:childTnLst>
                                </p:cTn>
                              </p:par>
                              <p:par>
                                <p:cTn id="13" presetID="10" presetClass="entr" presetSubtype="0" fill="hold" grpId="9"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7397" grpId="0"/>
      <p:bldP spid="827398" grpId="0"/>
      <p:bldP spid="3" grpId="0" bldLvl="0"/>
      <p:bldP spid="3" grpId="1" bldLvl="0"/>
      <p:bldP spid="3" grpId="2" bldLvl="0"/>
      <p:bldP spid="3" grpId="3" bldLvl="0"/>
      <p:bldP spid="3" grpId="4" bldLvl="0"/>
      <p:bldP spid="3" grpId="5" bldLvl="0"/>
      <p:bldP spid="3" grpId="6" bldLvl="0"/>
      <p:bldP spid="3" grpId="7" bldLvl="0"/>
      <p:bldP spid="3" grpId="8" bldLvl="0"/>
      <p:bldP spid="3" grpId="9"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1218" name="文本占位符 521217"/>
          <p:cNvSpPr/>
          <p:nvPr>
            <p:ph type="body" idx="1"/>
          </p:nvPr>
        </p:nvSpPr>
        <p:spPr>
          <a:xfrm>
            <a:off x="790575" y="1374140"/>
            <a:ext cx="10534015" cy="4523105"/>
          </a:xfrm>
        </p:spPr>
        <p:txBody>
          <a:bodyPr wrap="square">
            <a:spAutoFit/>
          </a:bodyPr>
          <a:p>
            <a:pPr>
              <a:lnSpc>
                <a:spcPct val="150000"/>
              </a:lnSpc>
              <a:spcBef>
                <a:spcPts val="0"/>
              </a:spcBef>
              <a:buClr>
                <a:schemeClr val="accent1"/>
              </a:buClr>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〔目标导航</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．运用“以意逆志，知人论世”的方法理解中国古典诗歌的内容和主旨。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．深切感受诗歌中所包孕的意蕴美和情感美。</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．通读诗歌，朗读背诵，提高鉴赏古代诗歌的能力。</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〔内容概说</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这个单元有“赏析示例”一首，“自主赏析”诗歌四首，“推荐作品”诗歌五首。要求通过对</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长恨歌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的学习，自主赏析其他诗歌，重点学习“自主赏析”的四首。</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113530" y="913765"/>
            <a:ext cx="3176905" cy="883285"/>
          </a:xfrm>
          <a:prstGeom prst="rect">
            <a:avLst/>
          </a:prstGeom>
        </p:spPr>
      </p:pic>
      <p:sp>
        <p:nvSpPr>
          <p:cNvPr id="7" name="矩形 6"/>
          <p:cNvSpPr/>
          <p:nvPr/>
        </p:nvSpPr>
        <p:spPr>
          <a:xfrm>
            <a:off x="4900267" y="1038569"/>
            <a:ext cx="1930460" cy="583565"/>
          </a:xfrm>
          <a:prstGeom prst="rect">
            <a:avLst/>
          </a:prstGeom>
        </p:spPr>
        <p:txBody>
          <a:bodyPr wrap="square">
            <a:spAutoFit/>
          </a:bodyPr>
          <a:p>
            <a:r>
              <a:rPr lang="zh-CN" altLang="en-US" sz="3200" b="1" dirty="0">
                <a:solidFill>
                  <a:srgbClr val="FFFF00"/>
                </a:solidFill>
                <a:latin typeface="微软雅黑" panose="020B0503020204020204" pitchFamily="34" charset="-122"/>
                <a:ea typeface="微软雅黑" panose="020B0503020204020204" pitchFamily="34" charset="-122"/>
                <a:sym typeface="+mn-ea"/>
              </a:rPr>
              <a:t>单元概述</a:t>
            </a:r>
            <a:endParaRPr lang="zh-CN" altLang="en-US" sz="3200" b="1"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spTree>
  </p:cSld>
  <p:clrMapOvr>
    <a:masterClrMapping/>
  </p:clrMapOvr>
  <p:transition>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2289" name="对象 1065987"/>
          <p:cNvGraphicFramePr/>
          <p:nvPr/>
        </p:nvGraphicFramePr>
        <p:xfrm>
          <a:off x="507048" y="1117600"/>
          <a:ext cx="11176000" cy="4622800"/>
        </p:xfrm>
        <a:graphic>
          <a:graphicData uri="http://schemas.openxmlformats.org/presentationml/2006/ole">
            <mc:AlternateContent xmlns:mc="http://schemas.openxmlformats.org/markup-compatibility/2006">
              <mc:Choice xmlns:v="urn:schemas-microsoft-com:vml" Requires="v">
                <p:oleObj spid="_x0000_s3080" name="" r:id="rId1" imgW="11160125" imgH="4615815" progId="Word.Document.8">
                  <p:embed/>
                </p:oleObj>
              </mc:Choice>
              <mc:Fallback>
                <p:oleObj name="" r:id="rId1" imgW="11160125" imgH="4615815" progId="Word.Document.8">
                  <p:embed/>
                  <p:pic>
                    <p:nvPicPr>
                      <p:cNvPr id="0" name="图片 3079"/>
                      <p:cNvPicPr/>
                      <p:nvPr/>
                    </p:nvPicPr>
                    <p:blipFill>
                      <a:blip r:embed="rId2"/>
                      <a:stretch>
                        <a:fillRect/>
                      </a:stretch>
                    </p:blipFill>
                    <p:spPr>
                      <a:xfrm>
                        <a:off x="507048" y="1117600"/>
                        <a:ext cx="11176000" cy="4622800"/>
                      </a:xfrm>
                      <a:prstGeom prst="rect">
                        <a:avLst/>
                      </a:prstGeom>
                      <a:noFill/>
                      <a:ln w="38100">
                        <a:noFill/>
                        <a:miter/>
                      </a:ln>
                    </p:spPr>
                  </p:pic>
                </p:oleObj>
              </mc:Fallback>
            </mc:AlternateContent>
          </a:graphicData>
        </a:graphic>
      </p:graphicFrame>
      <p:sp>
        <p:nvSpPr>
          <p:cNvPr id="1065989" name="矩形 1065988"/>
          <p:cNvSpPr/>
          <p:nvPr/>
        </p:nvSpPr>
        <p:spPr>
          <a:xfrm>
            <a:off x="3747770" y="1909763"/>
            <a:ext cx="10972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差不多</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1065990" name="矩形 1065989"/>
          <p:cNvSpPr/>
          <p:nvPr/>
        </p:nvSpPr>
        <p:spPr>
          <a:xfrm>
            <a:off x="3194685" y="4213225"/>
            <a:ext cx="1325880" cy="368300"/>
          </a:xfrm>
          <a:prstGeom prst="rect">
            <a:avLst/>
          </a:prstGeom>
          <a:noFill/>
          <a:ln w="9525">
            <a:noFill/>
          </a:ln>
        </p:spPr>
        <p:txBody>
          <a:bodyPr wrap="none" anchor="ctr">
            <a:spAutoFit/>
          </a:bodyPr>
          <a:p>
            <a:pPr eaLnBrk="0" hangingPunct="0"/>
            <a:r>
              <a:rPr lang="en-US" altLang="zh-CN" sz="4000" b="1" err="1">
                <a:solidFill>
                  <a:srgbClr val="FF0000"/>
                </a:solidFill>
                <a:latin typeface="Times New Roman" panose="02020603050405020304" pitchFamily="18" charset="0"/>
                <a:ea typeface="宋体" panose="02010600030101010101" pitchFamily="2" charset="-122"/>
              </a:rPr>
              <a:t>情意恳切</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3" name="TextBox 29"/>
          <p:cNvSpPr/>
          <p:nvPr/>
        </p:nvSpPr>
        <p:spPr>
          <a:xfrm>
            <a:off x="10556979" y="197779"/>
            <a:ext cx="1187096" cy="430530"/>
          </a:xfrm>
          <a:prstGeom prst="rect">
            <a:avLst/>
          </a:prstGeom>
          <a:noFill/>
          <a:ln w="9525">
            <a:noFill/>
          </a:ln>
        </p:spPr>
        <p:txBody>
          <a:bodyPr wrap="square" lIns="108759" tIns="54380" rIns="108759" bIns="54380" anchor="t">
            <a:spAutoFit/>
          </a:bodyPr>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65989"/>
                                        </p:tgtEl>
                                        <p:attrNameLst>
                                          <p:attrName>style.visibility</p:attrName>
                                        </p:attrNameLst>
                                      </p:cBhvr>
                                      <p:to>
                                        <p:strVal val="visible"/>
                                      </p:to>
                                    </p:set>
                                    <p:animEffect transition="in" filter="blinds(horizontal)">
                                      <p:cBhvr>
                                        <p:cTn id="7" dur="500"/>
                                        <p:tgtEl>
                                          <p:spTgt spid="106598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65990"/>
                                        </p:tgtEl>
                                        <p:attrNameLst>
                                          <p:attrName>style.visibility</p:attrName>
                                        </p:attrNameLst>
                                      </p:cBhvr>
                                      <p:to>
                                        <p:strVal val="visible"/>
                                      </p:to>
                                    </p:set>
                                    <p:animEffect transition="in" filter="blinds(horizontal)">
                                      <p:cBhvr>
                                        <p:cTn id="12" dur="500"/>
                                        <p:tgtEl>
                                          <p:spTgt spid="1065990"/>
                                        </p:tgtEl>
                                      </p:cBhvr>
                                    </p:animEffect>
                                  </p:childTnLst>
                                </p:cTn>
                              </p:par>
                              <p:par>
                                <p:cTn id="13" presetID="10" presetClass="entr" presetSubtype="0" fill="hold" grpId="9"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989" grpId="0"/>
      <p:bldP spid="1065990" grpId="0"/>
      <p:bldP spid="3" grpId="0" bldLvl="0"/>
      <p:bldP spid="3" grpId="1" bldLvl="0"/>
      <p:bldP spid="3" grpId="2" bldLvl="0"/>
      <p:bldP spid="3" grpId="3" bldLvl="0"/>
      <p:bldP spid="3" grpId="4" bldLvl="0"/>
      <p:bldP spid="3" grpId="5" bldLvl="0"/>
      <p:bldP spid="3" grpId="6" bldLvl="0"/>
      <p:bldP spid="3" grpId="7" bldLvl="0"/>
      <p:bldP spid="3" grpId="8" bldLvl="0"/>
      <p:bldP spid="3" grpId="9"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3313" name="对象 1072131"/>
          <p:cNvGraphicFramePr/>
          <p:nvPr/>
        </p:nvGraphicFramePr>
        <p:xfrm>
          <a:off x="510223" y="836613"/>
          <a:ext cx="11101387" cy="6305550"/>
        </p:xfrm>
        <a:graphic>
          <a:graphicData uri="http://schemas.openxmlformats.org/presentationml/2006/ole">
            <mc:AlternateContent xmlns:mc="http://schemas.openxmlformats.org/markup-compatibility/2006">
              <mc:Choice xmlns:v="urn:schemas-microsoft-com:vml" Requires="v">
                <p:oleObj spid="_x0000_s3078" name="" r:id="rId1" imgW="11177905" imgH="6336665" progId="Word.Document.8">
                  <p:embed/>
                </p:oleObj>
              </mc:Choice>
              <mc:Fallback>
                <p:oleObj name="" r:id="rId1" imgW="11177905" imgH="6336665" progId="Word.Document.8">
                  <p:embed/>
                  <p:pic>
                    <p:nvPicPr>
                      <p:cNvPr id="0" name="图片 3077"/>
                      <p:cNvPicPr/>
                      <p:nvPr/>
                    </p:nvPicPr>
                    <p:blipFill>
                      <a:blip r:embed="rId2"/>
                      <a:stretch>
                        <a:fillRect/>
                      </a:stretch>
                    </p:blipFill>
                    <p:spPr>
                      <a:xfrm>
                        <a:off x="510223" y="836613"/>
                        <a:ext cx="11101387" cy="6305550"/>
                      </a:xfrm>
                      <a:prstGeom prst="rect">
                        <a:avLst/>
                      </a:prstGeom>
                      <a:noFill/>
                      <a:ln w="38100">
                        <a:noFill/>
                        <a:miter/>
                      </a:ln>
                    </p:spPr>
                  </p:pic>
                </p:oleObj>
              </mc:Fallback>
            </mc:AlternateContent>
          </a:graphicData>
        </a:graphic>
      </p:graphicFrame>
      <p:sp>
        <p:nvSpPr>
          <p:cNvPr id="1072133" name="矩形 1072132"/>
          <p:cNvSpPr/>
          <p:nvPr/>
        </p:nvSpPr>
        <p:spPr>
          <a:xfrm>
            <a:off x="7268052" y="1635125"/>
            <a:ext cx="17830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动词，视，看</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1072134" name="矩形 1072133"/>
          <p:cNvSpPr/>
          <p:nvPr/>
        </p:nvSpPr>
        <p:spPr>
          <a:xfrm>
            <a:off x="7464108" y="2292350"/>
            <a:ext cx="24688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副词，表轻微转折，</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1072135" name="矩形 1072134"/>
          <p:cNvSpPr/>
          <p:nvPr/>
        </p:nvSpPr>
        <p:spPr>
          <a:xfrm>
            <a:off x="3925571" y="4114800"/>
            <a:ext cx="15544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副词，反而</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1072136" name="矩形 1072135"/>
          <p:cNvSpPr/>
          <p:nvPr/>
        </p:nvSpPr>
        <p:spPr>
          <a:xfrm>
            <a:off x="6679883" y="4710113"/>
            <a:ext cx="22402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动词，顾虑，顾及</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1072137" name="矩形 1072136"/>
          <p:cNvSpPr/>
          <p:nvPr/>
        </p:nvSpPr>
        <p:spPr>
          <a:xfrm>
            <a:off x="7813358" y="5376863"/>
            <a:ext cx="15544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动词，拜访</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1072138" name="矩形 1072137"/>
          <p:cNvSpPr/>
          <p:nvPr/>
        </p:nvSpPr>
        <p:spPr>
          <a:xfrm>
            <a:off x="4050983" y="2890838"/>
            <a:ext cx="15544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不过，只是</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3" name="TextBox 29"/>
          <p:cNvSpPr/>
          <p:nvPr/>
        </p:nvSpPr>
        <p:spPr>
          <a:xfrm>
            <a:off x="10556979" y="197779"/>
            <a:ext cx="1187096" cy="430530"/>
          </a:xfrm>
          <a:prstGeom prst="rect">
            <a:avLst/>
          </a:prstGeom>
          <a:noFill/>
          <a:ln w="9525">
            <a:noFill/>
          </a:ln>
        </p:spPr>
        <p:txBody>
          <a:bodyPr wrap="square" lIns="108759" tIns="54380" rIns="108759" bIns="54380" anchor="t">
            <a:spAutoFit/>
          </a:bodyPr>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72133"/>
                                        </p:tgtEl>
                                        <p:attrNameLst>
                                          <p:attrName>style.visibility</p:attrName>
                                        </p:attrNameLst>
                                      </p:cBhvr>
                                      <p:to>
                                        <p:strVal val="visible"/>
                                      </p:to>
                                    </p:set>
                                    <p:animEffect transition="in" filter="blinds(horizontal)">
                                      <p:cBhvr>
                                        <p:cTn id="7" dur="500"/>
                                        <p:tgtEl>
                                          <p:spTgt spid="107213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72134"/>
                                        </p:tgtEl>
                                        <p:attrNameLst>
                                          <p:attrName>style.visibility</p:attrName>
                                        </p:attrNameLst>
                                      </p:cBhvr>
                                      <p:to>
                                        <p:strVal val="visible"/>
                                      </p:to>
                                    </p:set>
                                    <p:animEffect transition="in" filter="blinds(horizontal)">
                                      <p:cBhvr>
                                        <p:cTn id="12" dur="500"/>
                                        <p:tgtEl>
                                          <p:spTgt spid="107213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72138"/>
                                        </p:tgtEl>
                                        <p:attrNameLst>
                                          <p:attrName>style.visibility</p:attrName>
                                        </p:attrNameLst>
                                      </p:cBhvr>
                                      <p:to>
                                        <p:strVal val="visible"/>
                                      </p:to>
                                    </p:set>
                                    <p:animEffect transition="in" filter="blinds(horizontal)">
                                      <p:cBhvr>
                                        <p:cTn id="15" dur="500"/>
                                        <p:tgtEl>
                                          <p:spTgt spid="107213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72135"/>
                                        </p:tgtEl>
                                        <p:attrNameLst>
                                          <p:attrName>style.visibility</p:attrName>
                                        </p:attrNameLst>
                                      </p:cBhvr>
                                      <p:to>
                                        <p:strVal val="visible"/>
                                      </p:to>
                                    </p:set>
                                    <p:animEffect transition="in" filter="blinds(horizontal)">
                                      <p:cBhvr>
                                        <p:cTn id="20" dur="500"/>
                                        <p:tgtEl>
                                          <p:spTgt spid="107213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072136"/>
                                        </p:tgtEl>
                                        <p:attrNameLst>
                                          <p:attrName>style.visibility</p:attrName>
                                        </p:attrNameLst>
                                      </p:cBhvr>
                                      <p:to>
                                        <p:strVal val="visible"/>
                                      </p:to>
                                    </p:set>
                                    <p:animEffect transition="in" filter="blinds(horizontal)">
                                      <p:cBhvr>
                                        <p:cTn id="25" dur="500"/>
                                        <p:tgtEl>
                                          <p:spTgt spid="107213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072137"/>
                                        </p:tgtEl>
                                        <p:attrNameLst>
                                          <p:attrName>style.visibility</p:attrName>
                                        </p:attrNameLst>
                                      </p:cBhvr>
                                      <p:to>
                                        <p:strVal val="visible"/>
                                      </p:to>
                                    </p:set>
                                    <p:animEffect transition="in" filter="blinds(horizontal)">
                                      <p:cBhvr>
                                        <p:cTn id="30" dur="500"/>
                                        <p:tgtEl>
                                          <p:spTgt spid="1072137"/>
                                        </p:tgtEl>
                                      </p:cBhvr>
                                    </p:animEffect>
                                  </p:childTnLst>
                                </p:cTn>
                              </p:par>
                              <p:par>
                                <p:cTn id="31" presetID="10" presetClass="entr" presetSubtype="0" fill="hold" grpId="9"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2133" grpId="0"/>
      <p:bldP spid="1072134" grpId="0"/>
      <p:bldP spid="1072135" grpId="0"/>
      <p:bldP spid="1072136" grpId="0"/>
      <p:bldP spid="1072137" grpId="0"/>
      <p:bldP spid="1072138" grpId="0"/>
      <p:bldP spid="3" grpId="0" bldLvl="0"/>
      <p:bldP spid="3" grpId="1" bldLvl="0"/>
      <p:bldP spid="3" grpId="2" bldLvl="0"/>
      <p:bldP spid="3" grpId="3" bldLvl="0"/>
      <p:bldP spid="3" grpId="4" bldLvl="0"/>
      <p:bldP spid="3" grpId="5" bldLvl="0"/>
      <p:bldP spid="3" grpId="6" bldLvl="0"/>
      <p:bldP spid="3" grpId="7" bldLvl="0"/>
      <p:bldP spid="3" grpId="8" bldLvl="0"/>
      <p:bldP spid="3" grpId="9" bldLvl="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4337" name="对象 1073155"/>
          <p:cNvGraphicFramePr/>
          <p:nvPr/>
        </p:nvGraphicFramePr>
        <p:xfrm>
          <a:off x="507048" y="1714500"/>
          <a:ext cx="11176000" cy="3430588"/>
        </p:xfrm>
        <a:graphic>
          <a:graphicData uri="http://schemas.openxmlformats.org/presentationml/2006/ole">
            <mc:AlternateContent xmlns:mc="http://schemas.openxmlformats.org/markup-compatibility/2006">
              <mc:Choice xmlns:v="urn:schemas-microsoft-com:vml" Requires="v">
                <p:oleObj spid="_x0000_s3077" name="" r:id="rId1" imgW="11160125" imgH="3426460" progId="Word.Document.8">
                  <p:embed/>
                </p:oleObj>
              </mc:Choice>
              <mc:Fallback>
                <p:oleObj name="" r:id="rId1" imgW="11160125" imgH="3426460" progId="Word.Document.8">
                  <p:embed/>
                  <p:pic>
                    <p:nvPicPr>
                      <p:cNvPr id="0" name="图片 3076"/>
                      <p:cNvPicPr/>
                      <p:nvPr/>
                    </p:nvPicPr>
                    <p:blipFill>
                      <a:blip r:embed="rId2"/>
                      <a:stretch>
                        <a:fillRect/>
                      </a:stretch>
                    </p:blipFill>
                    <p:spPr>
                      <a:xfrm>
                        <a:off x="507048" y="1714500"/>
                        <a:ext cx="11176000" cy="3430588"/>
                      </a:xfrm>
                      <a:prstGeom prst="rect">
                        <a:avLst/>
                      </a:prstGeom>
                      <a:noFill/>
                      <a:ln w="38100">
                        <a:noFill/>
                        <a:miter/>
                      </a:ln>
                    </p:spPr>
                  </p:pic>
                </p:oleObj>
              </mc:Fallback>
            </mc:AlternateContent>
          </a:graphicData>
        </a:graphic>
      </p:graphicFrame>
      <p:sp>
        <p:nvSpPr>
          <p:cNvPr id="1073157" name="矩形 1073156"/>
          <p:cNvSpPr/>
          <p:nvPr/>
        </p:nvSpPr>
        <p:spPr>
          <a:xfrm>
            <a:off x="7310121" y="1765300"/>
            <a:ext cx="15544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动词，出发</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1073158" name="矩形 1073157"/>
          <p:cNvSpPr/>
          <p:nvPr/>
        </p:nvSpPr>
        <p:spPr>
          <a:xfrm>
            <a:off x="7310121" y="2413000"/>
            <a:ext cx="15544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名词，头发</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1073159" name="矩形 1073158"/>
          <p:cNvSpPr/>
          <p:nvPr/>
        </p:nvSpPr>
        <p:spPr>
          <a:xfrm>
            <a:off x="7209314" y="3098800"/>
            <a:ext cx="1325880" cy="368300"/>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动词，开　</a:t>
            </a:r>
            <a:endParaRPr lang="en-US" altLang="zh-CN" sz="4000" b="1" err="1">
              <a:solidFill>
                <a:srgbClr val="FF0000"/>
              </a:solidFill>
              <a:latin typeface="Times New Roman" panose="02020603050405020304" pitchFamily="18" charset="0"/>
              <a:ea typeface="宋体" panose="02010600030101010101" pitchFamily="2" charset="-122"/>
            </a:endParaRPr>
          </a:p>
        </p:txBody>
      </p:sp>
      <p:sp>
        <p:nvSpPr>
          <p:cNvPr id="1073160" name="矩形 1073159"/>
          <p:cNvSpPr/>
          <p:nvPr/>
        </p:nvSpPr>
        <p:spPr>
          <a:xfrm>
            <a:off x="6962141" y="3597911"/>
            <a:ext cx="2682240" cy="706755"/>
          </a:xfrm>
          <a:prstGeom prst="rect">
            <a:avLst/>
          </a:prstGeom>
          <a:noFill/>
          <a:ln w="9525">
            <a:noFill/>
          </a:ln>
        </p:spPr>
        <p:txBody>
          <a:bodyPr wrap="none" anchor="ctr">
            <a:spAutoFit/>
          </a:bodyPr>
          <a:p>
            <a:pPr algn="ctr" eaLnBrk="0" hangingPunct="0"/>
            <a:r>
              <a:rPr lang="en-US" altLang="zh-CN" sz="4000" b="1" err="1">
                <a:solidFill>
                  <a:srgbClr val="FF0000"/>
                </a:solidFill>
                <a:latin typeface="Times New Roman" panose="02020603050405020304" pitchFamily="18" charset="0"/>
                <a:ea typeface="宋体" panose="02010600030101010101" pitchFamily="2" charset="-122"/>
              </a:rPr>
              <a:t>动词，兴起</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3" name="TextBox 29"/>
          <p:cNvSpPr/>
          <p:nvPr/>
        </p:nvSpPr>
        <p:spPr>
          <a:xfrm>
            <a:off x="10556979" y="197779"/>
            <a:ext cx="1187096" cy="430530"/>
          </a:xfrm>
          <a:prstGeom prst="rect">
            <a:avLst/>
          </a:prstGeom>
          <a:noFill/>
          <a:ln w="9525">
            <a:noFill/>
          </a:ln>
        </p:spPr>
        <p:txBody>
          <a:bodyPr wrap="square" lIns="108759" tIns="54380" rIns="108759" bIns="54380" anchor="t">
            <a:spAutoFit/>
          </a:bodyPr>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73157"/>
                                        </p:tgtEl>
                                        <p:attrNameLst>
                                          <p:attrName>style.visibility</p:attrName>
                                        </p:attrNameLst>
                                      </p:cBhvr>
                                      <p:to>
                                        <p:strVal val="visible"/>
                                      </p:to>
                                    </p:set>
                                    <p:animEffect transition="in" filter="blinds(horizontal)">
                                      <p:cBhvr>
                                        <p:cTn id="7" dur="500"/>
                                        <p:tgtEl>
                                          <p:spTgt spid="107315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73158"/>
                                        </p:tgtEl>
                                        <p:attrNameLst>
                                          <p:attrName>style.visibility</p:attrName>
                                        </p:attrNameLst>
                                      </p:cBhvr>
                                      <p:to>
                                        <p:strVal val="visible"/>
                                      </p:to>
                                    </p:set>
                                    <p:animEffect transition="in" filter="blinds(horizontal)">
                                      <p:cBhvr>
                                        <p:cTn id="12" dur="500"/>
                                        <p:tgtEl>
                                          <p:spTgt spid="107315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73159"/>
                                        </p:tgtEl>
                                        <p:attrNameLst>
                                          <p:attrName>style.visibility</p:attrName>
                                        </p:attrNameLst>
                                      </p:cBhvr>
                                      <p:to>
                                        <p:strVal val="visible"/>
                                      </p:to>
                                    </p:set>
                                    <p:animEffect transition="in" filter="blinds(horizontal)">
                                      <p:cBhvr>
                                        <p:cTn id="17" dur="500"/>
                                        <p:tgtEl>
                                          <p:spTgt spid="107315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73160"/>
                                        </p:tgtEl>
                                        <p:attrNameLst>
                                          <p:attrName>style.visibility</p:attrName>
                                        </p:attrNameLst>
                                      </p:cBhvr>
                                      <p:to>
                                        <p:strVal val="visible"/>
                                      </p:to>
                                    </p:set>
                                    <p:animEffect transition="in" filter="blinds(horizontal)">
                                      <p:cBhvr>
                                        <p:cTn id="22" dur="500"/>
                                        <p:tgtEl>
                                          <p:spTgt spid="1073160"/>
                                        </p:tgtEl>
                                      </p:cBhvr>
                                    </p:animEffect>
                                  </p:childTnLst>
                                </p:cTn>
                              </p:par>
                              <p:par>
                                <p:cTn id="23" presetID="10" presetClass="entr" presetSubtype="0" fill="hold" grpId="9"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3157" grpId="0"/>
      <p:bldP spid="1073158" grpId="0"/>
      <p:bldP spid="1073159" grpId="0"/>
      <p:bldP spid="1073160" grpId="0"/>
      <p:bldP spid="3" grpId="0" bldLvl="0"/>
      <p:bldP spid="3" grpId="1" bldLvl="0"/>
      <p:bldP spid="3" grpId="2" bldLvl="0"/>
      <p:bldP spid="3" grpId="3" bldLvl="0"/>
      <p:bldP spid="3" grpId="4" bldLvl="0"/>
      <p:bldP spid="3" grpId="5" bldLvl="0"/>
      <p:bldP spid="3" grpId="6" bldLvl="0"/>
      <p:bldP spid="3" grpId="7" bldLvl="0"/>
      <p:bldP spid="3" grpId="8" bldLvl="0"/>
      <p:bldP spid="3" grpId="9" bldLvl="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5361" name="对象 1074179"/>
          <p:cNvGraphicFramePr/>
          <p:nvPr/>
        </p:nvGraphicFramePr>
        <p:xfrm>
          <a:off x="225743" y="628015"/>
          <a:ext cx="11101387" cy="6029325"/>
        </p:xfrm>
        <a:graphic>
          <a:graphicData uri="http://schemas.openxmlformats.org/presentationml/2006/ole">
            <mc:AlternateContent xmlns:mc="http://schemas.openxmlformats.org/markup-compatibility/2006">
              <mc:Choice xmlns:v="urn:schemas-microsoft-com:vml" Requires="v">
                <p:oleObj spid="_x0000_s3076" name="" r:id="rId1" imgW="11177905" imgH="6067425" progId="Word.Document.8">
                  <p:embed/>
                </p:oleObj>
              </mc:Choice>
              <mc:Fallback>
                <p:oleObj name="" r:id="rId1" imgW="11177905" imgH="6067425" progId="Word.Document.8">
                  <p:embed/>
                  <p:pic>
                    <p:nvPicPr>
                      <p:cNvPr id="0" name="图片 3075"/>
                      <p:cNvPicPr/>
                      <p:nvPr/>
                    </p:nvPicPr>
                    <p:blipFill>
                      <a:blip r:embed="rId2"/>
                      <a:stretch>
                        <a:fillRect/>
                      </a:stretch>
                    </p:blipFill>
                    <p:spPr>
                      <a:xfrm>
                        <a:off x="225743" y="628015"/>
                        <a:ext cx="11101387" cy="6029325"/>
                      </a:xfrm>
                      <a:prstGeom prst="rect">
                        <a:avLst/>
                      </a:prstGeom>
                      <a:noFill/>
                      <a:ln w="38100">
                        <a:noFill/>
                        <a:miter/>
                      </a:ln>
                    </p:spPr>
                  </p:pic>
                </p:oleObj>
              </mc:Fallback>
            </mc:AlternateContent>
          </a:graphicData>
        </a:graphic>
      </p:graphicFrame>
      <p:sp>
        <p:nvSpPr>
          <p:cNvPr id="1074181" name="矩形 1074180"/>
          <p:cNvSpPr/>
          <p:nvPr/>
        </p:nvSpPr>
        <p:spPr>
          <a:xfrm>
            <a:off x="4947285" y="1647985"/>
            <a:ext cx="7835900" cy="4910455"/>
          </a:xfrm>
          <a:prstGeom prst="rect">
            <a:avLst/>
          </a:prstGeom>
          <a:noFill/>
          <a:ln w="9525">
            <a:noFill/>
          </a:ln>
        </p:spPr>
        <p:txBody>
          <a:bodyPr wrap="square" anchor="ctr">
            <a:spAutoFit/>
          </a:bodyPr>
          <a:p>
            <a:pPr eaLnBrk="0" hangingPunct="0">
              <a:lnSpc>
                <a:spcPct val="135000"/>
              </a:lnSpc>
            </a:pPr>
            <a:endParaRPr lang="en-US" altLang="zh-CN" sz="4000" b="1" err="1">
              <a:solidFill>
                <a:srgbClr val="FF0000"/>
              </a:solidFill>
              <a:latin typeface="Times New Roman" panose="02020603050405020304" pitchFamily="18" charset="0"/>
              <a:ea typeface="宋体" panose="02010600030101010101" pitchFamily="2" charset="-122"/>
            </a:endParaRPr>
          </a:p>
          <a:p>
            <a:pPr eaLnBrk="0" hangingPunct="0">
              <a:lnSpc>
                <a:spcPct val="135000"/>
              </a:lnSpc>
            </a:pPr>
            <a:r>
              <a:rPr lang="en-US" altLang="zh-CN" sz="4000" b="1" err="1">
                <a:solidFill>
                  <a:srgbClr val="FF0000"/>
                </a:solidFill>
                <a:latin typeface="Times New Roman" panose="02020603050405020304" pitchFamily="18" charset="0"/>
                <a:ea typeface="宋体" panose="02010600030101010101" pitchFamily="2" charset="-122"/>
              </a:rPr>
              <a:t>　</a:t>
            </a:r>
            <a:endParaRPr lang="en-US" altLang="zh-CN" sz="4000" b="1" err="1">
              <a:solidFill>
                <a:srgbClr val="FF0000"/>
              </a:solidFill>
              <a:latin typeface="Times New Roman" panose="02020603050405020304" pitchFamily="18" charset="0"/>
              <a:ea typeface="宋体" panose="02010600030101010101" pitchFamily="2" charset="-122"/>
            </a:endParaRPr>
          </a:p>
          <a:p>
            <a:pPr eaLnBrk="0" hangingPunct="0">
              <a:lnSpc>
                <a:spcPct val="135000"/>
              </a:lnSpc>
            </a:pPr>
            <a:endParaRPr lang="en-US" altLang="zh-CN" sz="4000" b="1" err="1">
              <a:solidFill>
                <a:srgbClr val="FF0000"/>
              </a:solidFill>
              <a:latin typeface="Times New Roman" panose="02020603050405020304" pitchFamily="18" charset="0"/>
              <a:ea typeface="宋体" panose="02010600030101010101" pitchFamily="2" charset="-122"/>
            </a:endParaRPr>
          </a:p>
          <a:p>
            <a:pPr eaLnBrk="0" hangingPunct="0">
              <a:lnSpc>
                <a:spcPct val="135000"/>
              </a:lnSpc>
            </a:pPr>
            <a:r>
              <a:rPr lang="en-US" altLang="zh-CN" sz="3600" b="1" err="1">
                <a:solidFill>
                  <a:srgbClr val="FF0000"/>
                </a:solidFill>
                <a:latin typeface="Times New Roman" panose="02020603050405020304" pitchFamily="18" charset="0"/>
                <a:ea typeface="宋体" panose="02010600030101010101" pitchFamily="2" charset="-122"/>
              </a:rPr>
              <a:t>名词作状语，每夜　</a:t>
            </a:r>
            <a:endParaRPr lang="en-US" altLang="zh-CN" sz="3600" b="1" err="1">
              <a:solidFill>
                <a:srgbClr val="FF0000"/>
              </a:solidFill>
              <a:latin typeface="Times New Roman" panose="02020603050405020304" pitchFamily="18" charset="0"/>
              <a:ea typeface="宋体" panose="02010600030101010101" pitchFamily="2" charset="-122"/>
            </a:endParaRPr>
          </a:p>
          <a:p>
            <a:pPr eaLnBrk="0" hangingPunct="0">
              <a:lnSpc>
                <a:spcPct val="135000"/>
              </a:lnSpc>
            </a:pPr>
            <a:r>
              <a:rPr lang="en-US" altLang="zh-CN" sz="3600" b="1" err="1">
                <a:solidFill>
                  <a:srgbClr val="FF0000"/>
                </a:solidFill>
                <a:latin typeface="Times New Roman" panose="02020603050405020304" pitchFamily="18" charset="0"/>
                <a:ea typeface="宋体" panose="02010600030101010101" pitchFamily="2" charset="-122"/>
              </a:rPr>
              <a:t>形容词的意动用法，以……为苦</a:t>
            </a:r>
            <a:r>
              <a:rPr lang="en-US" altLang="zh-CN" sz="4000" b="1" err="1">
                <a:solidFill>
                  <a:srgbClr val="FF0000"/>
                </a:solidFill>
                <a:latin typeface="Times New Roman" panose="02020603050405020304" pitchFamily="18" charset="0"/>
                <a:ea typeface="宋体" panose="02010600030101010101" pitchFamily="2" charset="-122"/>
              </a:rPr>
              <a:t>　</a:t>
            </a:r>
            <a:endParaRPr lang="en-US" altLang="zh-CN" sz="4000" b="1" err="1">
              <a:solidFill>
                <a:srgbClr val="FF0000"/>
              </a:solidFill>
              <a:latin typeface="Times New Roman" panose="02020603050405020304" pitchFamily="18" charset="0"/>
              <a:ea typeface="宋体" panose="02010600030101010101" pitchFamily="2" charset="-122"/>
            </a:endParaRPr>
          </a:p>
          <a:p>
            <a:pPr eaLnBrk="0" hangingPunct="0">
              <a:lnSpc>
                <a:spcPct val="135000"/>
              </a:lnSpc>
            </a:pPr>
            <a:r>
              <a:rPr lang="en-US" altLang="zh-CN" sz="3600" b="1" err="1">
                <a:solidFill>
                  <a:srgbClr val="FF0000"/>
                </a:solidFill>
                <a:latin typeface="Times New Roman" panose="02020603050405020304" pitchFamily="18" charset="0"/>
                <a:ea typeface="宋体" panose="02010600030101010101" pitchFamily="2" charset="-122"/>
              </a:rPr>
              <a:t>形容词作动词，新增　</a:t>
            </a:r>
            <a:endParaRPr lang="en-US" altLang="zh-CN" sz="3600" b="1" err="1">
              <a:solidFill>
                <a:srgbClr val="FF0000"/>
              </a:solidFill>
              <a:latin typeface="Times New Roman" panose="02020603050405020304" pitchFamily="18" charset="0"/>
              <a:ea typeface="宋体" panose="02010600030101010101" pitchFamily="2" charset="-122"/>
            </a:endParaRPr>
          </a:p>
        </p:txBody>
      </p:sp>
      <p:sp>
        <p:nvSpPr>
          <p:cNvPr id="1074182" name="矩形 1074181"/>
          <p:cNvSpPr/>
          <p:nvPr/>
        </p:nvSpPr>
        <p:spPr>
          <a:xfrm>
            <a:off x="1784351" y="3382963"/>
            <a:ext cx="7983855" cy="811530"/>
          </a:xfrm>
          <a:prstGeom prst="rect">
            <a:avLst/>
          </a:prstGeom>
          <a:noFill/>
          <a:ln w="9525">
            <a:noFill/>
          </a:ln>
        </p:spPr>
        <p:txBody>
          <a:bodyPr wrap="none" anchor="t">
            <a:spAutoFit/>
          </a:bodyPr>
          <a:p>
            <a:pPr algn="ctr" eaLnBrk="0" hangingPunct="0">
              <a:lnSpc>
                <a:spcPct val="130000"/>
              </a:lnSpc>
            </a:pPr>
            <a:r>
              <a:rPr lang="en-US" altLang="zh-CN" sz="3600" b="1" err="1">
                <a:solidFill>
                  <a:srgbClr val="FF0000"/>
                </a:solidFill>
                <a:latin typeface="Times New Roman" panose="02020603050405020304" pitchFamily="18" charset="0"/>
                <a:ea typeface="宋体" panose="02010600030101010101" pitchFamily="2" charset="-122"/>
              </a:rPr>
              <a:t>名词作状语，“上”，向上；</a:t>
            </a:r>
            <a:r>
              <a:rPr lang="en-US" altLang="zh-CN" sz="3600" b="1" err="1">
                <a:solidFill>
                  <a:srgbClr val="FF0000"/>
                </a:solidFill>
                <a:latin typeface="Times New Roman" panose="02020603050405020304" pitchFamily="18" charset="0"/>
                <a:ea typeface="宋体" panose="02010600030101010101" pitchFamily="2" charset="-122"/>
                <a:sym typeface="+mn-ea"/>
              </a:rPr>
              <a:t>“</a:t>
            </a:r>
            <a:r>
              <a:rPr lang="zh-CN" altLang="en-US" sz="3600" b="1" err="1">
                <a:solidFill>
                  <a:srgbClr val="FF0000"/>
                </a:solidFill>
                <a:latin typeface="Times New Roman" panose="02020603050405020304" pitchFamily="18" charset="0"/>
                <a:ea typeface="宋体" panose="02010600030101010101" pitchFamily="2" charset="-122"/>
                <a:sym typeface="+mn-ea"/>
              </a:rPr>
              <a:t>下</a:t>
            </a:r>
            <a:r>
              <a:rPr lang="en-US" altLang="zh-CN" sz="3600" b="1" err="1">
                <a:solidFill>
                  <a:srgbClr val="FF0000"/>
                </a:solidFill>
                <a:latin typeface="Times New Roman" panose="02020603050405020304" pitchFamily="18" charset="0"/>
                <a:ea typeface="宋体" panose="02010600030101010101" pitchFamily="2" charset="-122"/>
                <a:sym typeface="+mn-ea"/>
              </a:rPr>
              <a:t>”</a:t>
            </a:r>
            <a:r>
              <a:rPr lang="zh-CN" altLang="en-US" sz="3600" b="1" err="1">
                <a:solidFill>
                  <a:srgbClr val="FF0000"/>
                </a:solidFill>
                <a:latin typeface="Times New Roman" panose="02020603050405020304" pitchFamily="18" charset="0"/>
                <a:ea typeface="宋体" panose="02010600030101010101" pitchFamily="2" charset="-122"/>
                <a:sym typeface="+mn-ea"/>
              </a:rPr>
              <a:t>，向下</a:t>
            </a:r>
            <a:endParaRPr lang="zh-CN" altLang="en-US" sz="3600" b="1" err="1">
              <a:solidFill>
                <a:srgbClr val="FF0000"/>
              </a:solidFill>
              <a:latin typeface="Times New Roman" panose="02020603050405020304" pitchFamily="18" charset="0"/>
              <a:ea typeface="宋体" panose="02010600030101010101" pitchFamily="2" charset="-122"/>
              <a:sym typeface="+mn-ea"/>
            </a:endParaRPr>
          </a:p>
        </p:txBody>
      </p:sp>
      <p:sp>
        <p:nvSpPr>
          <p:cNvPr id="2" name="文本框 1"/>
          <p:cNvSpPr txBox="1"/>
          <p:nvPr/>
        </p:nvSpPr>
        <p:spPr>
          <a:xfrm>
            <a:off x="4937125" y="1083310"/>
            <a:ext cx="2481580" cy="464820"/>
          </a:xfrm>
          <a:prstGeom prst="rect">
            <a:avLst/>
          </a:prstGeom>
          <a:noFill/>
        </p:spPr>
        <p:txBody>
          <a:bodyPr wrap="none" rtlCol="0" anchor="t">
            <a:spAutoFit/>
          </a:bodyPr>
          <a:p>
            <a:pPr eaLnBrk="0" hangingPunct="0">
              <a:lnSpc>
                <a:spcPct val="135000"/>
              </a:lnSpc>
            </a:pPr>
            <a:r>
              <a:rPr lang="en-US" altLang="zh-CN" sz="4000" b="1" err="1">
                <a:solidFill>
                  <a:srgbClr val="FF0000"/>
                </a:solidFill>
                <a:latin typeface="Times New Roman" panose="02020603050405020304" pitchFamily="18" charset="0"/>
                <a:ea typeface="宋体" panose="02010600030101010101" pitchFamily="2" charset="-122"/>
                <a:sym typeface="+mn-ea"/>
              </a:rPr>
              <a:t>名词作状语，向西南</a:t>
            </a:r>
            <a:r>
              <a:rPr lang="en-US" altLang="zh-CN" b="1" err="1">
                <a:solidFill>
                  <a:srgbClr val="FF0000"/>
                </a:solidFill>
                <a:latin typeface="Times New Roman" panose="02020603050405020304" pitchFamily="18" charset="0"/>
                <a:ea typeface="宋体" panose="02010600030101010101" pitchFamily="2" charset="-122"/>
                <a:sym typeface="+mn-ea"/>
              </a:rPr>
              <a:t>　</a:t>
            </a:r>
            <a:endParaRPr lang="zh-CN" altLang="en-US"/>
          </a:p>
        </p:txBody>
      </p:sp>
      <p:sp>
        <p:nvSpPr>
          <p:cNvPr id="3" name="文本框 2"/>
          <p:cNvSpPr txBox="1"/>
          <p:nvPr/>
        </p:nvSpPr>
        <p:spPr>
          <a:xfrm>
            <a:off x="5121910" y="2051050"/>
            <a:ext cx="2021840" cy="368300"/>
          </a:xfrm>
          <a:prstGeom prst="rect">
            <a:avLst/>
          </a:prstGeom>
          <a:noFill/>
        </p:spPr>
        <p:txBody>
          <a:bodyPr wrap="none" rtlCol="0" anchor="t">
            <a:spAutoFit/>
          </a:bodyPr>
          <a:p>
            <a:r>
              <a:rPr lang="en-US" altLang="zh-CN" sz="4000" b="1" err="1">
                <a:solidFill>
                  <a:srgbClr val="FF0000"/>
                </a:solidFill>
                <a:latin typeface="Times New Roman" panose="02020603050405020304" pitchFamily="18" charset="0"/>
                <a:ea typeface="宋体" panose="02010600030101010101" pitchFamily="2" charset="-122"/>
                <a:sym typeface="+mn-ea"/>
              </a:rPr>
              <a:t>名词作状语，向西</a:t>
            </a:r>
            <a:endParaRPr lang="zh-CN" altLang="en-US"/>
          </a:p>
        </p:txBody>
      </p:sp>
      <p:sp>
        <p:nvSpPr>
          <p:cNvPr id="4" name="TextBox 29"/>
          <p:cNvSpPr/>
          <p:nvPr/>
        </p:nvSpPr>
        <p:spPr>
          <a:xfrm>
            <a:off x="10556979" y="197779"/>
            <a:ext cx="1187096" cy="430530"/>
          </a:xfrm>
          <a:prstGeom prst="rect">
            <a:avLst/>
          </a:prstGeom>
          <a:noFill/>
          <a:ln w="9525">
            <a:noFill/>
          </a:ln>
        </p:spPr>
        <p:txBody>
          <a:bodyPr wrap="square" lIns="108759" tIns="54380" rIns="108759" bIns="54380" anchor="t">
            <a:spAutoFit/>
          </a:bodyPr>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74181">
                                            <p:txEl>
                                              <p:charRg st="11" end="21"/>
                                            </p:txEl>
                                          </p:spTgt>
                                        </p:tgtEl>
                                        <p:attrNameLst>
                                          <p:attrName>style.visibility</p:attrName>
                                        </p:attrNameLst>
                                      </p:cBhvr>
                                      <p:to>
                                        <p:strVal val="visible"/>
                                      </p:to>
                                    </p:set>
                                    <p:animEffect transition="in" filter="blinds(horizontal)">
                                      <p:cBhvr>
                                        <p:cTn id="7" dur="500"/>
                                        <p:tgtEl>
                                          <p:spTgt spid="1074181">
                                            <p:txEl>
                                              <p:charRg st="11" end="2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74182"/>
                                        </p:tgtEl>
                                        <p:attrNameLst>
                                          <p:attrName>style.visibility</p:attrName>
                                        </p:attrNameLst>
                                      </p:cBhvr>
                                      <p:to>
                                        <p:strVal val="visible"/>
                                      </p:to>
                                    </p:set>
                                    <p:animEffect transition="in" filter="blinds(horizontal)">
                                      <p:cBhvr>
                                        <p:cTn id="12" dur="500"/>
                                        <p:tgtEl>
                                          <p:spTgt spid="107418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74181">
                                            <p:txEl>
                                              <p:charRg st="23" end="33"/>
                                            </p:txEl>
                                          </p:spTgt>
                                        </p:tgtEl>
                                        <p:attrNameLst>
                                          <p:attrName>style.visibility</p:attrName>
                                        </p:attrNameLst>
                                      </p:cBhvr>
                                      <p:to>
                                        <p:strVal val="visible"/>
                                      </p:to>
                                    </p:set>
                                    <p:animEffect transition="in" filter="blinds(horizontal)">
                                      <p:cBhvr>
                                        <p:cTn id="17" dur="500"/>
                                        <p:tgtEl>
                                          <p:spTgt spid="1074181">
                                            <p:txEl>
                                              <p:charRg st="23" end="3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74181">
                                            <p:txEl>
                                              <p:charRg st="33" end="49"/>
                                            </p:txEl>
                                          </p:spTgt>
                                        </p:tgtEl>
                                        <p:attrNameLst>
                                          <p:attrName>style.visibility</p:attrName>
                                        </p:attrNameLst>
                                      </p:cBhvr>
                                      <p:to>
                                        <p:strVal val="visible"/>
                                      </p:to>
                                    </p:set>
                                    <p:animEffect transition="in" filter="blinds(horizontal)">
                                      <p:cBhvr>
                                        <p:cTn id="22" dur="500"/>
                                        <p:tgtEl>
                                          <p:spTgt spid="1074181">
                                            <p:txEl>
                                              <p:charRg st="33" end="4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74181">
                                            <p:txEl>
                                              <p:charRg st="49" end="60"/>
                                            </p:txEl>
                                          </p:spTgt>
                                        </p:tgtEl>
                                        <p:attrNameLst>
                                          <p:attrName>style.visibility</p:attrName>
                                        </p:attrNameLst>
                                      </p:cBhvr>
                                      <p:to>
                                        <p:strVal val="visible"/>
                                      </p:to>
                                    </p:set>
                                    <p:animEffect transition="in" filter="blinds(horizontal)">
                                      <p:cBhvr>
                                        <p:cTn id="27" dur="500"/>
                                        <p:tgtEl>
                                          <p:spTgt spid="1074181">
                                            <p:txEl>
                                              <p:charRg st="49" end="60"/>
                                            </p:txEl>
                                          </p:spTgt>
                                        </p:tgtEl>
                                      </p:cBhvr>
                                    </p:animEffect>
                                  </p:childTnLst>
                                </p:cTn>
                              </p:par>
                              <p:par>
                                <p:cTn id="28" presetID="10" presetClass="entr" presetSubtype="0" fill="hold" grpId="9"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4182" grpId="0"/>
      <p:bldP spid="4" grpId="0" bldLvl="0"/>
      <p:bldP spid="4" grpId="1" bldLvl="0"/>
      <p:bldP spid="4" grpId="2" bldLvl="0"/>
      <p:bldP spid="4" grpId="3" bldLvl="0"/>
      <p:bldP spid="4" grpId="4" bldLvl="0"/>
      <p:bldP spid="4" grpId="5" bldLvl="0"/>
      <p:bldP spid="4" grpId="6" bldLvl="0"/>
      <p:bldP spid="4" grpId="7" bldLvl="0"/>
      <p:bldP spid="4" grpId="8" bldLvl="0"/>
      <p:bldP spid="4" grpId="9" bldLvl="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39014" name="对象 939013"/>
          <p:cNvGraphicFramePr/>
          <p:nvPr/>
        </p:nvGraphicFramePr>
        <p:xfrm>
          <a:off x="467360" y="881063"/>
          <a:ext cx="11306175" cy="576262"/>
        </p:xfrm>
        <a:graphic>
          <a:graphicData uri="http://schemas.openxmlformats.org/presentationml/2006/ole">
            <mc:AlternateContent xmlns:mc="http://schemas.openxmlformats.org/markup-compatibility/2006">
              <mc:Choice xmlns:v="urn:schemas-microsoft-com:vml" Requires="v">
                <p:oleObj spid="_x0000_s3079" name="" r:id="rId1" imgW="28829000" imgH="1346200" progId="Photoshop.Image.7">
                  <p:embed/>
                </p:oleObj>
              </mc:Choice>
              <mc:Fallback>
                <p:oleObj name="" r:id="rId1" imgW="28829000" imgH="1346200" progId="Photoshop.Image.7">
                  <p:embed/>
                  <p:pic>
                    <p:nvPicPr>
                      <p:cNvPr id="0" name="图片 3078"/>
                      <p:cNvPicPr/>
                      <p:nvPr/>
                    </p:nvPicPr>
                    <p:blipFill>
                      <a:blip r:embed="rId2"/>
                      <a:stretch>
                        <a:fillRect/>
                      </a:stretch>
                    </p:blipFill>
                    <p:spPr>
                      <a:xfrm>
                        <a:off x="467360" y="881063"/>
                        <a:ext cx="11306175" cy="576262"/>
                      </a:xfrm>
                      <a:prstGeom prst="rect">
                        <a:avLst/>
                      </a:prstGeom>
                      <a:noFill/>
                      <a:ln w="38100">
                        <a:noFill/>
                        <a:miter/>
                      </a:ln>
                    </p:spPr>
                  </p:pic>
                </p:oleObj>
              </mc:Fallback>
            </mc:AlternateContent>
          </a:graphicData>
        </a:graphic>
      </p:graphicFrame>
      <p:sp>
        <p:nvSpPr>
          <p:cNvPr id="939011" name="内容占位符 939010"/>
          <p:cNvSpPr/>
          <p:nvPr>
            <p:ph idx="1"/>
          </p:nvPr>
        </p:nvSpPr>
        <p:spPr>
          <a:xfrm>
            <a:off x="445135" y="1673225"/>
            <a:ext cx="11301413" cy="4199890"/>
          </a:xfrm>
        </p:spPr>
        <p:txBody>
          <a:bodyPr anchor="t">
            <a:spAutoFit/>
          </a:bodyPr>
          <a:p>
            <a:r>
              <a:rPr lang="en-US" altLang="zh-CN">
                <a:ea typeface="宋体" panose="02010600030101010101" pitchFamily="2" charset="-122"/>
              </a:rPr>
              <a:t>1</a:t>
            </a:r>
            <a:r>
              <a:rPr lang="zh-CN" altLang="en-US" dirty="0">
                <a:ea typeface="宋体" panose="02010600030101010101" pitchFamily="2" charset="-122"/>
              </a:rPr>
              <a:t>．回眸一笑百媚生，</a:t>
            </a:r>
            <a:r>
              <a:rPr lang="en-US" altLang="zh-CN">
                <a:ea typeface="宋体" panose="02010600030101010101" pitchFamily="2" charset="-122"/>
              </a:rPr>
              <a:t>____________________</a:t>
            </a:r>
            <a:r>
              <a:rPr lang="zh-CN" altLang="en-US" dirty="0">
                <a:ea typeface="宋体" panose="02010600030101010101" pitchFamily="2" charset="-122"/>
              </a:rPr>
              <a:t>。</a:t>
            </a:r>
            <a:endParaRPr lang="zh-CN" altLang="en-US" dirty="0">
              <a:ea typeface="宋体" panose="02010600030101010101" pitchFamily="2" charset="-122"/>
            </a:endParaRPr>
          </a:p>
          <a:p>
            <a:r>
              <a:rPr lang="en-US" altLang="zh-CN">
                <a:ea typeface="宋体" panose="02010600030101010101" pitchFamily="2" charset="-122"/>
              </a:rPr>
              <a:t>2</a:t>
            </a:r>
            <a:r>
              <a:rPr lang="zh-CN" altLang="en-US" dirty="0">
                <a:ea typeface="宋体" panose="02010600030101010101" pitchFamily="2" charset="-122"/>
              </a:rPr>
              <a:t>．</a:t>
            </a:r>
            <a:r>
              <a:rPr lang="en-US" altLang="zh-CN">
                <a:ea typeface="宋体" panose="02010600030101010101" pitchFamily="2" charset="-122"/>
              </a:rPr>
              <a:t>___________________</a:t>
            </a:r>
            <a:r>
              <a:rPr lang="zh-CN" altLang="en-US" dirty="0">
                <a:ea typeface="宋体" panose="02010600030101010101" pitchFamily="2" charset="-122"/>
              </a:rPr>
              <a:t>，惊破</a:t>
            </a:r>
            <a:r>
              <a:rPr lang="en-US" altLang="zh-CN" dirty="0">
                <a:ea typeface="宋体" panose="02010600030101010101" pitchFamily="2" charset="-122"/>
              </a:rPr>
              <a:t>《</a:t>
            </a:r>
            <a:r>
              <a:rPr lang="zh-CN" altLang="en-US" dirty="0">
                <a:ea typeface="宋体" panose="02010600030101010101" pitchFamily="2" charset="-122"/>
              </a:rPr>
              <a:t>霓裳羽衣曲</a:t>
            </a:r>
            <a:r>
              <a:rPr lang="en-US" altLang="zh-CN" dirty="0">
                <a:ea typeface="宋体" panose="02010600030101010101" pitchFamily="2" charset="-122"/>
              </a:rPr>
              <a:t>》</a:t>
            </a:r>
            <a:r>
              <a:rPr lang="zh-CN" altLang="en-US" dirty="0">
                <a:ea typeface="宋体" panose="02010600030101010101" pitchFamily="2" charset="-122"/>
              </a:rPr>
              <a:t>。</a:t>
            </a:r>
            <a:endParaRPr lang="zh-CN" altLang="en-US" dirty="0">
              <a:ea typeface="宋体" panose="02010600030101010101" pitchFamily="2" charset="-122"/>
            </a:endParaRPr>
          </a:p>
          <a:p>
            <a:r>
              <a:rPr lang="en-US" altLang="zh-CN">
                <a:ea typeface="宋体" panose="02010600030101010101" pitchFamily="2" charset="-122"/>
              </a:rPr>
              <a:t>3</a:t>
            </a:r>
            <a:r>
              <a:rPr lang="zh-CN" altLang="en-US" dirty="0">
                <a:ea typeface="宋体" panose="02010600030101010101" pitchFamily="2" charset="-122"/>
              </a:rPr>
              <a:t>．春风桃李花开夜，</a:t>
            </a:r>
            <a:r>
              <a:rPr lang="en-US" altLang="zh-CN">
                <a:ea typeface="宋体" panose="02010600030101010101" pitchFamily="2" charset="-122"/>
              </a:rPr>
              <a:t>____________________</a:t>
            </a:r>
            <a:r>
              <a:rPr lang="zh-CN" altLang="en-US" dirty="0">
                <a:ea typeface="宋体" panose="02010600030101010101" pitchFamily="2" charset="-122"/>
              </a:rPr>
              <a:t>。</a:t>
            </a:r>
            <a:endParaRPr lang="zh-CN" altLang="en-US" dirty="0">
              <a:ea typeface="宋体" panose="02010600030101010101" pitchFamily="2" charset="-122"/>
            </a:endParaRPr>
          </a:p>
          <a:p>
            <a:r>
              <a:rPr lang="en-US" altLang="zh-CN">
                <a:ea typeface="宋体" panose="02010600030101010101" pitchFamily="2" charset="-122"/>
              </a:rPr>
              <a:t>4</a:t>
            </a:r>
            <a:r>
              <a:rPr lang="zh-CN" altLang="en-US" dirty="0">
                <a:ea typeface="宋体" panose="02010600030101010101" pitchFamily="2" charset="-122"/>
              </a:rPr>
              <a:t>．上穷碧落下黄泉，</a:t>
            </a:r>
            <a:r>
              <a:rPr lang="en-US" altLang="zh-CN">
                <a:ea typeface="宋体" panose="02010600030101010101" pitchFamily="2" charset="-122"/>
              </a:rPr>
              <a:t>____________________</a:t>
            </a:r>
            <a:r>
              <a:rPr lang="zh-CN" altLang="en-US" dirty="0">
                <a:ea typeface="宋体" panose="02010600030101010101" pitchFamily="2" charset="-122"/>
              </a:rPr>
              <a:t>。</a:t>
            </a:r>
            <a:endParaRPr lang="zh-CN" altLang="en-US" dirty="0">
              <a:ea typeface="宋体" panose="02010600030101010101" pitchFamily="2" charset="-122"/>
            </a:endParaRPr>
          </a:p>
          <a:p>
            <a:r>
              <a:rPr lang="en-US" altLang="zh-CN">
                <a:ea typeface="宋体" panose="02010600030101010101" pitchFamily="2" charset="-122"/>
              </a:rPr>
              <a:t>5</a:t>
            </a:r>
            <a:r>
              <a:rPr lang="zh-CN" altLang="en-US" dirty="0">
                <a:ea typeface="宋体" panose="02010600030101010101" pitchFamily="2" charset="-122"/>
              </a:rPr>
              <a:t>．玉容寂寞泪阑干，</a:t>
            </a:r>
            <a:r>
              <a:rPr lang="en-US" altLang="zh-CN">
                <a:ea typeface="宋体" panose="02010600030101010101" pitchFamily="2" charset="-122"/>
              </a:rPr>
              <a:t>____________________</a:t>
            </a:r>
            <a:r>
              <a:rPr lang="zh-CN" altLang="en-US" dirty="0">
                <a:ea typeface="宋体" panose="02010600030101010101" pitchFamily="2" charset="-122"/>
              </a:rPr>
              <a:t>。</a:t>
            </a:r>
            <a:endParaRPr lang="zh-CN" altLang="en-US" dirty="0">
              <a:ea typeface="宋体" panose="02010600030101010101" pitchFamily="2" charset="-122"/>
            </a:endParaRPr>
          </a:p>
          <a:p>
            <a:r>
              <a:rPr lang="en-US" altLang="zh-CN">
                <a:ea typeface="宋体" panose="02010600030101010101" pitchFamily="2" charset="-122"/>
              </a:rPr>
              <a:t>6</a:t>
            </a:r>
            <a:r>
              <a:rPr lang="zh-CN" altLang="en-US" dirty="0">
                <a:ea typeface="宋体" panose="02010600030101010101" pitchFamily="2" charset="-122"/>
              </a:rPr>
              <a:t>．在天愿作比翼鸟，</a:t>
            </a:r>
            <a:r>
              <a:rPr lang="en-US" altLang="zh-CN">
                <a:ea typeface="宋体" panose="02010600030101010101" pitchFamily="2" charset="-122"/>
              </a:rPr>
              <a:t>____________________</a:t>
            </a:r>
            <a:r>
              <a:rPr lang="zh-CN" altLang="en-US" dirty="0">
                <a:ea typeface="宋体" panose="02010600030101010101" pitchFamily="2" charset="-122"/>
              </a:rPr>
              <a:t>。</a:t>
            </a:r>
            <a:endParaRPr lang="zh-CN" altLang="en-US" dirty="0">
              <a:ea typeface="宋体" panose="02010600030101010101" pitchFamily="2" charset="-122"/>
            </a:endParaRPr>
          </a:p>
        </p:txBody>
      </p:sp>
      <p:sp>
        <p:nvSpPr>
          <p:cNvPr id="939012" name="矩形 939011"/>
          <p:cNvSpPr/>
          <p:nvPr/>
        </p:nvSpPr>
        <p:spPr>
          <a:xfrm>
            <a:off x="1183323" y="836613"/>
            <a:ext cx="10541000" cy="645160"/>
          </a:xfrm>
          <a:prstGeom prst="rect">
            <a:avLst/>
          </a:prstGeom>
          <a:noFill/>
          <a:ln w="9525">
            <a:noFill/>
          </a:ln>
        </p:spPr>
        <p:txBody>
          <a:bodyPr anchor="t">
            <a:spAutoFit/>
          </a:bodyPr>
          <a:p>
            <a:pPr algn="just" defTabSz="914400" hangingPunct="0">
              <a:buClr>
                <a:schemeClr val="accent1"/>
              </a:buClr>
              <a:tabLst>
                <a:tab pos="5466080" algn="l"/>
              </a:tabLst>
            </a:pPr>
            <a:r>
              <a:rPr lang="zh-CN" altLang="en-US" sz="3600" dirty="0">
                <a:solidFill>
                  <a:srgbClr val="000000"/>
                </a:solidFill>
                <a:latin typeface="Times New Roman" panose="02020603050405020304" pitchFamily="18" charset="0"/>
                <a:ea typeface="黑体" panose="02010609060101010101" pitchFamily="49" charset="-122"/>
              </a:rPr>
              <a:t>要点四　名句默写 </a:t>
            </a:r>
            <a:endParaRPr lang="zh-CN" altLang="en-US" sz="3600">
              <a:solidFill>
                <a:srgbClr val="000000"/>
              </a:solidFill>
              <a:latin typeface="Times New Roman" panose="02020603050405020304" pitchFamily="18" charset="0"/>
              <a:ea typeface="黑体" panose="02010609060101010101" pitchFamily="49" charset="-122"/>
            </a:endParaRPr>
          </a:p>
        </p:txBody>
      </p:sp>
      <p:sp>
        <p:nvSpPr>
          <p:cNvPr id="939015" name="矩形 939014"/>
          <p:cNvSpPr/>
          <p:nvPr/>
        </p:nvSpPr>
        <p:spPr>
          <a:xfrm>
            <a:off x="6159500" y="1602105"/>
            <a:ext cx="3855720" cy="645160"/>
          </a:xfrm>
          <a:prstGeom prst="rect">
            <a:avLst/>
          </a:prstGeom>
          <a:noFill/>
          <a:ln w="9525">
            <a:noFill/>
          </a:ln>
        </p:spPr>
        <p:txBody>
          <a:bodyPr wrap="none" anchor="ctr">
            <a:spAutoFit/>
          </a:bodyPr>
          <a:p>
            <a:pPr algn="ctr" eaLnBrk="0" hangingPunct="0"/>
            <a:r>
              <a:rPr lang="zh-CN" altLang="en-US" sz="3600" b="1" dirty="0">
                <a:solidFill>
                  <a:srgbClr val="FF0000"/>
                </a:solidFill>
                <a:latin typeface="Times New Roman" panose="02020603050405020304" pitchFamily="18" charset="0"/>
                <a:ea typeface="宋体" panose="02010600030101010101" pitchFamily="2" charset="-122"/>
              </a:rPr>
              <a:t>六宫粉黛无颜色　</a:t>
            </a:r>
            <a:endParaRPr lang="zh-CN" altLang="en-US" sz="3600" b="1" dirty="0">
              <a:solidFill>
                <a:srgbClr val="FF0000"/>
              </a:solidFill>
              <a:latin typeface="Times New Roman" panose="02020603050405020304" pitchFamily="18" charset="0"/>
              <a:ea typeface="宋体" panose="02010600030101010101" pitchFamily="2" charset="-122"/>
            </a:endParaRPr>
          </a:p>
        </p:txBody>
      </p:sp>
      <p:sp>
        <p:nvSpPr>
          <p:cNvPr id="939016" name="矩形 939015"/>
          <p:cNvSpPr/>
          <p:nvPr/>
        </p:nvSpPr>
        <p:spPr>
          <a:xfrm>
            <a:off x="2593340" y="2298065"/>
            <a:ext cx="3855720" cy="645160"/>
          </a:xfrm>
          <a:prstGeom prst="rect">
            <a:avLst/>
          </a:prstGeom>
          <a:noFill/>
          <a:ln w="9525">
            <a:noFill/>
          </a:ln>
        </p:spPr>
        <p:txBody>
          <a:bodyPr wrap="none" anchor="ctr">
            <a:spAutoFit/>
          </a:bodyPr>
          <a:p>
            <a:pPr algn="ctr" eaLnBrk="0" hangingPunct="0"/>
            <a:r>
              <a:rPr lang="zh-CN" altLang="en-US" sz="3600" b="1" dirty="0">
                <a:solidFill>
                  <a:srgbClr val="FF0000"/>
                </a:solidFill>
                <a:latin typeface="Times New Roman" panose="02020603050405020304" pitchFamily="18" charset="0"/>
                <a:ea typeface="宋体" panose="02010600030101010101" pitchFamily="2" charset="-122"/>
              </a:rPr>
              <a:t>渔阳鼙鼓动地来　</a:t>
            </a:r>
            <a:endParaRPr lang="zh-CN" altLang="en-US" sz="3600" b="1" dirty="0">
              <a:solidFill>
                <a:srgbClr val="FF0000"/>
              </a:solidFill>
              <a:latin typeface="Times New Roman" panose="02020603050405020304" pitchFamily="18" charset="0"/>
              <a:ea typeface="宋体" panose="02010600030101010101" pitchFamily="2" charset="-122"/>
            </a:endParaRPr>
          </a:p>
        </p:txBody>
      </p:sp>
      <p:sp>
        <p:nvSpPr>
          <p:cNvPr id="939017" name="矩形 939016"/>
          <p:cNvSpPr/>
          <p:nvPr/>
        </p:nvSpPr>
        <p:spPr>
          <a:xfrm>
            <a:off x="6159500" y="2824163"/>
            <a:ext cx="3855720" cy="2971800"/>
          </a:xfrm>
          <a:prstGeom prst="rect">
            <a:avLst/>
          </a:prstGeom>
          <a:noFill/>
          <a:ln w="9525">
            <a:noFill/>
          </a:ln>
        </p:spPr>
        <p:txBody>
          <a:bodyPr wrap="none" anchor="ctr">
            <a:spAutoFit/>
          </a:bodyPr>
          <a:p>
            <a:pPr algn="ctr" eaLnBrk="0" hangingPunct="0">
              <a:lnSpc>
                <a:spcPct val="130000"/>
              </a:lnSpc>
            </a:pPr>
            <a:r>
              <a:rPr lang="zh-CN" altLang="en-US" sz="3600" b="1" dirty="0">
                <a:solidFill>
                  <a:srgbClr val="FF0000"/>
                </a:solidFill>
                <a:latin typeface="Times New Roman" panose="02020603050405020304" pitchFamily="18" charset="0"/>
                <a:ea typeface="宋体" panose="02010600030101010101" pitchFamily="2" charset="-122"/>
              </a:rPr>
              <a:t>秋雨梧桐叶落时　</a:t>
            </a:r>
            <a:endParaRPr lang="zh-CN" altLang="en-US" sz="3600" b="1" dirty="0">
              <a:solidFill>
                <a:srgbClr val="FF0000"/>
              </a:solidFill>
              <a:latin typeface="Times New Roman" panose="02020603050405020304" pitchFamily="18" charset="0"/>
              <a:ea typeface="宋体" panose="02010600030101010101" pitchFamily="2" charset="-122"/>
            </a:endParaRPr>
          </a:p>
          <a:p>
            <a:pPr algn="ctr" eaLnBrk="0" hangingPunct="0">
              <a:lnSpc>
                <a:spcPct val="130000"/>
              </a:lnSpc>
            </a:pPr>
            <a:r>
              <a:rPr lang="zh-CN" altLang="en-US" sz="3600" b="1" dirty="0">
                <a:solidFill>
                  <a:srgbClr val="FF0000"/>
                </a:solidFill>
                <a:latin typeface="Times New Roman" panose="02020603050405020304" pitchFamily="18" charset="0"/>
                <a:ea typeface="宋体" panose="02010600030101010101" pitchFamily="2" charset="-122"/>
              </a:rPr>
              <a:t>两处茫茫皆不见　</a:t>
            </a:r>
            <a:endParaRPr lang="zh-CN" altLang="en-US" sz="3600" b="1" dirty="0">
              <a:solidFill>
                <a:srgbClr val="FF0000"/>
              </a:solidFill>
              <a:latin typeface="Times New Roman" panose="02020603050405020304" pitchFamily="18" charset="0"/>
              <a:ea typeface="宋体" panose="02010600030101010101" pitchFamily="2" charset="-122"/>
            </a:endParaRPr>
          </a:p>
          <a:p>
            <a:pPr algn="ctr" eaLnBrk="0" hangingPunct="0">
              <a:lnSpc>
                <a:spcPct val="130000"/>
              </a:lnSpc>
            </a:pPr>
            <a:r>
              <a:rPr lang="zh-CN" altLang="en-US" sz="3600" b="1" dirty="0">
                <a:solidFill>
                  <a:srgbClr val="FF0000"/>
                </a:solidFill>
                <a:latin typeface="Times New Roman" panose="02020603050405020304" pitchFamily="18" charset="0"/>
                <a:ea typeface="宋体" panose="02010600030101010101" pitchFamily="2" charset="-122"/>
              </a:rPr>
              <a:t>梨花一枝春带雨　</a:t>
            </a:r>
            <a:endParaRPr lang="zh-CN" altLang="en-US" sz="3600" b="1" dirty="0">
              <a:solidFill>
                <a:srgbClr val="FF0000"/>
              </a:solidFill>
              <a:latin typeface="Times New Roman" panose="02020603050405020304" pitchFamily="18" charset="0"/>
              <a:ea typeface="宋体" panose="02010600030101010101" pitchFamily="2" charset="-122"/>
            </a:endParaRPr>
          </a:p>
          <a:p>
            <a:pPr algn="ctr" eaLnBrk="0" hangingPunct="0">
              <a:lnSpc>
                <a:spcPct val="130000"/>
              </a:lnSpc>
            </a:pPr>
            <a:r>
              <a:rPr lang="zh-CN" altLang="en-US" sz="3600" b="1" dirty="0">
                <a:solidFill>
                  <a:srgbClr val="FF0000"/>
                </a:solidFill>
                <a:latin typeface="Times New Roman" panose="02020603050405020304" pitchFamily="18" charset="0"/>
                <a:ea typeface="宋体" panose="02010600030101010101" pitchFamily="2" charset="-122"/>
              </a:rPr>
              <a:t>在地愿为连理枝</a:t>
            </a:r>
            <a:r>
              <a:rPr lang="zh-CN" altLang="en-US" sz="3600" b="1" dirty="0">
                <a:latin typeface="Times New Roman" panose="02020603050405020304" pitchFamily="18" charset="0"/>
                <a:ea typeface="宋体" panose="02010600030101010101" pitchFamily="2" charset="-122"/>
              </a:rPr>
              <a:t>　</a:t>
            </a:r>
            <a:endParaRPr lang="zh-CN" altLang="en-US" sz="3600" b="1" dirty="0">
              <a:latin typeface="Times New Roman" panose="02020603050405020304" pitchFamily="18" charset="0"/>
              <a:ea typeface="宋体" panose="02010600030101010101" pitchFamily="2" charset="-122"/>
            </a:endParaRPr>
          </a:p>
        </p:txBody>
      </p:sp>
      <p:sp>
        <p:nvSpPr>
          <p:cNvPr id="3" name="TextBox 29"/>
          <p:cNvSpPr/>
          <p:nvPr/>
        </p:nvSpPr>
        <p:spPr>
          <a:xfrm>
            <a:off x="10556979" y="197779"/>
            <a:ext cx="1187096" cy="430530"/>
          </a:xfrm>
          <a:prstGeom prst="rect">
            <a:avLst/>
          </a:prstGeom>
          <a:noFill/>
          <a:ln w="9525">
            <a:noFill/>
          </a:ln>
        </p:spPr>
        <p:txBody>
          <a:bodyPr wrap="square" lIns="108759" tIns="54380" rIns="108759" bIns="54380" anchor="t">
            <a:spAutoFit/>
          </a:bodyPr>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39014"/>
                                        </p:tgtEl>
                                        <p:attrNameLst>
                                          <p:attrName>style.visibility</p:attrName>
                                        </p:attrNameLst>
                                      </p:cBhvr>
                                      <p:to>
                                        <p:strVal val="visible"/>
                                      </p:to>
                                    </p:set>
                                    <p:animEffect transition="in" filter="blinds(horizontal)">
                                      <p:cBhvr>
                                        <p:cTn id="7" dur="500"/>
                                        <p:tgtEl>
                                          <p:spTgt spid="9390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39012"/>
                                        </p:tgtEl>
                                        <p:attrNameLst>
                                          <p:attrName>style.visibility</p:attrName>
                                        </p:attrNameLst>
                                      </p:cBhvr>
                                      <p:to>
                                        <p:strVal val="visible"/>
                                      </p:to>
                                    </p:set>
                                    <p:animEffect transition="in" filter="blinds(horizontal)">
                                      <p:cBhvr>
                                        <p:cTn id="10" dur="500"/>
                                        <p:tgtEl>
                                          <p:spTgt spid="9390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39011">
                                            <p:txEl>
                                              <p:charRg st="0" end="32"/>
                                            </p:txEl>
                                          </p:spTgt>
                                        </p:tgtEl>
                                        <p:attrNameLst>
                                          <p:attrName>style.visibility</p:attrName>
                                        </p:attrNameLst>
                                      </p:cBhvr>
                                      <p:to>
                                        <p:strVal val="visible"/>
                                      </p:to>
                                    </p:set>
                                    <p:animEffect transition="in" filter="blinds(horizontal)">
                                      <p:cBhvr>
                                        <p:cTn id="13" dur="500"/>
                                        <p:tgtEl>
                                          <p:spTgt spid="939011">
                                            <p:txEl>
                                              <p:charRg st="0" end="3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39011">
                                            <p:txEl>
                                              <p:charRg st="32" end="65"/>
                                            </p:txEl>
                                          </p:spTgt>
                                        </p:tgtEl>
                                        <p:attrNameLst>
                                          <p:attrName>style.visibility</p:attrName>
                                        </p:attrNameLst>
                                      </p:cBhvr>
                                      <p:to>
                                        <p:strVal val="visible"/>
                                      </p:to>
                                    </p:set>
                                    <p:animEffect transition="in" filter="blinds(horizontal)">
                                      <p:cBhvr>
                                        <p:cTn id="16" dur="500"/>
                                        <p:tgtEl>
                                          <p:spTgt spid="939011">
                                            <p:txEl>
                                              <p:charRg st="32" end="65"/>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39011">
                                            <p:txEl>
                                              <p:charRg st="65" end="97"/>
                                            </p:txEl>
                                          </p:spTgt>
                                        </p:tgtEl>
                                        <p:attrNameLst>
                                          <p:attrName>style.visibility</p:attrName>
                                        </p:attrNameLst>
                                      </p:cBhvr>
                                      <p:to>
                                        <p:strVal val="visible"/>
                                      </p:to>
                                    </p:set>
                                    <p:animEffect transition="in" filter="blinds(horizontal)">
                                      <p:cBhvr>
                                        <p:cTn id="19" dur="500"/>
                                        <p:tgtEl>
                                          <p:spTgt spid="939011">
                                            <p:txEl>
                                              <p:charRg st="65" end="97"/>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39011">
                                            <p:txEl>
                                              <p:charRg st="97" end="129"/>
                                            </p:txEl>
                                          </p:spTgt>
                                        </p:tgtEl>
                                        <p:attrNameLst>
                                          <p:attrName>style.visibility</p:attrName>
                                        </p:attrNameLst>
                                      </p:cBhvr>
                                      <p:to>
                                        <p:strVal val="visible"/>
                                      </p:to>
                                    </p:set>
                                    <p:animEffect transition="in" filter="blinds(horizontal)">
                                      <p:cBhvr>
                                        <p:cTn id="22" dur="500"/>
                                        <p:tgtEl>
                                          <p:spTgt spid="939011">
                                            <p:txEl>
                                              <p:charRg st="97" end="129"/>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39011">
                                            <p:txEl>
                                              <p:charRg st="129" end="161"/>
                                            </p:txEl>
                                          </p:spTgt>
                                        </p:tgtEl>
                                        <p:attrNameLst>
                                          <p:attrName>style.visibility</p:attrName>
                                        </p:attrNameLst>
                                      </p:cBhvr>
                                      <p:to>
                                        <p:strVal val="visible"/>
                                      </p:to>
                                    </p:set>
                                    <p:animEffect transition="in" filter="blinds(horizontal)">
                                      <p:cBhvr>
                                        <p:cTn id="25" dur="500"/>
                                        <p:tgtEl>
                                          <p:spTgt spid="939011">
                                            <p:txEl>
                                              <p:charRg st="129" end="161"/>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939011">
                                            <p:txEl>
                                              <p:charRg st="161" end="193"/>
                                            </p:txEl>
                                          </p:spTgt>
                                        </p:tgtEl>
                                        <p:attrNameLst>
                                          <p:attrName>style.visibility</p:attrName>
                                        </p:attrNameLst>
                                      </p:cBhvr>
                                      <p:to>
                                        <p:strVal val="visible"/>
                                      </p:to>
                                    </p:set>
                                    <p:animEffect transition="in" filter="blinds(horizontal)">
                                      <p:cBhvr>
                                        <p:cTn id="28" dur="500"/>
                                        <p:tgtEl>
                                          <p:spTgt spid="939011">
                                            <p:txEl>
                                              <p:charRg st="161" end="19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939015"/>
                                        </p:tgtEl>
                                        <p:attrNameLst>
                                          <p:attrName>style.visibility</p:attrName>
                                        </p:attrNameLst>
                                      </p:cBhvr>
                                      <p:to>
                                        <p:strVal val="visible"/>
                                      </p:to>
                                    </p:set>
                                    <p:animEffect transition="in" filter="blinds(horizontal)">
                                      <p:cBhvr>
                                        <p:cTn id="33" dur="500"/>
                                        <p:tgtEl>
                                          <p:spTgt spid="939015"/>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939016"/>
                                        </p:tgtEl>
                                        <p:attrNameLst>
                                          <p:attrName>style.visibility</p:attrName>
                                        </p:attrNameLst>
                                      </p:cBhvr>
                                      <p:to>
                                        <p:strVal val="visible"/>
                                      </p:to>
                                    </p:set>
                                    <p:animEffect transition="in" filter="blinds(horizontal)">
                                      <p:cBhvr>
                                        <p:cTn id="38" dur="500"/>
                                        <p:tgtEl>
                                          <p:spTgt spid="939016"/>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939017">
                                            <p:txEl>
                                              <p:charRg st="0" end="9"/>
                                            </p:txEl>
                                          </p:spTgt>
                                        </p:tgtEl>
                                        <p:attrNameLst>
                                          <p:attrName>style.visibility</p:attrName>
                                        </p:attrNameLst>
                                      </p:cBhvr>
                                      <p:to>
                                        <p:strVal val="visible"/>
                                      </p:to>
                                    </p:set>
                                    <p:animEffect transition="in" filter="blinds(horizontal)">
                                      <p:cBhvr>
                                        <p:cTn id="43" dur="500"/>
                                        <p:tgtEl>
                                          <p:spTgt spid="939017">
                                            <p:txEl>
                                              <p:charRg st="0"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939017">
                                            <p:txEl>
                                              <p:charRg st="9" end="18"/>
                                            </p:txEl>
                                          </p:spTgt>
                                        </p:tgtEl>
                                        <p:attrNameLst>
                                          <p:attrName>style.visibility</p:attrName>
                                        </p:attrNameLst>
                                      </p:cBhvr>
                                      <p:to>
                                        <p:strVal val="visible"/>
                                      </p:to>
                                    </p:set>
                                    <p:animEffect transition="in" filter="blinds(horizontal)">
                                      <p:cBhvr>
                                        <p:cTn id="48" dur="500"/>
                                        <p:tgtEl>
                                          <p:spTgt spid="939017">
                                            <p:txEl>
                                              <p:charRg st="9" end="18"/>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939017">
                                            <p:txEl>
                                              <p:charRg st="18" end="27"/>
                                            </p:txEl>
                                          </p:spTgt>
                                        </p:tgtEl>
                                        <p:attrNameLst>
                                          <p:attrName>style.visibility</p:attrName>
                                        </p:attrNameLst>
                                      </p:cBhvr>
                                      <p:to>
                                        <p:strVal val="visible"/>
                                      </p:to>
                                    </p:set>
                                    <p:animEffect transition="in" filter="blinds(horizontal)">
                                      <p:cBhvr>
                                        <p:cTn id="53" dur="500"/>
                                        <p:tgtEl>
                                          <p:spTgt spid="939017">
                                            <p:txEl>
                                              <p:charRg st="18" end="27"/>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939017">
                                            <p:txEl>
                                              <p:charRg st="27" end="36"/>
                                            </p:txEl>
                                          </p:spTgt>
                                        </p:tgtEl>
                                        <p:attrNameLst>
                                          <p:attrName>style.visibility</p:attrName>
                                        </p:attrNameLst>
                                      </p:cBhvr>
                                      <p:to>
                                        <p:strVal val="visible"/>
                                      </p:to>
                                    </p:set>
                                    <p:animEffect transition="in" filter="blinds(horizontal)">
                                      <p:cBhvr>
                                        <p:cTn id="58" dur="500"/>
                                        <p:tgtEl>
                                          <p:spTgt spid="939017">
                                            <p:txEl>
                                              <p:charRg st="27" end="36"/>
                                            </p:txEl>
                                          </p:spTgt>
                                        </p:tgtEl>
                                      </p:cBhvr>
                                    </p:animEffect>
                                  </p:childTnLst>
                                </p:cTn>
                              </p:par>
                              <p:par>
                                <p:cTn id="59" presetID="10" presetClass="entr" presetSubtype="0" fill="hold" grpId="9" nodeType="with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9011" grpId="0" build="p"/>
      <p:bldP spid="939012" grpId="0"/>
      <p:bldP spid="939015" grpId="0"/>
      <p:bldP spid="939016" grpId="0"/>
      <p:bldP spid="3" grpId="0" bldLvl="0"/>
      <p:bldP spid="3" grpId="1" bldLvl="0"/>
      <p:bldP spid="3" grpId="2" bldLvl="0"/>
      <p:bldP spid="3" grpId="3" bldLvl="0"/>
      <p:bldP spid="3" grpId="4" bldLvl="0"/>
      <p:bldP spid="3" grpId="5" bldLvl="0"/>
      <p:bldP spid="3" grpId="6" bldLvl="0"/>
      <p:bldP spid="3" grpId="7" bldLvl="0"/>
      <p:bldP spid="3" grpId="8" bldLvl="0"/>
      <p:bldP spid="3" grpId="9" bldLvl="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img4.imgtn.bdimg.com/it/u=3768899429,651764554&amp;fm=214&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74650" y="934720"/>
            <a:ext cx="2963545" cy="910590"/>
          </a:xfrm>
          <a:prstGeom prst="rect">
            <a:avLst/>
          </a:prstGeom>
        </p:spPr>
      </p:pic>
      <p:sp>
        <p:nvSpPr>
          <p:cNvPr id="18" name="内容占位符 2"/>
          <p:cNvSpPr>
            <a:spLocks noGrp="1"/>
          </p:cNvSpPr>
          <p:nvPr>
            <p:ph type="subTitle" idx="1"/>
          </p:nvPr>
        </p:nvSpPr>
        <p:spPr bwMode="auto">
          <a:xfrm>
            <a:off x="654685" y="991870"/>
            <a:ext cx="2797810" cy="618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buNone/>
            </a:pPr>
            <a:r>
              <a:rPr lang="zh-CN" altLang="en-US" b="1" dirty="0" smtClean="0">
                <a:solidFill>
                  <a:srgbClr val="FFFF00"/>
                </a:solidFill>
                <a:latin typeface="微软雅黑" panose="020B0503020204020204" pitchFamily="34" charset="-122"/>
                <a:ea typeface="微软雅黑" panose="020B0503020204020204" pitchFamily="34" charset="-122"/>
              </a:rPr>
              <a:t>作者简介</a:t>
            </a:r>
            <a:endParaRPr lang="zh-CN" altLang="en-US" b="1" dirty="0" smtClean="0">
              <a:solidFill>
                <a:srgbClr val="FFFF00"/>
              </a:solidFill>
              <a:latin typeface="微软雅黑" panose="020B0503020204020204" pitchFamily="34" charset="-122"/>
              <a:ea typeface="微软雅黑" panose="020B0503020204020204" pitchFamily="34" charset="-122"/>
            </a:endParaRPr>
          </a:p>
        </p:txBody>
      </p:sp>
      <p:sp>
        <p:nvSpPr>
          <p:cNvPr id="3" name="矩形 2"/>
          <p:cNvSpPr/>
          <p:nvPr/>
        </p:nvSpPr>
        <p:spPr>
          <a:xfrm>
            <a:off x="376555" y="1723390"/>
            <a:ext cx="7229475" cy="5210810"/>
          </a:xfrm>
          <a:prstGeom prst="rect">
            <a:avLst/>
          </a:prstGeom>
        </p:spPr>
        <p:txBody>
          <a:bodyPr wrap="square">
            <a:spAutoFit/>
          </a:bodyPr>
          <a:lstStyle/>
          <a:p>
            <a:pPr fontAlgn="auto">
              <a:lnSpc>
                <a:spcPts val="4360"/>
              </a:lnSpc>
            </a:pPr>
            <a:r>
              <a:rPr lang="zh-CN" altLang="en-US" sz="2800" dirty="0" smtClean="0">
                <a:latin typeface="微软雅黑" panose="020B0503020204020204" pitchFamily="34" charset="-122"/>
                <a:ea typeface="微软雅黑" panose="020B0503020204020204" pitchFamily="34" charset="-122"/>
                <a:sym typeface="+mn-ea"/>
              </a:rPr>
              <a:t>       白居易</a:t>
            </a:r>
            <a:r>
              <a:rPr lang="zh-CN" altLang="en-US" sz="2800" dirty="0">
                <a:latin typeface="微软雅黑" panose="020B0503020204020204" pitchFamily="34" charset="-122"/>
                <a:ea typeface="微软雅黑" panose="020B0503020204020204" pitchFamily="34" charset="-122"/>
                <a:sym typeface="+mn-ea"/>
              </a:rPr>
              <a:t>（</a:t>
            </a:r>
            <a:r>
              <a:rPr lang="en-US" altLang="zh-CN" sz="2800" dirty="0">
                <a:latin typeface="微软雅黑" panose="020B0503020204020204" pitchFamily="34" charset="-122"/>
                <a:ea typeface="微软雅黑" panose="020B0503020204020204" pitchFamily="34" charset="-122"/>
                <a:sym typeface="+mn-ea"/>
              </a:rPr>
              <a:t>772— 846</a:t>
            </a:r>
            <a:r>
              <a:rPr lang="zh-CN" altLang="en-US" sz="2800" dirty="0">
                <a:latin typeface="微软雅黑" panose="020B0503020204020204" pitchFamily="34" charset="-122"/>
                <a:ea typeface="微软雅黑" panose="020B0503020204020204" pitchFamily="34" charset="-122"/>
                <a:sym typeface="+mn-ea"/>
              </a:rPr>
              <a:t>），字</a:t>
            </a:r>
            <a:r>
              <a:rPr lang="zh-CN" altLang="en-US" sz="2800" dirty="0">
                <a:solidFill>
                  <a:srgbClr val="FF0000"/>
                </a:solidFill>
                <a:latin typeface="微软雅黑" panose="020B0503020204020204" pitchFamily="34" charset="-122"/>
                <a:ea typeface="微软雅黑" panose="020B0503020204020204" pitchFamily="34" charset="-122"/>
                <a:sym typeface="+mn-ea"/>
              </a:rPr>
              <a:t>乐天</a:t>
            </a:r>
            <a:r>
              <a:rPr lang="zh-CN" altLang="en-US" sz="2800" dirty="0">
                <a:latin typeface="微软雅黑" panose="020B0503020204020204" pitchFamily="34" charset="-122"/>
                <a:ea typeface="微软雅黑" panose="020B0503020204020204" pitchFamily="34" charset="-122"/>
                <a:sym typeface="+mn-ea"/>
              </a:rPr>
              <a:t>，晚年号</a:t>
            </a:r>
            <a:r>
              <a:rPr lang="zh-CN" altLang="en-US" sz="2800" dirty="0">
                <a:solidFill>
                  <a:srgbClr val="FF0000"/>
                </a:solidFill>
                <a:latin typeface="微软雅黑" panose="020B0503020204020204" pitchFamily="34" charset="-122"/>
                <a:ea typeface="微软雅黑" panose="020B0503020204020204" pitchFamily="34" charset="-122"/>
                <a:sym typeface="+mn-ea"/>
              </a:rPr>
              <a:t>香山居士</a:t>
            </a:r>
            <a:r>
              <a:rPr lang="zh-CN" altLang="en-US" sz="2800" dirty="0">
                <a:latin typeface="微软雅黑" panose="020B0503020204020204" pitchFamily="34" charset="-122"/>
                <a:ea typeface="微软雅黑" panose="020B0503020204020204" pitchFamily="34" charset="-122"/>
                <a:sym typeface="+mn-ea"/>
              </a:rPr>
              <a:t>。祖籍太原（今属山西），生于新郑（今属河南）。唐代伟大的</a:t>
            </a:r>
            <a:r>
              <a:rPr lang="zh-CN" altLang="en-US" sz="2800" dirty="0">
                <a:solidFill>
                  <a:srgbClr val="FF0000"/>
                </a:solidFill>
                <a:latin typeface="微软雅黑" panose="020B0503020204020204" pitchFamily="34" charset="-122"/>
                <a:ea typeface="微软雅黑" panose="020B0503020204020204" pitchFamily="34" charset="-122"/>
                <a:sym typeface="+mn-ea"/>
              </a:rPr>
              <a:t>现实主义诗人</a:t>
            </a:r>
            <a:r>
              <a:rPr lang="zh-CN" altLang="en-US" sz="2800" dirty="0">
                <a:latin typeface="微软雅黑" panose="020B0503020204020204" pitchFamily="34" charset="-122"/>
                <a:ea typeface="微软雅黑" panose="020B0503020204020204" pitchFamily="34" charset="-122"/>
                <a:sym typeface="+mn-ea"/>
              </a:rPr>
              <a:t>。贞元年间中进士，官至左拾遗。元和年间，白居易因得罪权贵，被贬为江州司马。白居易与元稹共同倡导新乐府运动，与元齐名，世称“</a:t>
            </a:r>
            <a:r>
              <a:rPr lang="zh-CN" altLang="en-US" sz="2800" dirty="0">
                <a:solidFill>
                  <a:srgbClr val="FF0000"/>
                </a:solidFill>
                <a:latin typeface="微软雅黑" panose="020B0503020204020204" pitchFamily="34" charset="-122"/>
                <a:ea typeface="微软雅黑" panose="020B0503020204020204" pitchFamily="34" charset="-122"/>
                <a:sym typeface="+mn-ea"/>
              </a:rPr>
              <a:t>元白</a:t>
            </a:r>
            <a:r>
              <a:rPr lang="zh-CN" altLang="en-US" sz="2800" dirty="0">
                <a:latin typeface="微软雅黑" panose="020B0503020204020204" pitchFamily="34" charset="-122"/>
                <a:ea typeface="微软雅黑" panose="020B0503020204020204" pitchFamily="34" charset="-122"/>
                <a:sym typeface="+mn-ea"/>
              </a:rPr>
              <a:t>”；晚年与刘禹锡唱和甚多，人称“</a:t>
            </a:r>
            <a:r>
              <a:rPr lang="zh-CN" altLang="en-US" sz="2800" dirty="0">
                <a:solidFill>
                  <a:srgbClr val="FF0000"/>
                </a:solidFill>
                <a:latin typeface="微软雅黑" panose="020B0503020204020204" pitchFamily="34" charset="-122"/>
                <a:ea typeface="微软雅黑" panose="020B0503020204020204" pitchFamily="34" charset="-122"/>
                <a:sym typeface="+mn-ea"/>
              </a:rPr>
              <a:t>刘白</a:t>
            </a:r>
            <a:r>
              <a:rPr lang="zh-CN" altLang="en-US" sz="2800" dirty="0">
                <a:latin typeface="微软雅黑" panose="020B0503020204020204" pitchFamily="34" charset="-122"/>
                <a:ea typeface="微软雅黑" panose="020B0503020204020204" pitchFamily="34" charset="-122"/>
                <a:sym typeface="+mn-ea"/>
              </a:rPr>
              <a:t>”</a:t>
            </a:r>
            <a:r>
              <a:rPr lang="zh-CN" altLang="en-US" sz="2800" dirty="0" smtClean="0">
                <a:latin typeface="微软雅黑" panose="020B0503020204020204" pitchFamily="34" charset="-122"/>
                <a:ea typeface="微软雅黑" panose="020B0503020204020204" pitchFamily="34" charset="-122"/>
                <a:sym typeface="+mn-ea"/>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zh-CN" altLang="en-US" sz="2800" dirty="0" smtClean="0">
                <a:latin typeface="微软雅黑" panose="020B0503020204020204" pitchFamily="34" charset="-122"/>
                <a:ea typeface="微软雅黑" panose="020B0503020204020204" pitchFamily="34" charset="-122"/>
                <a:sym typeface="+mn-ea"/>
              </a:rPr>
              <a:t>       </a:t>
            </a:r>
            <a:endParaRPr sz="2800" b="1" dirty="0">
              <a:solidFill>
                <a:srgbClr val="FF0000"/>
              </a:solidFill>
              <a:latin typeface="微软雅黑" panose="020B0503020204020204" pitchFamily="34" charset="-122"/>
              <a:ea typeface="微软雅黑" panose="020B0503020204020204" pitchFamily="34" charset="-122"/>
            </a:endParaRPr>
          </a:p>
        </p:txBody>
      </p:sp>
      <p:sp>
        <p:nvSpPr>
          <p:cNvPr id="6147" name="TextBox 29"/>
          <p:cNvSpPr/>
          <p:nvPr/>
        </p:nvSpPr>
        <p:spPr>
          <a:xfrm>
            <a:off x="10511259" y="218099"/>
            <a:ext cx="1187096" cy="43053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6" name="图片 5" descr="timg"/>
          <p:cNvPicPr>
            <a:picLocks noChangeAspect="1"/>
          </p:cNvPicPr>
          <p:nvPr/>
        </p:nvPicPr>
        <p:blipFill>
          <a:blip r:embed="rId2"/>
          <a:stretch>
            <a:fillRect/>
          </a:stretch>
        </p:blipFill>
        <p:spPr>
          <a:xfrm>
            <a:off x="7439885" y="5984867"/>
            <a:ext cx="816353" cy="612804"/>
          </a:xfrm>
          <a:prstGeom prst="rect">
            <a:avLst/>
          </a:prstGeom>
        </p:spPr>
      </p:pic>
      <p:sp>
        <p:nvSpPr>
          <p:cNvPr id="38915" name="文本框 1"/>
          <p:cNvSpPr txBox="1"/>
          <p:nvPr/>
        </p:nvSpPr>
        <p:spPr>
          <a:xfrm>
            <a:off x="8434792" y="6093111"/>
            <a:ext cx="3692658" cy="43053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sz="2100" b="1" i="1" dirty="0">
                <a:solidFill>
                  <a:srgbClr val="FF0000"/>
                </a:solidFill>
                <a:latin typeface="华文隶书" panose="02010800040101010101" charset="-122"/>
                <a:ea typeface="华文隶书" panose="02010800040101010101" charset="-122"/>
              </a:rPr>
              <a:t>阳光，健康，幸福，绽放</a:t>
            </a:r>
            <a:endParaRPr lang="zh-CN" altLang="en-US" sz="2100" b="1" i="1" dirty="0">
              <a:solidFill>
                <a:srgbClr val="FF0000"/>
              </a:solidFill>
              <a:latin typeface="华文隶书" panose="02010800040101010101" charset="-122"/>
              <a:ea typeface="华文隶书" panose="02010800040101010101" charset="-122"/>
            </a:endParaRPr>
          </a:p>
        </p:txBody>
      </p:sp>
      <p:pic>
        <p:nvPicPr>
          <p:cNvPr id="7" name="图片 6" descr="u=2772211062,4133120997&amp;fm=26&amp;gp=0&amp;pfm122&amp;"/>
          <p:cNvPicPr>
            <a:picLocks noChangeAspect="1"/>
          </p:cNvPicPr>
          <p:nvPr/>
        </p:nvPicPr>
        <p:blipFill>
          <a:blip r:embed="rId3">
            <a:extLst>
              <a:ext uri="{BEBA8EAE-BF5A-486C-A8C5-ECC9F3942E4B}">
                <a14:imgProps xmlns:a14="http://schemas.microsoft.com/office/drawing/2010/main">
                  <a14:imgLayer r:embed="rId4"/>
                </a14:imgProps>
              </a:ext>
            </a:extLst>
          </a:blip>
          <a:srcRect/>
          <a:stretch>
            <a:fillRect/>
          </a:stretch>
        </p:blipFill>
        <p:spPr>
          <a:xfrm>
            <a:off x="8042275" y="1449705"/>
            <a:ext cx="3415030" cy="4426585"/>
          </a:xfrm>
          <a:prstGeom prst="rect">
            <a:avLst/>
          </a:prstGeom>
          <a:ln>
            <a:solidFill>
              <a:srgbClr val="FFFF00"/>
            </a:solidFill>
            <a:prstDash val="dashDot"/>
          </a:ln>
          <a:effectLst>
            <a:outerShdw blurRad="50800" dist="38100" dir="13500000" algn="b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img4.imgtn.bdimg.com/it/u=3768899429,651764554&amp;fm=214&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0850" y="1001395"/>
            <a:ext cx="2963545" cy="910590"/>
          </a:xfrm>
          <a:prstGeom prst="rect">
            <a:avLst/>
          </a:prstGeom>
        </p:spPr>
      </p:pic>
      <p:sp>
        <p:nvSpPr>
          <p:cNvPr id="18" name="内容占位符 2"/>
          <p:cNvSpPr>
            <a:spLocks noGrp="1"/>
          </p:cNvSpPr>
          <p:nvPr>
            <p:ph type="subTitle" idx="1"/>
          </p:nvPr>
        </p:nvSpPr>
        <p:spPr bwMode="auto">
          <a:xfrm>
            <a:off x="730885" y="1058545"/>
            <a:ext cx="2797810" cy="618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buNone/>
            </a:pPr>
            <a:r>
              <a:rPr lang="zh-CN" altLang="en-US" b="1" dirty="0" smtClean="0">
                <a:solidFill>
                  <a:srgbClr val="FFFF00"/>
                </a:solidFill>
                <a:latin typeface="微软雅黑" panose="020B0503020204020204" pitchFamily="34" charset="-122"/>
                <a:ea typeface="微软雅黑" panose="020B0503020204020204" pitchFamily="34" charset="-122"/>
              </a:rPr>
              <a:t>作者简介</a:t>
            </a:r>
            <a:endParaRPr lang="zh-CN" altLang="en-US" b="1" dirty="0" smtClean="0">
              <a:solidFill>
                <a:srgbClr val="FFFF00"/>
              </a:solidFill>
              <a:latin typeface="微软雅黑" panose="020B0503020204020204" pitchFamily="34" charset="-122"/>
              <a:ea typeface="微软雅黑" panose="020B0503020204020204" pitchFamily="34" charset="-122"/>
            </a:endParaRPr>
          </a:p>
        </p:txBody>
      </p:sp>
      <p:sp>
        <p:nvSpPr>
          <p:cNvPr id="3" name="矩形 2"/>
          <p:cNvSpPr/>
          <p:nvPr/>
        </p:nvSpPr>
        <p:spPr>
          <a:xfrm>
            <a:off x="554990" y="1917065"/>
            <a:ext cx="6884670" cy="4984750"/>
          </a:xfrm>
          <a:prstGeom prst="rect">
            <a:avLst/>
          </a:prstGeom>
        </p:spPr>
        <p:txBody>
          <a:bodyPr wrap="square">
            <a:spAutoFit/>
          </a:bodyPr>
          <a:lstStyle/>
          <a:p>
            <a:pPr fontAlgn="auto">
              <a:lnSpc>
                <a:spcPts val="4260"/>
              </a:lnSpc>
            </a:pPr>
            <a:r>
              <a:rPr lang="zh-CN" altLang="en-US" sz="2800" dirty="0" smtClean="0">
                <a:latin typeface="微软雅黑" panose="020B0503020204020204" pitchFamily="34" charset="-122"/>
                <a:ea typeface="微软雅黑" panose="020B0503020204020204" pitchFamily="34" charset="-122"/>
                <a:sym typeface="+mn-ea"/>
              </a:rPr>
              <a:t>他</a:t>
            </a:r>
            <a:r>
              <a:rPr lang="zh-CN" altLang="en-US" sz="2800" dirty="0">
                <a:latin typeface="微软雅黑" panose="020B0503020204020204" pitchFamily="34" charset="-122"/>
                <a:ea typeface="微软雅黑" panose="020B0503020204020204" pitchFamily="34" charset="-122"/>
                <a:sym typeface="+mn-ea"/>
              </a:rPr>
              <a:t>在文学上倡导新乐府运动，主张“</a:t>
            </a:r>
            <a:r>
              <a:rPr lang="zh-CN" altLang="en-US" sz="2800" dirty="0">
                <a:solidFill>
                  <a:srgbClr val="FF0000"/>
                </a:solidFill>
                <a:latin typeface="微软雅黑" panose="020B0503020204020204" pitchFamily="34" charset="-122"/>
                <a:ea typeface="微软雅黑" panose="020B0503020204020204" pitchFamily="34" charset="-122"/>
                <a:sym typeface="+mn-ea"/>
              </a:rPr>
              <a:t>文章合为时而著，歌诗合为事而作</a:t>
            </a:r>
            <a:r>
              <a:rPr lang="zh-CN" altLang="en-US" sz="2800" dirty="0">
                <a:latin typeface="微软雅黑" panose="020B0503020204020204" pitchFamily="34" charset="-122"/>
                <a:ea typeface="微软雅黑" panose="020B0503020204020204" pitchFamily="34" charset="-122"/>
                <a:sym typeface="+mn-ea"/>
              </a:rPr>
              <a:t>”，写下了不少感叹时事、反映人民疾苦、揭露社会黑暗的诗篇，对后世颇有影响。他一生诗作很多，以讽喻诗最为有名，其诗通俗易懂，题材广泛，形式多样。语言平易通俗，有“</a:t>
            </a:r>
            <a:r>
              <a:rPr lang="zh-CN" altLang="en-US" sz="2800" dirty="0">
                <a:solidFill>
                  <a:srgbClr val="FF0000"/>
                </a:solidFill>
                <a:latin typeface="微软雅黑" panose="020B0503020204020204" pitchFamily="34" charset="-122"/>
                <a:ea typeface="微软雅黑" panose="020B0503020204020204" pitchFamily="34" charset="-122"/>
                <a:sym typeface="+mn-ea"/>
              </a:rPr>
              <a:t>诗魔</a:t>
            </a:r>
            <a:r>
              <a:rPr lang="zh-CN" altLang="en-US" sz="2800" dirty="0">
                <a:latin typeface="微软雅黑" panose="020B0503020204020204" pitchFamily="34" charset="-122"/>
                <a:ea typeface="微软雅黑" panose="020B0503020204020204" pitchFamily="34" charset="-122"/>
                <a:sym typeface="+mn-ea"/>
              </a:rPr>
              <a:t>”和“</a:t>
            </a:r>
            <a:r>
              <a:rPr lang="zh-CN" altLang="en-US" sz="2800" dirty="0">
                <a:solidFill>
                  <a:srgbClr val="FF0000"/>
                </a:solidFill>
                <a:latin typeface="微软雅黑" panose="020B0503020204020204" pitchFamily="34" charset="-122"/>
                <a:ea typeface="微软雅黑" panose="020B0503020204020204" pitchFamily="34" charset="-122"/>
                <a:sym typeface="+mn-ea"/>
              </a:rPr>
              <a:t>诗王</a:t>
            </a:r>
            <a:r>
              <a:rPr lang="zh-CN" altLang="en-US" sz="2800" dirty="0">
                <a:latin typeface="微软雅黑" panose="020B0503020204020204" pitchFamily="34" charset="-122"/>
                <a:ea typeface="微软雅黑" panose="020B0503020204020204" pitchFamily="34" charset="-122"/>
                <a:sym typeface="+mn-ea"/>
              </a:rPr>
              <a:t>”之称。著有</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白氏长庆集</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smtClean="0">
                <a:latin typeface="微软雅黑" panose="020B0503020204020204" pitchFamily="34" charset="-122"/>
                <a:ea typeface="微软雅黑" panose="020B0503020204020204" pitchFamily="34" charset="-122"/>
                <a:sym typeface="+mn-ea"/>
              </a:rPr>
              <a:t>。</a:t>
            </a:r>
            <a:endParaRPr lang="zh-CN" altLang="en-US" sz="2800" dirty="0">
              <a:latin typeface="微软雅黑" panose="020B0503020204020204" pitchFamily="34" charset="-122"/>
              <a:ea typeface="微软雅黑" panose="020B0503020204020204" pitchFamily="34" charset="-122"/>
            </a:endParaRPr>
          </a:p>
          <a:p>
            <a:pPr indent="539750" algn="just" fontAlgn="auto">
              <a:lnSpc>
                <a:spcPts val="4080"/>
              </a:lnSpc>
            </a:pPr>
            <a:endParaRPr sz="2800" b="1" dirty="0">
              <a:solidFill>
                <a:srgbClr val="FF0000"/>
              </a:solidFill>
              <a:latin typeface="微软雅黑" panose="020B0503020204020204" pitchFamily="34" charset="-122"/>
              <a:ea typeface="微软雅黑" panose="020B0503020204020204" pitchFamily="34" charset="-122"/>
            </a:endParaRPr>
          </a:p>
        </p:txBody>
      </p:sp>
      <p:sp>
        <p:nvSpPr>
          <p:cNvPr id="6147" name="TextBox 29"/>
          <p:cNvSpPr/>
          <p:nvPr/>
        </p:nvSpPr>
        <p:spPr>
          <a:xfrm>
            <a:off x="10511259" y="218099"/>
            <a:ext cx="1187096" cy="43053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6" name="图片 5" descr="timg"/>
          <p:cNvPicPr>
            <a:picLocks noChangeAspect="1"/>
          </p:cNvPicPr>
          <p:nvPr/>
        </p:nvPicPr>
        <p:blipFill>
          <a:blip r:embed="rId2"/>
          <a:stretch>
            <a:fillRect/>
          </a:stretch>
        </p:blipFill>
        <p:spPr>
          <a:xfrm>
            <a:off x="7439885" y="5984867"/>
            <a:ext cx="816353" cy="612804"/>
          </a:xfrm>
          <a:prstGeom prst="rect">
            <a:avLst/>
          </a:prstGeom>
        </p:spPr>
      </p:pic>
      <p:sp>
        <p:nvSpPr>
          <p:cNvPr id="38915" name="文本框 1"/>
          <p:cNvSpPr txBox="1"/>
          <p:nvPr/>
        </p:nvSpPr>
        <p:spPr>
          <a:xfrm>
            <a:off x="8434792" y="6093111"/>
            <a:ext cx="3692658" cy="43053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sz="2100" b="1" i="1" dirty="0">
                <a:solidFill>
                  <a:srgbClr val="FF0000"/>
                </a:solidFill>
                <a:latin typeface="华文隶书" panose="02010800040101010101" charset="-122"/>
                <a:ea typeface="华文隶书" panose="02010800040101010101" charset="-122"/>
              </a:rPr>
              <a:t>阳光，健康，幸福，绽放</a:t>
            </a:r>
            <a:endParaRPr lang="zh-CN" altLang="en-US" sz="2100" b="1" i="1" dirty="0">
              <a:solidFill>
                <a:srgbClr val="FF0000"/>
              </a:solidFill>
              <a:latin typeface="华文隶书" panose="02010800040101010101" charset="-122"/>
              <a:ea typeface="华文隶书" panose="02010800040101010101" charset="-122"/>
            </a:endParaRPr>
          </a:p>
        </p:txBody>
      </p:sp>
      <p:pic>
        <p:nvPicPr>
          <p:cNvPr id="5" name="图片 4" descr="timg"/>
          <p:cNvPicPr>
            <a:picLocks noChangeAspect="1"/>
          </p:cNvPicPr>
          <p:nvPr/>
        </p:nvPicPr>
        <p:blipFill>
          <a:blip r:embed="rId3"/>
          <a:stretch>
            <a:fillRect/>
          </a:stretch>
        </p:blipFill>
        <p:spPr>
          <a:xfrm>
            <a:off x="7223760" y="1209675"/>
            <a:ext cx="4775200" cy="4775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sp>
        <p:nvSpPr>
          <p:cNvPr id="3" name="文本框 2"/>
          <p:cNvSpPr txBox="1"/>
          <p:nvPr/>
        </p:nvSpPr>
        <p:spPr>
          <a:xfrm>
            <a:off x="2707315" y="859631"/>
            <a:ext cx="7405269" cy="1753235"/>
          </a:xfrm>
          <a:prstGeom prst="rect">
            <a:avLst/>
          </a:prstGeom>
          <a:noFill/>
        </p:spPr>
        <p:txBody>
          <a:bodyPr wrap="square" rtlCol="0" anchor="t">
            <a:spAutoFit/>
          </a:bodyPr>
          <a:p>
            <a:pPr algn="ctr" defTabSz="914400" eaLnBrk="0" fontAlgn="base" hangingPunct="0">
              <a:buClrTx/>
              <a:buSzTx/>
              <a:buFontTx/>
              <a:defRPr/>
            </a:pPr>
            <a:r>
              <a:rPr lang="zh-CN" altLang="en-US" sz="5400" noProof="0" dirty="0">
                <a:ln>
                  <a:noFill/>
                </a:ln>
                <a:gradFill>
                  <a:gsLst>
                    <a:gs pos="0">
                      <a:srgbClr val="E30000"/>
                    </a:gs>
                    <a:gs pos="100000">
                      <a:srgbClr val="760303"/>
                    </a:gs>
                  </a:gsLst>
                  <a:lin scaled="0"/>
                </a:gra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ea"/>
                <a:sym typeface="+mn-ea"/>
              </a:rPr>
              <a:t>吊白居易</a:t>
            </a:r>
            <a:endParaRPr kumimoji="0" lang="en-US" altLang="zh-CN" sz="5400" b="0" i="0" u="none" strike="noStrike" kern="1200" cap="none" spc="0" normalizeH="0" baseline="0" noProof="0" dirty="0">
              <a:ln>
                <a:noFill/>
              </a:ln>
              <a:gradFill>
                <a:gsLst>
                  <a:gs pos="0">
                    <a:srgbClr val="E30000"/>
                  </a:gs>
                  <a:gs pos="100000">
                    <a:srgbClr val="760303"/>
                  </a:gs>
                </a:gsLst>
                <a:lin scaled="0"/>
              </a:gra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ea"/>
            </a:endParaRPr>
          </a:p>
          <a:p>
            <a:pPr algn="ctr" defTabSz="914400" eaLnBrk="0" fontAlgn="base" hangingPunct="0">
              <a:buClrTx/>
              <a:buSzTx/>
              <a:buFontTx/>
              <a:defRPr/>
            </a:pPr>
            <a:r>
              <a:rPr lang="zh-CN" altLang="en-US" sz="5400" noProof="0" dirty="0">
                <a:ln>
                  <a:noFill/>
                </a:ln>
                <a:gradFill>
                  <a:gsLst>
                    <a:gs pos="0">
                      <a:srgbClr val="E30000"/>
                    </a:gs>
                    <a:gs pos="100000">
                      <a:srgbClr val="760303"/>
                    </a:gs>
                  </a:gsLst>
                  <a:lin scaled="0"/>
                </a:gra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ea"/>
                <a:sym typeface="+mn-ea"/>
              </a:rPr>
              <a:t>唐</a:t>
            </a:r>
            <a:r>
              <a:rPr lang="en-US" altLang="zh-CN" sz="5400" noProof="0" dirty="0">
                <a:ln>
                  <a:noFill/>
                </a:ln>
                <a:gradFill>
                  <a:gsLst>
                    <a:gs pos="0">
                      <a:srgbClr val="E30000"/>
                    </a:gs>
                    <a:gs pos="100000">
                      <a:srgbClr val="760303"/>
                    </a:gs>
                  </a:gsLst>
                  <a:lin scaled="0"/>
                </a:gra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ea"/>
                <a:sym typeface="+mn-ea"/>
              </a:rPr>
              <a:t>•</a:t>
            </a:r>
            <a:r>
              <a:rPr lang="zh-CN" altLang="en-US" sz="5400" noProof="0" dirty="0">
                <a:ln>
                  <a:noFill/>
                </a:ln>
                <a:gradFill>
                  <a:gsLst>
                    <a:gs pos="0">
                      <a:srgbClr val="E30000"/>
                    </a:gs>
                    <a:gs pos="100000">
                      <a:srgbClr val="760303"/>
                    </a:gs>
                  </a:gsLst>
                  <a:lin scaled="0"/>
                </a:gra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ea"/>
                <a:sym typeface="+mn-ea"/>
              </a:rPr>
              <a:t>李忱</a:t>
            </a:r>
            <a:endParaRPr lang="zh-CN" altLang="en-US" sz="5400" noProof="0" dirty="0">
              <a:ln>
                <a:noFill/>
              </a:ln>
              <a:gradFill>
                <a:gsLst>
                  <a:gs pos="0">
                    <a:srgbClr val="E30000"/>
                  </a:gs>
                  <a:gs pos="100000">
                    <a:srgbClr val="760303"/>
                  </a:gs>
                </a:gsLst>
                <a:lin scaled="0"/>
              </a:gra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ea"/>
              <a:sym typeface="+mn-ea"/>
            </a:endParaRPr>
          </a:p>
        </p:txBody>
      </p:sp>
      <p:sp>
        <p:nvSpPr>
          <p:cNvPr id="4" name="文本框 3"/>
          <p:cNvSpPr txBox="1"/>
          <p:nvPr/>
        </p:nvSpPr>
        <p:spPr>
          <a:xfrm>
            <a:off x="2429871" y="2947759"/>
            <a:ext cx="8536629" cy="2553335"/>
          </a:xfrm>
          <a:prstGeom prst="rect">
            <a:avLst/>
          </a:prstGeom>
          <a:noFill/>
        </p:spPr>
        <p:txBody>
          <a:bodyPr wrap="square" rtlCol="0" anchor="t">
            <a:spAutoFit/>
          </a:bodyPr>
          <a:p>
            <a:pPr algn="l" defTabSz="914400" eaLnBrk="0" fontAlgn="base" hangingPunct="0">
              <a:buClrTx/>
              <a:buSzTx/>
              <a:buFontTx/>
              <a:defRPr/>
            </a:pPr>
            <a:r>
              <a:rPr lang="zh-CN" altLang="en-US" sz="4000" b="1" noProof="0" dirty="0">
                <a:ln>
                  <a:noFill/>
                </a:ln>
                <a:solidFill>
                  <a:srgbClr val="C00000"/>
                </a:solidFill>
                <a:effectLst/>
                <a:uLnTx/>
                <a:uFillTx/>
                <a:latin typeface="华文隶书" panose="02010800040101010101" charset="-122"/>
                <a:ea typeface="华文隶书" panose="02010800040101010101" charset="-122"/>
                <a:cs typeface="+mn-ea"/>
                <a:sym typeface="+mn-ea"/>
              </a:rPr>
              <a:t>缀玉联珠六十年，谁教冥路作诗仙。</a:t>
            </a:r>
            <a:endParaRPr kumimoji="0" lang="zh-CN" altLang="en-US" sz="4000" b="1" i="0" u="none" strike="noStrike" kern="1200" cap="none" spc="0" normalizeH="0" baseline="0" noProof="0" dirty="0">
              <a:ln>
                <a:noFill/>
              </a:ln>
              <a:solidFill>
                <a:srgbClr val="C00000"/>
              </a:solidFill>
              <a:effectLst/>
              <a:uLnTx/>
              <a:uFillTx/>
              <a:latin typeface="华文隶书" panose="02010800040101010101" charset="-122"/>
              <a:ea typeface="华文隶书" panose="02010800040101010101" charset="-122"/>
              <a:cs typeface="+mn-ea"/>
            </a:endParaRPr>
          </a:p>
          <a:p>
            <a:pPr algn="l" defTabSz="914400" eaLnBrk="0" fontAlgn="base" hangingPunct="0">
              <a:buClrTx/>
              <a:buSzTx/>
              <a:buFontTx/>
              <a:defRPr/>
            </a:pPr>
            <a:r>
              <a:rPr lang="zh-CN" altLang="en-US" sz="4000" b="1" noProof="0" dirty="0">
                <a:ln>
                  <a:noFill/>
                </a:ln>
                <a:solidFill>
                  <a:srgbClr val="C00000"/>
                </a:solidFill>
                <a:effectLst/>
                <a:uLnTx/>
                <a:uFillTx/>
                <a:latin typeface="华文隶书" panose="02010800040101010101" charset="-122"/>
                <a:ea typeface="华文隶书" panose="02010800040101010101" charset="-122"/>
                <a:cs typeface="+mn-ea"/>
                <a:sym typeface="+mn-ea"/>
              </a:rPr>
              <a:t>浮云不系名居易，造化无为字乐天。</a:t>
            </a:r>
            <a:endParaRPr kumimoji="0" lang="zh-CN" altLang="en-US" sz="4000" b="1" i="0" u="none" strike="noStrike" kern="1200" cap="none" spc="0" normalizeH="0" baseline="0" noProof="0" dirty="0">
              <a:ln>
                <a:noFill/>
              </a:ln>
              <a:solidFill>
                <a:srgbClr val="C00000"/>
              </a:solidFill>
              <a:effectLst/>
              <a:uLnTx/>
              <a:uFillTx/>
              <a:latin typeface="华文隶书" panose="02010800040101010101" charset="-122"/>
              <a:ea typeface="华文隶书" panose="02010800040101010101" charset="-122"/>
              <a:cs typeface="+mn-ea"/>
            </a:endParaRPr>
          </a:p>
          <a:p>
            <a:pPr algn="l" defTabSz="914400" eaLnBrk="0" fontAlgn="base" hangingPunct="0">
              <a:buClrTx/>
              <a:buSzTx/>
              <a:buFontTx/>
              <a:defRPr/>
            </a:pPr>
            <a:r>
              <a:rPr lang="zh-CN" altLang="en-US" sz="4000" b="1" noProof="0" dirty="0">
                <a:ln>
                  <a:noFill/>
                </a:ln>
                <a:solidFill>
                  <a:srgbClr val="C00000"/>
                </a:solidFill>
                <a:effectLst/>
                <a:uLnTx/>
                <a:uFillTx/>
                <a:latin typeface="华文隶书" panose="02010800040101010101" charset="-122"/>
                <a:ea typeface="华文隶书" panose="02010800040101010101" charset="-122"/>
                <a:cs typeface="+mn-ea"/>
                <a:sym typeface="+mn-ea"/>
              </a:rPr>
              <a:t>童子解吟长恨曲，胡儿能唱琵琶篇。</a:t>
            </a:r>
            <a:endParaRPr kumimoji="0" lang="zh-CN" altLang="en-US" sz="4000" b="1" i="0" u="none" strike="noStrike" kern="1200" cap="none" spc="0" normalizeH="0" baseline="0" noProof="0" dirty="0">
              <a:ln>
                <a:noFill/>
              </a:ln>
              <a:solidFill>
                <a:srgbClr val="C00000"/>
              </a:solidFill>
              <a:effectLst/>
              <a:uLnTx/>
              <a:uFillTx/>
              <a:latin typeface="华文隶书" panose="02010800040101010101" charset="-122"/>
              <a:ea typeface="华文隶书" panose="02010800040101010101" charset="-122"/>
              <a:cs typeface="+mn-ea"/>
            </a:endParaRPr>
          </a:p>
          <a:p>
            <a:pPr algn="l" defTabSz="914400" eaLnBrk="0" fontAlgn="base" hangingPunct="0">
              <a:buClrTx/>
              <a:buSzTx/>
              <a:buFontTx/>
              <a:defRPr/>
            </a:pPr>
            <a:r>
              <a:rPr lang="zh-CN" altLang="en-US" sz="4000" b="1" noProof="0" dirty="0">
                <a:ln>
                  <a:noFill/>
                </a:ln>
                <a:solidFill>
                  <a:srgbClr val="C00000"/>
                </a:solidFill>
                <a:effectLst/>
                <a:uLnTx/>
                <a:uFillTx/>
                <a:latin typeface="华文隶书" panose="02010800040101010101" charset="-122"/>
                <a:ea typeface="华文隶书" panose="02010800040101010101" charset="-122"/>
                <a:cs typeface="+mn-ea"/>
                <a:sym typeface="+mn-ea"/>
              </a:rPr>
              <a:t>文章已满行人耳，一度思卿一怆然。</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sp>
        <p:nvSpPr>
          <p:cNvPr id="21511" name="矩形 1"/>
          <p:cNvSpPr/>
          <p:nvPr/>
        </p:nvSpPr>
        <p:spPr>
          <a:xfrm>
            <a:off x="842665" y="1688152"/>
            <a:ext cx="10930136" cy="5015865"/>
          </a:xfrm>
          <a:prstGeom prst="rect">
            <a:avLst/>
          </a:prstGeom>
          <a:noFill/>
          <a:ln w="9525">
            <a:noFill/>
          </a:ln>
        </p:spPr>
        <p:txBody>
          <a:bodyPr wrap="square">
            <a:spAutoFit/>
          </a:bodyPr>
          <a:lstStyle>
            <a:lvl1pPr marL="342900" indent="-273050" algn="l" rtl="0" eaLnBrk="0" fontAlgn="base" hangingPunct="0">
              <a:spcBef>
                <a:spcPct val="20000"/>
              </a:spcBef>
              <a:spcAft>
                <a:spcPct val="0"/>
              </a:spcAft>
              <a:buClr>
                <a:schemeClr val="accent1"/>
              </a:buClr>
              <a:buSzPct val="76000"/>
              <a:buFont typeface="Wingdings 2" panose="05020102010507070707" pitchFamily="18" charset="2"/>
              <a:buChar char=""/>
              <a:defRPr sz="2400" kern="1200">
                <a:solidFill>
                  <a:schemeClr val="tx2"/>
                </a:solidFill>
                <a:latin typeface="+mn-lt"/>
                <a:ea typeface="+mn-ea"/>
                <a:cs typeface="+mn-cs"/>
              </a:defRPr>
            </a:lvl1pPr>
            <a:lvl2pPr marL="640080" indent="-273050" algn="l" rtl="0" eaLnBrk="0" fontAlgn="base" hangingPunct="0">
              <a:spcBef>
                <a:spcPct val="20000"/>
              </a:spcBef>
              <a:spcAft>
                <a:spcPct val="0"/>
              </a:spcAft>
              <a:buClr>
                <a:schemeClr val="accent1"/>
              </a:buClr>
              <a:buSzPct val="76000"/>
              <a:buFont typeface="Wingdings 2" panose="05020102010507070707" pitchFamily="18" charset="2"/>
              <a:buChar char=""/>
              <a:defRPr sz="2200" kern="1200">
                <a:solidFill>
                  <a:schemeClr val="tx2"/>
                </a:solidFill>
                <a:latin typeface="+mn-lt"/>
                <a:ea typeface="+mn-ea"/>
                <a:cs typeface="+mn-cs"/>
              </a:defRPr>
            </a:lvl2pPr>
            <a:lvl3pPr marL="914400" indent="-228600" algn="l" rtl="0" eaLnBrk="0" fontAlgn="base" hangingPunct="0">
              <a:spcBef>
                <a:spcPct val="20000"/>
              </a:spcBef>
              <a:spcAft>
                <a:spcPct val="0"/>
              </a:spcAft>
              <a:buClr>
                <a:schemeClr val="accent1"/>
              </a:buClr>
              <a:buSzPct val="76000"/>
              <a:buFont typeface="Wingdings 2" panose="05020102010507070707" pitchFamily="18" charset="2"/>
              <a:buChar char=""/>
              <a:defRPr sz="2000" kern="1200">
                <a:solidFill>
                  <a:schemeClr val="tx2"/>
                </a:solidFill>
                <a:latin typeface="+mn-lt"/>
                <a:ea typeface="+mn-ea"/>
                <a:cs typeface="+mn-cs"/>
              </a:defRPr>
            </a:lvl3pPr>
            <a:lvl4pPr marL="1123950" indent="-228600" algn="l" rtl="0" eaLnBrk="0" fontAlgn="base" hangingPunct="0">
              <a:spcBef>
                <a:spcPct val="20000"/>
              </a:spcBef>
              <a:spcAft>
                <a:spcPct val="0"/>
              </a:spcAft>
              <a:buClr>
                <a:schemeClr val="accent1"/>
              </a:buClr>
              <a:buSzPct val="76000"/>
              <a:buFont typeface="Wingdings 2" panose="05020102010507070707" pitchFamily="18" charset="2"/>
              <a:buChar char=""/>
              <a:defRPr kern="1200">
                <a:solidFill>
                  <a:schemeClr val="tx2"/>
                </a:solidFill>
                <a:latin typeface="+mn-lt"/>
                <a:ea typeface="+mn-ea"/>
                <a:cs typeface="+mn-cs"/>
              </a:defRPr>
            </a:lvl4pPr>
            <a:lvl5pPr marL="1325880" indent="-228600" algn="l" rtl="0" eaLnBrk="0" fontAlgn="base" hangingPunct="0">
              <a:spcBef>
                <a:spcPct val="20000"/>
              </a:spcBef>
              <a:spcAft>
                <a:spcPct val="0"/>
              </a:spcAft>
              <a:buClr>
                <a:schemeClr val="accent1"/>
              </a:buClr>
              <a:buSzPct val="76000"/>
              <a:buFont typeface="Wingdings 2" panose="05020102010507070707" pitchFamily="18" charset="2"/>
              <a:buChar char=""/>
              <a:defRPr sz="1600" kern="1200">
                <a:solidFill>
                  <a:schemeClr val="tx2"/>
                </a:solidFill>
                <a:latin typeface="+mn-lt"/>
                <a:ea typeface="+mn-ea"/>
                <a:cs typeface="+mn-cs"/>
              </a:defRPr>
            </a:lvl5pPr>
          </a:lstStyle>
          <a:p>
            <a:pPr marL="0" lvl="0" indent="0">
              <a:spcBef>
                <a:spcPct val="0"/>
              </a:spcBef>
              <a:buClrTx/>
              <a:buSzTx/>
              <a:buFontTx/>
              <a:buNone/>
            </a:pP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lang="zh-CN" altLang="en-US" b="1" dirty="0">
                <a:solidFill>
                  <a:srgbClr val="0410FA"/>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“十年之间，三登科第。名落众耳，迹升清贯，出交贤俊，入侍冕旒，始得名于文章，终得罪于文章，亦其宜也。日者闻亲友间说，</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礼，吏部举选人，多以仆私试赋判为准的，其馀诗句，亦往往在人口中。</a:t>
            </a:r>
            <a:r>
              <a:rPr lang="zh-CN" altLang="en-US" b="1" dirty="0">
                <a:solidFill>
                  <a:srgbClr val="0410FA"/>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仆恧然自愧，不之信也。及再来长安，</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又闻有军使高霞寓者，欲聘娼妓，妓大夸曰：“我诵得白学士</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长恨歌</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，岂同他哉？”由是增价。</a:t>
            </a:r>
            <a:endPar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0" lvl="0" indent="0">
              <a:spcBef>
                <a:spcPct val="0"/>
              </a:spcBef>
              <a:buClrTx/>
              <a:buSzTx/>
              <a:buFontTx/>
              <a:buNone/>
            </a:pPr>
            <a:r>
              <a:rPr lang="zh-CN" altLang="en-US" b="1" dirty="0">
                <a:solidFill>
                  <a:srgbClr val="0410FA"/>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又足下书云：到通州日，见江馆柱间，有题仆诗者。何人哉？又昨过汉南日，</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适遇主人集众娱乐他宾，诸妓见仆来，指而相顾曰：此是</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秦中吟</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长恨歌</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主耳。</a:t>
            </a:r>
            <a:r>
              <a:rPr lang="zh-CN" altLang="en-US" b="1" dirty="0">
                <a:solidFill>
                  <a:srgbClr val="0410FA"/>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自长安抵江西三四千里，</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凡乡校、佛寺、逆旅、行舟之中，往往有题仆诗者；士庶、僧徒、孀妇、处女之口，每有咏仆诗者。此诚雕篆之戏，不足为多；</a:t>
            </a:r>
            <a:r>
              <a:rPr lang="zh-CN" altLang="en-US" b="1" dirty="0">
                <a:solidFill>
                  <a:srgbClr val="0410FA"/>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然今时俗所重，正在此耳。虽前贤如渊、云者，前辈如李、杜者，亦未能忘情于其间。</a:t>
            </a:r>
            <a:endParaRPr lang="zh-CN" altLang="en-US" b="1" dirty="0">
              <a:solidFill>
                <a:srgbClr val="0410FA"/>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0" lvl="0" indent="0">
              <a:spcBef>
                <a:spcPct val="0"/>
              </a:spcBef>
              <a:buClrTx/>
              <a:buSzTx/>
              <a:buFontTx/>
              <a:buNone/>
            </a:pPr>
            <a:endParaRPr lang="zh-CN" altLang="en-US" sz="2800" b="1" dirty="0">
              <a:solidFill>
                <a:srgbClr val="0410FA"/>
              </a:solidFill>
              <a:latin typeface="隶书" panose="02010509060101010101" pitchFamily="49" charset="-122"/>
              <a:ea typeface="隶书" panose="02010509060101010101" pitchFamily="49" charset="-122"/>
              <a:sym typeface="Arial" panose="020B0604020202020204" pitchFamily="34" charset="0"/>
            </a:endParaRPr>
          </a:p>
          <a:p>
            <a:pPr marL="0" lvl="0" indent="0">
              <a:spcBef>
                <a:spcPct val="0"/>
              </a:spcBef>
              <a:buClrTx/>
              <a:buSzTx/>
              <a:buFontTx/>
              <a:buNone/>
            </a:pPr>
            <a:endParaRPr lang="zh-CN" altLang="en-US" sz="2800" b="1" dirty="0">
              <a:solidFill>
                <a:srgbClr val="0410FA"/>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文本框 2"/>
          <p:cNvSpPr txBox="1"/>
          <p:nvPr/>
        </p:nvSpPr>
        <p:spPr>
          <a:xfrm>
            <a:off x="3215373" y="735829"/>
            <a:ext cx="5219700" cy="1106805"/>
          </a:xfrm>
          <a:prstGeom prst="rect">
            <a:avLst/>
          </a:prstGeom>
          <a:noFill/>
        </p:spPr>
        <p:txBody>
          <a:bodyPr wrap="none" rtlCol="0" anchor="t">
            <a:spAutoFit/>
          </a:bodyPr>
          <a:p>
            <a:pPr algn="ctr" defTabSz="914400" eaLnBrk="0" fontAlgn="base" hangingPunct="0">
              <a:buClrTx/>
              <a:buSzTx/>
              <a:buFontTx/>
              <a:defRPr/>
            </a:pPr>
            <a:r>
              <a:rPr lang="en-US" altLang="zh-CN" sz="6600" b="1" noProof="0" dirty="0">
                <a:ln>
                  <a:noFill/>
                </a:ln>
                <a:solidFill>
                  <a:srgbClr val="FF0000"/>
                </a:solidFill>
                <a:effectLst>
                  <a:outerShdw blurRad="38100" dist="38100" dir="2700000" algn="tl">
                    <a:srgbClr val="000000">
                      <a:alpha val="43137"/>
                    </a:srgbClr>
                  </a:outerShdw>
                </a:effectLst>
                <a:uLnTx/>
                <a:uFillTx/>
                <a:latin typeface="华文隶书" panose="02010800040101010101" charset="-122"/>
                <a:ea typeface="华文隶书" panose="02010800040101010101" charset="-122"/>
                <a:cs typeface="+mn-ea"/>
                <a:sym typeface="+mn-ea"/>
              </a:rPr>
              <a:t>《</a:t>
            </a:r>
            <a:r>
              <a:rPr lang="zh-CN" altLang="en-US" sz="6600" b="1" noProof="0" dirty="0">
                <a:ln>
                  <a:noFill/>
                </a:ln>
                <a:solidFill>
                  <a:srgbClr val="FF0000"/>
                </a:solidFill>
                <a:effectLst>
                  <a:outerShdw blurRad="38100" dist="38100" dir="2700000" algn="tl">
                    <a:srgbClr val="000000">
                      <a:alpha val="43137"/>
                    </a:srgbClr>
                  </a:outerShdw>
                </a:effectLst>
                <a:uLnTx/>
                <a:uFillTx/>
                <a:latin typeface="华文隶书" panose="02010800040101010101" charset="-122"/>
                <a:ea typeface="华文隶书" panose="02010800040101010101" charset="-122"/>
                <a:cs typeface="+mn-ea"/>
                <a:sym typeface="+mn-ea"/>
              </a:rPr>
              <a:t>与元九书</a:t>
            </a:r>
            <a:r>
              <a:rPr lang="en-US" altLang="zh-CN" sz="6600" b="1" noProof="0" dirty="0">
                <a:ln>
                  <a:noFill/>
                </a:ln>
                <a:solidFill>
                  <a:srgbClr val="FF0000"/>
                </a:solidFill>
                <a:effectLst>
                  <a:outerShdw blurRad="38100" dist="38100" dir="2700000" algn="tl">
                    <a:srgbClr val="000000">
                      <a:alpha val="43137"/>
                    </a:srgbClr>
                  </a:outerShdw>
                </a:effectLst>
                <a:uLnTx/>
                <a:uFillTx/>
                <a:latin typeface="华文隶书" panose="02010800040101010101" charset="-122"/>
                <a:ea typeface="华文隶书" panose="02010800040101010101" charset="-122"/>
                <a:cs typeface="+mn-ea"/>
                <a:sym typeface="+mn-ea"/>
              </a:rPr>
              <a:t>》</a:t>
            </a:r>
            <a:endParaRPr lang="en-US" altLang="zh-CN" sz="6600" b="1" noProof="0" dirty="0">
              <a:ln>
                <a:noFill/>
              </a:ln>
              <a:solidFill>
                <a:srgbClr val="FF0000"/>
              </a:solidFill>
              <a:effectLst>
                <a:outerShdw blurRad="38100" dist="38100" dir="2700000" algn="tl">
                  <a:srgbClr val="000000">
                    <a:alpha val="43137"/>
                  </a:srgbClr>
                </a:outerShdw>
              </a:effectLst>
              <a:uLnTx/>
              <a:uFillTx/>
              <a:latin typeface="华文隶书" panose="02010800040101010101" charset="-122"/>
              <a:ea typeface="华文隶书" panose="02010800040101010101" charset="-122"/>
              <a:cs typeface="+mn-ea"/>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sp>
        <p:nvSpPr>
          <p:cNvPr id="6" name="文本框 5"/>
          <p:cNvSpPr txBox="1"/>
          <p:nvPr/>
        </p:nvSpPr>
        <p:spPr>
          <a:xfrm>
            <a:off x="708698" y="787937"/>
            <a:ext cx="10774023" cy="5664200"/>
          </a:xfrm>
          <a:prstGeom prst="rect">
            <a:avLst/>
          </a:prstGeom>
          <a:noFill/>
        </p:spPr>
        <p:txBody>
          <a:bodyPr wrap="square" lIns="108759" tIns="54380" rIns="108759" bIns="54380" rtlCol="0" anchor="t">
            <a:spAutoFit/>
          </a:bodyPr>
          <a:lstStyle/>
          <a:p>
            <a:pPr defTabSz="1088390" fontAlgn="base">
              <a:lnSpc>
                <a:spcPts val="3095"/>
              </a:lnSpc>
              <a:spcBef>
                <a:spcPct val="0"/>
              </a:spcBef>
              <a:spcAft>
                <a:spcPct val="0"/>
              </a:spcAft>
            </a:pPr>
            <a:r>
              <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一、 勤奋神童， 出生乱世：</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唐代宗大历七年（772年）正月，白居易出生于河南新郑的一个“世敦儒业”的中小官僚家庭。白居易出生之后不久，家乡便发生了战争。藩镇李正己割据河南十余州，战火烧得民不聊生。白居易二岁时，任巩县县令的祖父卒于长安，紧接他的祖母又病故。白居易的父亲白季庚先由宋州司户参军授徐州彭城县县令（780年），一年后因白季庚与徐州刺史李洧坚守徐州有功，升任徐州别驾，为躲避徐州战乱，他把家眷送往宿州符离安居。白居易得以在宿州符离度过了童年时光。  而白居易聪颖过人，读书十分刻苦，读得口都生出了疮，手都磨出了茧，年纪轻轻的，头发全都白了。 </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sz="2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《与元九书》</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仆始生六七月时，乳母抱弄于书屏下，有指“之”字“无”字示仆者，仆口未能言，心已默识。后有问此二字者，虽百十其试，而指之不差。则知仆宿习之缘，已在文字中矣。及五六岁，便学为诗。九岁，谙识声韵。十五六，始知有进士，苦节读书。二十已来，昼课赋，夜课书，间又课诗，不遑寝息矣。以至于口舌成疮，手肘成胝，既壮而肤革不丰盈，未老而齿发早衰白，瞀然如飞绳垂珠在眸子中者，动以万数，盖以苦学力文之所致。又自悲矣！</a:t>
            </a:r>
            <a:r>
              <a:rPr lang="en-US" altLang="zh-CN" sz="20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7362" name="文本占位符 527361"/>
          <p:cNvSpPr/>
          <p:nvPr>
            <p:ph type="body" idx="1"/>
          </p:nvPr>
        </p:nvSpPr>
        <p:spPr>
          <a:xfrm>
            <a:off x="695960" y="908050"/>
            <a:ext cx="10799763" cy="4523105"/>
          </a:xfrm>
        </p:spPr>
        <p:txBody>
          <a:bodyPr>
            <a:spAutoFit/>
          </a:bodyPr>
          <a:p>
            <a:pPr>
              <a:lnSpc>
                <a:spcPct val="150000"/>
              </a:lnSpc>
              <a:spcBef>
                <a:spcPts val="0"/>
              </a:spcBef>
              <a:buClr>
                <a:schemeClr val="accent1"/>
              </a:buClr>
              <a:buNone/>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长恨歌</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是一首长篇叙事诗，语言精练，形象优美，抒情极有特点，中间又有不少名句，我们可以在诵读中体悟其意蕴美和情感美，探讨其主题思想。</a:t>
            </a:r>
            <a:endParaRPr lang="zh-CN" altLang="en-US" sz="2400" dirty="0">
              <a:latin typeface="微软雅黑" panose="020B0503020204020204" pitchFamily="34" charset="-122"/>
              <a:ea typeface="微软雅黑" panose="020B0503020204020204" pitchFamily="34" charset="-122"/>
            </a:endParaRPr>
          </a:p>
          <a:p>
            <a:pPr>
              <a:lnSpc>
                <a:spcPct val="150000"/>
              </a:lnSpc>
              <a:spcBef>
                <a:spcPts val="0"/>
              </a:spcBef>
              <a:buClr>
                <a:schemeClr val="accent1"/>
              </a:buClr>
              <a:buNone/>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湘夫人</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是一首祭神曲，用楚辞的形式写成，表达的是湘君对湘夫人的思慕之情，诗歌的形式和艺术都独具特色。</a:t>
            </a:r>
            <a:endParaRPr lang="zh-CN" altLang="en-US" sz="2400" dirty="0">
              <a:latin typeface="微软雅黑" panose="020B0503020204020204" pitchFamily="34" charset="-122"/>
              <a:ea typeface="微软雅黑" panose="020B0503020204020204" pitchFamily="34" charset="-122"/>
            </a:endParaRPr>
          </a:p>
          <a:p>
            <a:pPr>
              <a:lnSpc>
                <a:spcPct val="150000"/>
              </a:lnSpc>
              <a:spcBef>
                <a:spcPts val="0"/>
              </a:spcBef>
              <a:buClr>
                <a:schemeClr val="accent1"/>
              </a:buClr>
              <a:buNone/>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拟行路难</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是乐府杂曲，表达的是诗人的一股不平之气，一种悲愤之情。学习时要简要鉴赏其思想感情和艺术特点。</a:t>
            </a:r>
            <a:endParaRPr lang="zh-CN" altLang="en-US" sz="2400" dirty="0">
              <a:latin typeface="微软雅黑" panose="020B0503020204020204" pitchFamily="34" charset="-122"/>
              <a:ea typeface="微软雅黑" panose="020B0503020204020204" pitchFamily="34" charset="-122"/>
            </a:endParaRPr>
          </a:p>
          <a:p>
            <a:pPr>
              <a:lnSpc>
                <a:spcPct val="150000"/>
              </a:lnSpc>
              <a:spcBef>
                <a:spcPts val="0"/>
              </a:spcBef>
              <a:buClr>
                <a:schemeClr val="accent1"/>
              </a:buClr>
              <a:buNone/>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蜀相</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是杜甫的代表作之一。应该学习这首诗借古抒情的写法，理解诗中表达的思想感情，并能从作者的身世、思想中加深领会。</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sp>
        <p:nvSpPr>
          <p:cNvPr id="3" name="文本框 2"/>
          <p:cNvSpPr txBox="1"/>
          <p:nvPr/>
        </p:nvSpPr>
        <p:spPr>
          <a:xfrm>
            <a:off x="1117569" y="2020831"/>
            <a:ext cx="10433023" cy="3415030"/>
          </a:xfrm>
          <a:prstGeom prst="rect">
            <a:avLst/>
          </a:prstGeom>
          <a:noFill/>
        </p:spPr>
        <p:txBody>
          <a:bodyPr wrap="square" rtlCol="0" anchor="t">
            <a:spAutoFit/>
          </a:bodyPr>
          <a:p>
            <a:pPr algn="l" defTabSz="914400" eaLnBrk="0" fontAlgn="base" hangingPunct="0">
              <a:buFontTx/>
            </a:pPr>
            <a:r>
              <a:rPr lang="en-US" altLang="zh-CN" sz="3600" b="1" dirty="0">
                <a:solidFill>
                  <a:srgbClr val="0410FA"/>
                </a:solidFill>
                <a:latin typeface="华文隶书" panose="02010800040101010101" charset="-122"/>
                <a:ea typeface="华文隶书" panose="02010800040101010101" charset="-122"/>
                <a:cs typeface="+mn-ea"/>
                <a:sym typeface="+mn-ea"/>
              </a:rPr>
              <a:t>            </a:t>
            </a:r>
            <a:r>
              <a:rPr lang="zh-CN" altLang="en-US" sz="3600" b="1" dirty="0">
                <a:solidFill>
                  <a:srgbClr val="0410FA"/>
                </a:solidFill>
                <a:latin typeface="微软雅黑" panose="020B0503020204020204" pitchFamily="34" charset="-122"/>
                <a:ea typeface="微软雅黑" panose="020B0503020204020204" pitchFamily="34" charset="-122"/>
                <a:cs typeface="微软雅黑" panose="020B0503020204020204" pitchFamily="34" charset="-122"/>
                <a:sym typeface="+mn-ea"/>
              </a:rPr>
              <a:t>居易字乐天，太原人。弱冠，名未振，观光上国，谒顾况。况，吴人，恃才少所推可，因谑之曰：“长安百物皆贵，居大不易。”及览诗卷，至“离离原上草，一岁一枯荣。野火烧不尽，春风吹又生”，乃叹曰：“有句如此，居天下亦不难。老夫前言戏之耳。”</a:t>
            </a:r>
            <a:endParaRPr lang="zh-CN" altLang="en-US" sz="3600" b="1" dirty="0">
              <a:solidFill>
                <a:srgbClr val="0410FA"/>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3269930" y="822173"/>
            <a:ext cx="5676900" cy="1198880"/>
          </a:xfrm>
          <a:prstGeom prst="rect">
            <a:avLst/>
          </a:prstGeom>
          <a:noFill/>
        </p:spPr>
        <p:txBody>
          <a:bodyPr wrap="none" rtlCol="0" anchor="t">
            <a:spAutoFit/>
          </a:bodyPr>
          <a:p>
            <a:pPr algn="ctr" defTabSz="914400" eaLnBrk="0" fontAlgn="base" hangingPunct="0">
              <a:buClrTx/>
              <a:buSzTx/>
              <a:buFontTx/>
              <a:defRPr/>
            </a:pPr>
            <a:r>
              <a:rPr lang="en-US" altLang="zh-CN" sz="7200" b="1"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ea"/>
                <a:sym typeface="+mn-ea"/>
              </a:rPr>
              <a:t>《</a:t>
            </a:r>
            <a:r>
              <a:rPr lang="zh-CN" altLang="en-US" sz="7200" b="1"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ea"/>
                <a:sym typeface="+mn-ea"/>
              </a:rPr>
              <a:t>唐才子传</a:t>
            </a:r>
            <a:r>
              <a:rPr lang="en-US" altLang="zh-CN" sz="7200" b="1"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ea"/>
                <a:sym typeface="+mn-ea"/>
              </a:rPr>
              <a:t>》</a:t>
            </a:r>
            <a:endParaRPr lang="en-US" altLang="zh-CN" sz="7200" b="1"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ea"/>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sp>
        <p:nvSpPr>
          <p:cNvPr id="6" name="文本框 5"/>
          <p:cNvSpPr txBox="1"/>
          <p:nvPr/>
        </p:nvSpPr>
        <p:spPr>
          <a:xfrm>
            <a:off x="708698" y="867297"/>
            <a:ext cx="10774023" cy="5664200"/>
          </a:xfrm>
          <a:prstGeom prst="rect">
            <a:avLst/>
          </a:prstGeom>
          <a:noFill/>
        </p:spPr>
        <p:txBody>
          <a:bodyPr wrap="square" lIns="108759" tIns="54380" rIns="108759" bIns="54380" rtlCol="0" anchor="t">
            <a:spAutoFit/>
          </a:bodyPr>
          <a:lstStyle/>
          <a:p>
            <a:pPr defTabSz="1088390" fontAlgn="base">
              <a:lnSpc>
                <a:spcPts val="3095"/>
              </a:lnSpc>
              <a:spcBef>
                <a:spcPct val="0"/>
              </a:spcBef>
              <a:spcAft>
                <a:spcPct val="0"/>
              </a:spcAft>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二、雁塔题名，初入官场：</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、公元</a:t>
            </a:r>
            <a:r>
              <a:rPr lang="en-US" altLang="zh-CN"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800</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年，唐德宗贞元16年，29岁中进士。</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“慈恩塔下题名处，十七人中最少年。” </a:t>
            </a:r>
            <a:endPar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2、唐德宗贞元18年，公元802年与元稹</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同举书判拔萃科。</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十九年春，公元803年。授秘书省校书郎。</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、元和元年公元806年，罢校书郎，同年，才识兼茂明于体用科及第，授周至县尉，作《观刈麦》、《长恨歌》。</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4、公元807年，任进士考官，集贤校理，翰林学士。</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5、公元808年，元和三年5月，任左拾遗。806年，白居易罢校书郎。同年四月试才识兼茂明于体用科，及第，授盩庢县（今西安周至县）尉。807年，任进士考官、集贤校理，授翰林学士。</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、公元808年任左拾遗，迎娶杨虞卿（</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历任弘文馆学士、给事中、工部侍郎，京兆尹</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）从妹为妻。</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、公元810年改任京兆府户部参军，</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811年母亲陈氏去世，离职丁忧，归下邽。</a:t>
            </a:r>
            <a:endPar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公元814年回长安，授太子左赞善大夫。任左拾遗时，白居易认为自己受到喜好文学的皇帝赏识提拔，故希望以尽言官之职责报答知遇之恩，因此频繁上书言事，并写大量的反应社会现实的诗歌，希望以此补察时政，乃至于当面指出皇帝的错误。白居易上书言事多获接纳，然而他言事的直接，曾令唐宪宗感到不快而向李绛抱怨：“白居易小子，是朕拔擢致名位，而无礼于朕，朕实难奈。”李绛认为这是白居易的一片忠心，而劝谏宪宗广开言路。</a:t>
            </a:r>
            <a:endPar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endPar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6" grpId="2"/>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sp>
        <p:nvSpPr>
          <p:cNvPr id="6" name="文本框 5"/>
          <p:cNvSpPr txBox="1"/>
          <p:nvPr/>
        </p:nvSpPr>
        <p:spPr>
          <a:xfrm>
            <a:off x="708698" y="787937"/>
            <a:ext cx="10774023" cy="6855460"/>
          </a:xfrm>
          <a:prstGeom prst="rect">
            <a:avLst/>
          </a:prstGeom>
          <a:noFill/>
        </p:spPr>
        <p:txBody>
          <a:bodyPr wrap="square" lIns="108759" tIns="54380" rIns="108759" bIns="54380" rtlCol="0" anchor="t">
            <a:spAutoFit/>
          </a:bodyPr>
          <a:lstStyle/>
          <a:p>
            <a:pPr defTabSz="1088390" fontAlgn="base">
              <a:lnSpc>
                <a:spcPts val="3095"/>
              </a:lnSpc>
              <a:spcBef>
                <a:spcPct val="0"/>
              </a:spcBef>
              <a:spcAft>
                <a:spcPct val="0"/>
              </a:spcAft>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 肱股诤臣， 贬谪江州：</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越职言事</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元和十年（815年）六月三日，大唐宰相武元衡赴大明宫上朝途中被平卢节度使李师道遣刺客刺死。同时上朝的副手裴度同样遇刺受伤。 宰相武元衡遇刺身亡，白居易上表主张严缉凶手，被认为是越职言事。</a:t>
            </a:r>
            <a:endPar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违背孝道</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其后白居易又被诽谤：母亲看花而坠井去世，白居易却著有“赏花”及“新井”诗，有害名教。遂以此为理由贬为江州（今江西九江）司马。818年，白居易的弟弟白行简至江州与白居易相聚。当白居易被任命为忠州刺史时，白行简也一同与兄长溯江而上。途中与元稹相遇于黄牛峡，三人相游之处被称为三游洞。</a:t>
            </a:r>
            <a:endPar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兼济天下</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独善其身</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白居易的母亲虽因看花坠井去世，然而白居易早有许多咏花之作，而依宋代的纪录，新井诗作于元和元年左右（新井诗今已失传），可见此事不能构成罪名。他被贬谪的主因，很可能与他写讽谕作品而得罪当权者有关。贬谪江州是白居易一生的转折点：在此之前他以“兼济”为志，希望能做对国家人民有益的贡献；至此之后他的行事渐渐转向“独善其身”，虽仍有关怀人民的心，表现出的行动却已无过去的火花了。然而白居易在江州虽不得志，大体上仍能恬然自处，曾在庐山香炉峰北建草堂，并与当地的僧人交游。</a:t>
            </a:r>
            <a:endPar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endPar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6" grpId="2"/>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sp>
        <p:nvSpPr>
          <p:cNvPr id="6" name="文本框 5"/>
          <p:cNvSpPr txBox="1"/>
          <p:nvPr/>
        </p:nvSpPr>
        <p:spPr>
          <a:xfrm>
            <a:off x="708698" y="787937"/>
            <a:ext cx="10774023" cy="5664200"/>
          </a:xfrm>
          <a:prstGeom prst="rect">
            <a:avLst/>
          </a:prstGeom>
          <a:noFill/>
        </p:spPr>
        <p:txBody>
          <a:bodyPr wrap="square" lIns="108759" tIns="54380" rIns="108759" bIns="54380" rtlCol="0" anchor="t">
            <a:spAutoFit/>
          </a:bodyPr>
          <a:lstStyle/>
          <a:p>
            <a:pPr defTabSz="1088390" fontAlgn="base">
              <a:lnSpc>
                <a:spcPts val="3095"/>
              </a:lnSpc>
              <a:spcBef>
                <a:spcPct val="0"/>
              </a:spcBef>
              <a:spcAft>
                <a:spcPct val="0"/>
              </a:spcAft>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四、  任职苏杭，心系百姓：</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、宠命优渥： 公元</a:t>
            </a:r>
            <a:r>
              <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819年到任。820年夏，被召回长安，任尚书司门员外郎。</a:t>
            </a:r>
            <a:r>
              <a:rPr lang="en-US" altLang="zh-CN"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20年冬，转任主客郎中、知制诰。821年，加朝散大夫，始正式著五品绯色朝服，（绯色即朱色，为五品以上官员所用的服色）。转上柱国，又转中书舍人。</a:t>
            </a:r>
            <a:endPar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、请求外任：</a:t>
            </a:r>
            <a:r>
              <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822年，白居易上书论当时河北的军事，不被采用，于是请求到外地任职，7月被任命为杭州刺史，10月到任。任内有修筑西湖堤防、疏浚六井等政绩。824年5月，任太子左庶子分司东都，秋天至洛阳，在洛阳履道里购宅。825年，被任命为苏州刺史，5月到任。826年因病去职，后与刘禹锡相伴游览于扬州、楚州一带。</a:t>
            </a:r>
            <a:endPar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、杭州政绩：</a:t>
            </a:r>
            <a:r>
              <a:rPr lang="zh-CN" altLang="en-US"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在杭州刺史任内，见杭州有六口古井因年久失修，便主持疏浚六井，以解决杭州人饮水问题。又见西湖淤塞农田干旱，因此修堤蓄积湖水，以利灌溉，舒缓旱灾所造成的危害，并作《钱塘湖石记》，将治理湖水的政策、方式与注意事项，刻石置于湖边，供后人知晓，对后来杭州的治理湖水有很大的影响。离任前，白居易将一笔官俸留在州库之中作为基金，以供后来治理杭州的官员公务上的周转，事后再补回原数。当这笔基金一直运作到黄巢之乱时，当黄巢抵达杭州，文书多焚烧散失，这笔基金才不知去向。</a:t>
            </a:r>
            <a:endPar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74699"/>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sp>
        <p:nvSpPr>
          <p:cNvPr id="6" name="文本框 5"/>
          <p:cNvSpPr txBox="1"/>
          <p:nvPr/>
        </p:nvSpPr>
        <p:spPr>
          <a:xfrm>
            <a:off x="708705" y="690752"/>
            <a:ext cx="10655867" cy="5664200"/>
          </a:xfrm>
          <a:prstGeom prst="rect">
            <a:avLst/>
          </a:prstGeom>
          <a:noFill/>
        </p:spPr>
        <p:txBody>
          <a:bodyPr wrap="square" lIns="108759" tIns="54380" rIns="108759" bIns="54380" rtlCol="0" anchor="t">
            <a:spAutoFit/>
          </a:bodyPr>
          <a:lstStyle/>
          <a:p>
            <a:pPr defTabSz="1088390" fontAlgn="base">
              <a:lnSpc>
                <a:spcPts val="3095"/>
              </a:lnSpc>
              <a:spcBef>
                <a:spcPct val="0"/>
              </a:spcBef>
              <a:spcAft>
                <a:spcPct val="0"/>
              </a:spcAft>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四、任职苏杭，心系百姓：</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、编撰诗集：</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当白居易在杭州时，元稹亦从宰相转任浙东观察使，浙东、杭州相去并非太远，因而二人之间有许多往还的赠答诗篇。当白居易任满离开杭州时，元稹要求白居易交出全部的作品，编成《白氏长庆集》五十卷。</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、苏州政绩：</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 在苏州刺史任内，白居易为了便利苏州水陆交通，开凿了一条长七里西起虎丘东至阊门的山塘河，山塘河河北修建道路，叫“七里山塘”，简称“山塘街”。 </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五、夕阳人生，独善其身：</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、任职两都：</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 827年，白居易至长安任秘书监，配紫金鱼袋，换穿紫色朝服（三品以上官员所用的服色）。828年，转任刑部侍郎，封晋阳县男。829年春，因病改授与太子宾客分司，回洛阳履道里。830年12月，任河南尹。</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、撰写墓志：</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831年七月元稹去世。832年，为元稹撰写墓志铭，元家给白居易润笔的六七十万钱，白居易将全数布施于洛阳香山寺。</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元白</a:t>
            </a: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二人为诗文挚友，</a:t>
            </a: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新乐府运动，</a:t>
            </a: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诗歌革新运动，由唐代诗人白居易、元稹、张籍、李绅等所倡导。）</a:t>
            </a:r>
            <a:endPar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、因病致仕：</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833年，因病免河南尹，再任太子宾客分司。835年，被任命为同州刺史，辞不赴任，后改任命为太子少傅分司东都，封冯翊县侯，仍留在洛阳。839年10月得风疾。841年，罢太子少傅，停俸。842年，以刑部尚书致仕，领取半俸。</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6" grpId="2"/>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51" name="TextBox 11"/>
          <p:cNvSpPr>
            <a:spLocks noChangeArrowheads="1"/>
          </p:cNvSpPr>
          <p:nvPr/>
        </p:nvSpPr>
        <p:spPr bwMode="auto">
          <a:xfrm>
            <a:off x="1638300" y="960000"/>
            <a:ext cx="891540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5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隶书" panose="02010800040101010101" charset="-122"/>
                <a:ea typeface="华文隶书" panose="02010800040101010101" charset="-122"/>
                <a:cs typeface="+mn-cs"/>
              </a:rPr>
              <a:t>《</a:t>
            </a:r>
            <a:r>
              <a:rPr kumimoji="0" lang="zh-CN" altLang="en-US" sz="5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隶书" panose="02010800040101010101" charset="-122"/>
                <a:ea typeface="华文隶书" panose="02010800040101010101" charset="-122"/>
                <a:cs typeface="+mn-cs"/>
              </a:rPr>
              <a:t>与元九书</a:t>
            </a:r>
            <a:r>
              <a:rPr kumimoji="0" lang="en-US" altLang="zh-CN" sz="5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隶书" panose="02010800040101010101" charset="-122"/>
                <a:ea typeface="华文隶书" panose="02010800040101010101" charset="-122"/>
                <a:cs typeface="+mn-cs"/>
              </a:rPr>
              <a:t>》</a:t>
            </a:r>
            <a:endParaRPr kumimoji="0" lang="en-US" altLang="zh-CN" sz="5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隶书" panose="02010800040101010101" charset="-122"/>
              <a:ea typeface="华文隶书" panose="02010800040101010101" charset="-122"/>
              <a:cs typeface="+mn-cs"/>
            </a:endParaRPr>
          </a:p>
        </p:txBody>
      </p:sp>
      <p:sp>
        <p:nvSpPr>
          <p:cNvPr id="107527" name="矩形 1"/>
          <p:cNvSpPr>
            <a:spLocks noChangeArrowheads="1"/>
          </p:cNvSpPr>
          <p:nvPr/>
        </p:nvSpPr>
        <p:spPr bwMode="auto">
          <a:xfrm>
            <a:off x="962658" y="1933852"/>
            <a:ext cx="10833634" cy="3538220"/>
          </a:xfrm>
          <a:prstGeom prst="rect">
            <a:avLst/>
          </a:prstGeom>
          <a:noFill/>
          <a:ln>
            <a:noFill/>
          </a:ln>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FF0000"/>
                </a:solidFill>
                <a:effectLst/>
                <a:uLnTx/>
                <a:uFillTx/>
                <a:latin typeface="华文隶书" panose="02010800040101010101" charset="-122"/>
                <a:ea typeface="华文隶书" panose="02010800040101010101" charset="-122"/>
                <a:cs typeface="+mn-cs"/>
              </a:rPr>
              <a:t>   </a:t>
            </a:r>
            <a:r>
              <a:rPr kumimoji="0" lang="zh-CN" altLang="en-US" sz="28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2800" b="1" i="0" u="none" strike="noStrike" kern="1200" cap="none" spc="0" normalizeH="0" baseline="0" noProof="0" dirty="0" smtClean="0">
                <a:ln>
                  <a:noFill/>
                </a:ln>
                <a:solidFill>
                  <a:srgbClr val="0410F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仆</a:t>
            </a:r>
            <a:r>
              <a:rPr kumimoji="0" lang="zh-CN" altLang="en-US" sz="2800" b="1" i="0" u="none" strike="noStrike" kern="1200" cap="none" spc="0" normalizeH="0" baseline="0" noProof="0" dirty="0">
                <a:ln>
                  <a:noFill/>
                </a:ln>
                <a:solidFill>
                  <a:srgbClr val="0410F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当此日，擢在翰林，身是谏官，月请谏纸，启奏之间，</a:t>
            </a:r>
            <a:r>
              <a:rPr kumimoji="0" lang="zh-CN" altLang="en-US"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有可以救济人病，裨补时阙，而难于指言者，辄咏歌之，欲稍稍进闻于上。上以广宸听，副忧勤；次以酬恩奖，塞言责；下以复吾平生之志。</a:t>
            </a:r>
            <a:r>
              <a:rPr kumimoji="0" lang="zh-CN" altLang="en-US" sz="2800" b="1" i="0" u="none" strike="noStrike" kern="1200" cap="none" spc="0" normalizeH="0" baseline="0" noProof="0" dirty="0">
                <a:ln>
                  <a:noFill/>
                </a:ln>
                <a:solidFill>
                  <a:srgbClr val="0410F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岂图志未就而悔已生，言未闻谤已成矣。又请为左右终言之。</a:t>
            </a:r>
            <a:r>
              <a:rPr kumimoji="0" lang="zh-CN" altLang="en-US"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凡闻仆</a:t>
            </a:r>
            <a:r>
              <a:rPr kumimoji="0" lang="en-US" altLang="zh-CN"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贺雨</a:t>
            </a:r>
            <a:r>
              <a:rPr kumimoji="0" lang="en-US" altLang="zh-CN"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诗，众口籍籍，以为非宜矣。闻仆</a:t>
            </a:r>
            <a:r>
              <a:rPr kumimoji="0" lang="en-US" altLang="zh-CN"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哭孔戡</a:t>
            </a:r>
            <a:r>
              <a:rPr kumimoji="0" lang="en-US" altLang="zh-CN"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诗，众面脉脉，尽不悦矣。闻</a:t>
            </a:r>
            <a:r>
              <a:rPr kumimoji="0" lang="en-US" altLang="zh-CN"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秦中吟</a:t>
            </a:r>
            <a:r>
              <a:rPr kumimoji="0" lang="en-US" altLang="zh-CN"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，则权豪贵近者，相目而变色矣。</a:t>
            </a:r>
            <a:r>
              <a:rPr kumimoji="0" lang="zh-CN" altLang="en-US" sz="2800" b="1" i="0" u="none" strike="noStrike" kern="1200" cap="none" spc="0" normalizeH="0" baseline="0" noProof="0" dirty="0">
                <a:ln>
                  <a:noFill/>
                </a:ln>
                <a:solidFill>
                  <a:srgbClr val="0410F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闻</a:t>
            </a:r>
            <a:r>
              <a:rPr kumimoji="0" lang="en-US" altLang="zh-CN" sz="2800" b="1" i="0" u="none" strike="noStrike" kern="1200" cap="none" spc="0" normalizeH="0" baseline="0" noProof="0" dirty="0">
                <a:ln>
                  <a:noFill/>
                </a:ln>
                <a:solidFill>
                  <a:srgbClr val="0410F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b="1" i="0" u="none" strike="noStrike" kern="1200" cap="none" spc="0" normalizeH="0" baseline="0" noProof="0" dirty="0">
                <a:ln>
                  <a:noFill/>
                </a:ln>
                <a:solidFill>
                  <a:srgbClr val="0410F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登乐游园</a:t>
            </a:r>
            <a:r>
              <a:rPr kumimoji="0" lang="en-US" altLang="zh-CN" sz="2800" b="1" i="0" u="none" strike="noStrike" kern="1200" cap="none" spc="0" normalizeH="0" baseline="0" noProof="0" dirty="0">
                <a:ln>
                  <a:noFill/>
                </a:ln>
                <a:solidFill>
                  <a:srgbClr val="0410F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b="1" i="0" u="none" strike="noStrike" kern="1200" cap="none" spc="0" normalizeH="0" baseline="0" noProof="0" dirty="0">
                <a:ln>
                  <a:noFill/>
                </a:ln>
                <a:solidFill>
                  <a:srgbClr val="0410F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寄足下诗，则执政柄者扼腕矣。</a:t>
            </a:r>
            <a:r>
              <a:rPr kumimoji="0" lang="zh-CN" altLang="en-US"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闻</a:t>
            </a:r>
            <a:r>
              <a:rPr kumimoji="0" lang="en-US" altLang="zh-CN"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宿紫阁村</a:t>
            </a:r>
            <a:r>
              <a:rPr kumimoji="0" lang="en-US" altLang="zh-CN"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诗，则握军要者切齿矣。</a:t>
            </a:r>
            <a:r>
              <a:rPr kumimoji="0" lang="zh-CN" altLang="en-US" sz="2800" b="1" i="0" u="none" strike="noStrike" kern="1200" cap="none" spc="0" normalizeH="0" baseline="0" noProof="0" dirty="0">
                <a:ln>
                  <a:noFill/>
                </a:ln>
                <a:solidFill>
                  <a:srgbClr val="0410F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大率如此，不可遍举</a:t>
            </a:r>
            <a:r>
              <a:rPr kumimoji="0" lang="zh-CN" altLang="en-US" sz="2800" b="1" i="0" u="none" strike="noStrike" kern="1200" cap="none" spc="0" normalizeH="0" baseline="0" noProof="0" dirty="0" smtClean="0">
                <a:ln>
                  <a:noFill/>
                </a:ln>
                <a:solidFill>
                  <a:srgbClr val="0410F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2800" b="1" i="0" u="none" strike="noStrike" kern="1200" cap="none" spc="0" normalizeH="0" baseline="0" noProof="0" dirty="0" smtClean="0">
              <a:ln>
                <a:noFill/>
              </a:ln>
              <a:solidFill>
                <a:srgbClr val="0410F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3" name="图片 2"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74699"/>
            <a:ext cx="3692658" cy="384810"/>
          </a:xfrm>
          <a:prstGeom prst="rect">
            <a:avLst/>
          </a:prstGeom>
          <a:noFill/>
          <a:ln w="9525">
            <a:noFill/>
          </a:ln>
        </p:spPr>
        <p:txBody>
          <a:bodyPr wrap="square" lIns="108759" tIns="54380" rIns="108759" bIns="54380" anchor="t">
            <a:spAutoFit/>
          </a:bodyPr>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51" name="TextBox 11"/>
          <p:cNvSpPr>
            <a:spLocks noChangeArrowheads="1"/>
          </p:cNvSpPr>
          <p:nvPr/>
        </p:nvSpPr>
        <p:spPr bwMode="auto">
          <a:xfrm>
            <a:off x="1979740" y="796777"/>
            <a:ext cx="9144212"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a:t>
            </a:r>
            <a:r>
              <a:rPr kumimoji="0" lang="zh-CN" altLang="en-US"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秦中吟十首·轻肥</a:t>
            </a:r>
            <a:r>
              <a:rPr kumimoji="0" lang="en-US" altLang="zh-CN"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a:t>
            </a:r>
            <a:endParaRPr kumimoji="0" lang="en-US" altLang="zh-CN"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endParaRPr>
          </a:p>
        </p:txBody>
      </p:sp>
      <p:sp>
        <p:nvSpPr>
          <p:cNvPr id="32774" name="矩形 1"/>
          <p:cNvSpPr/>
          <p:nvPr/>
        </p:nvSpPr>
        <p:spPr>
          <a:xfrm>
            <a:off x="4072947" y="1437374"/>
            <a:ext cx="5007318" cy="4461510"/>
          </a:xfrm>
          <a:prstGeom prst="rect">
            <a:avLst/>
          </a:prstGeom>
          <a:noFill/>
          <a:ln w="9525">
            <a:noFill/>
          </a:ln>
        </p:spPr>
        <p:txBody>
          <a:bodyPr wrap="square">
            <a:spAutoFit/>
          </a:bodyPr>
          <a:p>
            <a:endParaRPr lang="zh-CN" altLang="en-US" sz="2800" b="1" dirty="0">
              <a:solidFill>
                <a:srgbClr val="0410FA"/>
              </a:solidFill>
              <a:latin typeface="华文隶书" panose="02010800040101010101" charset="-122"/>
              <a:ea typeface="华文隶书" panose="02010800040101010101" charset="-122"/>
            </a:endParaRPr>
          </a:p>
          <a:p>
            <a:r>
              <a:rPr lang="zh-CN" altLang="en-US" sz="3200" b="1" dirty="0">
                <a:solidFill>
                  <a:srgbClr val="0410FA"/>
                </a:solidFill>
                <a:latin typeface="华文隶书" panose="02010800040101010101" charset="-122"/>
                <a:ea typeface="华文隶书" panose="02010800040101010101" charset="-122"/>
              </a:rPr>
              <a:t>意气骄满路，鞍马光照尘。</a:t>
            </a:r>
            <a:endParaRPr lang="zh-CN" altLang="en-US" sz="3200" b="1" dirty="0">
              <a:solidFill>
                <a:srgbClr val="0410FA"/>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借问何为者，人称是内臣。</a:t>
            </a:r>
            <a:endParaRPr lang="zh-CN" altLang="en-US" sz="3200" b="1" dirty="0">
              <a:solidFill>
                <a:srgbClr val="FF0000"/>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朱绂皆大夫，紫绶或将军。</a:t>
            </a:r>
            <a:endParaRPr lang="zh-CN" altLang="en-US" sz="3200" b="1" dirty="0">
              <a:solidFill>
                <a:srgbClr val="0410FA"/>
              </a:solidFill>
              <a:latin typeface="华文隶书" panose="02010800040101010101" charset="-122"/>
              <a:ea typeface="华文隶书" panose="02010800040101010101" charset="-122"/>
            </a:endParaRPr>
          </a:p>
          <a:p>
            <a:r>
              <a:rPr lang="zh-CN" altLang="en-US" sz="3200" b="1" dirty="0">
                <a:solidFill>
                  <a:srgbClr val="0410FA"/>
                </a:solidFill>
                <a:latin typeface="华文隶书" panose="02010800040101010101" charset="-122"/>
                <a:ea typeface="华文隶书" panose="02010800040101010101" charset="-122"/>
              </a:rPr>
              <a:t>夸赴军中宴，走马去如云。</a:t>
            </a:r>
            <a:endParaRPr lang="zh-CN" altLang="en-US" sz="3200" b="1" dirty="0">
              <a:solidFill>
                <a:srgbClr val="0410FA"/>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尊罍溢九酝，水陆罗八珍。</a:t>
            </a:r>
            <a:endParaRPr lang="zh-CN" altLang="en-US" sz="3200" b="1" dirty="0">
              <a:solidFill>
                <a:srgbClr val="FF0000"/>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果擘洞庭橘，脍切天池鳞。</a:t>
            </a:r>
            <a:endParaRPr lang="zh-CN" altLang="en-US" sz="3200" b="1" dirty="0">
              <a:solidFill>
                <a:srgbClr val="FF0000"/>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食饱心自若，酒酣气益振。</a:t>
            </a:r>
            <a:endParaRPr lang="zh-CN" altLang="en-US" sz="3200" b="1" dirty="0">
              <a:solidFill>
                <a:srgbClr val="FF0000"/>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是岁江南旱，衢州人食人</a:t>
            </a:r>
            <a:r>
              <a:rPr lang="zh-CN" altLang="en-US" sz="3200" b="1" dirty="0">
                <a:solidFill>
                  <a:srgbClr val="0410FA"/>
                </a:solidFill>
                <a:latin typeface="华文隶书" panose="02010800040101010101" charset="-122"/>
                <a:ea typeface="华文隶书" panose="02010800040101010101" charset="-122"/>
              </a:rPr>
              <a:t>。</a:t>
            </a:r>
            <a:endParaRPr lang="zh-CN" altLang="en-US" sz="3200" b="1" dirty="0">
              <a:solidFill>
                <a:srgbClr val="0410FA"/>
              </a:solidFill>
              <a:latin typeface="华文隶书" panose="02010800040101010101" charset="-122"/>
              <a:ea typeface="华文隶书" panose="02010800040101010101"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sp>
        <p:nvSpPr>
          <p:cNvPr id="38915" name="文本框 1"/>
          <p:cNvSpPr txBox="1"/>
          <p:nvPr/>
        </p:nvSpPr>
        <p:spPr>
          <a:xfrm>
            <a:off x="8434792" y="6074699"/>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pic>
        <p:nvPicPr>
          <p:cNvPr id="3" name="图片 2" descr="timg"/>
          <p:cNvPicPr>
            <a:picLocks noChangeAspect="1"/>
          </p:cNvPicPr>
          <p:nvPr/>
        </p:nvPicPr>
        <p:blipFill>
          <a:blip r:embed="rId1"/>
          <a:stretch>
            <a:fillRect/>
          </a:stretch>
        </p:blipFill>
        <p:spPr>
          <a:xfrm>
            <a:off x="7439885" y="5984867"/>
            <a:ext cx="816353" cy="612804"/>
          </a:xfrm>
          <a:prstGeom prst="rect">
            <a:avLst/>
          </a:prstGeom>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51" name="TextBox 11"/>
          <p:cNvSpPr>
            <a:spLocks noChangeArrowheads="1"/>
          </p:cNvSpPr>
          <p:nvPr/>
        </p:nvSpPr>
        <p:spPr bwMode="auto">
          <a:xfrm>
            <a:off x="1979613" y="581263"/>
            <a:ext cx="823277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a:t>
            </a:r>
            <a:r>
              <a:rPr kumimoji="0" lang="zh-CN" altLang="en-US"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卖炭翁</a:t>
            </a:r>
            <a:r>
              <a:rPr kumimoji="0" lang="en-US" altLang="zh-CN"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a:t>
            </a:r>
            <a:endParaRPr kumimoji="0" lang="en-US" altLang="zh-CN"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endParaRPr>
          </a:p>
        </p:txBody>
      </p:sp>
      <p:sp>
        <p:nvSpPr>
          <p:cNvPr id="32774" name="矩形 1"/>
          <p:cNvSpPr/>
          <p:nvPr/>
        </p:nvSpPr>
        <p:spPr>
          <a:xfrm>
            <a:off x="3427413" y="1577605"/>
            <a:ext cx="6251575" cy="4399915"/>
          </a:xfrm>
          <a:prstGeom prst="rect">
            <a:avLst/>
          </a:prstGeom>
          <a:noFill/>
          <a:ln w="9525">
            <a:noFill/>
          </a:ln>
        </p:spPr>
        <p:txBody>
          <a:bodyPr>
            <a:spAutoFit/>
          </a:bodyPr>
          <a:p>
            <a:r>
              <a:rPr lang="zh-CN" altLang="en-US" sz="2800" b="1" dirty="0">
                <a:solidFill>
                  <a:srgbClr val="0410FA"/>
                </a:solidFill>
                <a:latin typeface="华文隶书" panose="02010800040101010101" charset="-122"/>
                <a:ea typeface="华文隶书" panose="02010800040101010101" charset="-122"/>
              </a:rPr>
              <a:t>卖炭翁，伐薪烧炭南山中。</a:t>
            </a:r>
            <a:endParaRPr lang="zh-CN" altLang="en-US" sz="2800" b="1" dirty="0">
              <a:solidFill>
                <a:srgbClr val="0410FA"/>
              </a:solidFill>
              <a:latin typeface="华文隶书" panose="02010800040101010101" charset="-122"/>
              <a:ea typeface="华文隶书" panose="02010800040101010101" charset="-122"/>
            </a:endParaRPr>
          </a:p>
          <a:p>
            <a:r>
              <a:rPr lang="zh-CN" altLang="en-US" sz="2800" b="1" dirty="0">
                <a:solidFill>
                  <a:srgbClr val="0410FA"/>
                </a:solidFill>
                <a:latin typeface="华文隶书" panose="02010800040101010101" charset="-122"/>
                <a:ea typeface="华文隶书" panose="02010800040101010101" charset="-122"/>
              </a:rPr>
              <a:t>满面尘灰烟火色，两鬓苍苍十指黑。</a:t>
            </a:r>
            <a:endParaRPr lang="zh-CN" altLang="en-US" sz="2800" b="1" dirty="0">
              <a:solidFill>
                <a:srgbClr val="0410FA"/>
              </a:solidFill>
              <a:latin typeface="华文隶书" panose="02010800040101010101" charset="-122"/>
              <a:ea typeface="华文隶书" panose="02010800040101010101" charset="-122"/>
            </a:endParaRPr>
          </a:p>
          <a:p>
            <a:r>
              <a:rPr lang="zh-CN" altLang="en-US" sz="2800" b="1" dirty="0">
                <a:solidFill>
                  <a:srgbClr val="0410FA"/>
                </a:solidFill>
                <a:latin typeface="华文隶书" panose="02010800040101010101" charset="-122"/>
                <a:ea typeface="华文隶书" panose="02010800040101010101" charset="-122"/>
              </a:rPr>
              <a:t>卖炭得钱何所营？身上衣裳口中食。</a:t>
            </a:r>
            <a:endParaRPr lang="zh-CN" altLang="en-US" sz="2800" b="1" dirty="0">
              <a:solidFill>
                <a:srgbClr val="0410FA"/>
              </a:solidFill>
              <a:latin typeface="华文隶书" panose="02010800040101010101" charset="-122"/>
              <a:ea typeface="华文隶书" panose="02010800040101010101" charset="-122"/>
            </a:endParaRPr>
          </a:p>
          <a:p>
            <a:r>
              <a:rPr lang="zh-CN" altLang="en-US" sz="2800" b="1" dirty="0">
                <a:solidFill>
                  <a:srgbClr val="0410FA"/>
                </a:solidFill>
                <a:latin typeface="华文隶书" panose="02010800040101010101" charset="-122"/>
                <a:ea typeface="华文隶书" panose="02010800040101010101" charset="-122"/>
              </a:rPr>
              <a:t>可怜身上衣正单，心忧炭贱愿天寒。</a:t>
            </a:r>
            <a:endParaRPr lang="zh-CN" altLang="en-US" sz="2800" b="1" dirty="0">
              <a:solidFill>
                <a:srgbClr val="0410FA"/>
              </a:solidFill>
              <a:latin typeface="华文隶书" panose="02010800040101010101" charset="-122"/>
              <a:ea typeface="华文隶书" panose="02010800040101010101" charset="-122"/>
            </a:endParaRPr>
          </a:p>
          <a:p>
            <a:r>
              <a:rPr lang="zh-CN" altLang="en-US" sz="2800" b="1" dirty="0">
                <a:solidFill>
                  <a:srgbClr val="0410FA"/>
                </a:solidFill>
                <a:latin typeface="华文隶书" panose="02010800040101010101" charset="-122"/>
                <a:ea typeface="华文隶书" panose="02010800040101010101" charset="-122"/>
              </a:rPr>
              <a:t>夜来城外一尺雪，晓驾炭车辗冰辙。</a:t>
            </a:r>
            <a:endParaRPr lang="zh-CN" altLang="en-US" sz="2800" b="1" dirty="0">
              <a:solidFill>
                <a:srgbClr val="0410FA"/>
              </a:solidFill>
              <a:latin typeface="华文隶书" panose="02010800040101010101" charset="-122"/>
              <a:ea typeface="华文隶书" panose="02010800040101010101" charset="-122"/>
            </a:endParaRPr>
          </a:p>
          <a:p>
            <a:r>
              <a:rPr lang="zh-CN" altLang="en-US" sz="2800" b="1" dirty="0">
                <a:solidFill>
                  <a:srgbClr val="0410FA"/>
                </a:solidFill>
                <a:latin typeface="华文隶书" panose="02010800040101010101" charset="-122"/>
                <a:ea typeface="华文隶书" panose="02010800040101010101" charset="-122"/>
              </a:rPr>
              <a:t>牛困人饥日已高，市南门外泥中歇。</a:t>
            </a:r>
            <a:endParaRPr lang="zh-CN" altLang="en-US" sz="2800" b="1" dirty="0">
              <a:solidFill>
                <a:srgbClr val="0410FA"/>
              </a:solidFill>
              <a:latin typeface="华文隶书" panose="02010800040101010101" charset="-122"/>
              <a:ea typeface="华文隶书" panose="02010800040101010101" charset="-122"/>
            </a:endParaRPr>
          </a:p>
          <a:p>
            <a:r>
              <a:rPr lang="zh-CN" altLang="en-US" sz="2800" b="1" dirty="0">
                <a:solidFill>
                  <a:srgbClr val="FF0000"/>
                </a:solidFill>
                <a:latin typeface="华文隶书" panose="02010800040101010101" charset="-122"/>
                <a:ea typeface="华文隶书" panose="02010800040101010101" charset="-122"/>
              </a:rPr>
              <a:t>翩翩两骑来是谁？黄衣使者白衫儿。</a:t>
            </a:r>
            <a:endParaRPr lang="zh-CN" altLang="en-US" sz="2800" b="1" dirty="0">
              <a:solidFill>
                <a:srgbClr val="FF0000"/>
              </a:solidFill>
              <a:latin typeface="华文隶书" panose="02010800040101010101" charset="-122"/>
              <a:ea typeface="华文隶书" panose="02010800040101010101" charset="-122"/>
            </a:endParaRPr>
          </a:p>
          <a:p>
            <a:r>
              <a:rPr lang="zh-CN" altLang="en-US" sz="2800" b="1" dirty="0">
                <a:solidFill>
                  <a:srgbClr val="FF0000"/>
                </a:solidFill>
                <a:latin typeface="华文隶书" panose="02010800040101010101" charset="-122"/>
                <a:ea typeface="华文隶书" panose="02010800040101010101" charset="-122"/>
              </a:rPr>
              <a:t>手把文书口称敕，回车叱牛牵向北。</a:t>
            </a:r>
            <a:endParaRPr lang="zh-CN" altLang="en-US" sz="2800" b="1" dirty="0">
              <a:solidFill>
                <a:srgbClr val="FF0000"/>
              </a:solidFill>
              <a:latin typeface="华文隶书" panose="02010800040101010101" charset="-122"/>
              <a:ea typeface="华文隶书" panose="02010800040101010101" charset="-122"/>
            </a:endParaRPr>
          </a:p>
          <a:p>
            <a:r>
              <a:rPr lang="zh-CN" altLang="en-US" sz="2800" b="1" dirty="0">
                <a:solidFill>
                  <a:srgbClr val="FF0000"/>
                </a:solidFill>
                <a:latin typeface="华文隶书" panose="02010800040101010101" charset="-122"/>
                <a:ea typeface="华文隶书" panose="02010800040101010101" charset="-122"/>
              </a:rPr>
              <a:t>一车炭，千余斤，宫使驱将惜不得。</a:t>
            </a:r>
            <a:endParaRPr lang="zh-CN" altLang="en-US" sz="2800" b="1" dirty="0">
              <a:solidFill>
                <a:srgbClr val="FF0000"/>
              </a:solidFill>
              <a:latin typeface="华文隶书" panose="02010800040101010101" charset="-122"/>
              <a:ea typeface="华文隶书" panose="02010800040101010101" charset="-122"/>
            </a:endParaRPr>
          </a:p>
          <a:p>
            <a:r>
              <a:rPr lang="zh-CN" altLang="en-US" sz="2800" b="1" dirty="0">
                <a:solidFill>
                  <a:srgbClr val="FF0000"/>
                </a:solidFill>
                <a:latin typeface="华文隶书" panose="02010800040101010101" charset="-122"/>
                <a:ea typeface="华文隶书" panose="02010800040101010101" charset="-122"/>
              </a:rPr>
              <a:t>半匹红绡一丈绫，系向牛头充炭直。</a:t>
            </a:r>
            <a:endParaRPr lang="zh-CN" altLang="en-US" sz="2800" b="1" dirty="0">
              <a:solidFill>
                <a:srgbClr val="FF0000"/>
              </a:solidFill>
              <a:latin typeface="华文隶书" panose="02010800040101010101" charset="-122"/>
              <a:ea typeface="华文隶书" panose="02010800040101010101"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sp>
        <p:nvSpPr>
          <p:cNvPr id="38915" name="文本框 1"/>
          <p:cNvSpPr txBox="1"/>
          <p:nvPr/>
        </p:nvSpPr>
        <p:spPr>
          <a:xfrm>
            <a:off x="8434792" y="6074699"/>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pic>
        <p:nvPicPr>
          <p:cNvPr id="3" name="图片 2" descr="timg"/>
          <p:cNvPicPr>
            <a:picLocks noChangeAspect="1"/>
          </p:cNvPicPr>
          <p:nvPr/>
        </p:nvPicPr>
        <p:blipFill>
          <a:blip r:embed="rId1"/>
          <a:stretch>
            <a:fillRect/>
          </a:stretch>
        </p:blipFill>
        <p:spPr>
          <a:xfrm>
            <a:off x="7439885" y="5984867"/>
            <a:ext cx="816353" cy="612804"/>
          </a:xfrm>
          <a:prstGeom prst="rect">
            <a:avLst/>
          </a:prstGeom>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51" name="TextBox 11"/>
          <p:cNvSpPr>
            <a:spLocks noChangeArrowheads="1"/>
          </p:cNvSpPr>
          <p:nvPr/>
        </p:nvSpPr>
        <p:spPr bwMode="auto">
          <a:xfrm>
            <a:off x="1979613" y="1513906"/>
            <a:ext cx="82327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7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a:t>
            </a:r>
            <a:r>
              <a:rPr kumimoji="0" lang="zh-CN" altLang="en-US" sz="7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宿紫阁山北村</a:t>
            </a:r>
            <a:r>
              <a:rPr kumimoji="0" lang="en-US" altLang="zh-CN" sz="7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a:t>
            </a:r>
            <a:endParaRPr kumimoji="0" lang="en-US" altLang="zh-CN" sz="7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endParaRPr>
          </a:p>
        </p:txBody>
      </p:sp>
      <p:sp>
        <p:nvSpPr>
          <p:cNvPr id="33798" name="矩形 1"/>
          <p:cNvSpPr/>
          <p:nvPr/>
        </p:nvSpPr>
        <p:spPr>
          <a:xfrm>
            <a:off x="1650871" y="2949664"/>
            <a:ext cx="9975908" cy="2553335"/>
          </a:xfrm>
          <a:prstGeom prst="rect">
            <a:avLst/>
          </a:prstGeom>
          <a:noFill/>
          <a:ln w="9525">
            <a:noFill/>
          </a:ln>
        </p:spPr>
        <p:txBody>
          <a:bodyPr wrap="square">
            <a:spAutoFit/>
          </a:bodyPr>
          <a:p>
            <a:r>
              <a:rPr lang="zh-CN" altLang="en-US" sz="3200" b="1" dirty="0">
                <a:solidFill>
                  <a:srgbClr val="0410FA"/>
                </a:solidFill>
                <a:latin typeface="华文隶书" panose="02010800040101010101" charset="-122"/>
                <a:ea typeface="华文隶书" panose="02010800040101010101" charset="-122"/>
              </a:rPr>
              <a:t>晨游紫阁峰，暮宿山下村。村老见余喜，为余开一尊。</a:t>
            </a:r>
            <a:endParaRPr lang="zh-CN" altLang="en-US" sz="3200" b="1" dirty="0">
              <a:solidFill>
                <a:srgbClr val="0410FA"/>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举杯未及饮，暴卒来入门。紫衣挟刀斧，草草十余人。</a:t>
            </a:r>
            <a:endParaRPr lang="zh-CN" altLang="en-US" sz="3200" b="1" dirty="0">
              <a:solidFill>
                <a:srgbClr val="FF0000"/>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夺我席上酒，掣我盘中飧。主人退后立，敛手反如宾。</a:t>
            </a:r>
            <a:endParaRPr lang="zh-CN" altLang="en-US" sz="3200" b="1" dirty="0">
              <a:solidFill>
                <a:srgbClr val="0410FA"/>
              </a:solidFill>
              <a:latin typeface="华文隶书" panose="02010800040101010101" charset="-122"/>
              <a:ea typeface="华文隶书" panose="02010800040101010101" charset="-122"/>
            </a:endParaRPr>
          </a:p>
          <a:p>
            <a:r>
              <a:rPr lang="zh-CN" altLang="en-US" sz="3200" b="1" dirty="0">
                <a:solidFill>
                  <a:srgbClr val="0410FA"/>
                </a:solidFill>
                <a:latin typeface="华文隶书" panose="02010800040101010101" charset="-122"/>
                <a:ea typeface="华文隶书" panose="02010800040101010101" charset="-122"/>
              </a:rPr>
              <a:t>中庭有奇树，种来三十春。主人惜不得，持斧断其根。</a:t>
            </a:r>
            <a:endParaRPr lang="zh-CN" altLang="en-US" sz="3200" b="1" dirty="0">
              <a:solidFill>
                <a:srgbClr val="0410FA"/>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口称采造家，身属神策军。</a:t>
            </a:r>
            <a:r>
              <a:rPr lang="en-US" altLang="zh-CN" sz="3200" b="1" dirty="0">
                <a:solidFill>
                  <a:srgbClr val="FF0000"/>
                </a:solidFill>
                <a:latin typeface="华文隶书" panose="02010800040101010101" charset="-122"/>
                <a:ea typeface="华文隶书" panose="02010800040101010101" charset="-122"/>
              </a:rPr>
              <a:t>"</a:t>
            </a:r>
            <a:r>
              <a:rPr lang="zh-CN" altLang="en-US" sz="3200" b="1" dirty="0">
                <a:solidFill>
                  <a:srgbClr val="FF0000"/>
                </a:solidFill>
                <a:latin typeface="华文隶书" panose="02010800040101010101" charset="-122"/>
                <a:ea typeface="华文隶书" panose="02010800040101010101" charset="-122"/>
              </a:rPr>
              <a:t>主人慎勿语，中尉正承恩</a:t>
            </a:r>
            <a:r>
              <a:rPr lang="en-US" altLang="zh-CN" sz="3200" b="1" dirty="0">
                <a:solidFill>
                  <a:srgbClr val="FF0000"/>
                </a:solidFill>
                <a:latin typeface="华文隶书" panose="02010800040101010101" charset="-122"/>
                <a:ea typeface="华文隶书" panose="02010800040101010101" charset="-122"/>
              </a:rPr>
              <a:t>!</a:t>
            </a:r>
            <a:endParaRPr lang="en-US" altLang="zh-CN" sz="3200" b="1" dirty="0">
              <a:solidFill>
                <a:srgbClr val="FF0000"/>
              </a:solidFill>
              <a:latin typeface="华文隶书" panose="02010800040101010101" charset="-122"/>
              <a:ea typeface="华文隶书" panose="02010800040101010101"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sp>
        <p:nvSpPr>
          <p:cNvPr id="38915" name="文本框 1"/>
          <p:cNvSpPr txBox="1"/>
          <p:nvPr/>
        </p:nvSpPr>
        <p:spPr>
          <a:xfrm>
            <a:off x="8434792" y="6074699"/>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pic>
        <p:nvPicPr>
          <p:cNvPr id="3" name="图片 2" descr="timg"/>
          <p:cNvPicPr>
            <a:picLocks noChangeAspect="1"/>
          </p:cNvPicPr>
          <p:nvPr/>
        </p:nvPicPr>
        <p:blipFill>
          <a:blip r:embed="rId1"/>
          <a:stretch>
            <a:fillRect/>
          </a:stretch>
        </p:blipFill>
        <p:spPr>
          <a:xfrm>
            <a:off x="7439885" y="5984867"/>
            <a:ext cx="816353" cy="612804"/>
          </a:xfrm>
          <a:prstGeom prst="rect">
            <a:avLst/>
          </a:prstGeom>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38481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b="1" i="1" dirty="0">
                <a:solidFill>
                  <a:srgbClr val="FF0000"/>
                </a:solidFill>
                <a:latin typeface="华文隶书" panose="02010800040101010101" charset="-122"/>
                <a:ea typeface="华文隶书" panose="02010800040101010101" charset="-122"/>
              </a:rPr>
              <a:t>阳光，健康，幸福，绽放</a:t>
            </a:r>
            <a:endParaRPr lang="zh-CN" altLang="en-US" b="1" i="1" dirty="0">
              <a:solidFill>
                <a:srgbClr val="FF0000"/>
              </a:solidFill>
              <a:latin typeface="华文隶书" panose="02010800040101010101" charset="-122"/>
              <a:ea typeface="华文隶书" panose="02010800040101010101" charset="-122"/>
            </a:endParaRPr>
          </a:p>
        </p:txBody>
      </p:sp>
      <p:sp>
        <p:nvSpPr>
          <p:cNvPr id="6" name="文本框 5"/>
          <p:cNvSpPr txBox="1"/>
          <p:nvPr/>
        </p:nvSpPr>
        <p:spPr>
          <a:xfrm>
            <a:off x="708705" y="834236"/>
            <a:ext cx="10655867" cy="5664200"/>
          </a:xfrm>
          <a:prstGeom prst="rect">
            <a:avLst/>
          </a:prstGeom>
          <a:noFill/>
        </p:spPr>
        <p:txBody>
          <a:bodyPr wrap="square" lIns="108759" tIns="54380" rIns="108759" bIns="54380" rtlCol="0" anchor="t">
            <a:spAutoFit/>
          </a:bodyPr>
          <a:lstStyle/>
          <a:p>
            <a:pPr defTabSz="1088390" fontAlgn="base">
              <a:lnSpc>
                <a:spcPts val="3095"/>
              </a:lnSpc>
              <a:spcBef>
                <a:spcPct val="0"/>
              </a:spcBef>
              <a:spcAft>
                <a:spcPct val="0"/>
              </a:spcAft>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五、夕阳人生，独善其身：</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、独善其身： </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晚年白居易的生活，大多是以“闲适”的生活反应自己“穷则独善其身”的人生哲学。而844年，73岁的白居易出钱开挖龙门一带阻碍舟行的石滩，事成后作诗《开龙门八节石滩诗二首并序》留念，诗中仍反映出他“达则兼济天下”的人生观。 </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、刘白唱和：</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晚年的白居易大多在洛阳的履道里第度过，与刘禹锡唱和，时常游历于龙门一带。作《池上篇》、</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《醉吟先生传》自况。</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en-US" altLang="zh-CN"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、笃信佛教：</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845年，白居易74岁，尚在履道里第举行“七老会”，与会者有胡杲、吉皎、郑据、刘真、卢贞、张浑与白居易；同年夏，以七老合僧如满、李元爽，画成“九老图”。白居易晚年笃信佛教，号香山居士，为僧如满之弟子。</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六、洛阳安逝，长眠香山：</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1088390" fontAlgn="base">
              <a:lnSpc>
                <a:spcPts val="3095"/>
              </a:lnSpc>
              <a:spcBef>
                <a:spcPct val="0"/>
              </a:spcBef>
              <a:spcAft>
                <a:spcPct val="0"/>
              </a:spcAft>
            </a:pP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       武宗会昌六年（846年）八月十四日（9月8日），白居易去世于洛阳，享年75岁，赠尚书右仆射，谥号“文”，葬于洛阳香山。白居易去世后，唐宣宗李忱写诗悼念他说：</a:t>
            </a:r>
            <a:r>
              <a:rPr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“缀玉联珠六十年，谁教冥路作诗仙？浮云不系名居易，造化无为字乐天。童子解吟《长恨》曲，胡儿能唱《琵琶》篇。文章已满行人耳，一度思卿一怆然。</a:t>
            </a:r>
            <a:r>
              <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rPr>
              <a:t>”著有《白氏长庆集》，共有七十一卷。</a:t>
            </a:r>
            <a:endParaRPr lang="zh-CN" altLang="en-US" sz="1600" b="1" dirty="0">
              <a:solidFill>
                <a:srgbClr val="0214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6" grpId="2"/>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2898" name="文本占位符 592897"/>
          <p:cNvSpPr/>
          <p:nvPr>
            <p:ph type="body" idx="1"/>
          </p:nvPr>
        </p:nvSpPr>
        <p:spPr>
          <a:xfrm>
            <a:off x="695960" y="714375"/>
            <a:ext cx="10799763" cy="5077460"/>
          </a:xfrm>
        </p:spPr>
        <p:txBody>
          <a:bodyPr>
            <a:spAutoFit/>
          </a:bodyPr>
          <a:p>
            <a:pPr>
              <a:lnSpc>
                <a:spcPct val="150000"/>
              </a:lnSpc>
              <a:spcBef>
                <a:spcPts val="0"/>
              </a:spcBef>
              <a:buClr>
                <a:schemeClr val="accent1"/>
              </a:buClr>
              <a:buNone/>
            </a:pPr>
            <a:r>
              <a:rPr lang="en-US" altLang="zh-CN" sz="2400" dirty="0">
                <a:ea typeface="宋体" panose="02010600030101010101" pitchFamily="2"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书愤</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抒发的是诗人爱国之心不能实现的悲愤，是陆游的名篇之一，激昂中透着悲怆。</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其他五首“推荐作品”可根据同学们自己的喜好和时间，有选择地学习，此不赘述。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．以意逆志。</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我们在解说、欣赏诗歌的时候，不能只就表面意思去理解字词，更不能拘于个别字眼去理解诗句，而应该从作品的整体出发，由表及里、由浅入深地理解诗作的主旨，用自己的切身体会去推测作者的本意。这就是以意逆志。</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53560" y="2802255"/>
            <a:ext cx="2954020" cy="821055"/>
          </a:xfrm>
          <a:prstGeom prst="rect">
            <a:avLst/>
          </a:prstGeom>
        </p:spPr>
      </p:pic>
      <p:sp>
        <p:nvSpPr>
          <p:cNvPr id="7" name="矩形 6"/>
          <p:cNvSpPr/>
          <p:nvPr/>
        </p:nvSpPr>
        <p:spPr>
          <a:xfrm>
            <a:off x="4968847" y="2920709"/>
            <a:ext cx="1930460" cy="583565"/>
          </a:xfrm>
          <a:prstGeom prst="rect">
            <a:avLst/>
          </a:prstGeom>
        </p:spPr>
        <p:txBody>
          <a:bodyPr wrap="square">
            <a:spAutoFit/>
          </a:bodyPr>
          <a:p>
            <a:r>
              <a:rPr lang="zh-CN" altLang="en-US" sz="3200" b="1"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sym typeface="+mn-ea"/>
              </a:rPr>
              <a:t>赏析指导</a:t>
            </a:r>
            <a:endParaRPr lang="zh-CN" altLang="en-US" sz="3200" b="1"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zo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51" name="TextBox 11"/>
          <p:cNvSpPr>
            <a:spLocks noChangeArrowheads="1"/>
          </p:cNvSpPr>
          <p:nvPr/>
        </p:nvSpPr>
        <p:spPr bwMode="auto">
          <a:xfrm>
            <a:off x="1836129" y="1083455"/>
            <a:ext cx="82327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7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a:t>
            </a:r>
            <a:r>
              <a:rPr kumimoji="0" lang="zh-CN" altLang="en-US" sz="7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池上篇</a:t>
            </a:r>
            <a:r>
              <a:rPr kumimoji="0" lang="en-US" altLang="zh-CN" sz="7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a:t>
            </a:r>
            <a:endParaRPr kumimoji="0" lang="en-US" altLang="zh-CN" sz="7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endParaRPr>
          </a:p>
        </p:txBody>
      </p:sp>
      <p:sp>
        <p:nvSpPr>
          <p:cNvPr id="35846" name="矩形 1"/>
          <p:cNvSpPr/>
          <p:nvPr/>
        </p:nvSpPr>
        <p:spPr>
          <a:xfrm>
            <a:off x="1007735" y="2342081"/>
            <a:ext cx="10157484" cy="3538220"/>
          </a:xfrm>
          <a:prstGeom prst="rect">
            <a:avLst/>
          </a:prstGeom>
          <a:noFill/>
          <a:ln w="9525">
            <a:noFill/>
          </a:ln>
        </p:spPr>
        <p:txBody>
          <a:bodyPr wrap="square">
            <a:spAutoFit/>
          </a:bodyPr>
          <a:p>
            <a:r>
              <a:rPr lang="zh-CN" altLang="en-US" sz="3200" b="1" dirty="0">
                <a:solidFill>
                  <a:srgbClr val="0410FA"/>
                </a:solidFill>
                <a:latin typeface="华文隶书" panose="02010800040101010101" charset="-122"/>
                <a:ea typeface="华文隶书" panose="02010800040101010101" charset="-122"/>
              </a:rPr>
              <a:t>十亩之宅，五亩之园。有水一池，有竹千竿。勿谓土狭， </a:t>
            </a:r>
            <a:endParaRPr lang="zh-CN" altLang="en-US" sz="3200" b="1" dirty="0">
              <a:solidFill>
                <a:srgbClr val="0410FA"/>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勿谓地偏。足以容膝，足以息肩。有堂有庭，有桥有船。 </a:t>
            </a:r>
            <a:endParaRPr lang="zh-CN" altLang="en-US" sz="3200" b="1" dirty="0">
              <a:solidFill>
                <a:srgbClr val="FF0000"/>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有书有酒，有歌有弦。有叟在中，白须飘然。识分知足， </a:t>
            </a:r>
            <a:endParaRPr lang="zh-CN" altLang="en-US" sz="3200" b="1" dirty="0">
              <a:solidFill>
                <a:srgbClr val="FF0000"/>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外无求焉。如鸟择木，姑务巢安。如龟居坎，不知海宽。 </a:t>
            </a:r>
            <a:endParaRPr lang="zh-CN" altLang="en-US" sz="3200" b="1" dirty="0">
              <a:solidFill>
                <a:srgbClr val="FF0000"/>
              </a:solidFill>
              <a:latin typeface="华文隶书" panose="02010800040101010101" charset="-122"/>
              <a:ea typeface="华文隶书" panose="02010800040101010101" charset="-122"/>
            </a:endParaRPr>
          </a:p>
          <a:p>
            <a:r>
              <a:rPr lang="zh-CN" altLang="en-US" sz="3200" b="1" dirty="0">
                <a:solidFill>
                  <a:srgbClr val="FF0000"/>
                </a:solidFill>
                <a:latin typeface="华文隶书" panose="02010800040101010101" charset="-122"/>
                <a:ea typeface="华文隶书" panose="02010800040101010101" charset="-122"/>
              </a:rPr>
              <a:t>灵鹤怪石，紫菱白莲。皆吾所好，尽在吾前。时饮一杯，</a:t>
            </a:r>
            <a:r>
              <a:rPr lang="zh-CN" altLang="en-US" sz="3200" b="1" dirty="0">
                <a:solidFill>
                  <a:srgbClr val="0410FA"/>
                </a:solidFill>
                <a:latin typeface="华文隶书" panose="02010800040101010101" charset="-122"/>
                <a:ea typeface="华文隶书" panose="02010800040101010101" charset="-122"/>
              </a:rPr>
              <a:t> </a:t>
            </a:r>
            <a:endParaRPr lang="zh-CN" altLang="en-US" sz="3200" b="1" dirty="0">
              <a:solidFill>
                <a:srgbClr val="0410FA"/>
              </a:solidFill>
              <a:latin typeface="华文隶书" panose="02010800040101010101" charset="-122"/>
              <a:ea typeface="华文隶书" panose="02010800040101010101" charset="-122"/>
            </a:endParaRPr>
          </a:p>
          <a:p>
            <a:r>
              <a:rPr lang="zh-CN" altLang="en-US" sz="3200" b="1" dirty="0">
                <a:solidFill>
                  <a:srgbClr val="0410FA"/>
                </a:solidFill>
                <a:latin typeface="华文隶书" panose="02010800040101010101" charset="-122"/>
                <a:ea typeface="华文隶书" panose="02010800040101010101" charset="-122"/>
              </a:rPr>
              <a:t>或吟一篇。妻孥熙熙，鸡犬闲闲。优哉游哉， </a:t>
            </a:r>
            <a:endParaRPr lang="zh-CN" altLang="en-US" sz="3200" b="1" dirty="0">
              <a:solidFill>
                <a:srgbClr val="0410FA"/>
              </a:solidFill>
              <a:latin typeface="华文隶书" panose="02010800040101010101" charset="-122"/>
              <a:ea typeface="华文隶书" panose="02010800040101010101" charset="-122"/>
            </a:endParaRPr>
          </a:p>
          <a:p>
            <a:r>
              <a:rPr lang="zh-CN" altLang="en-US" sz="3200" b="1" dirty="0">
                <a:solidFill>
                  <a:srgbClr val="0410FA"/>
                </a:solidFill>
                <a:latin typeface="华文隶书" panose="02010800040101010101" charset="-122"/>
                <a:ea typeface="华文隶书" panose="02010800040101010101" charset="-122"/>
              </a:rPr>
              <a:t>吾将终老乎其间。</a:t>
            </a:r>
            <a:endParaRPr lang="zh-CN" altLang="en-US" sz="3200" b="1" dirty="0">
              <a:solidFill>
                <a:srgbClr val="0410FA"/>
              </a:solidFill>
              <a:latin typeface="华文隶书" panose="02010800040101010101" charset="-122"/>
              <a:ea typeface="华文隶书" panose="02010800040101010101"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51" name="TextBox 11"/>
          <p:cNvSpPr>
            <a:spLocks noChangeArrowheads="1"/>
          </p:cNvSpPr>
          <p:nvPr/>
        </p:nvSpPr>
        <p:spPr bwMode="auto">
          <a:xfrm>
            <a:off x="1370013" y="724747"/>
            <a:ext cx="9297988"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a:t>
            </a:r>
            <a:r>
              <a:rPr kumimoji="0" lang="zh-CN" altLang="en-US"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醉吟先生传 </a:t>
            </a:r>
            <a:r>
              <a:rPr kumimoji="0" lang="en-US" altLang="zh-CN"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rPr>
              <a:t>》</a:t>
            </a:r>
            <a:endParaRPr kumimoji="0" lang="en-US" altLang="zh-CN" sz="6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endParaRPr>
          </a:p>
        </p:txBody>
      </p:sp>
      <p:sp>
        <p:nvSpPr>
          <p:cNvPr id="37894" name="矩形 1"/>
          <p:cNvSpPr/>
          <p:nvPr/>
        </p:nvSpPr>
        <p:spPr>
          <a:xfrm>
            <a:off x="1158837" y="1691327"/>
            <a:ext cx="10181610" cy="4523105"/>
          </a:xfrm>
          <a:prstGeom prst="rect">
            <a:avLst/>
          </a:prstGeom>
          <a:noFill/>
          <a:ln w="9525">
            <a:noFill/>
          </a:ln>
        </p:spPr>
        <p:txBody>
          <a:bodyPr wrap="square">
            <a:spAutoFit/>
          </a:bodyPr>
          <a:p>
            <a:r>
              <a:rPr lang="zh-CN" altLang="en-US" sz="3200" b="1" dirty="0">
                <a:solidFill>
                  <a:srgbClr val="0410FA"/>
                </a:solidFill>
                <a:latin typeface="华文隶书" panose="02010800040101010101" charset="-122"/>
                <a:ea typeface="华文隶书" panose="02010800040101010101" charset="-122"/>
                <a:cs typeface="华文隶书" panose="02010800040101010101" charset="-122"/>
              </a:rPr>
              <a:t>宦游三十载，将老，退居洛下。所居有池五六亩，竹数千竿，乔木数十株，台檄舟桥，具体而微，先生安焉。家虽贫，不至寒馁</a:t>
            </a:r>
            <a:r>
              <a:rPr lang="en-US" altLang="zh-CN" sz="3200" b="1" dirty="0">
                <a:solidFill>
                  <a:srgbClr val="0410FA"/>
                </a:solidFill>
                <a:latin typeface="华文隶书" panose="02010800040101010101" charset="-122"/>
                <a:ea typeface="华文隶书" panose="02010800040101010101" charset="-122"/>
                <a:cs typeface="华文隶书" panose="02010800040101010101" charset="-122"/>
              </a:rPr>
              <a:t>;</a:t>
            </a:r>
            <a:r>
              <a:rPr lang="zh-CN" altLang="en-US" sz="3200" b="1" dirty="0">
                <a:solidFill>
                  <a:srgbClr val="0410FA"/>
                </a:solidFill>
                <a:latin typeface="华文隶书" panose="02010800040101010101" charset="-122"/>
                <a:ea typeface="华文隶书" panose="02010800040101010101" charset="-122"/>
                <a:cs typeface="华文隶书" panose="02010800040101010101" charset="-122"/>
              </a:rPr>
              <a:t>年虽老，未及昏耄。</a:t>
            </a:r>
            <a:r>
              <a:rPr lang="zh-CN" altLang="en-US" sz="3200" b="1" dirty="0">
                <a:solidFill>
                  <a:srgbClr val="FF0000"/>
                </a:solidFill>
                <a:latin typeface="华文隶书" panose="02010800040101010101" charset="-122"/>
                <a:ea typeface="华文隶书" panose="02010800040101010101" charset="-122"/>
                <a:cs typeface="华文隶书" panose="02010800040101010101" charset="-122"/>
              </a:rPr>
              <a:t>性嗜酒，耽琴淫诗，凡酒徒</a:t>
            </a:r>
            <a:r>
              <a:rPr lang="en-US" altLang="zh-CN" sz="3200" b="1" dirty="0">
                <a:solidFill>
                  <a:srgbClr val="FF0000"/>
                </a:solidFill>
                <a:latin typeface="华文隶书" panose="02010800040101010101" charset="-122"/>
                <a:ea typeface="华文隶书" panose="02010800040101010101" charset="-122"/>
                <a:cs typeface="华文隶书" panose="02010800040101010101" charset="-122"/>
              </a:rPr>
              <a:t>:</a:t>
            </a:r>
            <a:r>
              <a:rPr lang="zh-CN" altLang="en-US" sz="3200" b="1" dirty="0">
                <a:solidFill>
                  <a:srgbClr val="FF0000"/>
                </a:solidFill>
                <a:latin typeface="华文隶书" panose="02010800040101010101" charset="-122"/>
                <a:ea typeface="华文隶书" panose="02010800040101010101" charset="-122"/>
                <a:cs typeface="华文隶书" panose="02010800040101010101" charset="-122"/>
              </a:rPr>
              <a:t>琴侣、诗客多与之游。游之外，栖心释氏，通学小中大乘法，与嵩山僧如满为空门友，平泉客韦楚为山水友，彭城刘梦得为诗友，安定皇甫朗之为酒友。每一相见，欣然忘归，</a:t>
            </a:r>
            <a:r>
              <a:rPr lang="zh-CN" altLang="en-US" sz="3200" b="1" dirty="0">
                <a:solidFill>
                  <a:srgbClr val="0410FA"/>
                </a:solidFill>
                <a:latin typeface="华文隶书" panose="02010800040101010101" charset="-122"/>
                <a:ea typeface="华文隶书" panose="02010800040101010101" charset="-122"/>
                <a:cs typeface="华文隶书" panose="02010800040101010101" charset="-122"/>
              </a:rPr>
              <a:t>洛城内外，六七十里间，凡观、寺、丘、墅，有泉石花竹者，靡不游</a:t>
            </a:r>
            <a:r>
              <a:rPr lang="en-US" altLang="zh-CN" sz="3200" b="1" dirty="0">
                <a:solidFill>
                  <a:srgbClr val="0410FA"/>
                </a:solidFill>
                <a:latin typeface="华文隶书" panose="02010800040101010101" charset="-122"/>
                <a:ea typeface="华文隶书" panose="02010800040101010101" charset="-122"/>
                <a:cs typeface="华文隶书" panose="02010800040101010101" charset="-122"/>
              </a:rPr>
              <a:t>;</a:t>
            </a:r>
            <a:r>
              <a:rPr lang="zh-CN" altLang="en-US" sz="3200" b="1" dirty="0">
                <a:solidFill>
                  <a:srgbClr val="0410FA"/>
                </a:solidFill>
                <a:latin typeface="华文隶书" panose="02010800040101010101" charset="-122"/>
                <a:ea typeface="华文隶书" panose="02010800040101010101" charset="-122"/>
                <a:cs typeface="华文隶书" panose="02010800040101010101" charset="-122"/>
              </a:rPr>
              <a:t>人家有美酒鸣琴者，靡不过</a:t>
            </a:r>
            <a:r>
              <a:rPr lang="en-US" altLang="zh-CN" sz="3200" b="1" dirty="0">
                <a:solidFill>
                  <a:srgbClr val="0410FA"/>
                </a:solidFill>
                <a:latin typeface="华文隶书" panose="02010800040101010101" charset="-122"/>
                <a:ea typeface="华文隶书" panose="02010800040101010101" charset="-122"/>
                <a:cs typeface="华文隶书" panose="02010800040101010101" charset="-122"/>
              </a:rPr>
              <a:t>;</a:t>
            </a:r>
            <a:r>
              <a:rPr lang="zh-CN" altLang="en-US" sz="3200" b="1" dirty="0">
                <a:solidFill>
                  <a:srgbClr val="0410FA"/>
                </a:solidFill>
                <a:latin typeface="华文隶书" panose="02010800040101010101" charset="-122"/>
                <a:ea typeface="华文隶书" panose="02010800040101010101" charset="-122"/>
                <a:cs typeface="华文隶书" panose="02010800040101010101" charset="-122"/>
              </a:rPr>
              <a:t>有图书歌舞者，靡不观。</a:t>
            </a:r>
            <a:endParaRPr lang="zh-CN" altLang="en-US" sz="3200" b="1" dirty="0">
              <a:solidFill>
                <a:srgbClr val="0410FA"/>
              </a:solidFill>
              <a:latin typeface="华文隶书" panose="02010800040101010101" charset="-122"/>
              <a:ea typeface="华文隶书" panose="02010800040101010101" charset="-122"/>
              <a:cs typeface="华文隶书" panose="02010800040101010101" charset="-122"/>
            </a:endParaRPr>
          </a:p>
        </p:txBody>
      </p:sp>
      <p:sp>
        <p:nvSpPr>
          <p:cNvPr id="6147" name="TextBox 29"/>
          <p:cNvSpPr/>
          <p:nvPr/>
        </p:nvSpPr>
        <p:spPr>
          <a:xfrm>
            <a:off x="10511259" y="218099"/>
            <a:ext cx="1187096" cy="38481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b="1" dirty="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65314" name="对象 1165313"/>
          <p:cNvGraphicFramePr/>
          <p:nvPr/>
        </p:nvGraphicFramePr>
        <p:xfrm>
          <a:off x="528525" y="2270648"/>
          <a:ext cx="11262360" cy="2524125"/>
        </p:xfrm>
        <a:graphic>
          <a:graphicData uri="http://schemas.openxmlformats.org/presentationml/2006/ole">
            <mc:AlternateContent xmlns:mc="http://schemas.openxmlformats.org/markup-compatibility/2006">
              <mc:Choice xmlns:v="urn:schemas-microsoft-com:vml" Requires="v">
                <p:oleObj spid="_x0000_s3086" name="" r:id="rId1" imgW="10645140" imgH="2385060" progId="Word.Document.8">
                  <p:embed/>
                </p:oleObj>
              </mc:Choice>
              <mc:Fallback>
                <p:oleObj name="" r:id="rId1" imgW="10645140" imgH="2385060" progId="Word.Document.8">
                  <p:embed/>
                  <p:pic>
                    <p:nvPicPr>
                      <p:cNvPr id="0" name="图片 3085"/>
                      <p:cNvPicPr/>
                      <p:nvPr/>
                    </p:nvPicPr>
                    <p:blipFill>
                      <a:blip r:embed="rId2"/>
                      <a:stretch>
                        <a:fillRect/>
                      </a:stretch>
                    </p:blipFill>
                    <p:spPr>
                      <a:xfrm>
                        <a:off x="528525" y="2270648"/>
                        <a:ext cx="11262360" cy="2524125"/>
                      </a:xfrm>
                      <a:prstGeom prst="rect">
                        <a:avLst/>
                      </a:prstGeom>
                      <a:noFill/>
                      <a:ln w="38100">
                        <a:noFill/>
                        <a:miter/>
                      </a:ln>
                    </p:spPr>
                  </p:pic>
                </p:oleObj>
              </mc:Fallback>
            </mc:AlternateContent>
          </a:graphicData>
        </a:graphic>
      </p:graphicFrame>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6245" y="1037590"/>
            <a:ext cx="2865120" cy="951865"/>
          </a:xfrm>
          <a:prstGeom prst="rect">
            <a:avLst/>
          </a:prstGeom>
        </p:spPr>
      </p:pic>
      <p:sp>
        <p:nvSpPr>
          <p:cNvPr id="3" name="内容占位符 2"/>
          <p:cNvSpPr>
            <a:spLocks noGrp="1"/>
          </p:cNvSpPr>
          <p:nvPr/>
        </p:nvSpPr>
        <p:spPr bwMode="auto">
          <a:xfrm>
            <a:off x="5045710" y="1189990"/>
            <a:ext cx="2014855"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lvl="0" indent="-342900" algn="l" defTabSz="914400" rtl="0" eaLnBrk="0" fontAlgn="base" latinLnBrk="0" hangingPunct="0">
              <a:lnSpc>
                <a:spcPct val="100000"/>
              </a:lnSpc>
              <a:spcBef>
                <a:spcPct val="20000"/>
              </a:spcBef>
              <a:spcAft>
                <a:spcPct val="0"/>
              </a:spcAft>
              <a:buFont typeface="Wingdings" panose="05000000000000000000" pitchFamily="2" charset="2"/>
              <a:buChar char="n"/>
              <a:defRPr sz="20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9pPr>
          </a:lstStyle>
          <a:p>
            <a:pPr marL="0" indent="0" eaLnBrk="1" hangingPunct="1">
              <a:buNone/>
            </a:pPr>
            <a:r>
              <a:rPr lang="zh-CN" altLang="en-US" sz="3200" b="1" dirty="0">
                <a:solidFill>
                  <a:srgbClr val="FFFF00"/>
                </a:solidFill>
                <a:latin typeface="微软雅黑" panose="020B0503020204020204" pitchFamily="34" charset="-122"/>
                <a:ea typeface="微软雅黑" panose="020B0503020204020204" pitchFamily="34" charset="-122"/>
              </a:rPr>
              <a:t>写作</a:t>
            </a:r>
            <a:r>
              <a:rPr lang="zh-CN" altLang="en-US" sz="3200" b="1" dirty="0" smtClean="0">
                <a:solidFill>
                  <a:srgbClr val="FFFF00"/>
                </a:solidFill>
                <a:latin typeface="微软雅黑" panose="020B0503020204020204" pitchFamily="34" charset="-122"/>
                <a:ea typeface="微软雅黑" panose="020B0503020204020204" pitchFamily="34" charset="-122"/>
              </a:rPr>
              <a:t>背景</a:t>
            </a:r>
            <a:endParaRPr lang="zh-CN" altLang="en-US" sz="3200" b="1" dirty="0" smtClean="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65314" name="对象 1165313"/>
          <p:cNvGraphicFramePr/>
          <p:nvPr/>
        </p:nvGraphicFramePr>
        <p:xfrm>
          <a:off x="373585" y="1145746"/>
          <a:ext cx="11262360" cy="5040630"/>
        </p:xfrm>
        <a:graphic>
          <a:graphicData uri="http://schemas.openxmlformats.org/presentationml/2006/ole">
            <mc:AlternateContent xmlns:mc="http://schemas.openxmlformats.org/markup-compatibility/2006">
              <mc:Choice xmlns:v="urn:schemas-microsoft-com:vml" Requires="v">
                <p:oleObj spid="_x0000_s3086" name="" r:id="rId1" imgW="10645140" imgH="4762500" progId="Word.Document.8">
                  <p:embed/>
                </p:oleObj>
              </mc:Choice>
              <mc:Fallback>
                <p:oleObj name="" r:id="rId1" imgW="10645140" imgH="4762500" progId="Word.Document.8">
                  <p:embed/>
                  <p:pic>
                    <p:nvPicPr>
                      <p:cNvPr id="0" name="图片 3085"/>
                      <p:cNvPicPr/>
                      <p:nvPr/>
                    </p:nvPicPr>
                    <p:blipFill>
                      <a:blip r:embed="rId2"/>
                      <a:stretch>
                        <a:fillRect/>
                      </a:stretch>
                    </p:blipFill>
                    <p:spPr>
                      <a:xfrm>
                        <a:off x="373585" y="1145746"/>
                        <a:ext cx="11262360" cy="5040630"/>
                      </a:xfrm>
                      <a:prstGeom prst="rect">
                        <a:avLst/>
                      </a:prstGeom>
                      <a:noFill/>
                      <a:ln w="38100">
                        <a:noFill/>
                        <a:miter/>
                      </a:ln>
                    </p:spPr>
                  </p:pic>
                </p:oleObj>
              </mc:Fallback>
            </mc:AlternateContent>
          </a:graphicData>
        </a:graphic>
      </p:graphicFrame>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65314" name="对象 1165313"/>
          <p:cNvGraphicFramePr/>
          <p:nvPr/>
        </p:nvGraphicFramePr>
        <p:xfrm>
          <a:off x="465025" y="981916"/>
          <a:ext cx="11262360" cy="5040630"/>
        </p:xfrm>
        <a:graphic>
          <a:graphicData uri="http://schemas.openxmlformats.org/presentationml/2006/ole">
            <mc:AlternateContent xmlns:mc="http://schemas.openxmlformats.org/markup-compatibility/2006">
              <mc:Choice xmlns:v="urn:schemas-microsoft-com:vml" Requires="v">
                <p:oleObj spid="_x0000_s3086" name="" r:id="rId1" imgW="10645140" imgH="4762500" progId="Word.Document.8">
                  <p:embed/>
                </p:oleObj>
              </mc:Choice>
              <mc:Fallback>
                <p:oleObj name="" r:id="rId1" imgW="10645140" imgH="4762500" progId="Word.Document.8">
                  <p:embed/>
                  <p:pic>
                    <p:nvPicPr>
                      <p:cNvPr id="0" name="图片 3085"/>
                      <p:cNvPicPr/>
                      <p:nvPr/>
                    </p:nvPicPr>
                    <p:blipFill>
                      <a:blip r:embed="rId2"/>
                      <a:stretch>
                        <a:fillRect/>
                      </a:stretch>
                    </p:blipFill>
                    <p:spPr>
                      <a:xfrm>
                        <a:off x="465025" y="981916"/>
                        <a:ext cx="11262360" cy="5040630"/>
                      </a:xfrm>
                      <a:prstGeom prst="rect">
                        <a:avLst/>
                      </a:prstGeom>
                      <a:noFill/>
                      <a:ln w="38100">
                        <a:noFill/>
                        <a:miter/>
                      </a:ln>
                    </p:spPr>
                  </p:pic>
                </p:oleObj>
              </mc:Fallback>
            </mc:AlternateContent>
          </a:graphicData>
        </a:graphic>
      </p:graphicFrame>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66338" name="对象 1166337"/>
          <p:cNvGraphicFramePr/>
          <p:nvPr/>
        </p:nvGraphicFramePr>
        <p:xfrm>
          <a:off x="436450" y="495618"/>
          <a:ext cx="11262360" cy="5578475"/>
        </p:xfrm>
        <a:graphic>
          <a:graphicData uri="http://schemas.openxmlformats.org/presentationml/2006/ole">
            <mc:AlternateContent xmlns:mc="http://schemas.openxmlformats.org/markup-compatibility/2006">
              <mc:Choice xmlns:v="urn:schemas-microsoft-com:vml" Requires="v">
                <p:oleObj spid="_x0000_s3088" name="" r:id="rId1" imgW="10645140" imgH="5273040" progId="Word.Document.8">
                  <p:embed/>
                </p:oleObj>
              </mc:Choice>
              <mc:Fallback>
                <p:oleObj name="" r:id="rId1" imgW="10645140" imgH="5273040" progId="Word.Document.8">
                  <p:embed/>
                  <p:pic>
                    <p:nvPicPr>
                      <p:cNvPr id="0" name="图片 3087"/>
                      <p:cNvPicPr/>
                      <p:nvPr/>
                    </p:nvPicPr>
                    <p:blipFill>
                      <a:blip r:embed="rId2"/>
                      <a:stretch>
                        <a:fillRect/>
                      </a:stretch>
                    </p:blipFill>
                    <p:spPr>
                      <a:xfrm>
                        <a:off x="436450" y="495618"/>
                        <a:ext cx="11262360" cy="5578475"/>
                      </a:xfrm>
                      <a:prstGeom prst="rect">
                        <a:avLst/>
                      </a:prstGeom>
                      <a:noFill/>
                      <a:ln w="38100">
                        <a:noFill/>
                        <a:miter/>
                      </a:ln>
                    </p:spPr>
                  </p:pic>
                </p:oleObj>
              </mc:Fallback>
            </mc:AlternateContent>
          </a:graphicData>
        </a:graphic>
      </p:graphicFrame>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5790" y="833755"/>
            <a:ext cx="3288030" cy="1064895"/>
          </a:xfrm>
          <a:prstGeom prst="rect">
            <a:avLst/>
          </a:prstGeom>
        </p:spPr>
      </p:pic>
      <p:sp>
        <p:nvSpPr>
          <p:cNvPr id="4" name="内容占位符 2"/>
          <p:cNvSpPr txBox="1"/>
          <p:nvPr/>
        </p:nvSpPr>
        <p:spPr bwMode="auto">
          <a:xfrm>
            <a:off x="1447165" y="968375"/>
            <a:ext cx="2275205" cy="67500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lvl="0" indent="-342900" algn="l" defTabSz="914400" rtl="0" eaLnBrk="0" fontAlgn="base" latinLnBrk="0" hangingPunct="0">
              <a:lnSpc>
                <a:spcPct val="100000"/>
              </a:lnSpc>
              <a:spcBef>
                <a:spcPct val="20000"/>
              </a:spcBef>
              <a:spcAft>
                <a:spcPct val="0"/>
              </a:spcAft>
              <a:buFont typeface="Wingdings" panose="05000000000000000000" pitchFamily="2" charset="2"/>
              <a:buChar char="n"/>
              <a:defRPr sz="20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altLang="en-US" sz="4000" b="1" i="0" u="none" strike="noStrike" kern="1200" cap="none" spc="0" normalizeH="0" baseline="0" noProof="0" dirty="0" smtClean="0">
                <a:ln>
                  <a:noFill/>
                </a:ln>
                <a:solidFill>
                  <a:srgbClr val="FFFF00"/>
                </a:solidFill>
                <a:effectLst/>
                <a:uLnTx/>
                <a:uFillTx/>
                <a:latin typeface="微软雅黑" panose="020B0503020204020204" pitchFamily="34" charset="-122"/>
                <a:ea typeface="微软雅黑" panose="020B0503020204020204" pitchFamily="34" charset="-122"/>
                <a:cs typeface="+mn-cs"/>
              </a:rPr>
              <a:t>知识卡片</a:t>
            </a:r>
            <a:endParaRPr kumimoji="0" lang="zh-CN" altLang="en-US" sz="4000" b="1" i="0" u="none" strike="noStrike" kern="1200" cap="none" spc="0" normalizeH="0" baseline="0" noProof="0" dirty="0" smtClean="0">
              <a:ln>
                <a:noFill/>
              </a:ln>
              <a:solidFill>
                <a:srgbClr val="FFFF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43053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43053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sz="2100" b="1" i="1" dirty="0">
                <a:solidFill>
                  <a:srgbClr val="FF0000"/>
                </a:solidFill>
                <a:latin typeface="华文隶书" panose="02010800040101010101" charset="-122"/>
                <a:ea typeface="华文隶书" panose="02010800040101010101" charset="-122"/>
              </a:rPr>
              <a:t>阳光，健康，幸福，绽放</a:t>
            </a:r>
            <a:endParaRPr lang="zh-CN" altLang="en-US" sz="2100" b="1" i="1" dirty="0">
              <a:solidFill>
                <a:srgbClr val="FF0000"/>
              </a:solidFill>
              <a:latin typeface="华文隶书" panose="02010800040101010101" charset="-122"/>
              <a:ea typeface="华文隶书" panose="02010800040101010101" charset="-122"/>
            </a:endParaRPr>
          </a:p>
        </p:txBody>
      </p:sp>
      <p:sp>
        <p:nvSpPr>
          <p:cNvPr id="3" name="AutoShape 2"/>
          <p:cNvSpPr>
            <a:spLocks noChangeArrowheads="1"/>
          </p:cNvSpPr>
          <p:nvPr/>
        </p:nvSpPr>
        <p:spPr bwMode="gray">
          <a:xfrm>
            <a:off x="2803817" y="1968770"/>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grpSp>
        <p:nvGrpSpPr>
          <p:cNvPr id="5" name="Group 3"/>
          <p:cNvGrpSpPr/>
          <p:nvPr/>
        </p:nvGrpSpPr>
        <p:grpSpPr bwMode="auto">
          <a:xfrm>
            <a:off x="2803884" y="1866217"/>
            <a:ext cx="1726655" cy="1511370"/>
            <a:chOff x="1066" y="1298"/>
            <a:chExt cx="862" cy="862"/>
          </a:xfrm>
        </p:grpSpPr>
        <p:sp>
          <p:nvSpPr>
            <p:cNvPr id="6" name="AutoShape 4"/>
            <p:cNvSpPr>
              <a:spLocks noChangeArrowheads="1"/>
            </p:cNvSpPr>
            <p:nvPr/>
          </p:nvSpPr>
          <p:spPr bwMode="gray">
            <a:xfrm>
              <a:off x="1177" y="1394"/>
              <a:ext cx="675" cy="673"/>
            </a:xfrm>
            <a:prstGeom prst="roundRect">
              <a:avLst>
                <a:gd name="adj" fmla="val 11921"/>
              </a:avLst>
            </a:prstGeom>
            <a:gradFill rotWithShape="1">
              <a:gsLst>
                <a:gs pos="0">
                  <a:srgbClr val="0066CC"/>
                </a:gs>
                <a:gs pos="100000">
                  <a:srgbClr val="00478E"/>
                </a:gs>
              </a:gsLst>
              <a:lin ang="5400000" scaled="1"/>
            </a:gradFill>
            <a:ln w="38100">
              <a:solidFill>
                <a:srgbClr val="FFFFFF"/>
              </a:solidFill>
              <a:round/>
            </a:ln>
          </p:spPr>
          <p:txBody>
            <a:bodyPr wrap="none" anchor="ctr"/>
            <a:lstStyle/>
            <a:p>
              <a:pPr fontAlgn="base">
                <a:spcBef>
                  <a:spcPct val="0"/>
                </a:spcBef>
                <a:spcAft>
                  <a:spcPct val="0"/>
                </a:spcAft>
              </a:pPr>
              <a:endParaRPr lang="zh-CN" altLang="zh-CN" sz="2100">
                <a:solidFill>
                  <a:srgbClr val="000000"/>
                </a:solidFill>
                <a:latin typeface="Arial" panose="020B0604020202020204" pitchFamily="34" charset="0"/>
              </a:endParaRPr>
            </a:p>
          </p:txBody>
        </p:sp>
        <p:sp>
          <p:nvSpPr>
            <p:cNvPr id="7" name="Freeform 5"/>
            <p:cNvSpPr/>
            <p:nvPr/>
          </p:nvSpPr>
          <p:spPr bwMode="gray">
            <a:xfrm>
              <a:off x="1219" y="1437"/>
              <a:ext cx="337" cy="3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66CC">
                    <a:gamma/>
                    <a:tint val="54510"/>
                    <a:invGamma/>
                  </a:srgbClr>
                </a:gs>
                <a:gs pos="50000">
                  <a:srgbClr val="0066CC">
                    <a:alpha val="0"/>
                  </a:srgbClr>
                </a:gs>
                <a:gs pos="100000">
                  <a:srgbClr val="0066CC">
                    <a:gamma/>
                    <a:tint val="54510"/>
                    <a:invGamma/>
                  </a:srgbClr>
                </a:gs>
              </a:gsLst>
              <a:lin ang="2700000" scaled="1"/>
            </a:gradFill>
            <a:ln w="0">
              <a:noFill/>
              <a:prstDash val="solid"/>
              <a:round/>
            </a:ln>
          </p:spPr>
          <p:txBody>
            <a:bodyP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pic>
          <p:nvPicPr>
            <p:cNvPr id="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066" y="1298"/>
              <a:ext cx="862"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 Box 7"/>
          <p:cNvSpPr txBox="1">
            <a:spLocks noChangeArrowheads="1"/>
          </p:cNvSpPr>
          <p:nvPr/>
        </p:nvSpPr>
        <p:spPr bwMode="auto">
          <a:xfrm>
            <a:off x="4246301" y="2152233"/>
            <a:ext cx="5667595"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1" tIns="54371" rIns="108741" bIns="54371">
            <a:spAutoFit/>
          </a:bodyPr>
          <a:lstStyle>
            <a:lvl1pPr eaLnBrk="0" hangingPunct="0">
              <a:defRPr>
                <a:solidFill>
                  <a:srgbClr val="000000"/>
                </a:solidFill>
                <a:latin typeface="Arial" panose="020B0604020202020204" pitchFamily="34" charset="0"/>
              </a:defRPr>
            </a:lvl1pPr>
            <a:lvl2pPr marL="742950" indent="-285750" eaLnBrk="0" hangingPunct="0">
              <a:defRPr>
                <a:solidFill>
                  <a:srgbClr val="000000"/>
                </a:solidFill>
                <a:latin typeface="Arial" panose="020B0604020202020204" pitchFamily="34" charset="0"/>
              </a:defRPr>
            </a:lvl2pPr>
            <a:lvl3pPr marL="1143000" indent="-228600" eaLnBrk="0" hangingPunct="0">
              <a:defRPr>
                <a:solidFill>
                  <a:srgbClr val="000000"/>
                </a:solidFill>
                <a:latin typeface="Arial" panose="020B0604020202020204" pitchFamily="34" charset="0"/>
              </a:defRPr>
            </a:lvl3pPr>
            <a:lvl4pPr marL="1600200" indent="-228600" eaLnBrk="0" hangingPunct="0">
              <a:defRPr>
                <a:solidFill>
                  <a:srgbClr val="000000"/>
                </a:solidFill>
                <a:latin typeface="Arial" panose="020B0604020202020204" pitchFamily="34" charset="0"/>
              </a:defRPr>
            </a:lvl4pPr>
            <a:lvl5pPr marL="2057400" indent="-228600" eaLnBrk="0" hangingPunct="0">
              <a:defRPr>
                <a:solidFill>
                  <a:srgbClr val="000000"/>
                </a:solidFill>
                <a:latin typeface="Arial" panose="020B0604020202020204" pitchFamily="34" charset="0"/>
              </a:defRPr>
            </a:lvl5pPr>
            <a:lvl6pPr marL="2514600" indent="-228600" eaLnBrk="0" fontAlgn="base" hangingPunct="0">
              <a:spcBef>
                <a:spcPct val="0"/>
              </a:spcBef>
              <a:spcAft>
                <a:spcPct val="0"/>
              </a:spcAft>
              <a:defRPr>
                <a:solidFill>
                  <a:srgbClr val="000000"/>
                </a:solidFill>
                <a:latin typeface="Arial" panose="020B0604020202020204" pitchFamily="34" charset="0"/>
              </a:defRPr>
            </a:lvl6pPr>
            <a:lvl7pPr marL="2971800" indent="-228600" eaLnBrk="0" fontAlgn="base" hangingPunct="0">
              <a:spcBef>
                <a:spcPct val="0"/>
              </a:spcBef>
              <a:spcAft>
                <a:spcPct val="0"/>
              </a:spcAft>
              <a:defRPr>
                <a:solidFill>
                  <a:srgbClr val="000000"/>
                </a:solidFill>
                <a:latin typeface="Arial" panose="020B0604020202020204" pitchFamily="34" charset="0"/>
              </a:defRPr>
            </a:lvl7pPr>
            <a:lvl8pPr marL="3429000" indent="-228600" eaLnBrk="0" fontAlgn="base" hangingPunct="0">
              <a:spcBef>
                <a:spcPct val="0"/>
              </a:spcBef>
              <a:spcAft>
                <a:spcPct val="0"/>
              </a:spcAft>
              <a:defRPr>
                <a:solidFill>
                  <a:srgbClr val="000000"/>
                </a:solidFill>
                <a:latin typeface="Arial" panose="020B0604020202020204" pitchFamily="34" charset="0"/>
              </a:defRPr>
            </a:lvl8pPr>
            <a:lvl9pPr marL="3886200" indent="-228600" eaLnBrk="0" fontAlgn="base" hangingPunct="0">
              <a:spcBef>
                <a:spcPct val="0"/>
              </a:spcBef>
              <a:spcAft>
                <a:spcPct val="0"/>
              </a:spcAft>
              <a:defRPr>
                <a:solidFill>
                  <a:srgbClr val="000000"/>
                </a:solidFill>
                <a:latin typeface="Arial" panose="020B0604020202020204" pitchFamily="34" charset="0"/>
              </a:defRPr>
            </a:lvl9pPr>
          </a:lstStyle>
          <a:p>
            <a:pPr algn="ctr" eaLnBrk="1" fontAlgn="base" hangingPunct="1">
              <a:spcBef>
                <a:spcPct val="0"/>
              </a:spcBef>
              <a:spcAft>
                <a:spcPct val="0"/>
              </a:spcAft>
            </a:pPr>
            <a:r>
              <a:rPr lang="zh-CN" altLang="en-US" sz="6600" b="1" dirty="0" smtClean="0">
                <a:solidFill>
                  <a:srgbClr val="FFFF00"/>
                </a:solidFill>
                <a:latin typeface="华文隶书" panose="02010800040101010101" charset="-122"/>
                <a:ea typeface="华文隶书" panose="02010800040101010101" charset="-122"/>
              </a:rPr>
              <a:t>《长恨歌》</a:t>
            </a:r>
            <a:endParaRPr lang="zh-CN" altLang="en-US" sz="6600" b="1" dirty="0" smtClean="0">
              <a:solidFill>
                <a:srgbClr val="FFFF00"/>
              </a:solidFill>
              <a:latin typeface="华文隶书" panose="02010800040101010101" charset="-122"/>
              <a:ea typeface="华文隶书" panose="02010800040101010101" charset="-122"/>
            </a:endParaRPr>
          </a:p>
        </p:txBody>
      </p:sp>
      <p:sp>
        <p:nvSpPr>
          <p:cNvPr id="10" name="AutoShape 2"/>
          <p:cNvSpPr>
            <a:spLocks noChangeArrowheads="1"/>
          </p:cNvSpPr>
          <p:nvPr/>
        </p:nvSpPr>
        <p:spPr bwMode="gray">
          <a:xfrm>
            <a:off x="2804428" y="3743267"/>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algn="ctr" eaLnBrk="1" fontAlgn="base" hangingPunct="1">
              <a:spcBef>
                <a:spcPct val="0"/>
              </a:spcBef>
              <a:spcAft>
                <a:spcPct val="0"/>
              </a:spcAft>
            </a:pPr>
            <a:r>
              <a:rPr lang="zh-CN" altLang="en-US" sz="6000" dirty="0" smtClean="0">
                <a:solidFill>
                  <a:srgbClr val="FFFF00"/>
                </a:solidFill>
                <a:latin typeface="华文隶书" panose="02010800040101010101" charset="-122"/>
                <a:ea typeface="华文隶书" panose="02010800040101010101" charset="-122"/>
                <a:sym typeface="宋体" panose="02010600030101010101" pitchFamily="2" charset="-122"/>
              </a:rPr>
              <a:t>自主预习考查</a:t>
            </a:r>
            <a:endParaRPr lang="zh-CN" altLang="en-US" sz="6000" dirty="0" smtClean="0">
              <a:solidFill>
                <a:srgbClr val="FFFF00"/>
              </a:solidFill>
              <a:latin typeface="华文隶书" panose="02010800040101010101" charset="-122"/>
              <a:ea typeface="华文隶书" panose="02010800040101010101" charset="-122"/>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6146"/>
                                        </p:tgtEl>
                                        <p:attrNameLst>
                                          <p:attrName>style.visibility</p:attrName>
                                        </p:attrNameLst>
                                      </p:cBhvr>
                                      <p:to>
                                        <p:strVal val="visible"/>
                                      </p:to>
                                    </p:set>
                                  </p:childTnLst>
                                </p:cTn>
                              </p:par>
                            </p:childTnLst>
                          </p:cTn>
                        </p:par>
                        <p:par>
                          <p:cTn id="12" fill="hold">
                            <p:stCondLst>
                              <p:cond delay="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lide(fromLeft)">
                                      <p:cBhvr>
                                        <p:cTn id="15" dur="500"/>
                                        <p:tgtEl>
                                          <p:spTgt spid="3"/>
                                        </p:tgtEl>
                                      </p:cBhvr>
                                    </p:animEffect>
                                  </p:childTnLst>
                                </p:cTn>
                              </p:par>
                              <p:par>
                                <p:cTn id="16" presetID="26" presetClass="emph" presetSubtype="0" fill="hold" nodeType="withEffect">
                                  <p:stCondLst>
                                    <p:cond delay="0"/>
                                  </p:stCondLst>
                                  <p:childTnLst>
                                    <p:animEffect transition="out" filter="fade">
                                      <p:cBhvr>
                                        <p:cTn id="17" dur="500" tmFilter="0, 0; .2, .5; .8, .5; 1, 0"/>
                                        <p:tgtEl>
                                          <p:spTgt spid="5"/>
                                        </p:tgtEl>
                                      </p:cBhvr>
                                    </p:animEffect>
                                    <p:animScale>
                                      <p:cBhvr>
                                        <p:cTn id="18" dur="250" autoRev="1" fill="hold"/>
                                        <p:tgtEl>
                                          <p:spTgt spid="5"/>
                                        </p:tgtEl>
                                      </p:cBhvr>
                                      <p:by x="105000" y="105000"/>
                                    </p:animScale>
                                  </p:childTnLst>
                                </p:cTn>
                              </p:par>
                            </p:childTnLst>
                          </p:cTn>
                        </p:par>
                        <p:par>
                          <p:cTn id="19" fill="hold">
                            <p:stCondLst>
                              <p:cond delay="50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9"/>
                                        </p:tgtEl>
                                        <p:attrNameLst>
                                          <p:attrName>style.visibility</p:attrName>
                                        </p:attrNameLst>
                                      </p:cBhvr>
                                      <p:to>
                                        <p:strVal val="visible"/>
                                      </p:to>
                                    </p:set>
                                    <p:anim calcmode="discrete" valueType="clr">
                                      <p:cBhvr override="childStyle">
                                        <p:cTn id="22" dur="50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3" dur="500"/>
                                        <p:tgtEl>
                                          <p:spTgt spid="9"/>
                                        </p:tgtEl>
                                        <p:attrNameLst>
                                          <p:attrName>fillcolor</p:attrName>
                                        </p:attrNameLst>
                                      </p:cBhvr>
                                      <p:tavLst>
                                        <p:tav tm="0">
                                          <p:val>
                                            <p:clrVal>
                                              <a:schemeClr val="accent2"/>
                                            </p:clrVal>
                                          </p:val>
                                        </p:tav>
                                        <p:tav tm="50000">
                                          <p:val>
                                            <p:clrVal>
                                              <a:schemeClr val="hlink"/>
                                            </p:clrVal>
                                          </p:val>
                                        </p:tav>
                                      </p:tavLst>
                                    </p:anim>
                                    <p:set>
                                      <p:cBhvr>
                                        <p:cTn id="24" dur="500"/>
                                        <p:tgtEl>
                                          <p:spTgt spid="9"/>
                                        </p:tgtEl>
                                        <p:attrNameLst>
                                          <p:attrName>fill.type</p:attrName>
                                        </p:attrNameLst>
                                      </p:cBhvr>
                                      <p:to>
                                        <p:strVal val="solid"/>
                                      </p:to>
                                    </p:set>
                                  </p:childTnLst>
                                </p:cTn>
                              </p:par>
                            </p:childTnLst>
                          </p:cTn>
                        </p:par>
                        <p:par>
                          <p:cTn id="25" fill="hold">
                            <p:stCondLst>
                              <p:cond delay="200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lide(fromLeft)">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6" grpId="2"/>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P spid="3" grpId="0" bldLvl="0" animBg="1"/>
      <p:bldP spid="9" grpId="0"/>
      <p:bldP spid="10"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44430" name="组合 444429"/>
          <p:cNvGrpSpPr/>
          <p:nvPr/>
        </p:nvGrpSpPr>
        <p:grpSpPr>
          <a:xfrm>
            <a:off x="407035" y="692150"/>
            <a:ext cx="4527550" cy="735013"/>
            <a:chOff x="257" y="482"/>
            <a:chExt cx="2852" cy="463"/>
          </a:xfrm>
        </p:grpSpPr>
        <p:pic>
          <p:nvPicPr>
            <p:cNvPr id="7170" name="Picture 8" descr="叶子"/>
            <p:cNvPicPr>
              <a:picLocks noChangeAspect="1"/>
            </p:cNvPicPr>
            <p:nvPr/>
          </p:nvPicPr>
          <p:blipFill>
            <a:blip r:embed="rId1"/>
            <a:srcRect r="50000"/>
            <a:stretch>
              <a:fillRect/>
            </a:stretch>
          </p:blipFill>
          <p:spPr>
            <a:xfrm>
              <a:off x="257" y="482"/>
              <a:ext cx="494" cy="463"/>
            </a:xfrm>
            <a:prstGeom prst="rect">
              <a:avLst/>
            </a:prstGeom>
            <a:noFill/>
            <a:ln w="9525">
              <a:noFill/>
            </a:ln>
          </p:spPr>
        </p:pic>
        <p:sp>
          <p:nvSpPr>
            <p:cNvPr id="7171" name="Line 10"/>
            <p:cNvSpPr/>
            <p:nvPr/>
          </p:nvSpPr>
          <p:spPr>
            <a:xfrm>
              <a:off x="614" y="913"/>
              <a:ext cx="2495" cy="0"/>
            </a:xfrm>
            <a:prstGeom prst="line">
              <a:avLst/>
            </a:prstGeom>
            <a:ln w="28575" cap="flat" cmpd="sng">
              <a:solidFill>
                <a:srgbClr val="C0C0C0"/>
              </a:solidFill>
              <a:prstDash val="solid"/>
              <a:round/>
              <a:headEnd type="none" w="med" len="med"/>
              <a:tailEnd type="none" w="med" len="med"/>
            </a:ln>
          </p:spPr>
        </p:sp>
        <p:sp>
          <p:nvSpPr>
            <p:cNvPr id="7172" name="文本框 444432"/>
            <p:cNvSpPr txBox="1"/>
            <p:nvPr/>
          </p:nvSpPr>
          <p:spPr>
            <a:xfrm>
              <a:off x="982" y="482"/>
              <a:ext cx="2053" cy="368"/>
            </a:xfrm>
            <a:prstGeom prst="rect">
              <a:avLst/>
            </a:prstGeom>
            <a:noFill/>
            <a:ln w="9525">
              <a:noFill/>
            </a:ln>
          </p:spPr>
          <p:txBody>
            <a:bodyPr anchor="t">
              <a:spAutoFit/>
            </a:bodyPr>
            <a:p>
              <a:pPr eaLnBrk="0" hangingPunct="0"/>
              <a:r>
                <a:rPr lang="zh-CN" altLang="en-US" sz="3200" dirty="0">
                  <a:solidFill>
                    <a:srgbClr val="0000FF"/>
                  </a:solidFill>
                  <a:latin typeface="Times New Roman" panose="02020603050405020304" pitchFamily="18" charset="0"/>
                  <a:ea typeface="微软雅黑" panose="020B0503020204020204" pitchFamily="34" charset="-122"/>
                </a:rPr>
                <a:t>课前教材预案</a:t>
              </a:r>
              <a:endParaRPr lang="zh-CN" altLang="en-US" sz="3200" dirty="0">
                <a:solidFill>
                  <a:srgbClr val="0000FF"/>
                </a:solidFill>
                <a:latin typeface="Times New Roman" panose="02020603050405020304" pitchFamily="18" charset="0"/>
                <a:ea typeface="微软雅黑" panose="020B0503020204020204" pitchFamily="34" charset="-122"/>
              </a:endParaRPr>
            </a:p>
          </p:txBody>
        </p:sp>
      </p:grpSp>
      <p:graphicFrame>
        <p:nvGraphicFramePr>
          <p:cNvPr id="444434" name="对象 444433"/>
          <p:cNvGraphicFramePr/>
          <p:nvPr/>
        </p:nvGraphicFramePr>
        <p:xfrm>
          <a:off x="483235" y="1536700"/>
          <a:ext cx="11306175" cy="576263"/>
        </p:xfrm>
        <a:graphic>
          <a:graphicData uri="http://schemas.openxmlformats.org/presentationml/2006/ole">
            <mc:AlternateContent xmlns:mc="http://schemas.openxmlformats.org/markup-compatibility/2006">
              <mc:Choice xmlns:v="urn:schemas-microsoft-com:vml" Requires="v">
                <p:oleObj spid="_x0000_s3076" name="" r:id="rId2" imgW="28829000" imgH="1346200" progId="Photoshop.Image.7">
                  <p:embed/>
                </p:oleObj>
              </mc:Choice>
              <mc:Fallback>
                <p:oleObj name="" r:id="rId2" imgW="28829000" imgH="1346200" progId="Photoshop.Image.7">
                  <p:embed/>
                  <p:pic>
                    <p:nvPicPr>
                      <p:cNvPr id="0" name="图片 3075"/>
                      <p:cNvPicPr/>
                      <p:nvPr/>
                    </p:nvPicPr>
                    <p:blipFill>
                      <a:blip r:embed="rId3"/>
                      <a:stretch>
                        <a:fillRect/>
                      </a:stretch>
                    </p:blipFill>
                    <p:spPr>
                      <a:xfrm>
                        <a:off x="483235" y="1536700"/>
                        <a:ext cx="11306175" cy="576263"/>
                      </a:xfrm>
                      <a:prstGeom prst="rect">
                        <a:avLst/>
                      </a:prstGeom>
                      <a:noFill/>
                      <a:ln w="38100">
                        <a:noFill/>
                        <a:miter/>
                      </a:ln>
                    </p:spPr>
                  </p:pic>
                </p:oleObj>
              </mc:Fallback>
            </mc:AlternateContent>
          </a:graphicData>
        </a:graphic>
      </p:graphicFrame>
      <p:sp>
        <p:nvSpPr>
          <p:cNvPr id="444435" name="矩形 444434"/>
          <p:cNvSpPr/>
          <p:nvPr/>
        </p:nvSpPr>
        <p:spPr>
          <a:xfrm>
            <a:off x="1221423" y="1484313"/>
            <a:ext cx="10541000" cy="645160"/>
          </a:xfrm>
          <a:prstGeom prst="rect">
            <a:avLst/>
          </a:prstGeom>
          <a:noFill/>
          <a:ln w="9525">
            <a:noFill/>
          </a:ln>
        </p:spPr>
        <p:txBody>
          <a:bodyPr anchor="t">
            <a:spAutoFit/>
          </a:bodyPr>
          <a:p>
            <a:pPr algn="just" defTabSz="914400" hangingPunct="0">
              <a:buClr>
                <a:schemeClr val="accent1"/>
              </a:buClr>
              <a:tabLst>
                <a:tab pos="5466080" algn="l"/>
              </a:tabLst>
            </a:pPr>
            <a:r>
              <a:rPr lang="zh-CN" altLang="en-US" sz="3600" dirty="0">
                <a:solidFill>
                  <a:srgbClr val="000000"/>
                </a:solidFill>
                <a:latin typeface="Times New Roman" panose="02020603050405020304" pitchFamily="18" charset="0"/>
                <a:ea typeface="黑体" panose="02010609060101010101" pitchFamily="49" charset="-122"/>
              </a:rPr>
              <a:t>要点一　作家作品 </a:t>
            </a:r>
            <a:endParaRPr lang="zh-CN" altLang="en-US" sz="3600" dirty="0">
              <a:solidFill>
                <a:srgbClr val="000000"/>
              </a:solidFill>
              <a:latin typeface="Times New Roman" panose="02020603050405020304" pitchFamily="18" charset="0"/>
              <a:ea typeface="黑体" panose="02010609060101010101" pitchFamily="49" charset="-122"/>
            </a:endParaRPr>
          </a:p>
        </p:txBody>
      </p:sp>
      <p:sp>
        <p:nvSpPr>
          <p:cNvPr id="444436" name="内容占位符 444435"/>
          <p:cNvSpPr/>
          <p:nvPr>
            <p:ph idx="1"/>
          </p:nvPr>
        </p:nvSpPr>
        <p:spPr>
          <a:xfrm>
            <a:off x="478473" y="2185988"/>
            <a:ext cx="11301412" cy="4355465"/>
          </a:xfrm>
        </p:spPr>
        <p:txBody>
          <a:bodyPr anchor="t">
            <a:spAutoFit/>
          </a:bodyPr>
          <a:p>
            <a:pPr>
              <a:lnSpc>
                <a:spcPct val="110000"/>
              </a:lnSpc>
            </a:pPr>
            <a:r>
              <a:rPr lang="zh-CN" altLang="en-US" dirty="0">
                <a:ea typeface="宋体" panose="02010600030101010101" pitchFamily="2" charset="-122"/>
              </a:rPr>
              <a:t>白居易</a:t>
            </a:r>
            <a:r>
              <a:rPr lang="en-US" altLang="zh-CN">
                <a:ea typeface="宋体" panose="02010600030101010101" pitchFamily="2" charset="-122"/>
              </a:rPr>
              <a:t>(772</a:t>
            </a:r>
            <a:r>
              <a:rPr lang="zh-CN" altLang="en-US" dirty="0">
                <a:ea typeface="宋体" panose="02010600030101010101" pitchFamily="2" charset="-122"/>
              </a:rPr>
              <a:t>～</a:t>
            </a:r>
            <a:r>
              <a:rPr lang="en-US" altLang="zh-CN">
                <a:ea typeface="宋体" panose="02010600030101010101" pitchFamily="2" charset="-122"/>
              </a:rPr>
              <a:t>846)</a:t>
            </a:r>
            <a:r>
              <a:rPr lang="zh-CN" altLang="en-US" dirty="0">
                <a:ea typeface="宋体" panose="02010600030101010101" pitchFamily="2" charset="-122"/>
              </a:rPr>
              <a:t>，字</a:t>
            </a:r>
            <a:r>
              <a:rPr lang="en-US" altLang="zh-CN">
                <a:ea typeface="宋体" panose="02010600030101010101" pitchFamily="2" charset="-122"/>
              </a:rPr>
              <a:t>______</a:t>
            </a:r>
            <a:r>
              <a:rPr lang="zh-CN" altLang="en-US" dirty="0">
                <a:ea typeface="宋体" panose="02010600030101010101" pitchFamily="2" charset="-122"/>
              </a:rPr>
              <a:t>，号</a:t>
            </a:r>
            <a:r>
              <a:rPr lang="en-US" altLang="zh-CN">
                <a:ea typeface="宋体" panose="02010600030101010101" pitchFamily="2" charset="-122"/>
              </a:rPr>
              <a:t>__________</a:t>
            </a:r>
            <a:r>
              <a:rPr lang="zh-CN" altLang="en-US" dirty="0">
                <a:ea typeface="宋体" panose="02010600030101010101" pitchFamily="2" charset="-122"/>
              </a:rPr>
              <a:t>，是唐代继杜甫之后又一位伟大的</a:t>
            </a:r>
            <a:r>
              <a:rPr lang="en-US" altLang="zh-CN">
                <a:ea typeface="宋体" panose="02010600030101010101" pitchFamily="2" charset="-122"/>
              </a:rPr>
              <a:t>__________</a:t>
            </a:r>
            <a:r>
              <a:rPr lang="zh-CN" altLang="en-US" dirty="0">
                <a:ea typeface="宋体" panose="02010600030101010101" pitchFamily="2" charset="-122"/>
              </a:rPr>
              <a:t>诗人。他积极倡导新乐府运动，主张“</a:t>
            </a:r>
            <a:r>
              <a:rPr lang="en-US" altLang="zh-CN">
                <a:ea typeface="宋体" panose="02010600030101010101" pitchFamily="2" charset="-122"/>
              </a:rPr>
              <a:t>________________</a:t>
            </a:r>
            <a:r>
              <a:rPr lang="zh-CN" altLang="en-US" dirty="0">
                <a:ea typeface="宋体" panose="02010600030101010101" pitchFamily="2" charset="-122"/>
              </a:rPr>
              <a:t>，</a:t>
            </a:r>
            <a:r>
              <a:rPr lang="en-US" altLang="zh-CN">
                <a:ea typeface="宋体" panose="02010600030101010101" pitchFamily="2" charset="-122"/>
              </a:rPr>
              <a:t>________________”</a:t>
            </a:r>
            <a:r>
              <a:rPr lang="zh-CN" altLang="en-US" dirty="0">
                <a:ea typeface="宋体" panose="02010600030101010101" pitchFamily="2" charset="-122"/>
              </a:rPr>
              <a:t>。</a:t>
            </a:r>
            <a:r>
              <a:rPr lang="en-US" altLang="zh-CN">
                <a:ea typeface="宋体" panose="02010600030101010101" pitchFamily="2" charset="-122"/>
              </a:rPr>
              <a:t>《________</a:t>
            </a:r>
            <a:r>
              <a:rPr lang="en-US" altLang="zh-CN" dirty="0">
                <a:ea typeface="宋体" panose="02010600030101010101" pitchFamily="2" charset="-122"/>
              </a:rPr>
              <a:t>》</a:t>
            </a:r>
            <a:r>
              <a:rPr lang="zh-CN" altLang="en-US" dirty="0">
                <a:ea typeface="宋体" panose="02010600030101010101" pitchFamily="2" charset="-122"/>
              </a:rPr>
              <a:t>与</a:t>
            </a:r>
            <a:r>
              <a:rPr lang="en-US" altLang="zh-CN">
                <a:ea typeface="宋体" panose="02010600030101010101" pitchFamily="2" charset="-122"/>
              </a:rPr>
              <a:t>《_________</a:t>
            </a:r>
            <a:r>
              <a:rPr lang="en-US" altLang="zh-CN" dirty="0">
                <a:ea typeface="宋体" panose="02010600030101010101" pitchFamily="2" charset="-122"/>
              </a:rPr>
              <a:t>》</a:t>
            </a:r>
            <a:r>
              <a:rPr lang="zh-CN" altLang="en-US" dirty="0">
                <a:ea typeface="宋体" panose="02010600030101010101" pitchFamily="2" charset="-122"/>
              </a:rPr>
              <a:t>是白居易七言长篇叙事诗中写得最成功的作品。他的诗歌题材广泛，形式多样，语言平易通俗。有</a:t>
            </a:r>
            <a:r>
              <a:rPr lang="en-US" altLang="zh-CN">
                <a:ea typeface="宋体" panose="02010600030101010101" pitchFamily="2" charset="-122"/>
              </a:rPr>
              <a:t>《____________</a:t>
            </a:r>
            <a:r>
              <a:rPr lang="en-US" altLang="zh-CN" dirty="0">
                <a:ea typeface="宋体" panose="02010600030101010101" pitchFamily="2" charset="-122"/>
              </a:rPr>
              <a:t>》</a:t>
            </a:r>
            <a:r>
              <a:rPr lang="zh-CN" altLang="en-US" dirty="0">
                <a:ea typeface="宋体" panose="02010600030101010101" pitchFamily="2" charset="-122"/>
              </a:rPr>
              <a:t>传世。</a:t>
            </a:r>
            <a:endParaRPr lang="zh-CN" altLang="en-US" dirty="0">
              <a:ea typeface="宋体" panose="02010600030101010101" pitchFamily="2" charset="-122"/>
            </a:endParaRPr>
          </a:p>
        </p:txBody>
      </p:sp>
      <p:sp>
        <p:nvSpPr>
          <p:cNvPr id="444437" name="矩形 444436"/>
          <p:cNvSpPr/>
          <p:nvPr/>
        </p:nvSpPr>
        <p:spPr>
          <a:xfrm>
            <a:off x="6234589" y="2160906"/>
            <a:ext cx="14020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乐天</a:t>
            </a:r>
            <a:r>
              <a:rPr lang="zh-CN" altLang="en-US" sz="3200" dirty="0">
                <a:latin typeface="Times New Roman" panose="02020603050405020304" pitchFamily="18" charset="0"/>
                <a:ea typeface="宋体" panose="02010600030101010101" pitchFamily="2" charset="-122"/>
              </a:rPr>
              <a:t>　</a:t>
            </a:r>
            <a:endParaRPr lang="zh-CN" altLang="en-US" sz="3200" dirty="0">
              <a:latin typeface="Times New Roman" panose="02020603050405020304" pitchFamily="18" charset="0"/>
              <a:ea typeface="宋体" panose="02010600030101010101" pitchFamily="2" charset="-122"/>
            </a:endParaRPr>
          </a:p>
        </p:txBody>
      </p:sp>
      <p:sp>
        <p:nvSpPr>
          <p:cNvPr id="444438" name="矩形 444437"/>
          <p:cNvSpPr/>
          <p:nvPr/>
        </p:nvSpPr>
        <p:spPr>
          <a:xfrm>
            <a:off x="8707914" y="2160906"/>
            <a:ext cx="22148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香山居士</a:t>
            </a:r>
            <a:r>
              <a:rPr lang="zh-CN" altLang="en-US" sz="3200" dirty="0">
                <a:latin typeface="Times New Roman" panose="02020603050405020304" pitchFamily="18" charset="0"/>
                <a:ea typeface="宋体" panose="02010600030101010101" pitchFamily="2" charset="-122"/>
              </a:rPr>
              <a:t>　</a:t>
            </a:r>
            <a:endParaRPr lang="zh-CN" altLang="en-US" sz="3200" dirty="0">
              <a:latin typeface="Times New Roman" panose="02020603050405020304" pitchFamily="18" charset="0"/>
              <a:ea typeface="宋体" panose="02010600030101010101" pitchFamily="2" charset="-122"/>
            </a:endParaRPr>
          </a:p>
        </p:txBody>
      </p:sp>
      <p:sp>
        <p:nvSpPr>
          <p:cNvPr id="444439" name="矩形 444438"/>
          <p:cNvSpPr/>
          <p:nvPr/>
        </p:nvSpPr>
        <p:spPr>
          <a:xfrm>
            <a:off x="6917214" y="2808606"/>
            <a:ext cx="22148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现实主义</a:t>
            </a:r>
            <a:r>
              <a:rPr lang="zh-CN" altLang="en-US" sz="3200" dirty="0">
                <a:latin typeface="Times New Roman" panose="02020603050405020304" pitchFamily="18" charset="0"/>
                <a:ea typeface="宋体" panose="02010600030101010101" pitchFamily="2" charset="-122"/>
              </a:rPr>
              <a:t>　</a:t>
            </a:r>
            <a:endParaRPr lang="zh-CN" altLang="en-US" sz="3200" dirty="0">
              <a:latin typeface="Times New Roman" panose="02020603050405020304" pitchFamily="18" charset="0"/>
              <a:ea typeface="宋体" panose="02010600030101010101" pitchFamily="2" charset="-122"/>
            </a:endParaRPr>
          </a:p>
        </p:txBody>
      </p:sp>
      <p:sp>
        <p:nvSpPr>
          <p:cNvPr id="444440" name="矩形 444439"/>
          <p:cNvSpPr/>
          <p:nvPr/>
        </p:nvSpPr>
        <p:spPr>
          <a:xfrm>
            <a:off x="7881620" y="3384868"/>
            <a:ext cx="34340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文章合为时而著</a:t>
            </a:r>
            <a:r>
              <a:rPr lang="zh-CN" altLang="en-US" sz="3200" dirty="0">
                <a:latin typeface="Times New Roman" panose="02020603050405020304" pitchFamily="18" charset="0"/>
                <a:ea typeface="宋体" panose="02010600030101010101" pitchFamily="2" charset="-122"/>
              </a:rPr>
              <a:t>　</a:t>
            </a:r>
            <a:endParaRPr lang="zh-CN" altLang="en-US" sz="3200" dirty="0">
              <a:latin typeface="Times New Roman" panose="02020603050405020304" pitchFamily="18" charset="0"/>
              <a:ea typeface="宋体" panose="02010600030101010101" pitchFamily="2" charset="-122"/>
            </a:endParaRPr>
          </a:p>
        </p:txBody>
      </p:sp>
      <p:sp>
        <p:nvSpPr>
          <p:cNvPr id="444441" name="矩形 444440"/>
          <p:cNvSpPr/>
          <p:nvPr/>
        </p:nvSpPr>
        <p:spPr>
          <a:xfrm>
            <a:off x="753745" y="4032568"/>
            <a:ext cx="34340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歌诗合为事而作</a:t>
            </a:r>
            <a:r>
              <a:rPr lang="zh-CN" altLang="en-US" sz="3200" dirty="0">
                <a:latin typeface="Times New Roman" panose="02020603050405020304" pitchFamily="18" charset="0"/>
                <a:ea typeface="宋体" panose="02010600030101010101" pitchFamily="2" charset="-122"/>
              </a:rPr>
              <a:t>　</a:t>
            </a:r>
            <a:endParaRPr lang="zh-CN" altLang="en-US" sz="3200" dirty="0">
              <a:latin typeface="Times New Roman" panose="02020603050405020304" pitchFamily="18" charset="0"/>
              <a:ea typeface="宋体" panose="02010600030101010101" pitchFamily="2" charset="-122"/>
            </a:endParaRPr>
          </a:p>
        </p:txBody>
      </p:sp>
      <p:sp>
        <p:nvSpPr>
          <p:cNvPr id="444442" name="矩形 444441"/>
          <p:cNvSpPr/>
          <p:nvPr/>
        </p:nvSpPr>
        <p:spPr>
          <a:xfrm>
            <a:off x="5658803" y="4032568"/>
            <a:ext cx="18084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长恨歌</a:t>
            </a:r>
            <a:r>
              <a:rPr lang="zh-CN" altLang="en-US" sz="3200" dirty="0">
                <a:latin typeface="Times New Roman" panose="02020603050405020304" pitchFamily="18" charset="0"/>
                <a:ea typeface="宋体" panose="02010600030101010101" pitchFamily="2" charset="-122"/>
              </a:rPr>
              <a:t>　</a:t>
            </a:r>
            <a:endParaRPr lang="zh-CN" altLang="en-US" sz="3200" dirty="0">
              <a:latin typeface="Times New Roman" panose="02020603050405020304" pitchFamily="18" charset="0"/>
              <a:ea typeface="宋体" panose="02010600030101010101" pitchFamily="2" charset="-122"/>
            </a:endParaRPr>
          </a:p>
        </p:txBody>
      </p:sp>
      <p:sp>
        <p:nvSpPr>
          <p:cNvPr id="444443" name="矩形 444442"/>
          <p:cNvSpPr/>
          <p:nvPr/>
        </p:nvSpPr>
        <p:spPr>
          <a:xfrm>
            <a:off x="9022715" y="4071938"/>
            <a:ext cx="18084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琵琶行</a:t>
            </a:r>
            <a:r>
              <a:rPr lang="zh-CN" altLang="en-US" sz="3200" dirty="0">
                <a:latin typeface="Times New Roman" panose="02020603050405020304" pitchFamily="18" charset="0"/>
                <a:ea typeface="宋体" panose="02010600030101010101" pitchFamily="2" charset="-122"/>
              </a:rPr>
              <a:t>　</a:t>
            </a:r>
            <a:endParaRPr lang="zh-CN" altLang="en-US" sz="3200" dirty="0">
              <a:latin typeface="Times New Roman" panose="02020603050405020304" pitchFamily="18" charset="0"/>
              <a:ea typeface="宋体" panose="02010600030101010101" pitchFamily="2" charset="-122"/>
            </a:endParaRPr>
          </a:p>
        </p:txBody>
      </p:sp>
      <p:sp>
        <p:nvSpPr>
          <p:cNvPr id="444444" name="矩形 444443"/>
          <p:cNvSpPr/>
          <p:nvPr/>
        </p:nvSpPr>
        <p:spPr>
          <a:xfrm>
            <a:off x="1303020" y="5832793"/>
            <a:ext cx="26212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白氏长庆集</a:t>
            </a:r>
            <a:r>
              <a:rPr lang="zh-CN" altLang="en-US" sz="3200" dirty="0">
                <a:latin typeface="Times New Roman" panose="02020603050405020304" pitchFamily="18" charset="0"/>
                <a:ea typeface="宋体" panose="02010600030101010101" pitchFamily="2" charset="-122"/>
              </a:rPr>
              <a:t>　</a:t>
            </a:r>
            <a:endParaRPr lang="zh-CN" altLang="en-US" sz="3200" dirty="0">
              <a:latin typeface="Times New Roman" panose="02020603050405020304" pitchFamily="18"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44430"/>
                                        </p:tgtEl>
                                        <p:attrNameLst>
                                          <p:attrName>style.visibility</p:attrName>
                                        </p:attrNameLst>
                                      </p:cBhvr>
                                      <p:to>
                                        <p:strVal val="visible"/>
                                      </p:to>
                                    </p:set>
                                    <p:animEffect transition="in" filter="blinds(horizontal)">
                                      <p:cBhvr>
                                        <p:cTn id="7" dur="500"/>
                                        <p:tgtEl>
                                          <p:spTgt spid="444430"/>
                                        </p:tgtEl>
                                      </p:cBhvr>
                                    </p:animEffect>
                                  </p:childTnLst>
                                </p:cTn>
                              </p:par>
                              <p:par>
                                <p:cTn id="8" presetID="3" presetClass="entr" presetSubtype="10" fill="hold" nodeType="withEffect">
                                  <p:stCondLst>
                                    <p:cond delay="0"/>
                                  </p:stCondLst>
                                  <p:childTnLst>
                                    <p:set>
                                      <p:cBhvr>
                                        <p:cTn id="9" dur="1" fill="hold">
                                          <p:stCondLst>
                                            <p:cond delay="0"/>
                                          </p:stCondLst>
                                        </p:cTn>
                                        <p:tgtEl>
                                          <p:spTgt spid="444434"/>
                                        </p:tgtEl>
                                        <p:attrNameLst>
                                          <p:attrName>style.visibility</p:attrName>
                                        </p:attrNameLst>
                                      </p:cBhvr>
                                      <p:to>
                                        <p:strVal val="visible"/>
                                      </p:to>
                                    </p:set>
                                    <p:animEffect transition="in" filter="blinds(horizontal)">
                                      <p:cBhvr>
                                        <p:cTn id="10" dur="500"/>
                                        <p:tgtEl>
                                          <p:spTgt spid="44443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44435"/>
                                        </p:tgtEl>
                                        <p:attrNameLst>
                                          <p:attrName>style.visibility</p:attrName>
                                        </p:attrNameLst>
                                      </p:cBhvr>
                                      <p:to>
                                        <p:strVal val="visible"/>
                                      </p:to>
                                    </p:set>
                                    <p:animEffect transition="in" filter="blinds(horizontal)">
                                      <p:cBhvr>
                                        <p:cTn id="13" dur="500"/>
                                        <p:tgtEl>
                                          <p:spTgt spid="44443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44436">
                                            <p:txEl>
                                              <p:charRg st="0" end="192"/>
                                            </p:txEl>
                                          </p:spTgt>
                                        </p:tgtEl>
                                        <p:attrNameLst>
                                          <p:attrName>style.visibility</p:attrName>
                                        </p:attrNameLst>
                                      </p:cBhvr>
                                      <p:to>
                                        <p:strVal val="visible"/>
                                      </p:to>
                                    </p:set>
                                    <p:animEffect transition="in" filter="blinds(horizontal)">
                                      <p:cBhvr>
                                        <p:cTn id="16" dur="500"/>
                                        <p:tgtEl>
                                          <p:spTgt spid="444436">
                                            <p:txEl>
                                              <p:charRg st="0" end="19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444437"/>
                                        </p:tgtEl>
                                        <p:attrNameLst>
                                          <p:attrName>style.visibility</p:attrName>
                                        </p:attrNameLst>
                                      </p:cBhvr>
                                      <p:to>
                                        <p:strVal val="visible"/>
                                      </p:to>
                                    </p:set>
                                    <p:animEffect transition="in" filter="blinds(horizontal)">
                                      <p:cBhvr>
                                        <p:cTn id="21" dur="500"/>
                                        <p:tgtEl>
                                          <p:spTgt spid="444437"/>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444438"/>
                                        </p:tgtEl>
                                        <p:attrNameLst>
                                          <p:attrName>style.visibility</p:attrName>
                                        </p:attrNameLst>
                                      </p:cBhvr>
                                      <p:to>
                                        <p:strVal val="visible"/>
                                      </p:to>
                                    </p:set>
                                    <p:animEffect transition="in" filter="blinds(horizontal)">
                                      <p:cBhvr>
                                        <p:cTn id="26" dur="500"/>
                                        <p:tgtEl>
                                          <p:spTgt spid="44443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444439"/>
                                        </p:tgtEl>
                                        <p:attrNameLst>
                                          <p:attrName>style.visibility</p:attrName>
                                        </p:attrNameLst>
                                      </p:cBhvr>
                                      <p:to>
                                        <p:strVal val="visible"/>
                                      </p:to>
                                    </p:set>
                                    <p:animEffect transition="in" filter="blinds(horizontal)">
                                      <p:cBhvr>
                                        <p:cTn id="31" dur="500"/>
                                        <p:tgtEl>
                                          <p:spTgt spid="44443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444440"/>
                                        </p:tgtEl>
                                        <p:attrNameLst>
                                          <p:attrName>style.visibility</p:attrName>
                                        </p:attrNameLst>
                                      </p:cBhvr>
                                      <p:to>
                                        <p:strVal val="visible"/>
                                      </p:to>
                                    </p:set>
                                    <p:animEffect transition="in" filter="blinds(horizontal)">
                                      <p:cBhvr>
                                        <p:cTn id="36" dur="500"/>
                                        <p:tgtEl>
                                          <p:spTgt spid="444440"/>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444441"/>
                                        </p:tgtEl>
                                        <p:attrNameLst>
                                          <p:attrName>style.visibility</p:attrName>
                                        </p:attrNameLst>
                                      </p:cBhvr>
                                      <p:to>
                                        <p:strVal val="visible"/>
                                      </p:to>
                                    </p:set>
                                    <p:animEffect transition="in" filter="blinds(horizontal)">
                                      <p:cBhvr>
                                        <p:cTn id="41" dur="500"/>
                                        <p:tgtEl>
                                          <p:spTgt spid="444441"/>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444442"/>
                                        </p:tgtEl>
                                        <p:attrNameLst>
                                          <p:attrName>style.visibility</p:attrName>
                                        </p:attrNameLst>
                                      </p:cBhvr>
                                      <p:to>
                                        <p:strVal val="visible"/>
                                      </p:to>
                                    </p:set>
                                    <p:animEffect transition="in" filter="blinds(horizontal)">
                                      <p:cBhvr>
                                        <p:cTn id="46" dur="500"/>
                                        <p:tgtEl>
                                          <p:spTgt spid="444442"/>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444443"/>
                                        </p:tgtEl>
                                        <p:attrNameLst>
                                          <p:attrName>style.visibility</p:attrName>
                                        </p:attrNameLst>
                                      </p:cBhvr>
                                      <p:to>
                                        <p:strVal val="visible"/>
                                      </p:to>
                                    </p:set>
                                    <p:animEffect transition="in" filter="blinds(horizontal)">
                                      <p:cBhvr>
                                        <p:cTn id="51" dur="500"/>
                                        <p:tgtEl>
                                          <p:spTgt spid="444443"/>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444444"/>
                                        </p:tgtEl>
                                        <p:attrNameLst>
                                          <p:attrName>style.visibility</p:attrName>
                                        </p:attrNameLst>
                                      </p:cBhvr>
                                      <p:to>
                                        <p:strVal val="visible"/>
                                      </p:to>
                                    </p:set>
                                    <p:animEffect transition="in" filter="blinds(horizontal)">
                                      <p:cBhvr>
                                        <p:cTn id="56" dur="500"/>
                                        <p:tgtEl>
                                          <p:spTgt spid="444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435" grpId="0"/>
      <p:bldP spid="444436" grpId="0" build="p"/>
      <p:bldP spid="444437" grpId="0"/>
      <p:bldP spid="444438" grpId="0"/>
      <p:bldP spid="444439" grpId="0"/>
      <p:bldP spid="444440" grpId="0"/>
      <p:bldP spid="444441" grpId="0"/>
      <p:bldP spid="444442" grpId="0"/>
      <p:bldP spid="444443" grpId="0"/>
      <p:bldP spid="44444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40038" name="对象 940037"/>
          <p:cNvGraphicFramePr/>
          <p:nvPr/>
        </p:nvGraphicFramePr>
        <p:xfrm>
          <a:off x="467360" y="1211263"/>
          <a:ext cx="11306175" cy="576262"/>
        </p:xfrm>
        <a:graphic>
          <a:graphicData uri="http://schemas.openxmlformats.org/presentationml/2006/ole">
            <mc:AlternateContent xmlns:mc="http://schemas.openxmlformats.org/markup-compatibility/2006">
              <mc:Choice xmlns:v="urn:schemas-microsoft-com:vml" Requires="v">
                <p:oleObj spid="_x0000_s3077" name="" r:id="rId1" imgW="28829000" imgH="1346200" progId="Photoshop.Image.7">
                  <p:embed/>
                </p:oleObj>
              </mc:Choice>
              <mc:Fallback>
                <p:oleObj name="" r:id="rId1" imgW="28829000" imgH="1346200" progId="Photoshop.Image.7">
                  <p:embed/>
                  <p:pic>
                    <p:nvPicPr>
                      <p:cNvPr id="0" name="图片 3076"/>
                      <p:cNvPicPr/>
                      <p:nvPr/>
                    </p:nvPicPr>
                    <p:blipFill>
                      <a:blip r:embed="rId2"/>
                      <a:stretch>
                        <a:fillRect/>
                      </a:stretch>
                    </p:blipFill>
                    <p:spPr>
                      <a:xfrm>
                        <a:off x="467360" y="1211263"/>
                        <a:ext cx="11306175" cy="576262"/>
                      </a:xfrm>
                      <a:prstGeom prst="rect">
                        <a:avLst/>
                      </a:prstGeom>
                      <a:noFill/>
                      <a:ln w="38100">
                        <a:noFill/>
                        <a:miter/>
                      </a:ln>
                    </p:spPr>
                  </p:pic>
                </p:oleObj>
              </mc:Fallback>
            </mc:AlternateContent>
          </a:graphicData>
        </a:graphic>
      </p:graphicFrame>
      <p:sp>
        <p:nvSpPr>
          <p:cNvPr id="940039" name="矩形 940038"/>
          <p:cNvSpPr/>
          <p:nvPr/>
        </p:nvSpPr>
        <p:spPr>
          <a:xfrm>
            <a:off x="1172210" y="1179513"/>
            <a:ext cx="10541000" cy="645160"/>
          </a:xfrm>
          <a:prstGeom prst="rect">
            <a:avLst/>
          </a:prstGeom>
          <a:noFill/>
          <a:ln w="9525">
            <a:noFill/>
          </a:ln>
        </p:spPr>
        <p:txBody>
          <a:bodyPr anchor="t">
            <a:spAutoFit/>
          </a:bodyPr>
          <a:p>
            <a:pPr algn="just" defTabSz="914400" hangingPunct="0">
              <a:buClr>
                <a:schemeClr val="accent1"/>
              </a:buClr>
              <a:tabLst>
                <a:tab pos="5466080" algn="l"/>
              </a:tabLst>
            </a:pPr>
            <a:r>
              <a:rPr lang="zh-CN" altLang="en-US" sz="3600" dirty="0">
                <a:solidFill>
                  <a:srgbClr val="000000"/>
                </a:solidFill>
                <a:latin typeface="Times New Roman" panose="02020603050405020304" pitchFamily="18" charset="0"/>
                <a:ea typeface="黑体" panose="02010609060101010101" pitchFamily="49" charset="-122"/>
              </a:rPr>
              <a:t>要点二　背景寻踪 </a:t>
            </a:r>
            <a:endParaRPr lang="zh-CN" altLang="en-US" sz="3600" dirty="0">
              <a:solidFill>
                <a:srgbClr val="000000"/>
              </a:solidFill>
              <a:latin typeface="Times New Roman" panose="02020603050405020304" pitchFamily="18" charset="0"/>
              <a:ea typeface="黑体" panose="02010609060101010101" pitchFamily="49" charset="-122"/>
            </a:endParaRPr>
          </a:p>
        </p:txBody>
      </p:sp>
      <p:sp>
        <p:nvSpPr>
          <p:cNvPr id="940040" name="内容占位符 940039"/>
          <p:cNvSpPr/>
          <p:nvPr>
            <p:ph idx="1"/>
          </p:nvPr>
        </p:nvSpPr>
        <p:spPr>
          <a:xfrm>
            <a:off x="445135" y="1925638"/>
            <a:ext cx="11301413" cy="3691890"/>
          </a:xfrm>
        </p:spPr>
        <p:txBody>
          <a:bodyPr anchor="t">
            <a:spAutoFit/>
          </a:bodyPr>
          <a:p>
            <a:r>
              <a:rPr lang="zh-CN" altLang="en-US" dirty="0">
                <a:ea typeface="宋体" panose="02010600030101010101" pitchFamily="2" charset="-122"/>
              </a:rPr>
              <a:t>该诗作于唐宪宗元和元年十二月</a:t>
            </a:r>
            <a:r>
              <a:rPr lang="en-US" altLang="zh-CN">
                <a:ea typeface="宋体" panose="02010600030101010101" pitchFamily="2" charset="-122"/>
              </a:rPr>
              <a:t>(807</a:t>
            </a:r>
            <a:r>
              <a:rPr lang="zh-CN" altLang="en-US" dirty="0">
                <a:ea typeface="宋体" panose="02010600030101010101" pitchFamily="2" charset="-122"/>
              </a:rPr>
              <a:t>年</a:t>
            </a:r>
            <a:r>
              <a:rPr lang="en-US" altLang="zh-CN">
                <a:ea typeface="宋体" panose="02010600030101010101" pitchFamily="2" charset="-122"/>
              </a:rPr>
              <a:t>1</a:t>
            </a:r>
            <a:r>
              <a:rPr lang="zh-CN" altLang="en-US" dirty="0">
                <a:ea typeface="宋体" panose="02010600030101010101" pitchFamily="2" charset="-122"/>
              </a:rPr>
              <a:t>月</a:t>
            </a:r>
            <a:r>
              <a:rPr lang="en-US" altLang="zh-CN">
                <a:ea typeface="宋体" panose="02010600030101010101" pitchFamily="2" charset="-122"/>
              </a:rPr>
              <a:t>)</a:t>
            </a:r>
            <a:r>
              <a:rPr lang="zh-CN" altLang="en-US" dirty="0">
                <a:ea typeface="宋体" panose="02010600030101010101" pitchFamily="2" charset="-122"/>
              </a:rPr>
              <a:t>。关于这首诗的写作缘起，据白居易的朋友陈鸿说，他与白居易、王质夫三人于元和元年冬十二月到仙游寺游玩，偶然间谈到了唐玄宗与杨贵妃的爱情悲剧故事，大家都很感慨。</a:t>
            </a:r>
            <a:endParaRPr lang="zh-CN" altLang="en-US" dirty="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40038"/>
                                        </p:tgtEl>
                                        <p:attrNameLst>
                                          <p:attrName>style.visibility</p:attrName>
                                        </p:attrNameLst>
                                      </p:cBhvr>
                                      <p:to>
                                        <p:strVal val="visible"/>
                                      </p:to>
                                    </p:set>
                                    <p:animEffect transition="in" filter="blinds(horizontal)">
                                      <p:cBhvr>
                                        <p:cTn id="7" dur="500"/>
                                        <p:tgtEl>
                                          <p:spTgt spid="94003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40039"/>
                                        </p:tgtEl>
                                        <p:attrNameLst>
                                          <p:attrName>style.visibility</p:attrName>
                                        </p:attrNameLst>
                                      </p:cBhvr>
                                      <p:to>
                                        <p:strVal val="visible"/>
                                      </p:to>
                                    </p:set>
                                    <p:animEffect transition="in" filter="blinds(horizontal)">
                                      <p:cBhvr>
                                        <p:cTn id="10" dur="500"/>
                                        <p:tgtEl>
                                          <p:spTgt spid="94003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40040">
                                            <p:txEl>
                                              <p:charRg st="0" end="101"/>
                                            </p:txEl>
                                          </p:spTgt>
                                        </p:tgtEl>
                                        <p:attrNameLst>
                                          <p:attrName>style.visibility</p:attrName>
                                        </p:attrNameLst>
                                      </p:cBhvr>
                                      <p:to>
                                        <p:strVal val="visible"/>
                                      </p:to>
                                    </p:set>
                                    <p:animEffect transition="in" filter="blinds(horizontal)">
                                      <p:cBhvr>
                                        <p:cTn id="13" dur="500"/>
                                        <p:tgtEl>
                                          <p:spTgt spid="940040">
                                            <p:txEl>
                                              <p:charRg st="0" end="1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0039" grpId="0"/>
      <p:bldP spid="940040"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文本占位符 986113"/>
          <p:cNvSpPr/>
          <p:nvPr>
            <p:ph idx="1"/>
          </p:nvPr>
        </p:nvSpPr>
        <p:spPr>
          <a:xfrm>
            <a:off x="445135" y="620713"/>
            <a:ext cx="11301413" cy="4411980"/>
          </a:xfrm>
        </p:spPr>
        <p:txBody>
          <a:bodyPr anchor="t">
            <a:spAutoFit/>
          </a:bodyPr>
          <a:p>
            <a:endParaRPr lang="en-US" altLang="zh-CN" dirty="0">
              <a:ea typeface="宋体" panose="02010600030101010101" pitchFamily="2" charset="-122"/>
            </a:endParaRPr>
          </a:p>
          <a:p>
            <a:r>
              <a:rPr lang="zh-CN" altLang="en-US" dirty="0">
                <a:ea typeface="宋体" panose="02010600030101010101" pitchFamily="2" charset="-122"/>
              </a:rPr>
              <a:t>于是王质夫就请白居易写了一首长诗，请陈鸿写了一篇传记，二者相辅相成，以传后世。因为长诗的最后两句是“</a:t>
            </a:r>
            <a:r>
              <a:rPr lang="en-US" altLang="zh-CN">
                <a:ea typeface="宋体" panose="02010600030101010101" pitchFamily="2" charset="-122"/>
              </a:rPr>
              <a:t>________________</a:t>
            </a:r>
            <a:r>
              <a:rPr lang="zh-CN" altLang="en-US" dirty="0">
                <a:ea typeface="宋体" panose="02010600030101010101" pitchFamily="2" charset="-122"/>
              </a:rPr>
              <a:t>，</a:t>
            </a:r>
            <a:r>
              <a:rPr lang="en-US" altLang="zh-CN">
                <a:ea typeface="宋体" panose="02010600030101010101" pitchFamily="2" charset="-122"/>
              </a:rPr>
              <a:t>________________”</a:t>
            </a:r>
            <a:r>
              <a:rPr lang="zh-CN" altLang="en-US" dirty="0">
                <a:ea typeface="宋体" panose="02010600030101010101" pitchFamily="2" charset="-122"/>
              </a:rPr>
              <a:t>，所以他们就称这首诗为“长恨歌”，称那篇传为“长恨歌传”。</a:t>
            </a:r>
            <a:endParaRPr lang="zh-CN" altLang="en-US" dirty="0">
              <a:ea typeface="宋体" panose="02010600030101010101" pitchFamily="2" charset="-122"/>
            </a:endParaRPr>
          </a:p>
        </p:txBody>
      </p:sp>
      <p:sp>
        <p:nvSpPr>
          <p:cNvPr id="986116" name="矩形 986115"/>
          <p:cNvSpPr/>
          <p:nvPr/>
        </p:nvSpPr>
        <p:spPr>
          <a:xfrm>
            <a:off x="2841308" y="2810193"/>
            <a:ext cx="34340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天长地久有时尽　</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986117" name="矩形 986116"/>
          <p:cNvSpPr/>
          <p:nvPr/>
        </p:nvSpPr>
        <p:spPr>
          <a:xfrm>
            <a:off x="7018020" y="2810193"/>
            <a:ext cx="34340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此恨绵绵无绝期</a:t>
            </a:r>
            <a:r>
              <a:rPr lang="zh-CN" altLang="en-US" sz="3200" dirty="0">
                <a:latin typeface="Times New Roman" panose="02020603050405020304" pitchFamily="18" charset="0"/>
                <a:ea typeface="宋体" panose="02010600030101010101" pitchFamily="2" charset="-122"/>
              </a:rPr>
              <a:t>　</a:t>
            </a:r>
            <a:endParaRPr lang="zh-CN" altLang="en-US" sz="3200" dirty="0">
              <a:latin typeface="Times New Roman" panose="02020603050405020304" pitchFamily="18"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6116"/>
                                        </p:tgtEl>
                                        <p:attrNameLst>
                                          <p:attrName>style.visibility</p:attrName>
                                        </p:attrNameLst>
                                      </p:cBhvr>
                                      <p:to>
                                        <p:strVal val="visible"/>
                                      </p:to>
                                    </p:set>
                                    <p:animEffect transition="in" filter="blinds(horizontal)">
                                      <p:cBhvr>
                                        <p:cTn id="7" dur="500"/>
                                        <p:tgtEl>
                                          <p:spTgt spid="9861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86117"/>
                                        </p:tgtEl>
                                        <p:attrNameLst>
                                          <p:attrName>style.visibility</p:attrName>
                                        </p:attrNameLst>
                                      </p:cBhvr>
                                      <p:to>
                                        <p:strVal val="visible"/>
                                      </p:to>
                                    </p:set>
                                    <p:animEffect transition="in" filter="blinds(horizontal)">
                                      <p:cBhvr>
                                        <p:cTn id="12" dur="500"/>
                                        <p:tgtEl>
                                          <p:spTgt spid="986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6116" grpId="0"/>
      <p:bldP spid="9861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8019" name="文本占位符 598018"/>
          <p:cNvSpPr/>
          <p:nvPr>
            <p:ph type="body" idx="1"/>
          </p:nvPr>
        </p:nvSpPr>
        <p:spPr>
          <a:xfrm>
            <a:off x="567055" y="667385"/>
            <a:ext cx="10928985" cy="5077460"/>
          </a:xfrm>
        </p:spPr>
        <p:txBody>
          <a:bodyPr wrap="square">
            <a:spAutoFit/>
          </a:bodyPr>
          <a:p>
            <a:pPr algn="l">
              <a:lnSpc>
                <a:spcPct val="150000"/>
              </a:lnSpc>
              <a:spcBef>
                <a:spcPts val="0"/>
              </a:spcBef>
              <a:buClr>
                <a:schemeClr val="accent1"/>
              </a:buClr>
              <a:buSzTx/>
              <a:buNone/>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(1)正确解读字义、词义。</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spcBef>
                <a:spcPts val="0"/>
              </a:spcBef>
              <a:buClr>
                <a:schemeClr val="accent1"/>
              </a:buClr>
              <a:buSz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古典诗歌中所蕴藏的思想感情是通过语言文辞表达出来的，然而这些语辞是历史的产物，与今天相隔较远，所以欣赏古典诗歌，首先要通过对诗句、文辞的准确解读，窥见作品的意旨、作者的情感。在解读字词诗句的过程中，我们要“识字”，正确理解字义、词义，更要注意对古典诗歌中常用词语的特定含义的理解。这些语汇，大多是前人留下的语言材料。由于历史的积淀，往往具有特定的内涵，形成了某一特定的意象，在很大程度上影响了作品的感情基调。如果我们在阅读时望文生义，可能就会出现理解上的偏差。我们只有抓住了这些重要意象，梳理出作品的意脉，才会理解作者所要表达的情感。</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zo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41062" name="对象 941061"/>
          <p:cNvGraphicFramePr/>
          <p:nvPr/>
        </p:nvGraphicFramePr>
        <p:xfrm>
          <a:off x="467360" y="784225"/>
          <a:ext cx="11306175" cy="576263"/>
        </p:xfrm>
        <a:graphic>
          <a:graphicData uri="http://schemas.openxmlformats.org/presentationml/2006/ole">
            <mc:AlternateContent xmlns:mc="http://schemas.openxmlformats.org/markup-compatibility/2006">
              <mc:Choice xmlns:v="urn:schemas-microsoft-com:vml" Requires="v">
                <p:oleObj spid="_x0000_s3080" name="" r:id="rId1" imgW="28829000" imgH="1346200" progId="Photoshop.Image.7">
                  <p:embed/>
                </p:oleObj>
              </mc:Choice>
              <mc:Fallback>
                <p:oleObj name="" r:id="rId1" imgW="28829000" imgH="1346200" progId="Photoshop.Image.7">
                  <p:embed/>
                  <p:pic>
                    <p:nvPicPr>
                      <p:cNvPr id="0" name="图片 3079"/>
                      <p:cNvPicPr/>
                      <p:nvPr/>
                    </p:nvPicPr>
                    <p:blipFill>
                      <a:blip r:embed="rId2"/>
                      <a:stretch>
                        <a:fillRect/>
                      </a:stretch>
                    </p:blipFill>
                    <p:spPr>
                      <a:xfrm>
                        <a:off x="467360" y="784225"/>
                        <a:ext cx="11306175" cy="576263"/>
                      </a:xfrm>
                      <a:prstGeom prst="rect">
                        <a:avLst/>
                      </a:prstGeom>
                      <a:noFill/>
                      <a:ln w="38100">
                        <a:noFill/>
                        <a:miter/>
                      </a:ln>
                    </p:spPr>
                  </p:pic>
                </p:oleObj>
              </mc:Fallback>
            </mc:AlternateContent>
          </a:graphicData>
        </a:graphic>
      </p:graphicFrame>
      <p:sp>
        <p:nvSpPr>
          <p:cNvPr id="941059" name="内容占位符 941058"/>
          <p:cNvSpPr/>
          <p:nvPr>
            <p:ph idx="1"/>
          </p:nvPr>
        </p:nvSpPr>
        <p:spPr>
          <a:xfrm>
            <a:off x="445135" y="1360488"/>
            <a:ext cx="11301413" cy="5132070"/>
          </a:xfrm>
        </p:spPr>
        <p:txBody>
          <a:bodyPr anchor="t">
            <a:spAutoFit/>
          </a:bodyPr>
          <a:p>
            <a:r>
              <a:rPr lang="zh-CN" altLang="en-US" dirty="0">
                <a:ea typeface="宋体" panose="02010600030101010101" pitchFamily="2" charset="-122"/>
              </a:rPr>
              <a:t>歌、行是古体诗的一种，汉魏南北朝乐府诗题多用歌、行、曲、引、吟、叹、怨等，其中以“歌”“行”为最多，逐渐演变为一种诗体名。其音节、格律一般比较自由，形式常采用</a:t>
            </a:r>
            <a:r>
              <a:rPr lang="en-US" altLang="zh-CN">
                <a:ea typeface="宋体" panose="02010600030101010101" pitchFamily="2" charset="-122"/>
              </a:rPr>
              <a:t>________</a:t>
            </a:r>
            <a:r>
              <a:rPr lang="zh-CN" altLang="en-US" dirty="0">
                <a:ea typeface="宋体" panose="02010600030101010101" pitchFamily="2" charset="-122"/>
              </a:rPr>
              <a:t>、</a:t>
            </a:r>
            <a:r>
              <a:rPr lang="en-US" altLang="zh-CN">
                <a:ea typeface="宋体" panose="02010600030101010101" pitchFamily="2" charset="-122"/>
              </a:rPr>
              <a:t>________</a:t>
            </a:r>
            <a:r>
              <a:rPr lang="zh-CN" altLang="en-US" dirty="0">
                <a:ea typeface="宋体" panose="02010600030101010101" pitchFamily="2" charset="-122"/>
              </a:rPr>
              <a:t>、</a:t>
            </a:r>
            <a:r>
              <a:rPr lang="en-US" altLang="zh-CN">
                <a:ea typeface="宋体" panose="02010600030101010101" pitchFamily="2" charset="-122"/>
              </a:rPr>
              <a:t>________</a:t>
            </a:r>
            <a:r>
              <a:rPr lang="zh-CN" altLang="en-US" dirty="0">
                <a:ea typeface="宋体" panose="02010600030101010101" pitchFamily="2" charset="-122"/>
              </a:rPr>
              <a:t>等古体，篇幅长短不一。较著名的歌行作品有李白的</a:t>
            </a:r>
            <a:r>
              <a:rPr lang="en-US" altLang="zh-CN" dirty="0">
                <a:ea typeface="宋体" panose="02010600030101010101" pitchFamily="2" charset="-122"/>
              </a:rPr>
              <a:t>《</a:t>
            </a:r>
            <a:r>
              <a:rPr lang="zh-CN" altLang="en-US" dirty="0">
                <a:ea typeface="宋体" panose="02010600030101010101" pitchFamily="2" charset="-122"/>
              </a:rPr>
              <a:t>梦游天姥吟留别</a:t>
            </a:r>
            <a:r>
              <a:rPr lang="en-US" altLang="zh-CN" dirty="0">
                <a:ea typeface="宋体" panose="02010600030101010101" pitchFamily="2" charset="-122"/>
              </a:rPr>
              <a:t>》</a:t>
            </a:r>
            <a:r>
              <a:rPr lang="zh-CN" altLang="en-US" dirty="0">
                <a:ea typeface="宋体" panose="02010600030101010101" pitchFamily="2" charset="-122"/>
              </a:rPr>
              <a:t>、杜甫的</a:t>
            </a:r>
            <a:r>
              <a:rPr lang="en-US" altLang="zh-CN" dirty="0">
                <a:ea typeface="宋体" panose="02010600030101010101" pitchFamily="2" charset="-122"/>
              </a:rPr>
              <a:t>《</a:t>
            </a:r>
            <a:r>
              <a:rPr lang="zh-CN" altLang="en-US" dirty="0">
                <a:ea typeface="宋体" panose="02010600030101010101" pitchFamily="2" charset="-122"/>
              </a:rPr>
              <a:t>茅屋为秋风所破歌</a:t>
            </a:r>
            <a:r>
              <a:rPr lang="en-US" altLang="zh-CN" dirty="0">
                <a:ea typeface="宋体" panose="02010600030101010101" pitchFamily="2" charset="-122"/>
              </a:rPr>
              <a:t>》</a:t>
            </a:r>
            <a:r>
              <a:rPr lang="zh-CN" altLang="en-US" dirty="0">
                <a:ea typeface="宋体" panose="02010600030101010101" pitchFamily="2" charset="-122"/>
              </a:rPr>
              <a:t>、白居易的</a:t>
            </a:r>
            <a:r>
              <a:rPr lang="en-US" altLang="zh-CN" dirty="0">
                <a:ea typeface="宋体" panose="02010600030101010101" pitchFamily="2" charset="-122"/>
              </a:rPr>
              <a:t>《</a:t>
            </a:r>
            <a:r>
              <a:rPr lang="zh-CN" altLang="en-US" dirty="0">
                <a:ea typeface="宋体" panose="02010600030101010101" pitchFamily="2" charset="-122"/>
              </a:rPr>
              <a:t>长恨歌</a:t>
            </a:r>
            <a:r>
              <a:rPr lang="en-US" altLang="zh-CN" dirty="0">
                <a:ea typeface="宋体" panose="02010600030101010101" pitchFamily="2" charset="-122"/>
              </a:rPr>
              <a:t>》《</a:t>
            </a:r>
            <a:r>
              <a:rPr lang="zh-CN" altLang="en-US" dirty="0">
                <a:ea typeface="宋体" panose="02010600030101010101" pitchFamily="2" charset="-122"/>
              </a:rPr>
              <a:t>琵琶行</a:t>
            </a:r>
            <a:r>
              <a:rPr lang="en-US" altLang="zh-CN" dirty="0">
                <a:ea typeface="宋体" panose="02010600030101010101" pitchFamily="2" charset="-122"/>
              </a:rPr>
              <a:t>》</a:t>
            </a:r>
            <a:r>
              <a:rPr lang="zh-CN" altLang="en-US" dirty="0">
                <a:ea typeface="宋体" panose="02010600030101010101" pitchFamily="2" charset="-122"/>
              </a:rPr>
              <a:t>等。</a:t>
            </a:r>
            <a:endParaRPr lang="zh-CN" altLang="en-US" dirty="0">
              <a:ea typeface="宋体" panose="02010600030101010101" pitchFamily="2" charset="-122"/>
            </a:endParaRPr>
          </a:p>
        </p:txBody>
      </p:sp>
      <p:sp>
        <p:nvSpPr>
          <p:cNvPr id="941060" name="矩形 941059"/>
          <p:cNvSpPr/>
          <p:nvPr/>
        </p:nvSpPr>
        <p:spPr>
          <a:xfrm>
            <a:off x="1183323" y="765175"/>
            <a:ext cx="10541000" cy="645160"/>
          </a:xfrm>
          <a:prstGeom prst="rect">
            <a:avLst/>
          </a:prstGeom>
          <a:noFill/>
          <a:ln w="9525">
            <a:noFill/>
          </a:ln>
        </p:spPr>
        <p:txBody>
          <a:bodyPr anchor="t">
            <a:spAutoFit/>
          </a:bodyPr>
          <a:p>
            <a:pPr algn="just" defTabSz="914400" hangingPunct="0">
              <a:buClr>
                <a:schemeClr val="accent1"/>
              </a:buClr>
              <a:tabLst>
                <a:tab pos="5466080" algn="l"/>
              </a:tabLst>
            </a:pPr>
            <a:r>
              <a:rPr lang="zh-CN" sz="3600" dirty="0">
                <a:solidFill>
                  <a:srgbClr val="000000"/>
                </a:solidFill>
                <a:latin typeface="Times New Roman" panose="02020603050405020304" pitchFamily="18" charset="0"/>
                <a:ea typeface="黑体" panose="02010609060101010101" pitchFamily="49" charset="-122"/>
              </a:rPr>
              <a:t>要点三     </a:t>
            </a:r>
            <a:r>
              <a:rPr lang="zh-CN" altLang="en-US" sz="3600" dirty="0">
                <a:solidFill>
                  <a:srgbClr val="000000"/>
                </a:solidFill>
                <a:latin typeface="Times New Roman" panose="02020603050405020304" pitchFamily="18" charset="0"/>
                <a:ea typeface="黑体" panose="02010609060101010101" pitchFamily="49" charset="-122"/>
              </a:rPr>
              <a:t>文化常识 </a:t>
            </a:r>
            <a:endParaRPr lang="zh-CN" altLang="en-US" sz="3600">
              <a:solidFill>
                <a:srgbClr val="000000"/>
              </a:solidFill>
              <a:latin typeface="Times New Roman" panose="02020603050405020304" pitchFamily="18" charset="0"/>
              <a:ea typeface="黑体" panose="02010609060101010101" pitchFamily="49" charset="-122"/>
            </a:endParaRPr>
          </a:p>
        </p:txBody>
      </p:sp>
      <p:sp>
        <p:nvSpPr>
          <p:cNvPr id="941061" name="矩形 941060"/>
          <p:cNvSpPr/>
          <p:nvPr/>
        </p:nvSpPr>
        <p:spPr>
          <a:xfrm>
            <a:off x="5102701" y="3602356"/>
            <a:ext cx="14020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五言　</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941063" name="矩形 941062"/>
          <p:cNvSpPr/>
          <p:nvPr/>
        </p:nvSpPr>
        <p:spPr>
          <a:xfrm>
            <a:off x="7477602" y="3602356"/>
            <a:ext cx="14020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七言　</a:t>
            </a:r>
            <a:endParaRPr lang="zh-CN" altLang="en-US" sz="3200" dirty="0">
              <a:latin typeface="Times New Roman" panose="02020603050405020304" pitchFamily="18" charset="0"/>
              <a:ea typeface="宋体" panose="02010600030101010101" pitchFamily="2" charset="-122"/>
            </a:endParaRPr>
          </a:p>
        </p:txBody>
      </p:sp>
      <p:sp>
        <p:nvSpPr>
          <p:cNvPr id="941064" name="矩形 941063"/>
          <p:cNvSpPr/>
          <p:nvPr/>
        </p:nvSpPr>
        <p:spPr>
          <a:xfrm>
            <a:off x="9669939" y="3602356"/>
            <a:ext cx="1402080" cy="583565"/>
          </a:xfrm>
          <a:prstGeom prst="rect">
            <a:avLst/>
          </a:prstGeom>
          <a:noFill/>
          <a:ln w="9525">
            <a:noFill/>
          </a:ln>
        </p:spPr>
        <p:txBody>
          <a:bodyPr wrap="none" anchor="ctr">
            <a:spAutoFit/>
          </a:bodyPr>
          <a:p>
            <a:pPr algn="ctr" eaLnBrk="0" hangingPunct="0"/>
            <a:r>
              <a:rPr lang="zh-CN" altLang="en-US" sz="3200" b="1" dirty="0">
                <a:solidFill>
                  <a:srgbClr val="FF0000"/>
                </a:solidFill>
                <a:latin typeface="微软雅黑" panose="020B0503020204020204" pitchFamily="34" charset="-122"/>
                <a:ea typeface="微软雅黑" panose="020B0503020204020204" pitchFamily="34" charset="-122"/>
              </a:rPr>
              <a:t>杂言</a:t>
            </a:r>
            <a:r>
              <a:rPr lang="zh-CN" altLang="en-US" sz="3200" dirty="0">
                <a:latin typeface="Times New Roman" panose="02020603050405020304" pitchFamily="18" charset="0"/>
                <a:ea typeface="宋体" panose="02010600030101010101" pitchFamily="2" charset="-122"/>
              </a:rPr>
              <a:t>　 </a:t>
            </a:r>
            <a:endParaRPr lang="zh-CN" altLang="en-US" sz="3200" dirty="0">
              <a:latin typeface="Times New Roman" panose="02020603050405020304" pitchFamily="18"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41062"/>
                                        </p:tgtEl>
                                        <p:attrNameLst>
                                          <p:attrName>style.visibility</p:attrName>
                                        </p:attrNameLst>
                                      </p:cBhvr>
                                      <p:to>
                                        <p:strVal val="visible"/>
                                      </p:to>
                                    </p:set>
                                    <p:animEffect transition="in" filter="blinds(horizontal)">
                                      <p:cBhvr>
                                        <p:cTn id="7" dur="500"/>
                                        <p:tgtEl>
                                          <p:spTgt spid="94106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41059">
                                            <p:txEl>
                                              <p:charRg st="0" end="169"/>
                                            </p:txEl>
                                          </p:spTgt>
                                        </p:tgtEl>
                                        <p:attrNameLst>
                                          <p:attrName>style.visibility</p:attrName>
                                        </p:attrNameLst>
                                      </p:cBhvr>
                                      <p:to>
                                        <p:strVal val="visible"/>
                                      </p:to>
                                    </p:set>
                                    <p:animEffect transition="in" filter="blinds(horizontal)">
                                      <p:cBhvr>
                                        <p:cTn id="10" dur="500"/>
                                        <p:tgtEl>
                                          <p:spTgt spid="941059">
                                            <p:txEl>
                                              <p:charRg st="0" end="169"/>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41060"/>
                                        </p:tgtEl>
                                        <p:attrNameLst>
                                          <p:attrName>style.visibility</p:attrName>
                                        </p:attrNameLst>
                                      </p:cBhvr>
                                      <p:to>
                                        <p:strVal val="visible"/>
                                      </p:to>
                                    </p:set>
                                    <p:animEffect transition="in" filter="blinds(horizontal)">
                                      <p:cBhvr>
                                        <p:cTn id="13" dur="500"/>
                                        <p:tgtEl>
                                          <p:spTgt spid="94106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41061"/>
                                        </p:tgtEl>
                                        <p:attrNameLst>
                                          <p:attrName>style.visibility</p:attrName>
                                        </p:attrNameLst>
                                      </p:cBhvr>
                                      <p:to>
                                        <p:strVal val="visible"/>
                                      </p:to>
                                    </p:set>
                                    <p:animEffect transition="in" filter="blinds(horizontal)">
                                      <p:cBhvr>
                                        <p:cTn id="18" dur="500"/>
                                        <p:tgtEl>
                                          <p:spTgt spid="94106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41063"/>
                                        </p:tgtEl>
                                        <p:attrNameLst>
                                          <p:attrName>style.visibility</p:attrName>
                                        </p:attrNameLst>
                                      </p:cBhvr>
                                      <p:to>
                                        <p:strVal val="visible"/>
                                      </p:to>
                                    </p:set>
                                    <p:animEffect transition="in" filter="blinds(horizontal)">
                                      <p:cBhvr>
                                        <p:cTn id="23" dur="500"/>
                                        <p:tgtEl>
                                          <p:spTgt spid="94106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941064"/>
                                        </p:tgtEl>
                                        <p:attrNameLst>
                                          <p:attrName>style.visibility</p:attrName>
                                        </p:attrNameLst>
                                      </p:cBhvr>
                                      <p:to>
                                        <p:strVal val="visible"/>
                                      </p:to>
                                    </p:set>
                                    <p:animEffect transition="in" filter="blinds(horizontal)">
                                      <p:cBhvr>
                                        <p:cTn id="28" dur="500"/>
                                        <p:tgtEl>
                                          <p:spTgt spid="941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1059" grpId="0" build="p"/>
      <p:bldP spid="941060" grpId="0"/>
      <p:bldP spid="941061" grpId="0"/>
      <p:bldP spid="941063" grpId="0"/>
      <p:bldP spid="94106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6386" name="Object 2"/>
          <p:cNvGraphicFramePr/>
          <p:nvPr/>
        </p:nvGraphicFramePr>
        <p:xfrm>
          <a:off x="1970881" y="1542257"/>
          <a:ext cx="8074025" cy="3575050"/>
        </p:xfrm>
        <a:graphic>
          <a:graphicData uri="http://schemas.openxmlformats.org/presentationml/2006/ole">
            <mc:AlternateContent xmlns:mc="http://schemas.openxmlformats.org/markup-compatibility/2006">
              <mc:Choice xmlns:v="urn:schemas-microsoft-com:vml" Requires="v">
                <p:oleObj spid="_x0000_s3081" name="" r:id="rId1" imgW="8526780" imgH="3756660" progId="Word.Document.8">
                  <p:embed/>
                </p:oleObj>
              </mc:Choice>
              <mc:Fallback>
                <p:oleObj name="" r:id="rId1" imgW="8526780" imgH="3756660" progId="Word.Document.8">
                  <p:embed/>
                  <p:pic>
                    <p:nvPicPr>
                      <p:cNvPr id="0" name="图片 3080"/>
                      <p:cNvPicPr/>
                      <p:nvPr/>
                    </p:nvPicPr>
                    <p:blipFill>
                      <a:blip r:embed="rId2"/>
                      <a:stretch>
                        <a:fillRect/>
                      </a:stretch>
                    </p:blipFill>
                    <p:spPr>
                      <a:xfrm>
                        <a:off x="1970881" y="1542257"/>
                        <a:ext cx="8074025" cy="3575050"/>
                      </a:xfrm>
                      <a:prstGeom prst="rect">
                        <a:avLst/>
                      </a:prstGeom>
                      <a:noFill/>
                      <a:ln w="38100">
                        <a:noFill/>
                        <a:miter/>
                      </a:ln>
                    </p:spPr>
                  </p:pic>
                </p:oleObj>
              </mc:Fallback>
            </mc:AlternateContent>
          </a:graphicData>
        </a:graphic>
      </p:graphicFrame>
      <p:graphicFrame>
        <p:nvGraphicFramePr>
          <p:cNvPr id="16387" name="Object 3"/>
          <p:cNvGraphicFramePr/>
          <p:nvPr/>
        </p:nvGraphicFramePr>
        <p:xfrm>
          <a:off x="2045335" y="4968558"/>
          <a:ext cx="8150225" cy="1630362"/>
        </p:xfrm>
        <a:graphic>
          <a:graphicData uri="http://schemas.openxmlformats.org/presentationml/2006/ole">
            <mc:AlternateContent xmlns:mc="http://schemas.openxmlformats.org/markup-compatibility/2006">
              <mc:Choice xmlns:v="urn:schemas-microsoft-com:vml" Requires="v">
                <p:oleObj spid="_x0000_s3078" name="" r:id="rId3" imgW="9585960" imgH="1931670" progId="Word.Document.8">
                  <p:embed/>
                </p:oleObj>
              </mc:Choice>
              <mc:Fallback>
                <p:oleObj name="" r:id="rId3" imgW="9585960" imgH="1931670" progId="Word.Document.8">
                  <p:embed/>
                  <p:pic>
                    <p:nvPicPr>
                      <p:cNvPr id="0" name="图片 3077"/>
                      <p:cNvPicPr/>
                      <p:nvPr/>
                    </p:nvPicPr>
                    <p:blipFill>
                      <a:blip r:embed="rId4"/>
                      <a:stretch>
                        <a:fillRect/>
                      </a:stretch>
                    </p:blipFill>
                    <p:spPr>
                      <a:xfrm>
                        <a:off x="2045335" y="4968558"/>
                        <a:ext cx="8150225" cy="1630362"/>
                      </a:xfrm>
                      <a:prstGeom prst="rect">
                        <a:avLst/>
                      </a:prstGeom>
                      <a:noFill/>
                      <a:ln w="38100">
                        <a:noFill/>
                        <a:miter/>
                      </a:ln>
                    </p:spPr>
                  </p:pic>
                </p:oleObj>
              </mc:Fallback>
            </mc:AlternateContent>
          </a:graphicData>
        </a:graphic>
      </p:graphicFrame>
      <p:graphicFrame>
        <p:nvGraphicFramePr>
          <p:cNvPr id="941062" name="对象 941061"/>
          <p:cNvGraphicFramePr/>
          <p:nvPr/>
        </p:nvGraphicFramePr>
        <p:xfrm>
          <a:off x="467360" y="784225"/>
          <a:ext cx="11306175" cy="576263"/>
        </p:xfrm>
        <a:graphic>
          <a:graphicData uri="http://schemas.openxmlformats.org/presentationml/2006/ole">
            <mc:AlternateContent xmlns:mc="http://schemas.openxmlformats.org/markup-compatibility/2006">
              <mc:Choice xmlns:v="urn:schemas-microsoft-com:vml" Requires="v">
                <p:oleObj spid="_x0000_s3080" name="" r:id="rId5" imgW="28829000" imgH="1346200" progId="Photoshop.Image.7">
                  <p:embed/>
                </p:oleObj>
              </mc:Choice>
              <mc:Fallback>
                <p:oleObj name="" r:id="rId5" imgW="28829000" imgH="1346200" progId="Photoshop.Image.7">
                  <p:embed/>
                  <p:pic>
                    <p:nvPicPr>
                      <p:cNvPr id="0" name="图片 3079"/>
                      <p:cNvPicPr/>
                      <p:nvPr/>
                    </p:nvPicPr>
                    <p:blipFill>
                      <a:blip r:embed="rId6"/>
                      <a:stretch>
                        <a:fillRect/>
                      </a:stretch>
                    </p:blipFill>
                    <p:spPr>
                      <a:xfrm>
                        <a:off x="467360" y="784225"/>
                        <a:ext cx="11306175" cy="576263"/>
                      </a:xfrm>
                      <a:prstGeom prst="rect">
                        <a:avLst/>
                      </a:prstGeom>
                      <a:noFill/>
                      <a:ln w="38100">
                        <a:noFill/>
                        <a:miter/>
                      </a:ln>
                    </p:spPr>
                  </p:pic>
                </p:oleObj>
              </mc:Fallback>
            </mc:AlternateContent>
          </a:graphicData>
        </a:graphic>
      </p:graphicFrame>
      <p:sp>
        <p:nvSpPr>
          <p:cNvPr id="941060" name="矩形 941059"/>
          <p:cNvSpPr/>
          <p:nvPr/>
        </p:nvSpPr>
        <p:spPr>
          <a:xfrm>
            <a:off x="1183323" y="765175"/>
            <a:ext cx="10541000" cy="645160"/>
          </a:xfrm>
          <a:prstGeom prst="rect">
            <a:avLst/>
          </a:prstGeom>
          <a:noFill/>
          <a:ln w="9525">
            <a:noFill/>
          </a:ln>
        </p:spPr>
        <p:txBody>
          <a:bodyPr anchor="t">
            <a:spAutoFit/>
          </a:bodyPr>
          <a:p>
            <a:pPr algn="just" defTabSz="914400" hangingPunct="0">
              <a:buClr>
                <a:schemeClr val="accent1"/>
              </a:buClr>
              <a:tabLst>
                <a:tab pos="5466080" algn="l"/>
              </a:tabLst>
            </a:pPr>
            <a:r>
              <a:rPr lang="zh-CN" sz="3600" dirty="0">
                <a:solidFill>
                  <a:srgbClr val="000000"/>
                </a:solidFill>
                <a:latin typeface="Times New Roman" panose="02020603050405020304" pitchFamily="18" charset="0"/>
                <a:ea typeface="黑体" panose="02010609060101010101" pitchFamily="49" charset="-122"/>
              </a:rPr>
              <a:t>要点四   名句默写</a:t>
            </a:r>
            <a:r>
              <a:rPr lang="zh-CN" altLang="en-US" sz="3600" dirty="0">
                <a:solidFill>
                  <a:srgbClr val="000000"/>
                </a:solidFill>
                <a:latin typeface="Times New Roman" panose="02020603050405020304" pitchFamily="18" charset="0"/>
                <a:ea typeface="黑体" panose="02010609060101010101" pitchFamily="49" charset="-122"/>
              </a:rPr>
              <a:t> </a:t>
            </a:r>
            <a:endParaRPr lang="zh-CN" altLang="en-US" sz="3600">
              <a:solidFill>
                <a:srgbClr val="000000"/>
              </a:solidFill>
              <a:latin typeface="Times New Roman" panose="02020603050405020304" pitchFamily="18" charset="0"/>
              <a:ea typeface="黑体" panose="02010609060101010101"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strips(downLeft)">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 calcmode="lin" valueType="num">
                                      <p:cBhvr additive="base">
                                        <p:cTn id="12" dur="500" fill="hold"/>
                                        <p:tgtEl>
                                          <p:spTgt spid="16387"/>
                                        </p:tgtEl>
                                        <p:attrNameLst>
                                          <p:attrName>ppt_x</p:attrName>
                                        </p:attrNameLst>
                                      </p:cBhvr>
                                      <p:tavLst>
                                        <p:tav tm="0">
                                          <p:val>
                                            <p:strVal val="#ppt_x"/>
                                          </p:val>
                                        </p:tav>
                                        <p:tav tm="100000">
                                          <p:val>
                                            <p:strVal val="#ppt_x"/>
                                          </p:val>
                                        </p:tav>
                                      </p:tavLst>
                                    </p:anim>
                                    <p:anim calcmode="lin" valueType="num">
                                      <p:cBhvr additive="base">
                                        <p:cTn id="13" dur="500" fill="hold"/>
                                        <p:tgtEl>
                                          <p:spTgt spid="16387"/>
                                        </p:tgtEl>
                                        <p:attrNameLst>
                                          <p:attrName>ppt_y</p:attrName>
                                        </p:attrNameLst>
                                      </p:cBhvr>
                                      <p:tavLst>
                                        <p:tav tm="0">
                                          <p:val>
                                            <p:strVal val="0-#ppt_h/2"/>
                                          </p:val>
                                        </p:tav>
                                        <p:tav tm="100000">
                                          <p:val>
                                            <p:strVal val="#ppt_y"/>
                                          </p:val>
                                        </p:tav>
                                      </p:tavLst>
                                    </p:anim>
                                  </p:childTnLst>
                                </p:cTn>
                              </p:par>
                              <p:par>
                                <p:cTn id="14" presetID="3" presetClass="entr" presetSubtype="10" fill="hold" nodeType="withEffect">
                                  <p:stCondLst>
                                    <p:cond delay="0"/>
                                  </p:stCondLst>
                                  <p:childTnLst>
                                    <p:set>
                                      <p:cBhvr>
                                        <p:cTn id="15" dur="1" fill="hold">
                                          <p:stCondLst>
                                            <p:cond delay="0"/>
                                          </p:stCondLst>
                                        </p:cTn>
                                        <p:tgtEl>
                                          <p:spTgt spid="941062"/>
                                        </p:tgtEl>
                                        <p:attrNameLst>
                                          <p:attrName>style.visibility</p:attrName>
                                        </p:attrNameLst>
                                      </p:cBhvr>
                                      <p:to>
                                        <p:strVal val="visible"/>
                                      </p:to>
                                    </p:set>
                                    <p:animEffect transition="in" filter="blinds(horizontal)">
                                      <p:cBhvr>
                                        <p:cTn id="16" dur="500"/>
                                        <p:tgtEl>
                                          <p:spTgt spid="94106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41060"/>
                                        </p:tgtEl>
                                        <p:attrNameLst>
                                          <p:attrName>style.visibility</p:attrName>
                                        </p:attrNameLst>
                                      </p:cBhvr>
                                      <p:to>
                                        <p:strVal val="visible"/>
                                      </p:to>
                                    </p:set>
                                    <p:animEffect transition="in" filter="blinds(horizontal)">
                                      <p:cBhvr>
                                        <p:cTn id="19" dur="500"/>
                                        <p:tgtEl>
                                          <p:spTgt spid="941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106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AutoShape 2"/>
          <p:cNvSpPr>
            <a:spLocks noChangeArrowheads="1"/>
          </p:cNvSpPr>
          <p:nvPr/>
        </p:nvSpPr>
        <p:spPr bwMode="gray">
          <a:xfrm>
            <a:off x="2803817" y="1968770"/>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grpSp>
        <p:nvGrpSpPr>
          <p:cNvPr id="5" name="Group 3"/>
          <p:cNvGrpSpPr/>
          <p:nvPr/>
        </p:nvGrpSpPr>
        <p:grpSpPr bwMode="auto">
          <a:xfrm>
            <a:off x="2803884" y="1866217"/>
            <a:ext cx="1726655" cy="1511370"/>
            <a:chOff x="1066" y="1298"/>
            <a:chExt cx="862" cy="862"/>
          </a:xfrm>
        </p:grpSpPr>
        <p:sp>
          <p:nvSpPr>
            <p:cNvPr id="6" name="AutoShape 4"/>
            <p:cNvSpPr>
              <a:spLocks noChangeArrowheads="1"/>
            </p:cNvSpPr>
            <p:nvPr/>
          </p:nvSpPr>
          <p:spPr bwMode="gray">
            <a:xfrm>
              <a:off x="1177" y="1394"/>
              <a:ext cx="675" cy="673"/>
            </a:xfrm>
            <a:prstGeom prst="roundRect">
              <a:avLst>
                <a:gd name="adj" fmla="val 11921"/>
              </a:avLst>
            </a:prstGeom>
            <a:gradFill rotWithShape="1">
              <a:gsLst>
                <a:gs pos="0">
                  <a:srgbClr val="0066CC"/>
                </a:gs>
                <a:gs pos="100000">
                  <a:srgbClr val="00478E"/>
                </a:gs>
              </a:gsLst>
              <a:lin ang="5400000" scaled="1"/>
            </a:gradFill>
            <a:ln w="38100">
              <a:solidFill>
                <a:srgbClr val="FFFFFF"/>
              </a:solidFill>
              <a:round/>
            </a:ln>
          </p:spPr>
          <p:txBody>
            <a:bodyPr wrap="none" anchor="ctr"/>
            <a:lstStyle/>
            <a:p>
              <a:pPr fontAlgn="base">
                <a:spcBef>
                  <a:spcPct val="0"/>
                </a:spcBef>
                <a:spcAft>
                  <a:spcPct val="0"/>
                </a:spcAft>
              </a:pPr>
              <a:endParaRPr lang="zh-CN" altLang="zh-CN" sz="2100">
                <a:solidFill>
                  <a:srgbClr val="000000"/>
                </a:solidFill>
                <a:latin typeface="Arial" panose="020B0604020202020204" pitchFamily="34" charset="0"/>
              </a:endParaRPr>
            </a:p>
          </p:txBody>
        </p:sp>
        <p:sp>
          <p:nvSpPr>
            <p:cNvPr id="7" name="Freeform 5"/>
            <p:cNvSpPr/>
            <p:nvPr/>
          </p:nvSpPr>
          <p:spPr bwMode="gray">
            <a:xfrm>
              <a:off x="1219" y="1437"/>
              <a:ext cx="337" cy="3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66CC">
                    <a:gamma/>
                    <a:tint val="54510"/>
                    <a:invGamma/>
                  </a:srgbClr>
                </a:gs>
                <a:gs pos="50000">
                  <a:srgbClr val="0066CC">
                    <a:alpha val="0"/>
                  </a:srgbClr>
                </a:gs>
                <a:gs pos="100000">
                  <a:srgbClr val="0066CC">
                    <a:gamma/>
                    <a:tint val="54510"/>
                    <a:invGamma/>
                  </a:srgbClr>
                </a:gs>
              </a:gsLst>
              <a:lin ang="2700000" scaled="1"/>
            </a:gradFill>
            <a:ln w="0">
              <a:noFill/>
              <a:prstDash val="solid"/>
              <a:round/>
            </a:ln>
          </p:spPr>
          <p:txBody>
            <a:bodyP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pic>
          <p:nvPicPr>
            <p:cNvPr id="8"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1066" y="1298"/>
              <a:ext cx="862"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 Box 7"/>
          <p:cNvSpPr txBox="1">
            <a:spLocks noChangeArrowheads="1"/>
          </p:cNvSpPr>
          <p:nvPr/>
        </p:nvSpPr>
        <p:spPr bwMode="auto">
          <a:xfrm>
            <a:off x="4080566" y="2251928"/>
            <a:ext cx="5667595"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1" tIns="54371" rIns="108741" bIns="54371">
            <a:spAutoFit/>
          </a:bodyPr>
          <a:lstStyle>
            <a:lvl1pPr eaLnBrk="0" hangingPunct="0">
              <a:defRPr>
                <a:solidFill>
                  <a:srgbClr val="000000"/>
                </a:solidFill>
                <a:latin typeface="Arial" panose="020B0604020202020204" pitchFamily="34" charset="0"/>
              </a:defRPr>
            </a:lvl1pPr>
            <a:lvl2pPr marL="742950" indent="-285750" eaLnBrk="0" hangingPunct="0">
              <a:defRPr>
                <a:solidFill>
                  <a:srgbClr val="000000"/>
                </a:solidFill>
                <a:latin typeface="Arial" panose="020B0604020202020204" pitchFamily="34" charset="0"/>
              </a:defRPr>
            </a:lvl2pPr>
            <a:lvl3pPr marL="1143000" indent="-228600" eaLnBrk="0" hangingPunct="0">
              <a:defRPr>
                <a:solidFill>
                  <a:srgbClr val="000000"/>
                </a:solidFill>
                <a:latin typeface="Arial" panose="020B0604020202020204" pitchFamily="34" charset="0"/>
              </a:defRPr>
            </a:lvl3pPr>
            <a:lvl4pPr marL="1600200" indent="-228600" eaLnBrk="0" hangingPunct="0">
              <a:defRPr>
                <a:solidFill>
                  <a:srgbClr val="000000"/>
                </a:solidFill>
                <a:latin typeface="Arial" panose="020B0604020202020204" pitchFamily="34" charset="0"/>
              </a:defRPr>
            </a:lvl4pPr>
            <a:lvl5pPr marL="2057400" indent="-228600" eaLnBrk="0" hangingPunct="0">
              <a:defRPr>
                <a:solidFill>
                  <a:srgbClr val="000000"/>
                </a:solidFill>
                <a:latin typeface="Arial" panose="020B0604020202020204" pitchFamily="34" charset="0"/>
              </a:defRPr>
            </a:lvl5pPr>
            <a:lvl6pPr marL="2514600" indent="-228600" eaLnBrk="0" fontAlgn="base" hangingPunct="0">
              <a:spcBef>
                <a:spcPct val="0"/>
              </a:spcBef>
              <a:spcAft>
                <a:spcPct val="0"/>
              </a:spcAft>
              <a:defRPr>
                <a:solidFill>
                  <a:srgbClr val="000000"/>
                </a:solidFill>
                <a:latin typeface="Arial" panose="020B0604020202020204" pitchFamily="34" charset="0"/>
              </a:defRPr>
            </a:lvl6pPr>
            <a:lvl7pPr marL="2971800" indent="-228600" eaLnBrk="0" fontAlgn="base" hangingPunct="0">
              <a:spcBef>
                <a:spcPct val="0"/>
              </a:spcBef>
              <a:spcAft>
                <a:spcPct val="0"/>
              </a:spcAft>
              <a:defRPr>
                <a:solidFill>
                  <a:srgbClr val="000000"/>
                </a:solidFill>
                <a:latin typeface="Arial" panose="020B0604020202020204" pitchFamily="34" charset="0"/>
              </a:defRPr>
            </a:lvl7pPr>
            <a:lvl8pPr marL="3429000" indent="-228600" eaLnBrk="0" fontAlgn="base" hangingPunct="0">
              <a:spcBef>
                <a:spcPct val="0"/>
              </a:spcBef>
              <a:spcAft>
                <a:spcPct val="0"/>
              </a:spcAft>
              <a:defRPr>
                <a:solidFill>
                  <a:srgbClr val="000000"/>
                </a:solidFill>
                <a:latin typeface="Arial" panose="020B0604020202020204" pitchFamily="34" charset="0"/>
              </a:defRPr>
            </a:lvl8pPr>
            <a:lvl9pPr marL="3886200" indent="-228600" eaLnBrk="0" fontAlgn="base" hangingPunct="0">
              <a:spcBef>
                <a:spcPct val="0"/>
              </a:spcBef>
              <a:spcAft>
                <a:spcPct val="0"/>
              </a:spcAft>
              <a:defRPr>
                <a:solidFill>
                  <a:srgbClr val="000000"/>
                </a:solidFill>
                <a:latin typeface="Arial" panose="020B0604020202020204" pitchFamily="34" charset="0"/>
              </a:defRPr>
            </a:lvl9pPr>
          </a:lstStyle>
          <a:p>
            <a:pPr algn="ctr" eaLnBrk="1" fontAlgn="base" hangingPunct="1">
              <a:spcBef>
                <a:spcPct val="0"/>
              </a:spcBef>
              <a:spcAft>
                <a:spcPct val="0"/>
              </a:spcAft>
            </a:pPr>
            <a:r>
              <a:rPr lang="zh-CN" altLang="en-US" sz="6600" b="1" dirty="0" smtClean="0">
                <a:solidFill>
                  <a:srgbClr val="FFFF00"/>
                </a:solidFill>
                <a:latin typeface="华文隶书" panose="02010800040101010101" charset="-122"/>
                <a:ea typeface="华文隶书" panose="02010800040101010101" charset="-122"/>
              </a:rPr>
              <a:t>《长恨歌》</a:t>
            </a:r>
            <a:endParaRPr lang="zh-CN" altLang="en-US" sz="6600" b="1" dirty="0" smtClean="0">
              <a:solidFill>
                <a:srgbClr val="FFFF00"/>
              </a:solidFill>
              <a:latin typeface="华文隶书" panose="02010800040101010101" charset="-122"/>
              <a:ea typeface="华文隶书" panose="02010800040101010101" charset="-122"/>
            </a:endParaRPr>
          </a:p>
        </p:txBody>
      </p:sp>
      <p:sp>
        <p:nvSpPr>
          <p:cNvPr id="10" name="AutoShape 2"/>
          <p:cNvSpPr>
            <a:spLocks noChangeArrowheads="1"/>
          </p:cNvSpPr>
          <p:nvPr/>
        </p:nvSpPr>
        <p:spPr bwMode="gray">
          <a:xfrm>
            <a:off x="2804428" y="3743267"/>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algn="ctr" eaLnBrk="1" fontAlgn="base" hangingPunct="1">
              <a:spcBef>
                <a:spcPct val="0"/>
              </a:spcBef>
              <a:spcAft>
                <a:spcPct val="0"/>
              </a:spcAft>
            </a:pPr>
            <a:r>
              <a:rPr lang="zh-CN" altLang="en-US" sz="6000" dirty="0" smtClean="0">
                <a:solidFill>
                  <a:srgbClr val="FFFF00"/>
                </a:solidFill>
                <a:latin typeface="华文隶书" panose="02010800040101010101" charset="-122"/>
                <a:ea typeface="华文隶书" panose="02010800040101010101" charset="-122"/>
                <a:sym typeface="宋体" panose="02010600030101010101" pitchFamily="2" charset="-122"/>
              </a:rPr>
              <a:t>文章结构脉络梳理</a:t>
            </a:r>
            <a:endParaRPr lang="zh-CN" altLang="en-US" sz="6000" dirty="0">
              <a:solidFill>
                <a:srgbClr val="FFFF00"/>
              </a:solidFill>
              <a:latin typeface="华文隶书" panose="02010800040101010101" charset="-122"/>
              <a:ea typeface="华文隶书" panose="02010800040101010101" charset="-122"/>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par>
                          <p:cTn id="7" fill="hold">
                            <p:stCondLst>
                              <p:cond delay="0"/>
                            </p:stCondLst>
                            <p:childTnLst>
                              <p:par>
                                <p:cTn id="8" presetID="12" presetClass="entr" presetSubtype="8"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lide(fromLeft)">
                                      <p:cBhvr>
                                        <p:cTn id="10" dur="500"/>
                                        <p:tgtEl>
                                          <p:spTgt spid="3"/>
                                        </p:tgtEl>
                                      </p:cBhvr>
                                    </p:animEffect>
                                  </p:childTnLst>
                                </p:cTn>
                              </p:par>
                              <p:par>
                                <p:cTn id="11" presetID="26" presetClass="emph" presetSubtype="0" fill="hold" nodeType="withEffect">
                                  <p:stCondLst>
                                    <p:cond delay="0"/>
                                  </p:stCondLst>
                                  <p:childTnLst>
                                    <p:animEffect transition="out" filter="fade">
                                      <p:cBhvr>
                                        <p:cTn id="12" dur="500" tmFilter="0, 0; .2, .5; .8, .5; 1, 0"/>
                                        <p:tgtEl>
                                          <p:spTgt spid="5"/>
                                        </p:tgtEl>
                                      </p:cBhvr>
                                    </p:animEffect>
                                    <p:animScale>
                                      <p:cBhvr>
                                        <p:cTn id="13" dur="250" autoRev="1" fill="hold"/>
                                        <p:tgtEl>
                                          <p:spTgt spid="5"/>
                                        </p:tgtEl>
                                      </p:cBhvr>
                                      <p:by x="105000" y="105000"/>
                                    </p:animScale>
                                  </p:childTnLst>
                                </p:cTn>
                              </p:par>
                            </p:childTnLst>
                          </p:cTn>
                        </p:par>
                        <p:par>
                          <p:cTn id="14" fill="hold">
                            <p:stCondLst>
                              <p:cond delay="5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9"/>
                                        </p:tgtEl>
                                        <p:attrNameLst>
                                          <p:attrName>style.visibility</p:attrName>
                                        </p:attrNameLst>
                                      </p:cBhvr>
                                      <p:to>
                                        <p:strVal val="visible"/>
                                      </p:to>
                                    </p:set>
                                    <p:anim calcmode="discrete" valueType="clr">
                                      <p:cBhvr override="childStyle">
                                        <p:cTn id="17" dur="50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8" dur="500"/>
                                        <p:tgtEl>
                                          <p:spTgt spid="9"/>
                                        </p:tgtEl>
                                        <p:attrNameLst>
                                          <p:attrName>fillcolor</p:attrName>
                                        </p:attrNameLst>
                                      </p:cBhvr>
                                      <p:tavLst>
                                        <p:tav tm="0">
                                          <p:val>
                                            <p:clrVal>
                                              <a:schemeClr val="accent2"/>
                                            </p:clrVal>
                                          </p:val>
                                        </p:tav>
                                        <p:tav tm="50000">
                                          <p:val>
                                            <p:clrVal>
                                              <a:schemeClr val="hlink"/>
                                            </p:clrVal>
                                          </p:val>
                                        </p:tav>
                                      </p:tavLst>
                                    </p:anim>
                                    <p:set>
                                      <p:cBhvr>
                                        <p:cTn id="19" dur="500"/>
                                        <p:tgtEl>
                                          <p:spTgt spid="9"/>
                                        </p:tgtEl>
                                        <p:attrNameLst>
                                          <p:attrName>fill.type</p:attrName>
                                        </p:attrNameLst>
                                      </p:cBhvr>
                                      <p:to>
                                        <p:strVal val="solid"/>
                                      </p:to>
                                    </p:se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lide(fromLef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6" grpId="2"/>
      <p:bldP spid="3" grpId="0" bldLvl="0" animBg="1"/>
      <p:bldP spid="9" grpId="0"/>
      <p:bldP spid="10"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占位符 17409"/>
          <p:cNvSpPr/>
          <p:nvPr>
            <p:ph type="body" idx="1"/>
          </p:nvPr>
        </p:nvSpPr>
        <p:spPr>
          <a:xfrm>
            <a:off x="1117600" y="2366645"/>
            <a:ext cx="10189210" cy="3176270"/>
          </a:xfrm>
          <a:solidFill>
            <a:srgbClr val="FFFFFF"/>
          </a:solidFill>
          <a:ln>
            <a:solidFill>
              <a:schemeClr val="bg1"/>
            </a:solidFill>
          </a:ln>
        </p:spPr>
        <p:txBody>
          <a:bodyPr/>
          <a:p>
            <a:pPr>
              <a:buClr>
                <a:schemeClr val="accent1"/>
              </a:buClr>
              <a:buNone/>
            </a:pPr>
            <a:r>
              <a:rPr lang="zh-CN" altLang="en-US" sz="3200" b="1" dirty="0">
                <a:latin typeface="Times New Roman" panose="02020603050405020304" pitchFamily="18" charset="0"/>
                <a:ea typeface="宋体" panose="02010600030101010101" pitchFamily="2" charset="-122"/>
              </a:rPr>
              <a:t>这首叙事诗按照情节的发展，可以分为四部分，请大家 听课文朗读后总结每部分主要写了什么内容？</a:t>
            </a:r>
            <a:endParaRPr lang="zh-CN" altLang="en-US" sz="3200" b="1" dirty="0">
              <a:latin typeface="Times New Roman" panose="02020603050405020304" pitchFamily="18" charset="0"/>
              <a:ea typeface="宋体" panose="02010600030101010101" pitchFamily="2" charset="-122"/>
            </a:endParaRPr>
          </a:p>
          <a:p>
            <a:pPr>
              <a:buClr>
                <a:schemeClr val="accent1"/>
              </a:buClr>
              <a:buNone/>
            </a:pPr>
            <a:r>
              <a:rPr lang="en-US" altLang="zh-CN" sz="3200" b="1">
                <a:latin typeface="Times New Roman" panose="02020603050405020304" pitchFamily="18" charset="0"/>
                <a:ea typeface="宋体" panose="02010600030101010101" pitchFamily="2" charset="-122"/>
              </a:rPr>
              <a:t>___________________________________________</a:t>
            </a:r>
            <a:endParaRPr lang="en-US" altLang="zh-CN" sz="3200" b="1">
              <a:latin typeface="Times New Roman" panose="02020603050405020304" pitchFamily="18" charset="0"/>
              <a:ea typeface="宋体" panose="02010600030101010101" pitchFamily="2" charset="-122"/>
            </a:endParaRPr>
          </a:p>
          <a:p>
            <a:pPr>
              <a:buClr>
                <a:schemeClr val="accent1"/>
              </a:buClr>
              <a:buNone/>
            </a:pPr>
            <a:r>
              <a:rPr lang="en-US" altLang="zh-CN" sz="3200" b="1">
                <a:latin typeface="Times New Roman" panose="02020603050405020304" pitchFamily="18" charset="0"/>
                <a:ea typeface="宋体" panose="02010600030101010101" pitchFamily="2" charset="-122"/>
                <a:sym typeface="+mn-ea"/>
              </a:rPr>
              <a:t>___________________________________________</a:t>
            </a:r>
            <a:endParaRPr lang="en-US" altLang="zh-CN" sz="3200" b="1">
              <a:latin typeface="Times New Roman" panose="02020603050405020304" pitchFamily="18" charset="0"/>
              <a:ea typeface="宋体" panose="02010600030101010101" pitchFamily="2" charset="-122"/>
              <a:sym typeface="+mn-ea"/>
            </a:endParaRPr>
          </a:p>
          <a:p>
            <a:pPr>
              <a:buClr>
                <a:schemeClr val="accent1"/>
              </a:buClr>
              <a:buNone/>
            </a:pPr>
            <a:r>
              <a:rPr lang="en-US" altLang="zh-CN" sz="3200" b="1">
                <a:latin typeface="Times New Roman" panose="02020603050405020304" pitchFamily="18" charset="0"/>
                <a:ea typeface="宋体" panose="02010600030101010101" pitchFamily="2" charset="-122"/>
                <a:sym typeface="+mn-ea"/>
              </a:rPr>
              <a:t>___________________________________________</a:t>
            </a:r>
            <a:endParaRPr lang="en-US" altLang="zh-CN" sz="3200" b="1">
              <a:latin typeface="Times New Roman" panose="02020603050405020304" pitchFamily="18" charset="0"/>
              <a:ea typeface="宋体" panose="02010600030101010101" pitchFamily="2" charset="-122"/>
            </a:endParaRPr>
          </a:p>
        </p:txBody>
      </p:sp>
      <p:pic>
        <p:nvPicPr>
          <p:cNvPr id="17411" name="图片 17410" descr="预习探究"/>
          <p:cNvPicPr>
            <a:picLocks noChangeAspect="1"/>
          </p:cNvPicPr>
          <p:nvPr/>
        </p:nvPicPr>
        <p:blipFill>
          <a:blip r:embed="rId1"/>
          <a:stretch>
            <a:fillRect/>
          </a:stretch>
        </p:blipFill>
        <p:spPr>
          <a:xfrm>
            <a:off x="4162425" y="1333500"/>
            <a:ext cx="4758690" cy="774700"/>
          </a:xfrm>
          <a:prstGeom prst="rect">
            <a:avLst/>
          </a:prstGeom>
          <a:noFill/>
          <a:ln w="9525">
            <a:noFill/>
          </a:ln>
        </p:spPr>
      </p:pic>
    </p:spTree>
  </p:cSld>
  <p:clrMapOvr>
    <a:masterClrMapping/>
  </p:clrMapOvr>
  <p:transition>
    <p:zo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8434" name="表格 18433"/>
          <p:cNvGraphicFramePr/>
          <p:nvPr>
            <p:custDataLst>
              <p:tags r:id="rId1"/>
            </p:custDataLst>
          </p:nvPr>
        </p:nvGraphicFramePr>
        <p:xfrm>
          <a:off x="1703388" y="1196975"/>
          <a:ext cx="8785225" cy="4846320"/>
        </p:xfrm>
        <a:graphic>
          <a:graphicData uri="http://schemas.openxmlformats.org/drawingml/2006/table">
            <a:tbl>
              <a:tblPr/>
              <a:tblGrid>
                <a:gridCol w="1079500"/>
                <a:gridCol w="3168650"/>
                <a:gridCol w="4537075"/>
              </a:tblGrid>
              <a:tr h="457200">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ctr"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分段</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ctr"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起　止</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ctr"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段　意</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2960">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ctr"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第一部分</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l"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开头至</a:t>
                      </a:r>
                      <a:r>
                        <a:rPr lang="zh-CN" altLang="en-US"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尽日君王看不足</a:t>
                      </a:r>
                      <a:r>
                        <a:rPr lang="zh-CN" altLang="en-US"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l"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写杨贵妃进宫并得到唐玄宗的专宠。</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8720">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ctr"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第二部分</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l" defTabSz="914400" hangingPunct="1">
                        <a:lnSpc>
                          <a:spcPct val="100000"/>
                        </a:lnSpc>
                        <a:buClrTx/>
                        <a:buFontTx/>
                        <a:buNone/>
                        <a:tabLst>
                          <a:tab pos="2933700" algn="l"/>
                          <a:tab pos="2971800" algn="l"/>
                        </a:tabLst>
                      </a:pP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渔阳鼙鼓动地来</a:t>
                      </a:r>
                      <a:r>
                        <a:rPr lang="zh-CN" altLang="en-US"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至</a:t>
                      </a:r>
                      <a:r>
                        <a:rPr lang="zh-CN" altLang="en-US"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回看血泪相和流</a:t>
                      </a:r>
                      <a:r>
                        <a:rPr lang="zh-CN" altLang="en-US"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l"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写安史之乱给李、杨的爱情造成悲剧的结局。</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8720">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ctr"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第三部分</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l" defTabSz="914400" hangingPunct="1">
                        <a:lnSpc>
                          <a:spcPct val="100000"/>
                        </a:lnSpc>
                        <a:buClrTx/>
                        <a:buFontTx/>
                        <a:buNone/>
                        <a:tabLst>
                          <a:tab pos="2933700" algn="l"/>
                          <a:tab pos="2971800" algn="l"/>
                        </a:tabLst>
                      </a:pP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黄埃散漫风萧索</a:t>
                      </a:r>
                      <a:r>
                        <a:rPr lang="zh-CN" altLang="en-US"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至</a:t>
                      </a:r>
                      <a:r>
                        <a:rPr lang="zh-CN" altLang="en-US"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魂魄不曾来入梦</a:t>
                      </a:r>
                      <a:r>
                        <a:rPr lang="zh-CN" altLang="en-US"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l"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写杨贵妃死后唐玄宗刻骨铭心的思念。</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8720">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ctr"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第四部分</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l" defTabSz="914400" hangingPunct="1">
                        <a:lnSpc>
                          <a:spcPct val="100000"/>
                        </a:lnSpc>
                        <a:buClrTx/>
                        <a:buFontTx/>
                        <a:buNone/>
                        <a:tabLst>
                          <a:tab pos="2933700" algn="l"/>
                          <a:tab pos="2971800" algn="l"/>
                        </a:tabLst>
                      </a:pP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临邛道士鸿都客</a:t>
                      </a:r>
                      <a:r>
                        <a:rPr lang="zh-CN" altLang="en-US"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至结束。</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622300" algn="just" defTabSz="914400" rtl="0" eaLnBrk="1" fontAlgn="base" latinLnBrk="0" hangingPunct="0">
                        <a:lnSpc>
                          <a:spcPct val="140000"/>
                        </a:lnSpc>
                        <a:spcBef>
                          <a:spcPct val="0"/>
                        </a:spcBef>
                        <a:spcAft>
                          <a:spcPct val="0"/>
                        </a:spcAft>
                        <a:buClr>
                          <a:schemeClr val="accent1"/>
                        </a:buClr>
                        <a:buSzTx/>
                        <a:buFont typeface="Wingdings" panose="05000000000000000000" pitchFamily="2" charset="2"/>
                        <a:buNone/>
                        <a:tabLst>
                          <a:tab pos="4040505" algn="l"/>
                        </a:tabLst>
                        <a:defRPr sz="2000" b="1" u="none" kern="1200" baseline="0">
                          <a:solidFill>
                            <a:srgbClr val="000000"/>
                          </a:solidFill>
                          <a:latin typeface="Verdana" panose="020B0604030504040204" pitchFamily="34" charset="0"/>
                        </a:defRPr>
                      </a:lvl1pPr>
                      <a:lvl2pPr marL="890905" lvl="1" indent="7620" algn="just" defTabSz="914400" rtl="0" eaLnBrk="1" fontAlgn="base" latinLnBrk="0" hangingPunct="0">
                        <a:lnSpc>
                          <a:spcPct val="145000"/>
                        </a:lnSpc>
                        <a:spcBef>
                          <a:spcPct val="0"/>
                        </a:spcBef>
                        <a:spcAft>
                          <a:spcPct val="0"/>
                        </a:spcAft>
                        <a:buClr>
                          <a:schemeClr val="accent1"/>
                        </a:buClr>
                        <a:buSzTx/>
                        <a:buFont typeface="Wingdings" panose="05000000000000000000" pitchFamily="2" charset="2"/>
                        <a:buNone/>
                        <a:tabLst>
                          <a:tab pos="4040505" algn="l"/>
                        </a:tabLst>
                        <a:defRPr sz="2000" b="1" i="0" u="none" kern="1200" baseline="0">
                          <a:solidFill>
                            <a:srgbClr val="000000"/>
                          </a:solidFill>
                          <a:latin typeface="Arial" panose="020B0604020202020204" pitchFamily="34" charset="0"/>
                        </a:defRPr>
                      </a:lvl2pPr>
                      <a:lvl3pPr marL="1355725" lvl="2" indent="8255" algn="just" defTabSz="914400" rtl="0" eaLnBrk="1" fontAlgn="base" latinLnBrk="0" hangingPunct="0">
                        <a:lnSpc>
                          <a:spcPct val="145000"/>
                        </a:lnSpc>
                        <a:spcBef>
                          <a:spcPct val="0"/>
                        </a:spcBef>
                        <a:spcAft>
                          <a:spcPct val="0"/>
                        </a:spcAft>
                        <a:buClr>
                          <a:schemeClr val="accent1"/>
                        </a:buClr>
                        <a:buSzTx/>
                        <a:buFontTx/>
                        <a:buNone/>
                        <a:tabLst>
                          <a:tab pos="4040505" algn="l"/>
                        </a:tabLst>
                        <a:defRPr sz="2000" b="1" i="0" u="none" kern="1200" baseline="0">
                          <a:solidFill>
                            <a:srgbClr val="000000"/>
                          </a:solidFill>
                          <a:latin typeface="Arial" panose="020B0604020202020204" pitchFamily="34" charset="0"/>
                        </a:defRPr>
                      </a:lvl3pPr>
                      <a:lvl4pPr marL="1764030" lvl="3" indent="7620"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4pPr>
                      <a:lvl5pPr marL="2171700" lvl="4" indent="8255" algn="just" defTabSz="914400" rtl="0" eaLnBrk="1" fontAlgn="base" latinLnBrk="0" hangingPunct="0">
                        <a:lnSpc>
                          <a:spcPct val="145000"/>
                        </a:lnSpc>
                        <a:spcBef>
                          <a:spcPct val="0"/>
                        </a:spcBef>
                        <a:spcAft>
                          <a:spcPct val="0"/>
                        </a:spcAft>
                        <a:buClrTx/>
                        <a:buSzTx/>
                        <a:buFontTx/>
                        <a:buNone/>
                        <a:tabLst>
                          <a:tab pos="4040505" algn="l"/>
                        </a:tabLst>
                        <a:defRPr sz="2000" b="1" i="0" u="none" kern="1200" baseline="0">
                          <a:solidFill>
                            <a:srgbClr val="000000"/>
                          </a:solidFill>
                          <a:latin typeface="Arial" panose="020B0604020202020204" pitchFamily="34" charset="0"/>
                        </a:defRPr>
                      </a:lvl5pPr>
                    </a:lstStyle>
                    <a:p>
                      <a:pPr lvl="0" indent="0" algn="l" defTabSz="914400" hangingPunct="1">
                        <a:lnSpc>
                          <a:spcPct val="100000"/>
                        </a:lnSpc>
                        <a:buClrTx/>
                        <a:buFontTx/>
                        <a:buNone/>
                        <a:tabLst>
                          <a:tab pos="2933700" algn="l"/>
                          <a:tab pos="2971800" algn="l"/>
                        </a:tabLst>
                      </a:pPr>
                      <a:r>
                        <a:rPr lang="zh-CN" altLang="en-US" sz="2400" dirty="0">
                          <a:solidFill>
                            <a:schemeClr val="tx1"/>
                          </a:solidFill>
                          <a:latin typeface="Times New Roman" panose="02020603050405020304" pitchFamily="18" charset="0"/>
                          <a:ea typeface="宋体" panose="02010600030101010101" pitchFamily="2" charset="-122"/>
                        </a:rPr>
                        <a:t>写杨贵妃化仙后托道士将信物、密誓归报皇上，表达她绵绵无尽的相思。</a:t>
                      </a:r>
                      <a:endParaRPr lang="zh-CN" altLang="en-US" sz="1800" b="0" dirty="0">
                        <a:solidFill>
                          <a:schemeClr val="tx1"/>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zo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0709" name="Text Box 5"/>
          <p:cNvSpPr txBox="1"/>
          <p:nvPr/>
        </p:nvSpPr>
        <p:spPr>
          <a:xfrm>
            <a:off x="1369378" y="2750820"/>
            <a:ext cx="859790" cy="2049463"/>
          </a:xfrm>
          <a:prstGeom prst="rect">
            <a:avLst/>
          </a:prstGeom>
          <a:noFill/>
          <a:ln w="9525">
            <a:noFill/>
          </a:ln>
        </p:spPr>
        <p:txBody>
          <a:bodyPr vert="eaVert">
            <a:spAutoFit/>
          </a:bodyPr>
          <a:p>
            <a:r>
              <a:rPr lang="zh-CN" altLang="en-US" sz="4400" b="1" dirty="0">
                <a:solidFill>
                  <a:srgbClr val="CC00CC"/>
                </a:solidFill>
                <a:latin typeface="Arial" panose="020B0604020202020204" pitchFamily="34" charset="0"/>
              </a:rPr>
              <a:t>长恨歌</a:t>
            </a:r>
            <a:endParaRPr lang="zh-CN" altLang="en-US" sz="4400" b="1" dirty="0">
              <a:solidFill>
                <a:srgbClr val="CC00CC"/>
              </a:solidFill>
              <a:latin typeface="Arial" panose="020B0604020202020204" pitchFamily="34" charset="0"/>
            </a:endParaRPr>
          </a:p>
        </p:txBody>
      </p:sp>
      <p:sp>
        <p:nvSpPr>
          <p:cNvPr id="200710" name="Text Box 6"/>
          <p:cNvSpPr txBox="1"/>
          <p:nvPr/>
        </p:nvSpPr>
        <p:spPr>
          <a:xfrm>
            <a:off x="2979738" y="2008188"/>
            <a:ext cx="1820862" cy="953135"/>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李杨相爱</a:t>
            </a:r>
            <a:endParaRPr lang="zh-CN" altLang="en-US" sz="2800" b="1" dirty="0">
              <a:solidFill>
                <a:srgbClr val="FF0000"/>
              </a:solidFill>
              <a:latin typeface="Arial" panose="020B0604020202020204" pitchFamily="34" charset="0"/>
            </a:endParaRPr>
          </a:p>
          <a:p>
            <a:r>
              <a:rPr lang="zh-CN" altLang="en-US" sz="2800" b="1" dirty="0">
                <a:solidFill>
                  <a:srgbClr val="FF0000"/>
                </a:solidFill>
                <a:latin typeface="Arial" panose="020B0604020202020204" pitchFamily="34" charset="0"/>
              </a:rPr>
              <a:t>（乐极）</a:t>
            </a:r>
            <a:endParaRPr lang="zh-CN" altLang="en-US" sz="2800" b="1" dirty="0">
              <a:solidFill>
                <a:srgbClr val="FF0000"/>
              </a:solidFill>
              <a:latin typeface="Arial" panose="020B0604020202020204" pitchFamily="34" charset="0"/>
            </a:endParaRPr>
          </a:p>
        </p:txBody>
      </p:sp>
      <p:sp>
        <p:nvSpPr>
          <p:cNvPr id="200711" name="Text Box 7"/>
          <p:cNvSpPr txBox="1"/>
          <p:nvPr/>
        </p:nvSpPr>
        <p:spPr>
          <a:xfrm>
            <a:off x="3051175" y="4168775"/>
            <a:ext cx="1892300" cy="953135"/>
          </a:xfrm>
          <a:prstGeom prst="rect">
            <a:avLst/>
          </a:prstGeom>
          <a:noFill/>
          <a:ln w="9525">
            <a:noFill/>
          </a:ln>
        </p:spPr>
        <p:txBody>
          <a:bodyPr>
            <a:spAutoFit/>
          </a:bodyPr>
          <a:p>
            <a:r>
              <a:rPr lang="zh-CN" altLang="en-US" sz="2800" b="1" dirty="0">
                <a:latin typeface="Arial" panose="020B0604020202020204" pitchFamily="34" charset="0"/>
              </a:rPr>
              <a:t>李杨共恨</a:t>
            </a:r>
            <a:endParaRPr lang="zh-CN" altLang="en-US" sz="2800" b="1" dirty="0">
              <a:latin typeface="Arial" panose="020B0604020202020204" pitchFamily="34" charset="0"/>
            </a:endParaRPr>
          </a:p>
          <a:p>
            <a:r>
              <a:rPr lang="zh-CN" altLang="en-US" sz="2800" b="1" dirty="0">
                <a:latin typeface="Arial" panose="020B0604020202020204" pitchFamily="34" charset="0"/>
              </a:rPr>
              <a:t>（悲极）</a:t>
            </a:r>
            <a:endParaRPr lang="zh-CN" altLang="en-US" sz="2800" b="1" dirty="0">
              <a:latin typeface="Arial" panose="020B0604020202020204" pitchFamily="34" charset="0"/>
            </a:endParaRPr>
          </a:p>
        </p:txBody>
      </p:sp>
      <p:sp>
        <p:nvSpPr>
          <p:cNvPr id="200712" name="AutoShape 8"/>
          <p:cNvSpPr/>
          <p:nvPr/>
        </p:nvSpPr>
        <p:spPr>
          <a:xfrm>
            <a:off x="4583113" y="1989138"/>
            <a:ext cx="71437" cy="863600"/>
          </a:xfrm>
          <a:prstGeom prst="leftBrace">
            <a:avLst>
              <a:gd name="adj1" fmla="val 100741"/>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200713" name="Rectangle 9"/>
          <p:cNvSpPr/>
          <p:nvPr/>
        </p:nvSpPr>
        <p:spPr>
          <a:xfrm>
            <a:off x="4727575" y="1773238"/>
            <a:ext cx="1655763" cy="521970"/>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杨妃受宠</a:t>
            </a:r>
            <a:endParaRPr lang="zh-CN" altLang="en-US" sz="2800" b="1" dirty="0">
              <a:solidFill>
                <a:srgbClr val="FF0000"/>
              </a:solidFill>
              <a:latin typeface="Arial" panose="020B0604020202020204" pitchFamily="34" charset="0"/>
            </a:endParaRPr>
          </a:p>
        </p:txBody>
      </p:sp>
      <p:sp>
        <p:nvSpPr>
          <p:cNvPr id="200714" name="Rectangle 10"/>
          <p:cNvSpPr/>
          <p:nvPr/>
        </p:nvSpPr>
        <p:spPr>
          <a:xfrm>
            <a:off x="4727575" y="2565400"/>
            <a:ext cx="1978025" cy="521970"/>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明皇迷色</a:t>
            </a:r>
            <a:endParaRPr lang="zh-CN" altLang="en-US" sz="2800" b="1" dirty="0">
              <a:solidFill>
                <a:srgbClr val="FF0000"/>
              </a:solidFill>
              <a:latin typeface="Arial" panose="020B0604020202020204" pitchFamily="34" charset="0"/>
            </a:endParaRPr>
          </a:p>
        </p:txBody>
      </p:sp>
      <p:sp>
        <p:nvSpPr>
          <p:cNvPr id="200715" name="AutoShape 11"/>
          <p:cNvSpPr/>
          <p:nvPr/>
        </p:nvSpPr>
        <p:spPr>
          <a:xfrm>
            <a:off x="4583113" y="4005263"/>
            <a:ext cx="152400" cy="1524000"/>
          </a:xfrm>
          <a:prstGeom prst="leftBrace">
            <a:avLst>
              <a:gd name="adj1" fmla="val 83333"/>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200716" name="Text Box 12"/>
          <p:cNvSpPr txBox="1"/>
          <p:nvPr/>
        </p:nvSpPr>
        <p:spPr>
          <a:xfrm>
            <a:off x="4800600" y="3716338"/>
            <a:ext cx="1447800" cy="583565"/>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rPr>
              <a:t>李</a:t>
            </a:r>
            <a:r>
              <a:rPr lang="zh-CN" altLang="en-US" sz="3200" b="1" dirty="0">
                <a:solidFill>
                  <a:srgbClr val="CC00CC"/>
                </a:solidFill>
                <a:latin typeface="Times New Roman" panose="02020603050405020304" pitchFamily="18" charset="0"/>
              </a:rPr>
              <a:t>思</a:t>
            </a:r>
            <a:endParaRPr lang="zh-CN" altLang="en-US" sz="3200" b="1" dirty="0">
              <a:solidFill>
                <a:srgbClr val="CC00CC"/>
              </a:solidFill>
              <a:latin typeface="Times New Roman" panose="02020603050405020304" pitchFamily="18" charset="0"/>
            </a:endParaRPr>
          </a:p>
        </p:txBody>
      </p:sp>
      <p:sp>
        <p:nvSpPr>
          <p:cNvPr id="200717" name="Text Box 13"/>
          <p:cNvSpPr txBox="1"/>
          <p:nvPr/>
        </p:nvSpPr>
        <p:spPr>
          <a:xfrm>
            <a:off x="4800600" y="5013325"/>
            <a:ext cx="2087563" cy="583565"/>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rPr>
              <a:t>杨</a:t>
            </a:r>
            <a:r>
              <a:rPr lang="zh-CN" altLang="en-US" sz="3200" b="1" dirty="0">
                <a:solidFill>
                  <a:srgbClr val="CC00CC"/>
                </a:solidFill>
                <a:latin typeface="Times New Roman" panose="02020603050405020304" pitchFamily="18" charset="0"/>
              </a:rPr>
              <a:t>思</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p:txBody>
      </p:sp>
      <p:sp>
        <p:nvSpPr>
          <p:cNvPr id="200718" name="AutoShape 14"/>
          <p:cNvSpPr/>
          <p:nvPr/>
        </p:nvSpPr>
        <p:spPr>
          <a:xfrm>
            <a:off x="5791200" y="3276600"/>
            <a:ext cx="152400" cy="1524000"/>
          </a:xfrm>
          <a:prstGeom prst="leftBrace">
            <a:avLst>
              <a:gd name="adj1" fmla="val 83333"/>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200719" name="Rectangle 15"/>
          <p:cNvSpPr/>
          <p:nvPr/>
        </p:nvSpPr>
        <p:spPr>
          <a:xfrm>
            <a:off x="6096000" y="3124200"/>
            <a:ext cx="3167063" cy="460375"/>
          </a:xfrm>
          <a:prstGeom prst="rect">
            <a:avLst/>
          </a:prstGeom>
          <a:noFill/>
          <a:ln w="9525">
            <a:noFill/>
          </a:ln>
        </p:spPr>
        <p:txBody>
          <a:bodyPr>
            <a:spAutoFit/>
          </a:bodyPr>
          <a:p>
            <a:r>
              <a:rPr lang="zh-CN" altLang="en-US" sz="2400" b="1" dirty="0">
                <a:latin typeface="Arial" panose="020B0604020202020204" pitchFamily="34" charset="0"/>
              </a:rPr>
              <a:t>马嵬死别，蜀中伤心</a:t>
            </a:r>
            <a:endParaRPr lang="zh-CN" altLang="en-US" sz="2400" dirty="0">
              <a:latin typeface="Arial" panose="020B0604020202020204" pitchFamily="34" charset="0"/>
            </a:endParaRPr>
          </a:p>
        </p:txBody>
      </p:sp>
      <p:sp>
        <p:nvSpPr>
          <p:cNvPr id="200720" name="Rectangle 16"/>
          <p:cNvSpPr/>
          <p:nvPr/>
        </p:nvSpPr>
        <p:spPr>
          <a:xfrm>
            <a:off x="6096000" y="3733800"/>
            <a:ext cx="2937510" cy="460375"/>
          </a:xfrm>
          <a:prstGeom prst="rect">
            <a:avLst/>
          </a:prstGeom>
          <a:noFill/>
          <a:ln w="9525">
            <a:noFill/>
          </a:ln>
        </p:spPr>
        <p:txBody>
          <a:bodyPr wrap="none">
            <a:spAutoFit/>
          </a:bodyPr>
          <a:p>
            <a:r>
              <a:rPr lang="zh-CN" altLang="en-US" sz="2400" b="1" dirty="0">
                <a:latin typeface="Arial" panose="020B0604020202020204" pitchFamily="34" charset="0"/>
              </a:rPr>
              <a:t>还都断肠，回宫相思</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200721" name="Rectangle 17"/>
          <p:cNvSpPr/>
          <p:nvPr/>
        </p:nvSpPr>
        <p:spPr>
          <a:xfrm>
            <a:off x="6096000" y="4419600"/>
            <a:ext cx="3167063" cy="460375"/>
          </a:xfrm>
          <a:prstGeom prst="rect">
            <a:avLst/>
          </a:prstGeom>
          <a:noFill/>
          <a:ln w="9525">
            <a:noFill/>
          </a:ln>
        </p:spPr>
        <p:txBody>
          <a:bodyPr>
            <a:spAutoFit/>
          </a:bodyPr>
          <a:p>
            <a:r>
              <a:rPr lang="zh-CN" altLang="en-US" sz="2400" b="1" dirty="0">
                <a:latin typeface="Arial" panose="020B0604020202020204" pitchFamily="34" charset="0"/>
              </a:rPr>
              <a:t>道士施法，寻觅玉环</a:t>
            </a:r>
            <a:endParaRPr lang="zh-CN" altLang="en-US" sz="2400" b="1" dirty="0">
              <a:latin typeface="Arial" panose="020B0604020202020204" pitchFamily="34" charset="0"/>
            </a:endParaRPr>
          </a:p>
        </p:txBody>
      </p:sp>
      <p:sp>
        <p:nvSpPr>
          <p:cNvPr id="200722" name="Rectangle 18"/>
          <p:cNvSpPr/>
          <p:nvPr/>
        </p:nvSpPr>
        <p:spPr>
          <a:xfrm>
            <a:off x="6024563" y="5099050"/>
            <a:ext cx="2937510" cy="829945"/>
          </a:xfrm>
          <a:prstGeom prst="rect">
            <a:avLst/>
          </a:prstGeom>
          <a:noFill/>
          <a:ln w="9525">
            <a:noFill/>
          </a:ln>
        </p:spPr>
        <p:txBody>
          <a:bodyPr wrap="none">
            <a:spAutoFit/>
          </a:bodyPr>
          <a:p>
            <a:r>
              <a:rPr lang="zh-CN" altLang="en-US" sz="2400" b="1" dirty="0">
                <a:latin typeface="Arial" panose="020B0604020202020204" pitchFamily="34" charset="0"/>
              </a:rPr>
              <a:t>玉环送钗，遥寄誓词</a:t>
            </a:r>
            <a:r>
              <a:rPr lang="zh-CN" altLang="en-US" sz="2400" dirty="0">
                <a:latin typeface="Arial" panose="020B0604020202020204" pitchFamily="34" charset="0"/>
              </a:rPr>
              <a:t> </a:t>
            </a:r>
            <a:endParaRPr lang="zh-CN" altLang="en-US" sz="2400" dirty="0">
              <a:latin typeface="Arial" panose="020B0604020202020204" pitchFamily="34" charset="0"/>
            </a:endParaRPr>
          </a:p>
          <a:p>
            <a:endParaRPr lang="en-US" altLang="zh-CN" sz="2400" b="1">
              <a:latin typeface="Arial" panose="020B0604020202020204" pitchFamily="34" charset="0"/>
            </a:endParaRPr>
          </a:p>
        </p:txBody>
      </p:sp>
      <p:sp>
        <p:nvSpPr>
          <p:cNvPr id="200723" name="AutoShape 19"/>
          <p:cNvSpPr/>
          <p:nvPr/>
        </p:nvSpPr>
        <p:spPr>
          <a:xfrm>
            <a:off x="9120188" y="1700213"/>
            <a:ext cx="288925" cy="3816350"/>
          </a:xfrm>
          <a:prstGeom prst="rightBrace">
            <a:avLst>
              <a:gd name="adj1" fmla="val 110073"/>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200724" name="Text Box 20"/>
          <p:cNvSpPr txBox="1"/>
          <p:nvPr/>
        </p:nvSpPr>
        <p:spPr>
          <a:xfrm>
            <a:off x="3071813" y="3200400"/>
            <a:ext cx="1612900" cy="521970"/>
          </a:xfrm>
          <a:prstGeom prst="rect">
            <a:avLst/>
          </a:prstGeom>
          <a:noFill/>
          <a:ln w="9525">
            <a:noFill/>
          </a:ln>
        </p:spPr>
        <p:txBody>
          <a:bodyPr wrap="none">
            <a:spAutoFit/>
          </a:bodyPr>
          <a:p>
            <a:r>
              <a:rPr lang="zh-CN" altLang="en-US" sz="2800" b="1" dirty="0">
                <a:solidFill>
                  <a:srgbClr val="0000CC"/>
                </a:solidFill>
                <a:latin typeface="Arial" panose="020B0604020202020204" pitchFamily="34" charset="0"/>
              </a:rPr>
              <a:t>安史之乱</a:t>
            </a:r>
            <a:endParaRPr lang="zh-CN" altLang="en-US" sz="2800" b="1" dirty="0">
              <a:solidFill>
                <a:srgbClr val="0000CC"/>
              </a:solidFill>
              <a:latin typeface="Arial" panose="020B0604020202020204" pitchFamily="34" charset="0"/>
            </a:endParaRPr>
          </a:p>
        </p:txBody>
      </p:sp>
      <p:sp>
        <p:nvSpPr>
          <p:cNvPr id="200725" name="Line 21"/>
          <p:cNvSpPr/>
          <p:nvPr/>
        </p:nvSpPr>
        <p:spPr>
          <a:xfrm>
            <a:off x="3648075" y="2997200"/>
            <a:ext cx="0" cy="287338"/>
          </a:xfrm>
          <a:prstGeom prst="line">
            <a:avLst/>
          </a:prstGeom>
          <a:ln w="9525" cap="flat" cmpd="sng">
            <a:solidFill>
              <a:schemeClr val="tx1"/>
            </a:solidFill>
            <a:prstDash val="solid"/>
            <a:headEnd type="none" w="med" len="med"/>
            <a:tailEnd type="triangle" w="med" len="med"/>
          </a:ln>
        </p:spPr>
      </p:sp>
      <p:sp>
        <p:nvSpPr>
          <p:cNvPr id="200726" name="Line 22"/>
          <p:cNvSpPr/>
          <p:nvPr/>
        </p:nvSpPr>
        <p:spPr>
          <a:xfrm>
            <a:off x="3648075" y="3716338"/>
            <a:ext cx="0" cy="433387"/>
          </a:xfrm>
          <a:prstGeom prst="line">
            <a:avLst/>
          </a:prstGeom>
          <a:ln w="9525" cap="flat" cmpd="sng">
            <a:solidFill>
              <a:schemeClr val="tx1"/>
            </a:solidFill>
            <a:prstDash val="solid"/>
            <a:headEnd type="none" w="med" len="med"/>
            <a:tailEnd type="triangle" w="med" len="med"/>
          </a:ln>
        </p:spPr>
      </p:sp>
      <p:sp>
        <p:nvSpPr>
          <p:cNvPr id="200727" name="Text Box 23"/>
          <p:cNvSpPr txBox="1"/>
          <p:nvPr/>
        </p:nvSpPr>
        <p:spPr>
          <a:xfrm>
            <a:off x="9597708" y="1905000"/>
            <a:ext cx="675005" cy="3705225"/>
          </a:xfrm>
          <a:prstGeom prst="rect">
            <a:avLst/>
          </a:prstGeom>
          <a:noFill/>
          <a:ln w="9525">
            <a:noFill/>
          </a:ln>
        </p:spPr>
        <p:txBody>
          <a:bodyPr vert="eaVert">
            <a:spAutoFit/>
          </a:bodyPr>
          <a:p>
            <a:r>
              <a:rPr lang="zh-CN" altLang="en-US" sz="3200" b="1" dirty="0">
                <a:solidFill>
                  <a:srgbClr val="CC00CC"/>
                </a:solidFill>
                <a:latin typeface="Arial" panose="020B0604020202020204" pitchFamily="34" charset="0"/>
              </a:rPr>
              <a:t>政治悲剧  爱情悲剧</a:t>
            </a:r>
            <a:endParaRPr lang="zh-CN" altLang="en-US" sz="3200" b="1" dirty="0">
              <a:solidFill>
                <a:srgbClr val="CC00CC"/>
              </a:solidFill>
              <a:latin typeface="Arial" panose="020B0604020202020204" pitchFamily="34" charset="0"/>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5310" y="840105"/>
            <a:ext cx="3288030" cy="1064895"/>
          </a:xfrm>
          <a:prstGeom prst="rect">
            <a:avLst/>
          </a:prstGeom>
        </p:spPr>
      </p:pic>
      <p:sp>
        <p:nvSpPr>
          <p:cNvPr id="4" name="内容占位符 2"/>
          <p:cNvSpPr txBox="1"/>
          <p:nvPr/>
        </p:nvSpPr>
        <p:spPr bwMode="auto">
          <a:xfrm>
            <a:off x="1416685" y="974725"/>
            <a:ext cx="2275205" cy="67500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lvl="0" indent="-342900" algn="l" defTabSz="914400" rtl="0" eaLnBrk="0" fontAlgn="base" latinLnBrk="0" hangingPunct="0">
              <a:lnSpc>
                <a:spcPct val="100000"/>
              </a:lnSpc>
              <a:spcBef>
                <a:spcPct val="20000"/>
              </a:spcBef>
              <a:spcAft>
                <a:spcPct val="0"/>
              </a:spcAft>
              <a:buFont typeface="Wingdings" panose="05000000000000000000" pitchFamily="2" charset="2"/>
              <a:buChar char="n"/>
              <a:defRPr sz="20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lang="zh-CN" altLang="en-US" sz="4000" b="1" dirty="0">
                <a:solidFill>
                  <a:srgbClr val="FFFF00"/>
                </a:solidFill>
                <a:sym typeface="+mn-ea"/>
              </a:rPr>
              <a:t>概述内容</a:t>
            </a:r>
            <a:endParaRPr lang="zh-CN" altLang="en-US" sz="4000" b="1" dirty="0">
              <a:solidFill>
                <a:srgbClr val="FFFF00"/>
              </a:solidFill>
            </a:endParaRPr>
          </a:p>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endParaRPr kumimoji="0" lang="zh-CN" altLang="en-US" sz="4000" b="1" i="0" u="none" strike="noStrike" kern="1200" cap="none" spc="0" normalizeH="0" baseline="0" noProof="0" dirty="0" smtClean="0">
              <a:ln>
                <a:noFill/>
              </a:ln>
              <a:solidFill>
                <a:srgbClr val="FFFF00"/>
              </a:solidFill>
              <a:effectLst/>
              <a:uLnTx/>
              <a:uFillTx/>
              <a:latin typeface="微软雅黑" panose="020B0503020204020204" pitchFamily="34" charset="-122"/>
              <a:ea typeface="微软雅黑" panose="020B0503020204020204" pitchFamily="34" charset="-122"/>
              <a:cs typeface="+mn-cs"/>
            </a:endParaRPr>
          </a:p>
        </p:txBody>
      </p:sp>
      <p:sp>
        <p:nvSpPr>
          <p:cNvPr id="5" name="左大括号 4"/>
          <p:cNvSpPr/>
          <p:nvPr/>
        </p:nvSpPr>
        <p:spPr>
          <a:xfrm>
            <a:off x="2479040" y="2101215"/>
            <a:ext cx="469265" cy="3053080"/>
          </a:xfrm>
          <a:prstGeom prst="leftBrace">
            <a:avLst/>
          </a:prstGeom>
          <a:ln w="57150">
            <a:solidFill>
              <a:schemeClr val="accent6">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0709"/>
                                        </p:tgtEl>
                                        <p:attrNameLst>
                                          <p:attrName>style.visibility</p:attrName>
                                        </p:attrNameLst>
                                      </p:cBhvr>
                                      <p:to>
                                        <p:strVal val="visible"/>
                                      </p:to>
                                    </p:set>
                                    <p:anim calcmode="lin" valueType="num">
                                      <p:cBhvr additive="base">
                                        <p:cTn id="7" dur="500" fill="hold"/>
                                        <p:tgtEl>
                                          <p:spTgt spid="200709"/>
                                        </p:tgtEl>
                                        <p:attrNameLst>
                                          <p:attrName>ppt_x</p:attrName>
                                        </p:attrNameLst>
                                      </p:cBhvr>
                                      <p:tavLst>
                                        <p:tav tm="0">
                                          <p:val>
                                            <p:strVal val="0-#ppt_w/2"/>
                                          </p:val>
                                        </p:tav>
                                        <p:tav tm="100000">
                                          <p:val>
                                            <p:strVal val="#ppt_x"/>
                                          </p:val>
                                        </p:tav>
                                      </p:tavLst>
                                    </p:anim>
                                    <p:anim calcmode="lin" valueType="num">
                                      <p:cBhvr additive="base">
                                        <p:cTn id="8" dur="500" fill="hold"/>
                                        <p:tgtEl>
                                          <p:spTgt spid="20070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200710"/>
                                        </p:tgtEl>
                                        <p:attrNameLst>
                                          <p:attrName>style.visibility</p:attrName>
                                        </p:attrNameLst>
                                      </p:cBhvr>
                                      <p:to>
                                        <p:strVal val="visible"/>
                                      </p:to>
                                    </p:set>
                                    <p:anim calcmode="lin" valueType="num">
                                      <p:cBhvr additive="base">
                                        <p:cTn id="13" dur="500" fill="hold"/>
                                        <p:tgtEl>
                                          <p:spTgt spid="200710"/>
                                        </p:tgtEl>
                                        <p:attrNameLst>
                                          <p:attrName>ppt_x</p:attrName>
                                        </p:attrNameLst>
                                      </p:cBhvr>
                                      <p:tavLst>
                                        <p:tav tm="0">
                                          <p:val>
                                            <p:strVal val="0-#ppt_w/2"/>
                                          </p:val>
                                        </p:tav>
                                        <p:tav tm="100000">
                                          <p:val>
                                            <p:strVal val="#ppt_x"/>
                                          </p:val>
                                        </p:tav>
                                      </p:tavLst>
                                    </p:anim>
                                    <p:anim calcmode="lin" valueType="num">
                                      <p:cBhvr additive="base">
                                        <p:cTn id="14" dur="500" fill="hold"/>
                                        <p:tgtEl>
                                          <p:spTgt spid="20071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00712"/>
                                        </p:tgtEl>
                                        <p:attrNameLst>
                                          <p:attrName>style.visibility</p:attrName>
                                        </p:attrNameLst>
                                      </p:cBhvr>
                                      <p:to>
                                        <p:strVal val="visible"/>
                                      </p:to>
                                    </p:set>
                                    <p:animEffect transition="in" filter="wipe(up)">
                                      <p:cBhvr>
                                        <p:cTn id="19" dur="500"/>
                                        <p:tgtEl>
                                          <p:spTgt spid="20071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200713"/>
                                        </p:tgtEl>
                                        <p:attrNameLst>
                                          <p:attrName>style.visibility</p:attrName>
                                        </p:attrNameLst>
                                      </p:cBhvr>
                                      <p:to>
                                        <p:strVal val="visible"/>
                                      </p:to>
                                    </p:set>
                                    <p:anim calcmode="lin" valueType="num">
                                      <p:cBhvr additive="base">
                                        <p:cTn id="24" dur="500" fill="hold"/>
                                        <p:tgtEl>
                                          <p:spTgt spid="200713"/>
                                        </p:tgtEl>
                                        <p:attrNameLst>
                                          <p:attrName>ppt_x</p:attrName>
                                        </p:attrNameLst>
                                      </p:cBhvr>
                                      <p:tavLst>
                                        <p:tav tm="0">
                                          <p:val>
                                            <p:strVal val="#ppt_x"/>
                                          </p:val>
                                        </p:tav>
                                        <p:tav tm="100000">
                                          <p:val>
                                            <p:strVal val="#ppt_x"/>
                                          </p:val>
                                        </p:tav>
                                      </p:tavLst>
                                    </p:anim>
                                    <p:anim calcmode="lin" valueType="num">
                                      <p:cBhvr additive="base">
                                        <p:cTn id="25" dur="500" fill="hold"/>
                                        <p:tgtEl>
                                          <p:spTgt spid="200713"/>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3" fill="hold" grpId="0" nodeType="clickEffect">
                                  <p:stCondLst>
                                    <p:cond delay="0"/>
                                  </p:stCondLst>
                                  <p:childTnLst>
                                    <p:set>
                                      <p:cBhvr>
                                        <p:cTn id="29" dur="1" fill="hold">
                                          <p:stCondLst>
                                            <p:cond delay="0"/>
                                          </p:stCondLst>
                                        </p:cTn>
                                        <p:tgtEl>
                                          <p:spTgt spid="200714"/>
                                        </p:tgtEl>
                                        <p:attrNameLst>
                                          <p:attrName>style.visibility</p:attrName>
                                        </p:attrNameLst>
                                      </p:cBhvr>
                                      <p:to>
                                        <p:strVal val="visible"/>
                                      </p:to>
                                    </p:set>
                                    <p:anim calcmode="lin" valueType="num">
                                      <p:cBhvr additive="base">
                                        <p:cTn id="30" dur="500" fill="hold"/>
                                        <p:tgtEl>
                                          <p:spTgt spid="200714"/>
                                        </p:tgtEl>
                                        <p:attrNameLst>
                                          <p:attrName>ppt_x</p:attrName>
                                        </p:attrNameLst>
                                      </p:cBhvr>
                                      <p:tavLst>
                                        <p:tav tm="0">
                                          <p:val>
                                            <p:strVal val="1+#ppt_w/2"/>
                                          </p:val>
                                        </p:tav>
                                        <p:tav tm="100000">
                                          <p:val>
                                            <p:strVal val="#ppt_x"/>
                                          </p:val>
                                        </p:tav>
                                      </p:tavLst>
                                    </p:anim>
                                    <p:anim calcmode="lin" valueType="num">
                                      <p:cBhvr additive="base">
                                        <p:cTn id="31" dur="500" fill="hold"/>
                                        <p:tgtEl>
                                          <p:spTgt spid="200714"/>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0" presetClass="entr" presetSubtype="0" fill="hold" nodeType="clickEffect">
                                  <p:stCondLst>
                                    <p:cond delay="0"/>
                                  </p:stCondLst>
                                  <p:childTnLst>
                                    <p:set>
                                      <p:cBhvr>
                                        <p:cTn id="35" dur="1" fill="hold">
                                          <p:stCondLst>
                                            <p:cond delay="0"/>
                                          </p:stCondLst>
                                        </p:cTn>
                                        <p:tgtEl>
                                          <p:spTgt spid="200725"/>
                                        </p:tgtEl>
                                        <p:attrNameLst>
                                          <p:attrName>style.visibility</p:attrName>
                                        </p:attrNameLst>
                                      </p:cBhvr>
                                      <p:to>
                                        <p:strVal val="visible"/>
                                      </p:to>
                                    </p:set>
                                    <p:animEffect transition="in" filter="wedge">
                                      <p:cBhvr>
                                        <p:cTn id="36" dur="2000"/>
                                        <p:tgtEl>
                                          <p:spTgt spid="200725"/>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grpId="0" nodeType="clickEffect">
                                  <p:stCondLst>
                                    <p:cond delay="0"/>
                                  </p:stCondLst>
                                  <p:childTnLst>
                                    <p:set>
                                      <p:cBhvr>
                                        <p:cTn id="40" dur="1" fill="hold">
                                          <p:stCondLst>
                                            <p:cond delay="0"/>
                                          </p:stCondLst>
                                        </p:cTn>
                                        <p:tgtEl>
                                          <p:spTgt spid="200724"/>
                                        </p:tgtEl>
                                        <p:attrNameLst>
                                          <p:attrName>style.visibility</p:attrName>
                                        </p:attrNameLst>
                                      </p:cBhvr>
                                      <p:to>
                                        <p:strVal val="visible"/>
                                      </p:to>
                                    </p:set>
                                    <p:animEffect transition="in" filter="wedge">
                                      <p:cBhvr>
                                        <p:cTn id="41" dur="2000"/>
                                        <p:tgtEl>
                                          <p:spTgt spid="200724"/>
                                        </p:tgtEl>
                                      </p:cBhvr>
                                    </p:animEffect>
                                  </p:childTnLst>
                                </p:cTn>
                              </p:par>
                            </p:childTnLst>
                          </p:cTn>
                        </p:par>
                      </p:childTnLst>
                    </p:cTn>
                  </p:par>
                  <p:par>
                    <p:cTn id="42" fill="hold">
                      <p:stCondLst>
                        <p:cond delay="indefinite"/>
                      </p:stCondLst>
                      <p:childTnLst>
                        <p:par>
                          <p:cTn id="43" fill="hold">
                            <p:stCondLst>
                              <p:cond delay="0"/>
                            </p:stCondLst>
                            <p:childTnLst>
                              <p:par>
                                <p:cTn id="44" presetID="13" presetClass="entr" presetSubtype="16" fill="hold" nodeType="clickEffect">
                                  <p:stCondLst>
                                    <p:cond delay="0"/>
                                  </p:stCondLst>
                                  <p:childTnLst>
                                    <p:set>
                                      <p:cBhvr>
                                        <p:cTn id="45" dur="1" fill="hold">
                                          <p:stCondLst>
                                            <p:cond delay="0"/>
                                          </p:stCondLst>
                                        </p:cTn>
                                        <p:tgtEl>
                                          <p:spTgt spid="200726"/>
                                        </p:tgtEl>
                                        <p:attrNameLst>
                                          <p:attrName>style.visibility</p:attrName>
                                        </p:attrNameLst>
                                      </p:cBhvr>
                                      <p:to>
                                        <p:strVal val="visible"/>
                                      </p:to>
                                    </p:set>
                                    <p:animEffect transition="in" filter="plus(in)">
                                      <p:cBhvr>
                                        <p:cTn id="46" dur="2000"/>
                                        <p:tgtEl>
                                          <p:spTgt spid="200726"/>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00711"/>
                                        </p:tgtEl>
                                        <p:attrNameLst>
                                          <p:attrName>style.visibility</p:attrName>
                                        </p:attrNameLst>
                                      </p:cBhvr>
                                      <p:to>
                                        <p:strVal val="visible"/>
                                      </p:to>
                                    </p:set>
                                    <p:anim calcmode="lin" valueType="num">
                                      <p:cBhvr additive="base">
                                        <p:cTn id="51" dur="500" fill="hold"/>
                                        <p:tgtEl>
                                          <p:spTgt spid="200711"/>
                                        </p:tgtEl>
                                        <p:attrNameLst>
                                          <p:attrName>ppt_x</p:attrName>
                                        </p:attrNameLst>
                                      </p:cBhvr>
                                      <p:tavLst>
                                        <p:tav tm="0">
                                          <p:val>
                                            <p:strVal val="#ppt_x"/>
                                          </p:val>
                                        </p:tav>
                                        <p:tav tm="100000">
                                          <p:val>
                                            <p:strVal val="#ppt_x"/>
                                          </p:val>
                                        </p:tav>
                                      </p:tavLst>
                                    </p:anim>
                                    <p:anim calcmode="lin" valueType="num">
                                      <p:cBhvr additive="base">
                                        <p:cTn id="52" dur="500" fill="hold"/>
                                        <p:tgtEl>
                                          <p:spTgt spid="20071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200715"/>
                                        </p:tgtEl>
                                        <p:attrNameLst>
                                          <p:attrName>style.visibility</p:attrName>
                                        </p:attrNameLst>
                                      </p:cBhvr>
                                      <p:to>
                                        <p:strVal val="visible"/>
                                      </p:to>
                                    </p:set>
                                    <p:animEffect transition="in" filter="wipe(up)">
                                      <p:cBhvr>
                                        <p:cTn id="57" dur="500"/>
                                        <p:tgtEl>
                                          <p:spTgt spid="200715"/>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200716"/>
                                        </p:tgtEl>
                                        <p:attrNameLst>
                                          <p:attrName>style.visibility</p:attrName>
                                        </p:attrNameLst>
                                      </p:cBhvr>
                                      <p:to>
                                        <p:strVal val="visible"/>
                                      </p:to>
                                    </p:set>
                                    <p:anim calcmode="lin" valueType="num">
                                      <p:cBhvr additive="base">
                                        <p:cTn id="62" dur="500" fill="hold"/>
                                        <p:tgtEl>
                                          <p:spTgt spid="200716"/>
                                        </p:tgtEl>
                                        <p:attrNameLst>
                                          <p:attrName>ppt_x</p:attrName>
                                        </p:attrNameLst>
                                      </p:cBhvr>
                                      <p:tavLst>
                                        <p:tav tm="0">
                                          <p:val>
                                            <p:strVal val="0-#ppt_w/2"/>
                                          </p:val>
                                        </p:tav>
                                        <p:tav tm="100000">
                                          <p:val>
                                            <p:strVal val="#ppt_x"/>
                                          </p:val>
                                        </p:tav>
                                      </p:tavLst>
                                    </p:anim>
                                    <p:anim calcmode="lin" valueType="num">
                                      <p:cBhvr additive="base">
                                        <p:cTn id="63" dur="500" fill="hold"/>
                                        <p:tgtEl>
                                          <p:spTgt spid="200716"/>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200718"/>
                                        </p:tgtEl>
                                        <p:attrNameLst>
                                          <p:attrName>style.visibility</p:attrName>
                                        </p:attrNameLst>
                                      </p:cBhvr>
                                      <p:to>
                                        <p:strVal val="visible"/>
                                      </p:to>
                                    </p:set>
                                    <p:animEffect transition="in" filter="wipe(up)">
                                      <p:cBhvr>
                                        <p:cTn id="68" dur="500"/>
                                        <p:tgtEl>
                                          <p:spTgt spid="200718"/>
                                        </p:tgtEl>
                                      </p:cBhvr>
                                    </p:animEffect>
                                  </p:childTnLst>
                                </p:cTn>
                              </p:par>
                            </p:childTnLst>
                          </p:cTn>
                        </p:par>
                      </p:childTnLst>
                    </p:cTn>
                  </p:par>
                  <p:par>
                    <p:cTn id="69" fill="hold">
                      <p:stCondLst>
                        <p:cond delay="indefinite"/>
                      </p:stCondLst>
                      <p:childTnLst>
                        <p:par>
                          <p:cTn id="70" fill="hold">
                            <p:stCondLst>
                              <p:cond delay="0"/>
                            </p:stCondLst>
                            <p:childTnLst>
                              <p:par>
                                <p:cTn id="71" presetID="15" presetClass="entr" presetSubtype="0" fill="hold" grpId="0" nodeType="clickEffect">
                                  <p:stCondLst>
                                    <p:cond delay="0"/>
                                  </p:stCondLst>
                                  <p:childTnLst>
                                    <p:set>
                                      <p:cBhvr>
                                        <p:cTn id="72" dur="1" fill="hold">
                                          <p:stCondLst>
                                            <p:cond delay="0"/>
                                          </p:stCondLst>
                                        </p:cTn>
                                        <p:tgtEl>
                                          <p:spTgt spid="200719"/>
                                        </p:tgtEl>
                                        <p:attrNameLst>
                                          <p:attrName>style.visibility</p:attrName>
                                        </p:attrNameLst>
                                      </p:cBhvr>
                                      <p:to>
                                        <p:strVal val="visible"/>
                                      </p:to>
                                    </p:set>
                                    <p:anim calcmode="lin" valueType="num">
                                      <p:cBhvr>
                                        <p:cTn id="73" dur="1000" fill="hold"/>
                                        <p:tgtEl>
                                          <p:spTgt spid="200719"/>
                                        </p:tgtEl>
                                        <p:attrNameLst>
                                          <p:attrName>ppt_w</p:attrName>
                                        </p:attrNameLst>
                                      </p:cBhvr>
                                      <p:tavLst>
                                        <p:tav tm="0">
                                          <p:val>
                                            <p:fltVal val="0.000000"/>
                                          </p:val>
                                        </p:tav>
                                        <p:tav tm="100000">
                                          <p:val>
                                            <p:strVal val="#ppt_w"/>
                                          </p:val>
                                        </p:tav>
                                      </p:tavLst>
                                    </p:anim>
                                    <p:anim calcmode="lin" valueType="num">
                                      <p:cBhvr>
                                        <p:cTn id="74" dur="1000" fill="hold"/>
                                        <p:tgtEl>
                                          <p:spTgt spid="200719"/>
                                        </p:tgtEl>
                                        <p:attrNameLst>
                                          <p:attrName>ppt_h</p:attrName>
                                        </p:attrNameLst>
                                      </p:cBhvr>
                                      <p:tavLst>
                                        <p:tav tm="0">
                                          <p:val>
                                            <p:fltVal val="0.000000"/>
                                          </p:val>
                                        </p:tav>
                                        <p:tav tm="100000">
                                          <p:val>
                                            <p:strVal val="#ppt_h"/>
                                          </p:val>
                                        </p:tav>
                                      </p:tavLst>
                                    </p:anim>
                                    <p:anim calcmode="lin" valueType="num">
                                      <p:cBhvr>
                                        <p:cTn id="75" dur="1000" fill="hold"/>
                                        <p:tgtEl>
                                          <p:spTgt spid="200719"/>
                                        </p:tgtEl>
                                        <p:attrNameLst>
                                          <p:attrName>ppt_x</p:attrName>
                                        </p:attrNameLst>
                                      </p:cBhvr>
                                      <p:tavLst>
                                        <p:tav tm="0" fmla="#ppt_x+(cos(-2*pi*(1-$))*-#ppt_x-sin(-2*pi*(1-$))*(1-#ppt_y))*(1-$)">
                                          <p:val>
                                            <p:fltVal val="0.000000"/>
                                          </p:val>
                                        </p:tav>
                                        <p:tav tm="100000">
                                          <p:val>
                                            <p:fltVal val="1.000000"/>
                                          </p:val>
                                        </p:tav>
                                      </p:tavLst>
                                    </p:anim>
                                    <p:anim calcmode="lin" valueType="num">
                                      <p:cBhvr>
                                        <p:cTn id="76" dur="1000" fill="hold"/>
                                        <p:tgtEl>
                                          <p:spTgt spid="20071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77" fill="hold">
                      <p:stCondLst>
                        <p:cond delay="indefinite"/>
                      </p:stCondLst>
                      <p:childTnLst>
                        <p:par>
                          <p:cTn id="78" fill="hold">
                            <p:stCondLst>
                              <p:cond delay="0"/>
                            </p:stCondLst>
                            <p:childTnLst>
                              <p:par>
                                <p:cTn id="79" presetID="20" presetClass="entr" presetSubtype="0" fill="hold" grpId="0" nodeType="clickEffect">
                                  <p:stCondLst>
                                    <p:cond delay="0"/>
                                  </p:stCondLst>
                                  <p:childTnLst>
                                    <p:set>
                                      <p:cBhvr>
                                        <p:cTn id="80" dur="1" fill="hold">
                                          <p:stCondLst>
                                            <p:cond delay="0"/>
                                          </p:stCondLst>
                                        </p:cTn>
                                        <p:tgtEl>
                                          <p:spTgt spid="200720"/>
                                        </p:tgtEl>
                                        <p:attrNameLst>
                                          <p:attrName>style.visibility</p:attrName>
                                        </p:attrNameLst>
                                      </p:cBhvr>
                                      <p:to>
                                        <p:strVal val="visible"/>
                                      </p:to>
                                    </p:set>
                                    <p:animEffect transition="in" filter="wedge">
                                      <p:cBhvr>
                                        <p:cTn id="81" dur="2000"/>
                                        <p:tgtEl>
                                          <p:spTgt spid="200720"/>
                                        </p:tgtEl>
                                      </p:cBhvr>
                                    </p:animEffect>
                                  </p:childTnLst>
                                </p:cTn>
                              </p:par>
                            </p:childTnLst>
                          </p:cTn>
                        </p:par>
                      </p:childTnLst>
                    </p:cTn>
                  </p:par>
                  <p:par>
                    <p:cTn id="82" fill="hold">
                      <p:stCondLst>
                        <p:cond delay="indefinite"/>
                      </p:stCondLst>
                      <p:childTnLst>
                        <p:par>
                          <p:cTn id="83" fill="hold">
                            <p:stCondLst>
                              <p:cond delay="0"/>
                            </p:stCondLst>
                            <p:childTnLst>
                              <p:par>
                                <p:cTn id="84" presetID="20" presetClass="entr" presetSubtype="0" fill="hold" grpId="0" nodeType="clickEffect">
                                  <p:stCondLst>
                                    <p:cond delay="0"/>
                                  </p:stCondLst>
                                  <p:childTnLst>
                                    <p:set>
                                      <p:cBhvr>
                                        <p:cTn id="85" dur="1" fill="hold">
                                          <p:stCondLst>
                                            <p:cond delay="0"/>
                                          </p:stCondLst>
                                        </p:cTn>
                                        <p:tgtEl>
                                          <p:spTgt spid="200721"/>
                                        </p:tgtEl>
                                        <p:attrNameLst>
                                          <p:attrName>style.visibility</p:attrName>
                                        </p:attrNameLst>
                                      </p:cBhvr>
                                      <p:to>
                                        <p:strVal val="visible"/>
                                      </p:to>
                                    </p:set>
                                    <p:animEffect transition="in" filter="wedge">
                                      <p:cBhvr>
                                        <p:cTn id="86" dur="2000"/>
                                        <p:tgtEl>
                                          <p:spTgt spid="200721"/>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200717"/>
                                        </p:tgtEl>
                                        <p:attrNameLst>
                                          <p:attrName>style.visibility</p:attrName>
                                        </p:attrNameLst>
                                      </p:cBhvr>
                                      <p:to>
                                        <p:strVal val="visible"/>
                                      </p:to>
                                    </p:set>
                                    <p:anim calcmode="lin" valueType="num">
                                      <p:cBhvr additive="base">
                                        <p:cTn id="91" dur="500" fill="hold"/>
                                        <p:tgtEl>
                                          <p:spTgt spid="200717"/>
                                        </p:tgtEl>
                                        <p:attrNameLst>
                                          <p:attrName>ppt_x</p:attrName>
                                        </p:attrNameLst>
                                      </p:cBhvr>
                                      <p:tavLst>
                                        <p:tav tm="0">
                                          <p:val>
                                            <p:strVal val="0-#ppt_w/2"/>
                                          </p:val>
                                        </p:tav>
                                        <p:tav tm="100000">
                                          <p:val>
                                            <p:strVal val="#ppt_x"/>
                                          </p:val>
                                        </p:tav>
                                      </p:tavLst>
                                    </p:anim>
                                    <p:anim calcmode="lin" valueType="num">
                                      <p:cBhvr additive="base">
                                        <p:cTn id="92" dur="500" fill="hold"/>
                                        <p:tgtEl>
                                          <p:spTgt spid="200717"/>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00722"/>
                                        </p:tgtEl>
                                        <p:attrNameLst>
                                          <p:attrName>style.visibility</p:attrName>
                                        </p:attrNameLst>
                                      </p:cBhvr>
                                      <p:to>
                                        <p:strVal val="visible"/>
                                      </p:to>
                                    </p:set>
                                    <p:anim calcmode="lin" valueType="num">
                                      <p:cBhvr additive="base">
                                        <p:cTn id="97" dur="500" fill="hold"/>
                                        <p:tgtEl>
                                          <p:spTgt spid="200722"/>
                                        </p:tgtEl>
                                        <p:attrNameLst>
                                          <p:attrName>ppt_x</p:attrName>
                                        </p:attrNameLst>
                                      </p:cBhvr>
                                      <p:tavLst>
                                        <p:tav tm="0">
                                          <p:val>
                                            <p:strVal val="#ppt_x"/>
                                          </p:val>
                                        </p:tav>
                                        <p:tav tm="100000">
                                          <p:val>
                                            <p:strVal val="#ppt_x"/>
                                          </p:val>
                                        </p:tav>
                                      </p:tavLst>
                                    </p:anim>
                                    <p:anim calcmode="lin" valueType="num">
                                      <p:cBhvr additive="base">
                                        <p:cTn id="98" dur="500" fill="hold"/>
                                        <p:tgtEl>
                                          <p:spTgt spid="200722"/>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grpId="0" nodeType="clickEffect">
                                  <p:stCondLst>
                                    <p:cond delay="0"/>
                                  </p:stCondLst>
                                  <p:childTnLst>
                                    <p:set>
                                      <p:cBhvr>
                                        <p:cTn id="102" dur="1" fill="hold">
                                          <p:stCondLst>
                                            <p:cond delay="0"/>
                                          </p:stCondLst>
                                        </p:cTn>
                                        <p:tgtEl>
                                          <p:spTgt spid="200723"/>
                                        </p:tgtEl>
                                        <p:attrNameLst>
                                          <p:attrName>style.visibility</p:attrName>
                                        </p:attrNameLst>
                                      </p:cBhvr>
                                      <p:to>
                                        <p:strVal val="visible"/>
                                      </p:to>
                                    </p:set>
                                    <p:animEffect transition="in" filter="wipe(up)">
                                      <p:cBhvr>
                                        <p:cTn id="103" dur="500"/>
                                        <p:tgtEl>
                                          <p:spTgt spid="200723"/>
                                        </p:tgtEl>
                                      </p:cBhvr>
                                    </p:animEffect>
                                  </p:childTnLst>
                                </p:cTn>
                              </p:par>
                            </p:childTnLst>
                          </p:cTn>
                        </p:par>
                      </p:childTnLst>
                    </p:cTn>
                  </p:par>
                  <p:par>
                    <p:cTn id="104" fill="hold">
                      <p:stCondLst>
                        <p:cond delay="indefinite"/>
                      </p:stCondLst>
                      <p:childTnLst>
                        <p:par>
                          <p:cTn id="105" fill="hold">
                            <p:stCondLst>
                              <p:cond delay="0"/>
                            </p:stCondLst>
                            <p:childTnLst>
                              <p:par>
                                <p:cTn id="106" presetID="2" presetClass="entr" presetSubtype="2" fill="hold" grpId="0" nodeType="clickEffect">
                                  <p:stCondLst>
                                    <p:cond delay="0"/>
                                  </p:stCondLst>
                                  <p:childTnLst>
                                    <p:set>
                                      <p:cBhvr>
                                        <p:cTn id="107" dur="1" fill="hold">
                                          <p:stCondLst>
                                            <p:cond delay="0"/>
                                          </p:stCondLst>
                                        </p:cTn>
                                        <p:tgtEl>
                                          <p:spTgt spid="200727"/>
                                        </p:tgtEl>
                                        <p:attrNameLst>
                                          <p:attrName>style.visibility</p:attrName>
                                        </p:attrNameLst>
                                      </p:cBhvr>
                                      <p:to>
                                        <p:strVal val="visible"/>
                                      </p:to>
                                    </p:set>
                                    <p:anim calcmode="lin" valueType="num">
                                      <p:cBhvr additive="base">
                                        <p:cTn id="108" dur="500" fill="hold"/>
                                        <p:tgtEl>
                                          <p:spTgt spid="200727"/>
                                        </p:tgtEl>
                                        <p:attrNameLst>
                                          <p:attrName>ppt_x</p:attrName>
                                        </p:attrNameLst>
                                      </p:cBhvr>
                                      <p:tavLst>
                                        <p:tav tm="0">
                                          <p:val>
                                            <p:strVal val="1+#ppt_w/2"/>
                                          </p:val>
                                        </p:tav>
                                        <p:tav tm="100000">
                                          <p:val>
                                            <p:strVal val="#ppt_x"/>
                                          </p:val>
                                        </p:tav>
                                      </p:tavLst>
                                    </p:anim>
                                    <p:anim calcmode="lin" valueType="num">
                                      <p:cBhvr additive="base">
                                        <p:cTn id="109" dur="500" fill="hold"/>
                                        <p:tgtEl>
                                          <p:spTgt spid="2007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9" grpId="0"/>
      <p:bldP spid="200710" grpId="0"/>
      <p:bldP spid="200711" grpId="0"/>
      <p:bldP spid="200712" grpId="0" bldLvl="0" animBg="1"/>
      <p:bldP spid="200713" grpId="0"/>
      <p:bldP spid="200714" grpId="0"/>
      <p:bldP spid="200715" grpId="0" bldLvl="0" animBg="1"/>
      <p:bldP spid="200716" grpId="0"/>
      <p:bldP spid="200717" grpId="0"/>
      <p:bldP spid="200718" grpId="0" bldLvl="0" animBg="1"/>
      <p:bldP spid="200719" grpId="0"/>
      <p:bldP spid="200720" grpId="0"/>
      <p:bldP spid="200721" grpId="0"/>
      <p:bldP spid="200722" grpId="0"/>
      <p:bldP spid="200723" grpId="0" bldLvl="0" animBg="1"/>
      <p:bldP spid="200724" grpId="0"/>
      <p:bldP spid="20072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占位符 19457"/>
          <p:cNvSpPr/>
          <p:nvPr>
            <p:ph type="body" idx="1"/>
          </p:nvPr>
        </p:nvSpPr>
        <p:spPr>
          <a:xfrm>
            <a:off x="1857375" y="2563813"/>
            <a:ext cx="8477250" cy="460375"/>
          </a:xfrm>
          <a:noFill/>
          <a:ln>
            <a:noFill/>
          </a:ln>
        </p:spPr>
        <p:txBody>
          <a:bodyPr>
            <a:spAutoFit/>
          </a:bodyPr>
          <a:p>
            <a:pPr>
              <a:buClr>
                <a:schemeClr val="accent1"/>
              </a:buClr>
              <a:buNone/>
            </a:pPr>
            <a:r>
              <a:rPr lang="en-US" altLang="zh-CN" sz="2400" b="1">
                <a:latin typeface="Times New Roman" panose="02020603050405020304" pitchFamily="18" charset="0"/>
                <a:ea typeface="黑体" panose="02010609060101010101" pitchFamily="49" charset="-122"/>
              </a:rPr>
              <a:t>1</a:t>
            </a:r>
            <a:r>
              <a:rPr lang="zh-CN" altLang="en-US" sz="2400" b="1"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黑体" panose="02010609060101010101" pitchFamily="49" charset="-122"/>
              </a:rPr>
              <a:t>结构图示</a:t>
            </a:r>
            <a:endParaRPr lang="zh-CN" altLang="en-US" sz="2400" b="1" dirty="0">
              <a:latin typeface="Times New Roman" panose="02020603050405020304" pitchFamily="18" charset="0"/>
              <a:ea typeface="黑体" panose="02010609060101010101" pitchFamily="49" charset="-122"/>
            </a:endParaRPr>
          </a:p>
        </p:txBody>
      </p:sp>
      <p:pic>
        <p:nvPicPr>
          <p:cNvPr id="19459" name="图片 19458"/>
          <p:cNvPicPr>
            <a:picLocks noChangeAspect="1"/>
          </p:cNvPicPr>
          <p:nvPr/>
        </p:nvPicPr>
        <p:blipFill>
          <a:blip r:embed="rId1"/>
          <a:stretch>
            <a:fillRect/>
          </a:stretch>
        </p:blipFill>
        <p:spPr>
          <a:xfrm>
            <a:off x="1920875" y="1268413"/>
            <a:ext cx="2662238" cy="750887"/>
          </a:xfrm>
          <a:prstGeom prst="rect">
            <a:avLst/>
          </a:prstGeom>
          <a:noFill/>
          <a:ln w="9525">
            <a:noFill/>
          </a:ln>
        </p:spPr>
      </p:pic>
      <p:pic>
        <p:nvPicPr>
          <p:cNvPr id="19460" name="图片 19459" descr="整体感知"/>
          <p:cNvPicPr>
            <a:picLocks noChangeAspect="1"/>
          </p:cNvPicPr>
          <p:nvPr/>
        </p:nvPicPr>
        <p:blipFill>
          <a:blip r:embed="rId2"/>
          <a:stretch>
            <a:fillRect/>
          </a:stretch>
        </p:blipFill>
        <p:spPr>
          <a:xfrm>
            <a:off x="4862513" y="2132013"/>
            <a:ext cx="2457450" cy="400050"/>
          </a:xfrm>
          <a:prstGeom prst="rect">
            <a:avLst/>
          </a:prstGeom>
          <a:noFill/>
          <a:ln w="9525">
            <a:noFill/>
          </a:ln>
        </p:spPr>
      </p:pic>
      <p:graphicFrame>
        <p:nvGraphicFramePr>
          <p:cNvPr id="19461" name="对象 19460"/>
          <p:cNvGraphicFramePr/>
          <p:nvPr/>
        </p:nvGraphicFramePr>
        <p:xfrm>
          <a:off x="1812925" y="3268663"/>
          <a:ext cx="8567738" cy="2824162"/>
        </p:xfrm>
        <a:graphic>
          <a:graphicData uri="http://schemas.openxmlformats.org/presentationml/2006/ole">
            <mc:AlternateContent xmlns:mc="http://schemas.openxmlformats.org/markup-compatibility/2006">
              <mc:Choice xmlns:v="urn:schemas-microsoft-com:vml" Requires="v">
                <p:oleObj spid="_x0000_s3077" name="" r:id="rId3" imgW="8568055" imgH="2825750" progId="Word.Document.8">
                  <p:embed/>
                </p:oleObj>
              </mc:Choice>
              <mc:Fallback>
                <p:oleObj name="" r:id="rId3" imgW="8568055" imgH="2825750" progId="Word.Document.8">
                  <p:embed/>
                  <p:pic>
                    <p:nvPicPr>
                      <p:cNvPr id="0" name="图片 3076"/>
                      <p:cNvPicPr/>
                      <p:nvPr/>
                    </p:nvPicPr>
                    <p:blipFill>
                      <a:blip r:embed="rId4"/>
                      <a:stretch>
                        <a:fillRect/>
                      </a:stretch>
                    </p:blipFill>
                    <p:spPr>
                      <a:xfrm>
                        <a:off x="1812925" y="3268663"/>
                        <a:ext cx="8567738" cy="2824162"/>
                      </a:xfrm>
                      <a:prstGeom prst="rect">
                        <a:avLst/>
                      </a:prstGeom>
                      <a:noFill/>
                      <a:ln w="38100">
                        <a:noFill/>
                        <a:miter/>
                      </a:ln>
                    </p:spPr>
                  </p:pic>
                </p:oleObj>
              </mc:Fallback>
            </mc:AlternateContent>
          </a:graphicData>
        </a:graphic>
      </p:graphicFrame>
    </p:spTree>
  </p:cSld>
  <p:clrMapOvr>
    <a:masterClrMapping/>
  </p:clrMapOvr>
  <p:transition>
    <p:zo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占位符 20481"/>
          <p:cNvSpPr/>
          <p:nvPr>
            <p:ph type="body" idx="1"/>
          </p:nvPr>
        </p:nvSpPr>
        <p:spPr>
          <a:xfrm>
            <a:off x="523875" y="718820"/>
            <a:ext cx="11143615" cy="5203825"/>
          </a:xfrm>
          <a:solidFill>
            <a:srgbClr val="FFFFFF"/>
          </a:solidFill>
          <a:ln>
            <a:solidFill>
              <a:srgbClr val="000000"/>
            </a:solidFill>
          </a:ln>
        </p:spPr>
        <p:txBody>
          <a:bodyPr/>
          <a:p>
            <a:pPr latinLnBrk="0">
              <a:lnSpc>
                <a:spcPts val="4460"/>
              </a:lnSpc>
              <a:spcBef>
                <a:spcPts val="0"/>
              </a:spcBef>
              <a:buClr>
                <a:schemeClr val="accent1"/>
              </a:buClr>
              <a:buNone/>
            </a:pPr>
            <a:r>
              <a:rPr lang="en-US" altLang="zh-CN" sz="2800" b="1">
                <a:latin typeface="Times New Roman" panose="02020603050405020304" pitchFamily="18" charset="0"/>
                <a:ea typeface="黑体" panose="02010609060101010101" pitchFamily="49" charset="-122"/>
              </a:rPr>
              <a:t>2</a:t>
            </a:r>
            <a:r>
              <a:rPr lang="zh-CN" altLang="en-US"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黑体" panose="02010609060101010101" pitchFamily="49" charset="-122"/>
              </a:rPr>
              <a:t>主旨归纳</a:t>
            </a:r>
            <a:endParaRPr lang="zh-CN" altLang="en-US" sz="2800" b="1" dirty="0">
              <a:latin typeface="Times New Roman" panose="02020603050405020304" pitchFamily="18" charset="0"/>
              <a:ea typeface="宋体" panose="02010600030101010101" pitchFamily="2" charset="-122"/>
            </a:endParaRPr>
          </a:p>
          <a:p>
            <a:pPr latinLnBrk="0">
              <a:lnSpc>
                <a:spcPts val="4460"/>
              </a:lnSpc>
              <a:spcBef>
                <a:spcPts val="0"/>
              </a:spcBef>
              <a:buClr>
                <a:schemeClr val="accent1"/>
              </a:buClr>
              <a:buNone/>
            </a:pP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长恨歌</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是一首代表白居易最高艺术成就的长篇叙事诗。</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长恨</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是诗歌的主题，作者的本意是</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惩尤物，窒乱阶，垂于将来</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所以从写杨贵妃入宫到安史之乱，都对君主的耽色误国和对杨贵妃的专宠有所讽刺。但是，这一意图并没有贯穿到底。白居易在描述李、杨爱情悲剧本身时，又抱有同情的态度，用了许多动人的情节和语言把这场悲剧写得缠绵悱恻，这样就出现了双重主题彼此纠缠的现象。这首诗留给读者的，主要不是</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惩尤物</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式的道德教训，而是对刻骨铭心的爱情的深深的感动。</a:t>
            </a:r>
            <a:endParaRPr lang="zh-CN" altLang="en-US" sz="2800" b="1" dirty="0">
              <a:latin typeface="Times New Roman" panose="02020603050405020304" pitchFamily="18" charset="0"/>
              <a:ea typeface="宋体" panose="02010600030101010101" pitchFamily="2" charset="-122"/>
            </a:endParaRPr>
          </a:p>
        </p:txBody>
      </p:sp>
    </p:spTree>
  </p:cSld>
  <p:clrMapOvr>
    <a:masterClrMapping/>
  </p:clrMapOvr>
  <p:transition>
    <p:zo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AutoShape 2"/>
          <p:cNvSpPr>
            <a:spLocks noChangeArrowheads="1"/>
          </p:cNvSpPr>
          <p:nvPr/>
        </p:nvSpPr>
        <p:spPr bwMode="gray">
          <a:xfrm>
            <a:off x="2803817" y="1968770"/>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grpSp>
        <p:nvGrpSpPr>
          <p:cNvPr id="5" name="Group 3"/>
          <p:cNvGrpSpPr/>
          <p:nvPr/>
        </p:nvGrpSpPr>
        <p:grpSpPr bwMode="auto">
          <a:xfrm>
            <a:off x="2803884" y="1866217"/>
            <a:ext cx="1726655" cy="1511370"/>
            <a:chOff x="1066" y="1298"/>
            <a:chExt cx="862" cy="862"/>
          </a:xfrm>
        </p:grpSpPr>
        <p:sp>
          <p:nvSpPr>
            <p:cNvPr id="6" name="AutoShape 4"/>
            <p:cNvSpPr>
              <a:spLocks noChangeArrowheads="1"/>
            </p:cNvSpPr>
            <p:nvPr/>
          </p:nvSpPr>
          <p:spPr bwMode="gray">
            <a:xfrm>
              <a:off x="1177" y="1394"/>
              <a:ext cx="675" cy="673"/>
            </a:xfrm>
            <a:prstGeom prst="roundRect">
              <a:avLst>
                <a:gd name="adj" fmla="val 11921"/>
              </a:avLst>
            </a:prstGeom>
            <a:gradFill rotWithShape="1">
              <a:gsLst>
                <a:gs pos="0">
                  <a:srgbClr val="0066CC"/>
                </a:gs>
                <a:gs pos="100000">
                  <a:srgbClr val="00478E"/>
                </a:gs>
              </a:gsLst>
              <a:lin ang="5400000" scaled="1"/>
            </a:gradFill>
            <a:ln w="38100">
              <a:solidFill>
                <a:srgbClr val="FFFFFF"/>
              </a:solidFill>
              <a:round/>
            </a:ln>
          </p:spPr>
          <p:txBody>
            <a:bodyPr wrap="none" anchor="ctr"/>
            <a:lstStyle/>
            <a:p>
              <a:pPr fontAlgn="base">
                <a:spcBef>
                  <a:spcPct val="0"/>
                </a:spcBef>
                <a:spcAft>
                  <a:spcPct val="0"/>
                </a:spcAft>
              </a:pPr>
              <a:endParaRPr lang="zh-CN" altLang="zh-CN" sz="2100">
                <a:solidFill>
                  <a:srgbClr val="000000"/>
                </a:solidFill>
                <a:latin typeface="Arial" panose="020B0604020202020204" pitchFamily="34" charset="0"/>
              </a:endParaRPr>
            </a:p>
          </p:txBody>
        </p:sp>
        <p:sp>
          <p:nvSpPr>
            <p:cNvPr id="7" name="Freeform 5"/>
            <p:cNvSpPr/>
            <p:nvPr/>
          </p:nvSpPr>
          <p:spPr bwMode="gray">
            <a:xfrm>
              <a:off x="1219" y="1437"/>
              <a:ext cx="337" cy="3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66CC">
                    <a:gamma/>
                    <a:tint val="54510"/>
                    <a:invGamma/>
                  </a:srgbClr>
                </a:gs>
                <a:gs pos="50000">
                  <a:srgbClr val="0066CC">
                    <a:alpha val="0"/>
                  </a:srgbClr>
                </a:gs>
                <a:gs pos="100000">
                  <a:srgbClr val="0066CC">
                    <a:gamma/>
                    <a:tint val="54510"/>
                    <a:invGamma/>
                  </a:srgbClr>
                </a:gs>
              </a:gsLst>
              <a:lin ang="2700000" scaled="1"/>
            </a:gradFill>
            <a:ln w="0">
              <a:noFill/>
              <a:prstDash val="solid"/>
              <a:round/>
            </a:ln>
          </p:spPr>
          <p:txBody>
            <a:bodyP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pic>
          <p:nvPicPr>
            <p:cNvPr id="8"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1066" y="1298"/>
              <a:ext cx="862"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 Box 7"/>
          <p:cNvSpPr txBox="1">
            <a:spLocks noChangeArrowheads="1"/>
          </p:cNvSpPr>
          <p:nvPr/>
        </p:nvSpPr>
        <p:spPr bwMode="auto">
          <a:xfrm>
            <a:off x="4080566" y="2251928"/>
            <a:ext cx="5667595"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1" tIns="54371" rIns="108741" bIns="54371">
            <a:spAutoFit/>
          </a:bodyPr>
          <a:lstStyle>
            <a:lvl1pPr eaLnBrk="0" hangingPunct="0">
              <a:defRPr>
                <a:solidFill>
                  <a:srgbClr val="000000"/>
                </a:solidFill>
                <a:latin typeface="Arial" panose="020B0604020202020204" pitchFamily="34" charset="0"/>
              </a:defRPr>
            </a:lvl1pPr>
            <a:lvl2pPr marL="742950" indent="-285750" eaLnBrk="0" hangingPunct="0">
              <a:defRPr>
                <a:solidFill>
                  <a:srgbClr val="000000"/>
                </a:solidFill>
                <a:latin typeface="Arial" panose="020B0604020202020204" pitchFamily="34" charset="0"/>
              </a:defRPr>
            </a:lvl2pPr>
            <a:lvl3pPr marL="1143000" indent="-228600" eaLnBrk="0" hangingPunct="0">
              <a:defRPr>
                <a:solidFill>
                  <a:srgbClr val="000000"/>
                </a:solidFill>
                <a:latin typeface="Arial" panose="020B0604020202020204" pitchFamily="34" charset="0"/>
              </a:defRPr>
            </a:lvl3pPr>
            <a:lvl4pPr marL="1600200" indent="-228600" eaLnBrk="0" hangingPunct="0">
              <a:defRPr>
                <a:solidFill>
                  <a:srgbClr val="000000"/>
                </a:solidFill>
                <a:latin typeface="Arial" panose="020B0604020202020204" pitchFamily="34" charset="0"/>
              </a:defRPr>
            </a:lvl4pPr>
            <a:lvl5pPr marL="2057400" indent="-228600" eaLnBrk="0" hangingPunct="0">
              <a:defRPr>
                <a:solidFill>
                  <a:srgbClr val="000000"/>
                </a:solidFill>
                <a:latin typeface="Arial" panose="020B0604020202020204" pitchFamily="34" charset="0"/>
              </a:defRPr>
            </a:lvl5pPr>
            <a:lvl6pPr marL="2514600" indent="-228600" eaLnBrk="0" fontAlgn="base" hangingPunct="0">
              <a:spcBef>
                <a:spcPct val="0"/>
              </a:spcBef>
              <a:spcAft>
                <a:spcPct val="0"/>
              </a:spcAft>
              <a:defRPr>
                <a:solidFill>
                  <a:srgbClr val="000000"/>
                </a:solidFill>
                <a:latin typeface="Arial" panose="020B0604020202020204" pitchFamily="34" charset="0"/>
              </a:defRPr>
            </a:lvl6pPr>
            <a:lvl7pPr marL="2971800" indent="-228600" eaLnBrk="0" fontAlgn="base" hangingPunct="0">
              <a:spcBef>
                <a:spcPct val="0"/>
              </a:spcBef>
              <a:spcAft>
                <a:spcPct val="0"/>
              </a:spcAft>
              <a:defRPr>
                <a:solidFill>
                  <a:srgbClr val="000000"/>
                </a:solidFill>
                <a:latin typeface="Arial" panose="020B0604020202020204" pitchFamily="34" charset="0"/>
              </a:defRPr>
            </a:lvl7pPr>
            <a:lvl8pPr marL="3429000" indent="-228600" eaLnBrk="0" fontAlgn="base" hangingPunct="0">
              <a:spcBef>
                <a:spcPct val="0"/>
              </a:spcBef>
              <a:spcAft>
                <a:spcPct val="0"/>
              </a:spcAft>
              <a:defRPr>
                <a:solidFill>
                  <a:srgbClr val="000000"/>
                </a:solidFill>
                <a:latin typeface="Arial" panose="020B0604020202020204" pitchFamily="34" charset="0"/>
              </a:defRPr>
            </a:lvl8pPr>
            <a:lvl9pPr marL="3886200" indent="-228600" eaLnBrk="0" fontAlgn="base" hangingPunct="0">
              <a:spcBef>
                <a:spcPct val="0"/>
              </a:spcBef>
              <a:spcAft>
                <a:spcPct val="0"/>
              </a:spcAft>
              <a:defRPr>
                <a:solidFill>
                  <a:srgbClr val="000000"/>
                </a:solidFill>
                <a:latin typeface="Arial" panose="020B0604020202020204" pitchFamily="34" charset="0"/>
              </a:defRPr>
            </a:lvl9pPr>
          </a:lstStyle>
          <a:p>
            <a:pPr algn="ctr" eaLnBrk="1" fontAlgn="base" hangingPunct="1">
              <a:spcBef>
                <a:spcPct val="0"/>
              </a:spcBef>
              <a:spcAft>
                <a:spcPct val="0"/>
              </a:spcAft>
            </a:pPr>
            <a:r>
              <a:rPr lang="zh-CN" altLang="en-US" sz="6600" b="1" dirty="0" smtClean="0">
                <a:solidFill>
                  <a:srgbClr val="FFFF00"/>
                </a:solidFill>
                <a:latin typeface="华文隶书" panose="02010800040101010101" charset="-122"/>
                <a:ea typeface="华文隶书" panose="02010800040101010101" charset="-122"/>
              </a:rPr>
              <a:t>《长恨歌》</a:t>
            </a:r>
            <a:endParaRPr lang="zh-CN" altLang="en-US" sz="6600" b="1" dirty="0" smtClean="0">
              <a:solidFill>
                <a:srgbClr val="FFFF00"/>
              </a:solidFill>
              <a:latin typeface="华文隶书" panose="02010800040101010101" charset="-122"/>
              <a:ea typeface="华文隶书" panose="02010800040101010101" charset="-122"/>
            </a:endParaRPr>
          </a:p>
        </p:txBody>
      </p:sp>
      <p:sp>
        <p:nvSpPr>
          <p:cNvPr id="10" name="AutoShape 2"/>
          <p:cNvSpPr>
            <a:spLocks noChangeArrowheads="1"/>
          </p:cNvSpPr>
          <p:nvPr/>
        </p:nvSpPr>
        <p:spPr bwMode="gray">
          <a:xfrm>
            <a:off x="2804428" y="3743267"/>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algn="ctr" eaLnBrk="1" fontAlgn="base" hangingPunct="1">
              <a:spcBef>
                <a:spcPct val="0"/>
              </a:spcBef>
              <a:spcAft>
                <a:spcPct val="0"/>
              </a:spcAft>
            </a:pPr>
            <a:r>
              <a:rPr lang="zh-CN" altLang="en-US" sz="5400" dirty="0" smtClean="0">
                <a:solidFill>
                  <a:srgbClr val="FFFF00"/>
                </a:solidFill>
                <a:latin typeface="华文隶书" panose="02010800040101010101" charset="-122"/>
                <a:ea typeface="华文隶书" panose="02010800040101010101" charset="-122"/>
                <a:sym typeface="宋体" panose="02010600030101010101" pitchFamily="2" charset="-122"/>
              </a:rPr>
              <a:t>文章内容分析与讲解</a:t>
            </a:r>
            <a:endParaRPr lang="zh-CN" altLang="en-US" sz="5400" dirty="0">
              <a:solidFill>
                <a:srgbClr val="FFFF00"/>
              </a:solidFill>
              <a:latin typeface="华文隶书" panose="02010800040101010101" charset="-122"/>
              <a:ea typeface="华文隶书" panose="02010800040101010101" charset="-122"/>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par>
                          <p:cTn id="7" fill="hold">
                            <p:stCondLst>
                              <p:cond delay="0"/>
                            </p:stCondLst>
                            <p:childTnLst>
                              <p:par>
                                <p:cTn id="8" presetID="12" presetClass="entr" presetSubtype="8"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lide(fromLeft)">
                                      <p:cBhvr>
                                        <p:cTn id="10" dur="500"/>
                                        <p:tgtEl>
                                          <p:spTgt spid="3"/>
                                        </p:tgtEl>
                                      </p:cBhvr>
                                    </p:animEffect>
                                  </p:childTnLst>
                                </p:cTn>
                              </p:par>
                              <p:par>
                                <p:cTn id="11" presetID="26" presetClass="emph" presetSubtype="0" fill="hold" nodeType="withEffect">
                                  <p:stCondLst>
                                    <p:cond delay="0"/>
                                  </p:stCondLst>
                                  <p:childTnLst>
                                    <p:animEffect transition="out" filter="fade">
                                      <p:cBhvr>
                                        <p:cTn id="12" dur="500" tmFilter="0, 0; .2, .5; .8, .5; 1, 0"/>
                                        <p:tgtEl>
                                          <p:spTgt spid="5"/>
                                        </p:tgtEl>
                                      </p:cBhvr>
                                    </p:animEffect>
                                    <p:animScale>
                                      <p:cBhvr>
                                        <p:cTn id="13" dur="250" autoRev="1" fill="hold"/>
                                        <p:tgtEl>
                                          <p:spTgt spid="5"/>
                                        </p:tgtEl>
                                      </p:cBhvr>
                                      <p:by x="105000" y="105000"/>
                                    </p:animScale>
                                  </p:childTnLst>
                                </p:cTn>
                              </p:par>
                            </p:childTnLst>
                          </p:cTn>
                        </p:par>
                        <p:par>
                          <p:cTn id="14" fill="hold">
                            <p:stCondLst>
                              <p:cond delay="5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9"/>
                                        </p:tgtEl>
                                        <p:attrNameLst>
                                          <p:attrName>style.visibility</p:attrName>
                                        </p:attrNameLst>
                                      </p:cBhvr>
                                      <p:to>
                                        <p:strVal val="visible"/>
                                      </p:to>
                                    </p:set>
                                    <p:anim calcmode="discrete" valueType="clr">
                                      <p:cBhvr override="childStyle">
                                        <p:cTn id="17" dur="50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8" dur="500"/>
                                        <p:tgtEl>
                                          <p:spTgt spid="9"/>
                                        </p:tgtEl>
                                        <p:attrNameLst>
                                          <p:attrName>fillcolor</p:attrName>
                                        </p:attrNameLst>
                                      </p:cBhvr>
                                      <p:tavLst>
                                        <p:tav tm="0">
                                          <p:val>
                                            <p:clrVal>
                                              <a:schemeClr val="accent2"/>
                                            </p:clrVal>
                                          </p:val>
                                        </p:tav>
                                        <p:tav tm="50000">
                                          <p:val>
                                            <p:clrVal>
                                              <a:schemeClr val="hlink"/>
                                            </p:clrVal>
                                          </p:val>
                                        </p:tav>
                                      </p:tavLst>
                                    </p:anim>
                                    <p:set>
                                      <p:cBhvr>
                                        <p:cTn id="19" dur="500"/>
                                        <p:tgtEl>
                                          <p:spTgt spid="9"/>
                                        </p:tgtEl>
                                        <p:attrNameLst>
                                          <p:attrName>fill.type</p:attrName>
                                        </p:attrNameLst>
                                      </p:cBhvr>
                                      <p:to>
                                        <p:strVal val="solid"/>
                                      </p:to>
                                    </p:se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lide(fromLef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6" grpId="2"/>
      <p:bldP spid="3" grpId="0" bldLvl="0" animBg="1"/>
      <p:bldP spid="9" grpId="0"/>
      <p:bldP spid="10"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2706" name="对象 72705"/>
          <p:cNvGraphicFramePr/>
          <p:nvPr/>
        </p:nvGraphicFramePr>
        <p:xfrm>
          <a:off x="2075816" y="521494"/>
          <a:ext cx="8041005" cy="2991485"/>
        </p:xfrm>
        <a:graphic>
          <a:graphicData uri="http://schemas.openxmlformats.org/presentationml/2006/ole">
            <mc:AlternateContent xmlns:mc="http://schemas.openxmlformats.org/markup-compatibility/2006">
              <mc:Choice xmlns:v="urn:schemas-microsoft-com:vml" Requires="v">
                <p:oleObj spid="_x0000_s3128" name="" r:id="rId1" imgW="8526780" imgH="3169920" progId="Word.Document.8">
                  <p:embed/>
                </p:oleObj>
              </mc:Choice>
              <mc:Fallback>
                <p:oleObj name="" r:id="rId1" imgW="8526780" imgH="3169920" progId="Word.Document.8">
                  <p:embed/>
                  <p:pic>
                    <p:nvPicPr>
                      <p:cNvPr id="0" name="图片 3127"/>
                      <p:cNvPicPr/>
                      <p:nvPr/>
                    </p:nvPicPr>
                    <p:blipFill>
                      <a:blip r:embed="rId2"/>
                      <a:stretch>
                        <a:fillRect/>
                      </a:stretch>
                    </p:blipFill>
                    <p:spPr>
                      <a:xfrm>
                        <a:off x="2075816" y="521494"/>
                        <a:ext cx="8041005" cy="2991485"/>
                      </a:xfrm>
                      <a:prstGeom prst="rect">
                        <a:avLst/>
                      </a:prstGeom>
                      <a:noFill/>
                      <a:ln w="38100">
                        <a:noFill/>
                        <a:miter/>
                      </a:ln>
                    </p:spPr>
                  </p:pic>
                </p:oleObj>
              </mc:Fallback>
            </mc:AlternateContent>
          </a:graphicData>
        </a:graphic>
      </p:graphicFrame>
      <p:graphicFrame>
        <p:nvGraphicFramePr>
          <p:cNvPr id="73731" name="Object 3"/>
          <p:cNvGraphicFramePr/>
          <p:nvPr/>
        </p:nvGraphicFramePr>
        <p:xfrm>
          <a:off x="2069465" y="3127534"/>
          <a:ext cx="8162925" cy="3131185"/>
        </p:xfrm>
        <a:graphic>
          <a:graphicData uri="http://schemas.openxmlformats.org/presentationml/2006/ole">
            <mc:AlternateContent xmlns:mc="http://schemas.openxmlformats.org/markup-compatibility/2006">
              <mc:Choice xmlns:v="urn:schemas-microsoft-com:vml" Requires="v">
                <p:oleObj spid="_x0000_s3137" name="" r:id="rId3" imgW="8900160" imgH="3429000" progId="Word.Document.8">
                  <p:embed/>
                </p:oleObj>
              </mc:Choice>
              <mc:Fallback>
                <p:oleObj name="" r:id="rId3" imgW="8900160" imgH="3429000" progId="Word.Document.8">
                  <p:embed/>
                  <p:pic>
                    <p:nvPicPr>
                      <p:cNvPr id="0" name="图片 3136"/>
                      <p:cNvPicPr/>
                      <p:nvPr/>
                    </p:nvPicPr>
                    <p:blipFill>
                      <a:blip r:embed="rId4"/>
                      <a:stretch>
                        <a:fillRect/>
                      </a:stretch>
                    </p:blipFill>
                    <p:spPr>
                      <a:xfrm>
                        <a:off x="2069465" y="3127534"/>
                        <a:ext cx="8162925" cy="313118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plus(in)">
                                      <p:cBhvr>
                                        <p:cTn id="7" dur="500"/>
                                        <p:tgtEl>
                                          <p:spTgt spid="7270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73731"/>
                                        </p:tgtEl>
                                        <p:attrNameLst>
                                          <p:attrName>style.visibility</p:attrName>
                                        </p:attrNameLst>
                                      </p:cBhvr>
                                      <p:to>
                                        <p:strVal val="visible"/>
                                      </p:to>
                                    </p:set>
                                    <p:anim calcmode="lin" valueType="num">
                                      <p:cBhvr additive="base">
                                        <p:cTn id="12" dur="500" fill="hold"/>
                                        <p:tgtEl>
                                          <p:spTgt spid="73731"/>
                                        </p:tgtEl>
                                        <p:attrNameLst>
                                          <p:attrName>ppt_x</p:attrName>
                                        </p:attrNameLst>
                                      </p:cBhvr>
                                      <p:tavLst>
                                        <p:tav tm="0">
                                          <p:val>
                                            <p:strVal val="#ppt_x"/>
                                          </p:val>
                                        </p:tav>
                                        <p:tav tm="100000">
                                          <p:val>
                                            <p:strVal val="#ppt_x"/>
                                          </p:val>
                                        </p:tav>
                                      </p:tavLst>
                                    </p:anim>
                                    <p:anim calcmode="lin" valueType="num">
                                      <p:cBhvr additive="base">
                                        <p:cTn id="13" dur="500" fill="hold"/>
                                        <p:tgtEl>
                                          <p:spTgt spid="737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AutoShape 2"/>
          <p:cNvSpPr/>
          <p:nvPr/>
        </p:nvSpPr>
        <p:spPr>
          <a:xfrm>
            <a:off x="178435" y="1924050"/>
            <a:ext cx="2232025" cy="1848485"/>
          </a:xfrm>
          <a:prstGeom prst="wedgeRoundRectCallout">
            <a:avLst>
              <a:gd name="adj1" fmla="val 167012"/>
              <a:gd name="adj2" fmla="val 42442"/>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《横吹曲辞</a:t>
            </a:r>
            <a:r>
              <a:rPr lang="zh-CN" altLang="en-US" sz="3600" b="1" dirty="0">
                <a:solidFill>
                  <a:srgbClr val="000099"/>
                </a:solidFill>
                <a:latin typeface="华文行楷" panose="02010800040101010101" pitchFamily="2" charset="-122"/>
                <a:ea typeface="华文行楷" panose="02010800040101010101" pitchFamily="2" charset="-122"/>
              </a:rPr>
              <a:t>·</a:t>
            </a:r>
            <a:r>
              <a:rPr lang="zh-CN" altLang="en-US" sz="3600" b="1" dirty="0">
                <a:solidFill>
                  <a:srgbClr val="000099"/>
                </a:solidFill>
                <a:latin typeface="Garamond" panose="02020404030301010803" pitchFamily="18" charset="0"/>
                <a:ea typeface="华文中宋" panose="02010600040101010101" pitchFamily="2" charset="-122"/>
              </a:rPr>
              <a:t>折杨柳》</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5" name="AutoShape 3"/>
          <p:cNvSpPr/>
          <p:nvPr/>
        </p:nvSpPr>
        <p:spPr>
          <a:xfrm>
            <a:off x="389890" y="4248785"/>
            <a:ext cx="2225040" cy="746125"/>
          </a:xfrm>
          <a:prstGeom prst="wedgeRoundRectCallout">
            <a:avLst>
              <a:gd name="adj1" fmla="val 151969"/>
              <a:gd name="adj2" fmla="val -70936"/>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折柳送别</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9376410" y="4274185"/>
            <a:ext cx="2390140" cy="720725"/>
          </a:xfrm>
          <a:prstGeom prst="wedgeRoundRectCallout">
            <a:avLst>
              <a:gd name="adj1" fmla="val -105738"/>
              <a:gd name="adj2" fmla="val -79691"/>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征夫离情</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7" name="AutoShape 5"/>
          <p:cNvSpPr/>
          <p:nvPr/>
        </p:nvSpPr>
        <p:spPr>
          <a:xfrm>
            <a:off x="9297035" y="1362710"/>
            <a:ext cx="2248535" cy="1151255"/>
          </a:xfrm>
          <a:prstGeom prst="wedgeRoundRectCallout">
            <a:avLst>
              <a:gd name="adj1" fmla="val -138421"/>
              <a:gd name="adj2" fmla="val 70628"/>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戍边士卒</a:t>
            </a:r>
            <a:endParaRPr lang="zh-CN" altLang="en-US" sz="3600" b="1" dirty="0">
              <a:solidFill>
                <a:srgbClr val="000099"/>
              </a:solidFill>
              <a:latin typeface="Garamond" panose="02020404030301010803" pitchFamily="18" charset="0"/>
              <a:ea typeface="华文中宋" panose="02010600040101010101" pitchFamily="2" charset="-122"/>
            </a:endParaRPr>
          </a:p>
          <a:p>
            <a:pPr algn="ctr"/>
            <a:r>
              <a:rPr lang="zh-CN" altLang="en-US" sz="3600" b="1" dirty="0">
                <a:solidFill>
                  <a:srgbClr val="000099"/>
                </a:solidFill>
                <a:latin typeface="Garamond" panose="02020404030301010803" pitchFamily="18" charset="0"/>
                <a:ea typeface="华文中宋" panose="02010600040101010101" pitchFamily="2" charset="-122"/>
              </a:rPr>
              <a:t>的相思</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619760" y="4917440"/>
            <a:ext cx="10501630" cy="1322070"/>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2400" b="1" dirty="0">
                <a:solidFill>
                  <a:srgbClr val="FF0000"/>
                </a:solidFill>
                <a:latin typeface="Garamond" panose="02020404030301010803" pitchFamily="18" charset="0"/>
                <a:ea typeface="黑体" panose="02010609060101010101" pitchFamily="49" charset="-122"/>
              </a:rPr>
              <a:t>王之涣这首写戍边士兵的怀乡情。写得苍凉慷慨，悲而不失其壮，虽极力渲染戍卒不得还乡的怨情，但丝毫没有半点颓丧消沉的情调，充分表现出盛唐诗人的豁达广阔胸怀。</a:t>
            </a:r>
            <a:endParaRPr lang="zh-CN" altLang="en-US" sz="24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2541270" y="1778635"/>
            <a:ext cx="6658610" cy="2368550"/>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凉州词二首·其一</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20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【作者】王之涣 【朝代】唐 </a:t>
            </a:r>
            <a:endParaRPr sz="20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r>
              <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黄河远上白云间，一片孤城万仞山。</a:t>
            </a:r>
            <a:endPar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endPar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r>
              <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羌笛何须怨杨柳，春风不度玉门关。</a:t>
            </a:r>
            <a:endPar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AutoShape 2"/>
          <p:cNvSpPr/>
          <p:nvPr/>
        </p:nvSpPr>
        <p:spPr>
          <a:xfrm>
            <a:off x="178435" y="678180"/>
            <a:ext cx="3300730" cy="1100455"/>
          </a:xfrm>
          <a:prstGeom prst="wedgeRoundRectCallout">
            <a:avLst>
              <a:gd name="adj1" fmla="val 98826"/>
              <a:gd name="adj2" fmla="val 58944"/>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明·杨慎：</a:t>
            </a:r>
            <a:r>
              <a:rPr lang="zh-CN" altLang="en-US" sz="2800" b="1" dirty="0">
                <a:solidFill>
                  <a:srgbClr val="000099"/>
                </a:solidFill>
                <a:latin typeface="Garamond" panose="02020404030301010803" pitchFamily="18" charset="0"/>
                <a:ea typeface="华文中宋" panose="02010600040101010101" pitchFamily="2" charset="-122"/>
              </a:rPr>
              <a:t>讽刺作品：皇恩不及边塞</a:t>
            </a:r>
            <a:endParaRPr lang="zh-CN" altLang="en-US" sz="2800" b="1" dirty="0">
              <a:solidFill>
                <a:srgbClr val="000099"/>
              </a:solidFill>
              <a:latin typeface="Garamond" panose="02020404030301010803" pitchFamily="18" charset="0"/>
              <a:ea typeface="华文中宋" panose="02010600040101010101" pitchFamily="2" charset="-122"/>
            </a:endParaRPr>
          </a:p>
        </p:txBody>
      </p:sp>
      <p:sp>
        <p:nvSpPr>
          <p:cNvPr id="4" name="WordArt 7"/>
          <p:cNvSpPr>
            <a:spLocks noTextEdit="1"/>
          </p:cNvSpPr>
          <p:nvPr/>
        </p:nvSpPr>
        <p:spPr>
          <a:xfrm>
            <a:off x="46247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5"/>
                                        </p:tgtEl>
                                        <p:attrNameLst>
                                          <p:attrName>style.visibility</p:attrName>
                                        </p:attrNameLst>
                                      </p:cBhvr>
                                      <p:to>
                                        <p:strVal val="visible"/>
                                      </p:to>
                                    </p:set>
                                    <p:anim calcmode="lin" valueType="num">
                                      <p:cBhvr>
                                        <p:cTn id="20" dur="1000" fill="hold"/>
                                        <p:tgtEl>
                                          <p:spTgt spid="8195"/>
                                        </p:tgtEl>
                                        <p:attrNameLst>
                                          <p:attrName>ppt_w</p:attrName>
                                        </p:attrNameLst>
                                      </p:cBhvr>
                                      <p:tavLst>
                                        <p:tav tm="0">
                                          <p:val>
                                            <p:strVal val="#ppt_w*0.70"/>
                                          </p:val>
                                        </p:tav>
                                        <p:tav tm="100000">
                                          <p:val>
                                            <p:strVal val="#ppt_w"/>
                                          </p:val>
                                        </p:tav>
                                      </p:tavLst>
                                    </p:anim>
                                    <p:anim calcmode="lin" valueType="num">
                                      <p:cBhvr>
                                        <p:cTn id="21" dur="1000" fill="hold"/>
                                        <p:tgtEl>
                                          <p:spTgt spid="8195"/>
                                        </p:tgtEl>
                                        <p:attrNameLst>
                                          <p:attrName>ppt_h</p:attrName>
                                        </p:attrNameLst>
                                      </p:cBhvr>
                                      <p:tavLst>
                                        <p:tav tm="0">
                                          <p:val>
                                            <p:strVal val="#ppt_h"/>
                                          </p:val>
                                        </p:tav>
                                        <p:tav tm="100000">
                                          <p:val>
                                            <p:strVal val="#ppt_h"/>
                                          </p:val>
                                        </p:tav>
                                      </p:tavLst>
                                    </p:anim>
                                    <p:animEffect transition="in" filter="fade">
                                      <p:cBhvr>
                                        <p:cTn id="22" dur="1000"/>
                                        <p:tgtEl>
                                          <p:spTgt spid="8195"/>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6"/>
                                        </p:tgtEl>
                                        <p:attrNameLst>
                                          <p:attrName>style.visibility</p:attrName>
                                        </p:attrNameLst>
                                      </p:cBhvr>
                                      <p:to>
                                        <p:strVal val="visible"/>
                                      </p:to>
                                    </p:set>
                                    <p:anim calcmode="lin" valueType="num">
                                      <p:cBhvr>
                                        <p:cTn id="27" dur="1000" fill="hold"/>
                                        <p:tgtEl>
                                          <p:spTgt spid="8196"/>
                                        </p:tgtEl>
                                        <p:attrNameLst>
                                          <p:attrName>ppt_w</p:attrName>
                                        </p:attrNameLst>
                                      </p:cBhvr>
                                      <p:tavLst>
                                        <p:tav tm="0">
                                          <p:val>
                                            <p:strVal val="#ppt_w*0.70"/>
                                          </p:val>
                                        </p:tav>
                                        <p:tav tm="100000">
                                          <p:val>
                                            <p:strVal val="#ppt_w"/>
                                          </p:val>
                                        </p:tav>
                                      </p:tavLst>
                                    </p:anim>
                                    <p:anim calcmode="lin" valueType="num">
                                      <p:cBhvr>
                                        <p:cTn id="28" dur="1000" fill="hold"/>
                                        <p:tgtEl>
                                          <p:spTgt spid="8196"/>
                                        </p:tgtEl>
                                        <p:attrNameLst>
                                          <p:attrName>ppt_h</p:attrName>
                                        </p:attrNameLst>
                                      </p:cBhvr>
                                      <p:tavLst>
                                        <p:tav tm="0">
                                          <p:val>
                                            <p:strVal val="#ppt_h"/>
                                          </p:val>
                                        </p:tav>
                                        <p:tav tm="100000">
                                          <p:val>
                                            <p:strVal val="#ppt_h"/>
                                          </p:val>
                                        </p:tav>
                                      </p:tavLst>
                                    </p:anim>
                                    <p:animEffect transition="in" filter="fade">
                                      <p:cBhvr>
                                        <p:cTn id="29" dur="1000"/>
                                        <p:tgtEl>
                                          <p:spTgt spid="8196"/>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8197"/>
                                        </p:tgtEl>
                                        <p:attrNameLst>
                                          <p:attrName>style.visibility</p:attrName>
                                        </p:attrNameLst>
                                      </p:cBhvr>
                                      <p:to>
                                        <p:strVal val="visible"/>
                                      </p:to>
                                    </p:set>
                                    <p:anim calcmode="lin" valueType="num">
                                      <p:cBhvr>
                                        <p:cTn id="34" dur="1000" fill="hold"/>
                                        <p:tgtEl>
                                          <p:spTgt spid="8197"/>
                                        </p:tgtEl>
                                        <p:attrNameLst>
                                          <p:attrName>ppt_w</p:attrName>
                                        </p:attrNameLst>
                                      </p:cBhvr>
                                      <p:tavLst>
                                        <p:tav tm="0">
                                          <p:val>
                                            <p:strVal val="#ppt_w*0.70"/>
                                          </p:val>
                                        </p:tav>
                                        <p:tav tm="100000">
                                          <p:val>
                                            <p:strVal val="#ppt_w"/>
                                          </p:val>
                                        </p:tav>
                                      </p:tavLst>
                                    </p:anim>
                                    <p:anim calcmode="lin" valueType="num">
                                      <p:cBhvr>
                                        <p:cTn id="35" dur="1000" fill="hold"/>
                                        <p:tgtEl>
                                          <p:spTgt spid="8197"/>
                                        </p:tgtEl>
                                        <p:attrNameLst>
                                          <p:attrName>ppt_h</p:attrName>
                                        </p:attrNameLst>
                                      </p:cBhvr>
                                      <p:tavLst>
                                        <p:tav tm="0">
                                          <p:val>
                                            <p:strVal val="#ppt_h"/>
                                          </p:val>
                                        </p:tav>
                                        <p:tav tm="100000">
                                          <p:val>
                                            <p:strVal val="#ppt_h"/>
                                          </p:val>
                                        </p:tav>
                                      </p:tavLst>
                                    </p:anim>
                                    <p:animEffect transition="in" filter="fade">
                                      <p:cBhvr>
                                        <p:cTn id="36" dur="1000"/>
                                        <p:tgtEl>
                                          <p:spTgt spid="8197"/>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8198"/>
                                        </p:tgtEl>
                                        <p:attrNameLst>
                                          <p:attrName>style.visibility</p:attrName>
                                        </p:attrNameLst>
                                      </p:cBhvr>
                                      <p:to>
                                        <p:strVal val="visible"/>
                                      </p:to>
                                    </p:set>
                                    <p:animEffect transition="in" filter="diamond(in)">
                                      <p:cBhvr>
                                        <p:cTn id="41" dur="1000"/>
                                        <p:tgtEl>
                                          <p:spTgt spid="8198"/>
                                        </p:tgtEl>
                                      </p:cBhvr>
                                    </p:animEffect>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p:cTn id="46" dur="1000" fill="hold"/>
                                        <p:tgtEl>
                                          <p:spTgt spid="2"/>
                                        </p:tgtEl>
                                        <p:attrNameLst>
                                          <p:attrName>ppt_w</p:attrName>
                                        </p:attrNameLst>
                                      </p:cBhvr>
                                      <p:tavLst>
                                        <p:tav tm="0">
                                          <p:val>
                                            <p:strVal val="#ppt_w*0.70"/>
                                          </p:val>
                                        </p:tav>
                                        <p:tav tm="100000">
                                          <p:val>
                                            <p:strVal val="#ppt_w"/>
                                          </p:val>
                                        </p:tav>
                                      </p:tavLst>
                                    </p:anim>
                                    <p:anim calcmode="lin" valueType="num">
                                      <p:cBhvr>
                                        <p:cTn id="47" dur="1000" fill="hold"/>
                                        <p:tgtEl>
                                          <p:spTgt spid="2"/>
                                        </p:tgtEl>
                                        <p:attrNameLst>
                                          <p:attrName>ppt_h</p:attrName>
                                        </p:attrNameLst>
                                      </p:cBhvr>
                                      <p:tavLst>
                                        <p:tav tm="0">
                                          <p:val>
                                            <p:strVal val="#ppt_h"/>
                                          </p:val>
                                        </p:tav>
                                        <p:tav tm="100000">
                                          <p:val>
                                            <p:strVal val="#ppt_h"/>
                                          </p:val>
                                        </p:tav>
                                      </p:tavLst>
                                    </p:anim>
                                    <p:animEffect transition="in" filter="fade">
                                      <p:cBhvr>
                                        <p:cTn id="4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5" grpId="0" bldLvl="0" animBg="1"/>
      <p:bldP spid="8196" grpId="0" bldLvl="0" animBg="1"/>
      <p:bldP spid="8197" grpId="0" bldLvl="0" animBg="1"/>
      <p:bldP spid="8198" grpId="0"/>
      <p:bldP spid="8200" grpId="0"/>
      <p:bldP spid="2"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2770" name="Object 2"/>
          <p:cNvGraphicFramePr/>
          <p:nvPr/>
        </p:nvGraphicFramePr>
        <p:xfrm>
          <a:off x="1981200" y="793750"/>
          <a:ext cx="7980363" cy="5227638"/>
        </p:xfrm>
        <a:graphic>
          <a:graphicData uri="http://schemas.openxmlformats.org/presentationml/2006/ole">
            <mc:AlternateContent xmlns:mc="http://schemas.openxmlformats.org/markup-compatibility/2006">
              <mc:Choice xmlns:v="urn:schemas-microsoft-com:vml" Requires="v">
                <p:oleObj spid="_x0000_s3090" name="" r:id="rId1" imgW="9185275" imgH="6020435" progId="Word.Document.8">
                  <p:embed/>
                </p:oleObj>
              </mc:Choice>
              <mc:Fallback>
                <p:oleObj name="" r:id="rId1" imgW="9185275" imgH="6020435" progId="Word.Document.8">
                  <p:embed/>
                  <p:pic>
                    <p:nvPicPr>
                      <p:cNvPr id="0" name="图片 3089"/>
                      <p:cNvPicPr/>
                      <p:nvPr/>
                    </p:nvPicPr>
                    <p:blipFill>
                      <a:blip r:embed="rId2"/>
                      <a:stretch>
                        <a:fillRect/>
                      </a:stretch>
                    </p:blipFill>
                    <p:spPr>
                      <a:xfrm>
                        <a:off x="1981200" y="793750"/>
                        <a:ext cx="7980363" cy="5227638"/>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randombar(horizontal)">
                                      <p:cBhvr>
                                        <p:cTn id="7"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3794" name="Object 2"/>
          <p:cNvGraphicFramePr/>
          <p:nvPr/>
        </p:nvGraphicFramePr>
        <p:xfrm>
          <a:off x="1981200" y="1301750"/>
          <a:ext cx="7980363" cy="5080000"/>
        </p:xfrm>
        <a:graphic>
          <a:graphicData uri="http://schemas.openxmlformats.org/presentationml/2006/ole">
            <mc:AlternateContent xmlns:mc="http://schemas.openxmlformats.org/markup-compatibility/2006">
              <mc:Choice xmlns:v="urn:schemas-microsoft-com:vml" Requires="v">
                <p:oleObj spid="_x0000_s3096" name="" r:id="rId1" imgW="9185275" imgH="5845810" progId="Word.Document.8">
                  <p:embed/>
                </p:oleObj>
              </mc:Choice>
              <mc:Fallback>
                <p:oleObj name="" r:id="rId1" imgW="9185275" imgH="5845810" progId="Word.Document.8">
                  <p:embed/>
                  <p:pic>
                    <p:nvPicPr>
                      <p:cNvPr id="0" name="图片 3095"/>
                      <p:cNvPicPr/>
                      <p:nvPr/>
                    </p:nvPicPr>
                    <p:blipFill>
                      <a:blip r:embed="rId2"/>
                      <a:stretch>
                        <a:fillRect/>
                      </a:stretch>
                    </p:blipFill>
                    <p:spPr>
                      <a:xfrm>
                        <a:off x="1981200" y="1301750"/>
                        <a:ext cx="7980363" cy="50800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dissolve">
                                      <p:cBhvr>
                                        <p:cTn id="7" dur="5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4818" name="Object 2"/>
          <p:cNvGraphicFramePr/>
          <p:nvPr/>
        </p:nvGraphicFramePr>
        <p:xfrm>
          <a:off x="2100104" y="1098709"/>
          <a:ext cx="7991475" cy="4660265"/>
        </p:xfrm>
        <a:graphic>
          <a:graphicData uri="http://schemas.openxmlformats.org/presentationml/2006/ole">
            <mc:AlternateContent xmlns:mc="http://schemas.openxmlformats.org/markup-compatibility/2006">
              <mc:Choice xmlns:v="urn:schemas-microsoft-com:vml" Requires="v">
                <p:oleObj spid="_x0000_s3097" name="" r:id="rId1" imgW="8526780" imgH="4975860" progId="Word.Document.8">
                  <p:embed/>
                </p:oleObj>
              </mc:Choice>
              <mc:Fallback>
                <p:oleObj name="" r:id="rId1" imgW="8526780" imgH="4975860" progId="Word.Document.8">
                  <p:embed/>
                  <p:pic>
                    <p:nvPicPr>
                      <p:cNvPr id="0" name="图片 3096"/>
                      <p:cNvPicPr/>
                      <p:nvPr/>
                    </p:nvPicPr>
                    <p:blipFill>
                      <a:blip r:embed="rId2"/>
                      <a:stretch>
                        <a:fillRect/>
                      </a:stretch>
                    </p:blipFill>
                    <p:spPr>
                      <a:xfrm>
                        <a:off x="2100104" y="1098709"/>
                        <a:ext cx="7991475" cy="466026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linds(horizontal)">
                                      <p:cBhvr>
                                        <p:cTn id="7" dur="5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5842" name="Object 2"/>
          <p:cNvGraphicFramePr/>
          <p:nvPr/>
        </p:nvGraphicFramePr>
        <p:xfrm>
          <a:off x="1976438" y="765175"/>
          <a:ext cx="8062912" cy="5129213"/>
        </p:xfrm>
        <a:graphic>
          <a:graphicData uri="http://schemas.openxmlformats.org/presentationml/2006/ole">
            <mc:AlternateContent xmlns:mc="http://schemas.openxmlformats.org/markup-compatibility/2006">
              <mc:Choice xmlns:v="urn:schemas-microsoft-com:vml" Requires="v">
                <p:oleObj spid="_x0000_s3098" name="" r:id="rId1" imgW="9185275" imgH="5815330" progId="Word.Document.8">
                  <p:embed/>
                </p:oleObj>
              </mc:Choice>
              <mc:Fallback>
                <p:oleObj name="" r:id="rId1" imgW="9185275" imgH="5815330" progId="Word.Document.8">
                  <p:embed/>
                  <p:pic>
                    <p:nvPicPr>
                      <p:cNvPr id="0" name="图片 3097"/>
                      <p:cNvPicPr/>
                      <p:nvPr/>
                    </p:nvPicPr>
                    <p:blipFill>
                      <a:blip r:embed="rId2"/>
                      <a:stretch>
                        <a:fillRect/>
                      </a:stretch>
                    </p:blipFill>
                    <p:spPr>
                      <a:xfrm>
                        <a:off x="1976438" y="765175"/>
                        <a:ext cx="8062912" cy="512921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box(in)">
                                      <p:cBhvr>
                                        <p:cTn id="7" dur="5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21505"/>
          <p:cNvSpPr/>
          <p:nvPr>
            <p:ph type="body" idx="1"/>
          </p:nvPr>
        </p:nvSpPr>
        <p:spPr>
          <a:xfrm>
            <a:off x="1056640" y="1570355"/>
            <a:ext cx="9805035" cy="4312920"/>
          </a:xfrm>
          <a:noFill/>
          <a:ln>
            <a:noFill/>
          </a:ln>
        </p:spPr>
        <p:txBody>
          <a:bodyPr wrap="square">
            <a:spAutoFit/>
          </a:bodyPr>
          <a:p>
            <a:pPr>
              <a:buClr>
                <a:schemeClr val="accent1"/>
              </a:buClr>
              <a:buNone/>
            </a:pPr>
            <a:r>
              <a:rPr lang="en-US" altLang="zh-CN" sz="2800" b="1">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长恨歌</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开篇首句</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汉皇重色思倾国</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在整首诗中有怎样的作用？ </a:t>
            </a:r>
            <a:endParaRPr lang="zh-CN" altLang="en-US" sz="2800" b="1" dirty="0">
              <a:latin typeface="Times New Roman" panose="02020603050405020304" pitchFamily="18" charset="0"/>
              <a:ea typeface="黑体" panose="02010609060101010101" pitchFamily="49" charset="-122"/>
            </a:endParaRPr>
          </a:p>
          <a:p>
            <a:pPr>
              <a:buClr>
                <a:schemeClr val="accent1"/>
              </a:buClr>
              <a:buNone/>
            </a:pPr>
            <a:r>
              <a:rPr lang="zh-CN" altLang="en-US" sz="2800" b="1" dirty="0">
                <a:latin typeface="Times New Roman" panose="02020603050405020304" pitchFamily="18" charset="0"/>
                <a:ea typeface="黑体" panose="02010609060101010101" pitchFamily="49" charset="-122"/>
              </a:rPr>
              <a:t>对应考点：</a:t>
            </a:r>
            <a:r>
              <a:rPr lang="zh-CN" altLang="en-US" sz="2800" b="1" dirty="0">
                <a:latin typeface="Times New Roman" panose="02020603050405020304" pitchFamily="18" charset="0"/>
                <a:ea typeface="宋体" panose="02010600030101010101" pitchFamily="2" charset="-122"/>
              </a:rPr>
              <a:t>考查分析开头句子的作用。</a:t>
            </a:r>
            <a:endParaRPr lang="zh-CN" altLang="en-US" sz="2800" b="1" dirty="0">
              <a:solidFill>
                <a:srgbClr val="FF00FF"/>
              </a:solidFill>
              <a:latin typeface="Times New Roman" panose="02020603050405020304" pitchFamily="18" charset="0"/>
              <a:ea typeface="黑体" panose="02010609060101010101" pitchFamily="49" charset="-122"/>
            </a:endParaRPr>
          </a:p>
          <a:p>
            <a:pPr>
              <a:buClr>
                <a:schemeClr val="accent1"/>
              </a:buClr>
              <a:buNone/>
            </a:pPr>
            <a:r>
              <a:rPr lang="zh-CN" altLang="en-US" sz="2800" b="1" dirty="0">
                <a:solidFill>
                  <a:srgbClr val="FF00FF"/>
                </a:solidFill>
                <a:latin typeface="Times New Roman" panose="02020603050405020304" pitchFamily="18" charset="0"/>
                <a:ea typeface="黑体" panose="02010609060101010101" pitchFamily="49" charset="-122"/>
              </a:rPr>
              <a:t>提示：</a:t>
            </a:r>
            <a:r>
              <a:rPr lang="zh-CN" altLang="en-US" sz="2800" b="1" dirty="0">
                <a:latin typeface="Times New Roman" panose="02020603050405020304" pitchFamily="18" charset="0"/>
                <a:ea typeface="仿宋_GB2312" panose="02010609030101010101" pitchFamily="49" charset="-122"/>
              </a:rPr>
              <a:t>可从开头句子在内容、结构、主题上的作用进行分析。</a:t>
            </a:r>
            <a:endParaRPr lang="zh-CN" altLang="en-US" sz="2800" b="1" dirty="0">
              <a:latin typeface="Times New Roman" panose="02020603050405020304" pitchFamily="18" charset="0"/>
              <a:ea typeface="宋体" panose="02010600030101010101" pitchFamily="2" charset="-122"/>
            </a:endParaRPr>
          </a:p>
          <a:p>
            <a:pPr>
              <a:buClr>
                <a:schemeClr val="accent1"/>
              </a:buClr>
              <a:buNone/>
            </a:pPr>
            <a:r>
              <a:rPr lang="en-US" altLang="zh-CN" sz="2800" b="1">
                <a:latin typeface="Times New Roman" panose="02020603050405020304" pitchFamily="18" charset="0"/>
                <a:ea typeface="宋体" panose="02010600030101010101" pitchFamily="2" charset="-122"/>
              </a:rPr>
              <a:t>_________________________________________________</a:t>
            </a:r>
            <a:endParaRPr lang="en-US" altLang="zh-CN" sz="2800" b="1">
              <a:solidFill>
                <a:srgbClr val="FF0000"/>
              </a:solidFill>
              <a:latin typeface="Times New Roman" panose="02020603050405020304" pitchFamily="18" charset="0"/>
              <a:ea typeface="黑体" panose="02010609060101010101" pitchFamily="49" charset="-122"/>
            </a:endParaRPr>
          </a:p>
          <a:p>
            <a:pPr>
              <a:buClr>
                <a:schemeClr val="accent1"/>
              </a:buClr>
              <a:buNone/>
            </a:pPr>
            <a:r>
              <a:rPr lang="zh-CN" altLang="en-US" sz="2800" b="1" dirty="0">
                <a:solidFill>
                  <a:srgbClr val="FF0000"/>
                </a:solidFill>
                <a:latin typeface="Times New Roman" panose="02020603050405020304" pitchFamily="18" charset="0"/>
                <a:ea typeface="黑体" panose="02010609060101010101" pitchFamily="49" charset="-122"/>
              </a:rPr>
              <a:t>【答案</a:t>
            </a:r>
            <a:r>
              <a:rPr lang="zh-CN" altLang="en-US" sz="2800" b="1">
                <a:solidFill>
                  <a:srgbClr val="FF0000"/>
                </a:solidFill>
                <a:latin typeface="Times New Roman" panose="02020603050405020304" pitchFamily="18" charset="0"/>
                <a:ea typeface="黑体" panose="02010609060101010101" pitchFamily="49" charset="-122"/>
              </a:rPr>
              <a:t>】</a:t>
            </a:r>
            <a:r>
              <a:rPr lang="zh-CN" altLang="en-US" sz="2800" b="1" dirty="0">
                <a:latin typeface="Times New Roman" panose="02020603050405020304" pitchFamily="18" charset="0"/>
                <a:ea typeface="宋体" panose="02010600030101010101" pitchFamily="2" charset="-122"/>
              </a:rPr>
              <a:t>从内容上而言，它点明了唐玄宗的好色。从结构上而言，体现了作者构思上的独具匠心。构成了全诗纲领，既提示了故事悲剧的原因，又唤起和统领全诗。</a:t>
            </a:r>
            <a:endParaRPr lang="zh-CN" altLang="en-US" sz="2800" b="1" dirty="0">
              <a:latin typeface="Times New Roman" panose="02020603050405020304" pitchFamily="18" charset="0"/>
              <a:ea typeface="宋体" panose="02010600030101010101" pitchFamily="2" charset="-122"/>
            </a:endParaRPr>
          </a:p>
        </p:txBody>
      </p:sp>
      <p:sp>
        <p:nvSpPr>
          <p:cNvPr id="2" name="文本框 1"/>
          <p:cNvSpPr txBox="1"/>
          <p:nvPr/>
        </p:nvSpPr>
        <p:spPr>
          <a:xfrm>
            <a:off x="3744595" y="901700"/>
            <a:ext cx="4094480" cy="521970"/>
          </a:xfrm>
          <a:prstGeom prst="rect">
            <a:avLst/>
          </a:prstGeom>
          <a:noFill/>
        </p:spPr>
        <p:txBody>
          <a:bodyPr wrap="none" rtlCol="0" anchor="t">
            <a:spAutoFit/>
          </a:bodyPr>
          <a:p>
            <a:pPr algn="ctr">
              <a:buClr>
                <a:schemeClr val="accent1"/>
              </a:buClr>
              <a:buNone/>
            </a:pPr>
            <a:r>
              <a:rPr lang="zh-CN"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精读文本，质疑析疑</a:t>
            </a:r>
            <a:endPar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6">
                                            <p:txEl>
                                              <p:charRg st="130" end="203"/>
                                            </p:txEl>
                                          </p:spTgt>
                                        </p:tgtEl>
                                        <p:attrNameLst>
                                          <p:attrName>style.visibility</p:attrName>
                                        </p:attrNameLst>
                                      </p:cBhvr>
                                      <p:to>
                                        <p:strVal val="visible"/>
                                      </p:to>
                                    </p:set>
                                    <p:animEffect transition="in" filter="blinds(horizontal)">
                                      <p:cBhvr>
                                        <p:cTn id="7" dur="500"/>
                                        <p:tgtEl>
                                          <p:spTgt spid="21506">
                                            <p:txEl>
                                              <p:charRg st="130" end="2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42" name="文本占位符 624641"/>
          <p:cNvSpPr/>
          <p:nvPr>
            <p:ph type="body" idx="1"/>
          </p:nvPr>
        </p:nvSpPr>
        <p:spPr>
          <a:xfrm>
            <a:off x="320675" y="1234440"/>
            <a:ext cx="11550650" cy="3322955"/>
          </a:xfrm>
        </p:spPr>
        <p:txBody>
          <a:bodyPr wrap="square">
            <a:spAutoFit/>
          </a:bodyPr>
          <a:p>
            <a:pPr latinLnBrk="0">
              <a:lnSpc>
                <a:spcPct val="150000"/>
              </a:lnSpc>
              <a:spcBef>
                <a:spcPts val="0"/>
              </a:spcBef>
              <a:buClr>
                <a:schemeClr val="accent1"/>
              </a:buClr>
              <a:buNone/>
            </a:pPr>
            <a:r>
              <a:rPr lang="en-US" altLang="zh-CN" sz="2800" b="1">
                <a:ea typeface="黑体" panose="02010609060101010101" pitchFamily="49" charset="-122"/>
              </a:rPr>
              <a:t>2</a:t>
            </a:r>
            <a:r>
              <a:rPr lang="zh-CN" altLang="en-US" sz="2800" b="1" dirty="0">
                <a:ea typeface="宋体" panose="02010600030101010101" pitchFamily="2" charset="-122"/>
              </a:rPr>
              <a:t>．“</a:t>
            </a:r>
            <a:r>
              <a:rPr lang="zh-CN" altLang="en-US" sz="2800" b="1" dirty="0">
                <a:ea typeface="黑体" panose="02010609060101010101" pitchFamily="49" charset="-122"/>
              </a:rPr>
              <a:t>回眸一笑百媚生，六宫粉黛无颜色</a:t>
            </a:r>
            <a:r>
              <a:rPr lang="zh-CN" altLang="en-US" sz="2800" b="1" dirty="0">
                <a:ea typeface="宋体" panose="02010600030101010101" pitchFamily="2" charset="-122"/>
              </a:rPr>
              <a:t>”</a:t>
            </a:r>
            <a:r>
              <a:rPr lang="zh-CN" altLang="en-US" sz="2800" b="1" dirty="0">
                <a:ea typeface="黑体" panose="02010609060101010101" pitchFamily="49" charset="-122"/>
              </a:rPr>
              <a:t>一句说明了什么？有何作用？</a:t>
            </a:r>
            <a:endParaRPr lang="zh-CN" altLang="en-US" sz="2800" b="1" dirty="0">
              <a:ea typeface="宋体" panose="02010600030101010101" pitchFamily="2" charset="-122"/>
            </a:endParaRPr>
          </a:p>
          <a:p>
            <a:pPr latinLnBrk="0">
              <a:lnSpc>
                <a:spcPct val="150000"/>
              </a:lnSpc>
              <a:spcBef>
                <a:spcPts val="0"/>
              </a:spcBef>
              <a:buClr>
                <a:schemeClr val="accent1"/>
              </a:buClr>
              <a:buNone/>
            </a:pPr>
            <a:r>
              <a:rPr lang="en-US" altLang="zh-CN" sz="2800" b="1">
                <a:ea typeface="宋体" panose="02010600030101010101" pitchFamily="2" charset="-122"/>
              </a:rPr>
              <a:t>_______________________________________________________</a:t>
            </a:r>
            <a:endParaRPr lang="en-US" altLang="zh-CN" sz="2800" b="1">
              <a:ea typeface="宋体" panose="02010600030101010101" pitchFamily="2" charset="-122"/>
            </a:endParaRPr>
          </a:p>
          <a:p>
            <a:pPr latinLnBrk="0">
              <a:lnSpc>
                <a:spcPct val="150000"/>
              </a:lnSpc>
              <a:spcBef>
                <a:spcPts val="0"/>
              </a:spcBef>
              <a:buClr>
                <a:schemeClr val="accent1"/>
              </a:buClr>
              <a:buNone/>
            </a:pPr>
            <a:r>
              <a:rPr lang="zh-CN" altLang="en-US" sz="2800" b="1" dirty="0">
                <a:solidFill>
                  <a:srgbClr val="FF0000"/>
                </a:solidFill>
                <a:ea typeface="宋体" panose="02010600030101010101" pitchFamily="2" charset="-122"/>
              </a:rPr>
              <a:t>答：</a:t>
            </a:r>
            <a:r>
              <a:rPr lang="zh-CN" altLang="en-US" sz="2800" b="1" dirty="0">
                <a:ea typeface="宋体" panose="02010600030101010101" pitchFamily="2" charset="-122"/>
              </a:rPr>
              <a:t>用夸张、对比的手法突出了杨贵妃的绝色容颜，照应上文中的“倾国”“天生丽质”，也为下文唐玄宗专宠杨贵妃作了铺垫。同时，一个“百媚”写出了杨贵妃的娇媚，似能蛊惑人心，暗含贬义。</a:t>
            </a:r>
            <a:endParaRPr lang="zh-CN" altLang="en-US" sz="2800" b="1" dirty="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24642">
                                            <p:txEl>
                                              <p:charRg st="157" end="190"/>
                                            </p:txEl>
                                          </p:spTgt>
                                        </p:tgtEl>
                                        <p:attrNameLst>
                                          <p:attrName>style.visibility</p:attrName>
                                        </p:attrNameLst>
                                      </p:cBhvr>
                                      <p:to>
                                        <p:strVal val="visible"/>
                                      </p:to>
                                    </p:set>
                                    <p:animEffect transition="in" filter="blinds(horizontal)">
                                      <p:cBhvr>
                                        <p:cTn id="7" dur="500"/>
                                        <p:tgtEl>
                                          <p:spTgt spid="624642">
                                            <p:txEl>
                                              <p:charRg st="157" end="19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24642">
                                            <p:txEl>
                                              <p:charRg st="190" end="246"/>
                                            </p:txEl>
                                          </p:spTgt>
                                        </p:tgtEl>
                                        <p:attrNameLst>
                                          <p:attrName>style.visibility</p:attrName>
                                        </p:attrNameLst>
                                      </p:cBhvr>
                                      <p:to>
                                        <p:strVal val="visible"/>
                                      </p:to>
                                    </p:set>
                                    <p:animEffect transition="in" filter="blinds(horizontal)">
                                      <p:cBhvr>
                                        <p:cTn id="10" dur="500"/>
                                        <p:tgtEl>
                                          <p:spTgt spid="624642">
                                            <p:txEl>
                                              <p:charRg st="190" end="246"/>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24642">
                                            <p:txEl>
                                              <p:charRg st="246" end="335"/>
                                            </p:txEl>
                                          </p:spTgt>
                                        </p:tgtEl>
                                        <p:attrNameLst>
                                          <p:attrName>style.visibility</p:attrName>
                                        </p:attrNameLst>
                                      </p:cBhvr>
                                      <p:to>
                                        <p:strVal val="visible"/>
                                      </p:to>
                                    </p:set>
                                    <p:animEffect transition="in" filter="blinds(horizontal)">
                                      <p:cBhvr>
                                        <p:cTn id="15" dur="500"/>
                                        <p:tgtEl>
                                          <p:spTgt spid="624642">
                                            <p:txEl>
                                              <p:charRg st="246" end="3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5666" name="文本占位符 625665"/>
          <p:cNvSpPr/>
          <p:nvPr>
            <p:ph type="body" idx="1"/>
          </p:nvPr>
        </p:nvSpPr>
        <p:spPr>
          <a:xfrm>
            <a:off x="756920" y="699135"/>
            <a:ext cx="10799763" cy="5554345"/>
          </a:xfrm>
        </p:spPr>
        <p:txBody>
          <a:bodyPr>
            <a:spAutoFit/>
          </a:bodyPr>
          <a:p>
            <a:pPr latinLnBrk="0">
              <a:lnSpc>
                <a:spcPts val="4260"/>
              </a:lnSpc>
              <a:spcBef>
                <a:spcPts val="0"/>
              </a:spcBef>
              <a:buClr>
                <a:schemeClr val="accent1"/>
              </a:buClr>
              <a:buNone/>
            </a:pPr>
            <a:r>
              <a:rPr lang="en-US" altLang="zh-CN" sz="2800" b="1">
                <a:ea typeface="黑体" panose="02010609060101010101" pitchFamily="49" charset="-122"/>
              </a:rPr>
              <a:t>3</a:t>
            </a:r>
            <a:r>
              <a:rPr lang="zh-CN" altLang="en-US" sz="2800" b="1" dirty="0">
                <a:ea typeface="宋体" panose="02010600030101010101" pitchFamily="2" charset="-122"/>
              </a:rPr>
              <a:t>．“</a:t>
            </a:r>
            <a:r>
              <a:rPr lang="zh-CN" altLang="en-US" sz="2800" b="1" dirty="0">
                <a:ea typeface="黑体" panose="02010609060101010101" pitchFamily="49" charset="-122"/>
              </a:rPr>
              <a:t>遂令天下父母心，不重生男重生女</a:t>
            </a:r>
            <a:r>
              <a:rPr lang="zh-CN" altLang="en-US" sz="2800" b="1" dirty="0">
                <a:ea typeface="宋体" panose="02010600030101010101" pitchFamily="2" charset="-122"/>
              </a:rPr>
              <a:t>”</a:t>
            </a:r>
            <a:r>
              <a:rPr lang="zh-CN" altLang="en-US" sz="2800" b="1" dirty="0">
                <a:ea typeface="黑体" panose="02010609060101010101" pitchFamily="49" charset="-122"/>
              </a:rPr>
              <a:t>这一句有何作用？</a:t>
            </a:r>
            <a:endParaRPr lang="zh-CN" altLang="en-US" sz="2800" b="1" dirty="0">
              <a:ea typeface="宋体" panose="02010600030101010101" pitchFamily="2" charset="-122"/>
            </a:endParaRPr>
          </a:p>
          <a:p>
            <a:pPr latinLnBrk="0">
              <a:lnSpc>
                <a:spcPts val="4260"/>
              </a:lnSpc>
              <a:spcBef>
                <a:spcPts val="0"/>
              </a:spcBef>
              <a:buClr>
                <a:schemeClr val="accent1"/>
              </a:buClr>
              <a:buNone/>
            </a:pPr>
            <a:r>
              <a:rPr lang="en-US" altLang="zh-CN" sz="2800" b="1">
                <a:ea typeface="宋体" panose="02010600030101010101" pitchFamily="2" charset="-122"/>
              </a:rPr>
              <a:t>_______________________________________________________</a:t>
            </a:r>
            <a:endParaRPr lang="en-US" altLang="zh-CN" sz="2800" b="1">
              <a:ea typeface="宋体" panose="02010600030101010101" pitchFamily="2" charset="-122"/>
            </a:endParaRPr>
          </a:p>
          <a:p>
            <a:pPr latinLnBrk="0">
              <a:lnSpc>
                <a:spcPts val="4260"/>
              </a:lnSpc>
              <a:spcBef>
                <a:spcPts val="0"/>
              </a:spcBef>
              <a:buClr>
                <a:schemeClr val="accent1"/>
              </a:buClr>
              <a:buNone/>
            </a:pPr>
            <a:r>
              <a:rPr lang="zh-CN" altLang="en-US" sz="2800" b="1" dirty="0">
                <a:solidFill>
                  <a:srgbClr val="FF0000"/>
                </a:solidFill>
                <a:ea typeface="宋体" panose="02010600030101010101" pitchFamily="2" charset="-122"/>
              </a:rPr>
              <a:t>答：</a:t>
            </a:r>
            <a:r>
              <a:rPr lang="zh-CN" altLang="en-US" sz="2800" b="1" dirty="0">
                <a:ea typeface="宋体" panose="02010600030101010101" pitchFamily="2" charset="-122"/>
              </a:rPr>
              <a:t>古代重男轻女思想是主流，因为男子能支撑起一家生活，传宗接代。而唐玄宗对杨贵妃的宠爱竟使这一风气改变，更从侧面表现出唐玄宗对杨贵妃的专宠已经全国皆知了。</a:t>
            </a:r>
            <a:endParaRPr lang="zh-CN" altLang="en-US" sz="2800" b="1" dirty="0">
              <a:ea typeface="黑体" panose="02010609060101010101" pitchFamily="49" charset="-122"/>
            </a:endParaRPr>
          </a:p>
          <a:p>
            <a:pPr latinLnBrk="0">
              <a:lnSpc>
                <a:spcPts val="4260"/>
              </a:lnSpc>
              <a:spcBef>
                <a:spcPts val="0"/>
              </a:spcBef>
              <a:buClr>
                <a:schemeClr val="accent1"/>
              </a:buClr>
              <a:buNone/>
            </a:pPr>
            <a:r>
              <a:rPr lang="en-US" altLang="zh-CN" sz="2800" b="1">
                <a:ea typeface="黑体" panose="02010609060101010101" pitchFamily="49" charset="-122"/>
              </a:rPr>
              <a:t>4</a:t>
            </a:r>
            <a:r>
              <a:rPr lang="zh-CN" altLang="en-US" sz="2800" b="1" dirty="0">
                <a:ea typeface="宋体" panose="02010600030101010101" pitchFamily="2" charset="-122"/>
              </a:rPr>
              <a:t>．</a:t>
            </a:r>
            <a:r>
              <a:rPr lang="zh-CN" altLang="en-US" sz="2800" b="1" dirty="0">
                <a:ea typeface="黑体" panose="02010609060101010101" pitchFamily="49" charset="-122"/>
              </a:rPr>
              <a:t>从诗歌开头到</a:t>
            </a:r>
            <a:r>
              <a:rPr lang="zh-CN" altLang="en-US" sz="2800" b="1" dirty="0">
                <a:ea typeface="宋体" panose="02010600030101010101" pitchFamily="2" charset="-122"/>
              </a:rPr>
              <a:t>“</a:t>
            </a:r>
            <a:r>
              <a:rPr lang="zh-CN" altLang="en-US" sz="2800" b="1" dirty="0">
                <a:ea typeface="黑体" panose="02010609060101010101" pitchFamily="49" charset="-122"/>
              </a:rPr>
              <a:t>惊破</a:t>
            </a:r>
            <a:r>
              <a:rPr lang="en-US" altLang="zh-CN" sz="2800" b="1" dirty="0">
                <a:ea typeface="黑体" panose="02010609060101010101" pitchFamily="49" charset="-122"/>
              </a:rPr>
              <a:t>《</a:t>
            </a:r>
            <a:r>
              <a:rPr lang="zh-CN" altLang="en-US" sz="2800" b="1" dirty="0">
                <a:ea typeface="黑体" panose="02010609060101010101" pitchFamily="49" charset="-122"/>
              </a:rPr>
              <a:t>霓裳羽衣曲</a:t>
            </a:r>
            <a:r>
              <a:rPr lang="en-US" altLang="zh-CN" sz="2800" b="1">
                <a:ea typeface="黑体" panose="02010609060101010101" pitchFamily="49" charset="-122"/>
              </a:rPr>
              <a:t>》</a:t>
            </a:r>
            <a:r>
              <a:rPr lang="en-US" altLang="zh-CN" sz="2800" b="1">
                <a:ea typeface="宋体" panose="02010600030101010101" pitchFamily="2" charset="-122"/>
              </a:rPr>
              <a:t>”</a:t>
            </a:r>
            <a:r>
              <a:rPr lang="zh-CN" altLang="en-US" sz="2800" b="1" dirty="0">
                <a:ea typeface="黑体" panose="02010609060101010101" pitchFamily="49" charset="-122"/>
              </a:rPr>
              <a:t>写唐玄宗与杨贵妃的宫中生活有何作用？</a:t>
            </a:r>
            <a:endParaRPr lang="zh-CN" altLang="en-US" sz="2800" b="1" dirty="0">
              <a:ea typeface="宋体" panose="02010600030101010101" pitchFamily="2" charset="-122"/>
            </a:endParaRPr>
          </a:p>
          <a:p>
            <a:pPr latinLnBrk="0">
              <a:lnSpc>
                <a:spcPts val="4260"/>
              </a:lnSpc>
              <a:spcBef>
                <a:spcPts val="0"/>
              </a:spcBef>
              <a:buClr>
                <a:schemeClr val="accent1"/>
              </a:buClr>
              <a:buNone/>
            </a:pPr>
            <a:r>
              <a:rPr lang="en-US" altLang="zh-CN" sz="2800" b="1">
                <a:ea typeface="宋体" panose="02010600030101010101" pitchFamily="2" charset="-122"/>
              </a:rPr>
              <a:t>_______________________________________________________</a:t>
            </a:r>
            <a:endParaRPr lang="en-US" altLang="zh-CN" sz="2800" b="1">
              <a:solidFill>
                <a:srgbClr val="FF0000"/>
              </a:solidFill>
              <a:ea typeface="宋体" panose="02010600030101010101" pitchFamily="2" charset="-122"/>
            </a:endParaRPr>
          </a:p>
          <a:p>
            <a:pPr latinLnBrk="0">
              <a:lnSpc>
                <a:spcPts val="4260"/>
              </a:lnSpc>
              <a:spcBef>
                <a:spcPts val="0"/>
              </a:spcBef>
              <a:buClr>
                <a:schemeClr val="accent1"/>
              </a:buClr>
              <a:buNone/>
            </a:pPr>
            <a:r>
              <a:rPr lang="zh-CN" altLang="en-US" sz="2800" b="1" dirty="0">
                <a:solidFill>
                  <a:srgbClr val="FF0000"/>
                </a:solidFill>
                <a:ea typeface="宋体" panose="02010600030101010101" pitchFamily="2" charset="-122"/>
              </a:rPr>
              <a:t>答：</a:t>
            </a:r>
            <a:r>
              <a:rPr lang="zh-CN" altLang="en-US" sz="2800" b="1" dirty="0">
                <a:ea typeface="宋体" panose="02010600030101010101" pitchFamily="2" charset="-122"/>
              </a:rPr>
              <a:t>写出了“长恨”的内因，为两人的悲剧埋下伏笔。同时，通过对宫中生活的实写，讽喻了君王。</a:t>
            </a:r>
            <a:endParaRPr lang="zh-CN" altLang="en-US" sz="2800" b="1" dirty="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25666">
                                            <p:txEl>
                                              <p:charRg st="84" end="162"/>
                                            </p:txEl>
                                          </p:spTgt>
                                        </p:tgtEl>
                                        <p:attrNameLst>
                                          <p:attrName>style.visibility</p:attrName>
                                        </p:attrNameLst>
                                      </p:cBhvr>
                                      <p:to>
                                        <p:strVal val="visible"/>
                                      </p:to>
                                    </p:set>
                                    <p:animEffect transition="in" filter="blinds(horizontal)">
                                      <p:cBhvr>
                                        <p:cTn id="7" dur="500"/>
                                        <p:tgtEl>
                                          <p:spTgt spid="625666">
                                            <p:txEl>
                                              <p:charRg st="84" end="1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25666">
                                            <p:txEl>
                                              <p:charRg st="162" end="200"/>
                                            </p:txEl>
                                          </p:spTgt>
                                        </p:tgtEl>
                                        <p:attrNameLst>
                                          <p:attrName>style.visibility</p:attrName>
                                        </p:attrNameLst>
                                      </p:cBhvr>
                                      <p:to>
                                        <p:strVal val="visible"/>
                                      </p:to>
                                    </p:set>
                                    <p:animEffect transition="in" filter="blinds(horizontal)">
                                      <p:cBhvr>
                                        <p:cTn id="12" dur="500"/>
                                        <p:tgtEl>
                                          <p:spTgt spid="625666">
                                            <p:txEl>
                                              <p:charRg st="162" end="20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625666">
                                            <p:txEl>
                                              <p:charRg st="200" end="256"/>
                                            </p:txEl>
                                          </p:spTgt>
                                        </p:tgtEl>
                                        <p:attrNameLst>
                                          <p:attrName>style.visibility</p:attrName>
                                        </p:attrNameLst>
                                      </p:cBhvr>
                                      <p:to>
                                        <p:strVal val="visible"/>
                                      </p:to>
                                    </p:set>
                                    <p:animEffect transition="in" filter="blinds(horizontal)">
                                      <p:cBhvr>
                                        <p:cTn id="15" dur="500"/>
                                        <p:tgtEl>
                                          <p:spTgt spid="625666">
                                            <p:txEl>
                                              <p:charRg st="200" end="256"/>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625666">
                                            <p:txEl>
                                              <p:charRg st="256" end="301"/>
                                            </p:txEl>
                                          </p:spTgt>
                                        </p:tgtEl>
                                        <p:attrNameLst>
                                          <p:attrName>style.visibility</p:attrName>
                                        </p:attrNameLst>
                                      </p:cBhvr>
                                      <p:to>
                                        <p:strVal val="visible"/>
                                      </p:to>
                                    </p:set>
                                    <p:animEffect transition="in" filter="blinds(horizontal)">
                                      <p:cBhvr>
                                        <p:cTn id="20" dur="500"/>
                                        <p:tgtEl>
                                          <p:spTgt spid="625666">
                                            <p:txEl>
                                              <p:charRg st="256" end="3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6866" name="Object 2"/>
          <p:cNvGraphicFramePr/>
          <p:nvPr/>
        </p:nvGraphicFramePr>
        <p:xfrm>
          <a:off x="1976597" y="624681"/>
          <a:ext cx="8138795" cy="5959475"/>
        </p:xfrm>
        <a:graphic>
          <a:graphicData uri="http://schemas.openxmlformats.org/presentationml/2006/ole">
            <mc:AlternateContent xmlns:mc="http://schemas.openxmlformats.org/markup-compatibility/2006">
              <mc:Choice xmlns:v="urn:schemas-microsoft-com:vml" Requires="v">
                <p:oleObj spid="_x0000_s3099" name="" r:id="rId1" imgW="8724900" imgH="6362700" progId="Word.Document.8">
                  <p:embed/>
                </p:oleObj>
              </mc:Choice>
              <mc:Fallback>
                <p:oleObj name="" r:id="rId1" imgW="8724900" imgH="6362700" progId="Word.Document.8">
                  <p:embed/>
                  <p:pic>
                    <p:nvPicPr>
                      <p:cNvPr id="0" name="图片 3098"/>
                      <p:cNvPicPr/>
                      <p:nvPr/>
                    </p:nvPicPr>
                    <p:blipFill>
                      <a:blip r:embed="rId2"/>
                      <a:stretch>
                        <a:fillRect/>
                      </a:stretch>
                    </p:blipFill>
                    <p:spPr>
                      <a:xfrm>
                        <a:off x="1976597" y="624681"/>
                        <a:ext cx="8138795" cy="595947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plus(in)">
                                      <p:cBhvr>
                                        <p:cTn id="7" dur="5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7890" name="Object 2"/>
          <p:cNvGraphicFramePr/>
          <p:nvPr/>
        </p:nvGraphicFramePr>
        <p:xfrm>
          <a:off x="2011680" y="1016635"/>
          <a:ext cx="7980363" cy="5078413"/>
        </p:xfrm>
        <a:graphic>
          <a:graphicData uri="http://schemas.openxmlformats.org/presentationml/2006/ole">
            <mc:AlternateContent xmlns:mc="http://schemas.openxmlformats.org/markup-compatibility/2006">
              <mc:Choice xmlns:v="urn:schemas-microsoft-com:vml" Requires="v">
                <p:oleObj spid="_x0000_s3100" name="" r:id="rId1" imgW="9185275" imgH="5845810" progId="Word.Document.8">
                  <p:embed/>
                </p:oleObj>
              </mc:Choice>
              <mc:Fallback>
                <p:oleObj name="" r:id="rId1" imgW="9185275" imgH="5845810" progId="Word.Document.8">
                  <p:embed/>
                  <p:pic>
                    <p:nvPicPr>
                      <p:cNvPr id="0" name="图片 3099"/>
                      <p:cNvPicPr/>
                      <p:nvPr/>
                    </p:nvPicPr>
                    <p:blipFill>
                      <a:blip r:embed="rId2"/>
                      <a:stretch>
                        <a:fillRect/>
                      </a:stretch>
                    </p:blipFill>
                    <p:spPr>
                      <a:xfrm>
                        <a:off x="2011680" y="1016635"/>
                        <a:ext cx="7980363" cy="507841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strips(downLeft)">
                                      <p:cBhvr>
                                        <p:cTn id="7" dur="5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8914" name="Object 2"/>
          <p:cNvGraphicFramePr/>
          <p:nvPr/>
        </p:nvGraphicFramePr>
        <p:xfrm>
          <a:off x="1981200" y="1158875"/>
          <a:ext cx="7980363" cy="5078413"/>
        </p:xfrm>
        <a:graphic>
          <a:graphicData uri="http://schemas.openxmlformats.org/presentationml/2006/ole">
            <mc:AlternateContent xmlns:mc="http://schemas.openxmlformats.org/markup-compatibility/2006">
              <mc:Choice xmlns:v="urn:schemas-microsoft-com:vml" Requires="v">
                <p:oleObj spid="_x0000_s3102" name="" r:id="rId1" imgW="9185275" imgH="5845810" progId="Word.Document.8">
                  <p:embed/>
                </p:oleObj>
              </mc:Choice>
              <mc:Fallback>
                <p:oleObj name="" r:id="rId1" imgW="9185275" imgH="5845810" progId="Word.Document.8">
                  <p:embed/>
                  <p:pic>
                    <p:nvPicPr>
                      <p:cNvPr id="0" name="图片 3101"/>
                      <p:cNvPicPr/>
                      <p:nvPr/>
                    </p:nvPicPr>
                    <p:blipFill>
                      <a:blip r:embed="rId2"/>
                      <a:stretch>
                        <a:fillRect/>
                      </a:stretch>
                    </p:blipFill>
                    <p:spPr>
                      <a:xfrm>
                        <a:off x="1981200" y="1158875"/>
                        <a:ext cx="7980363" cy="507841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wipe(down)">
                                      <p:cBhvr>
                                        <p:cTn id="7"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6627" name="文本占位符 666626"/>
          <p:cNvSpPr/>
          <p:nvPr>
            <p:ph type="body" idx="1"/>
          </p:nvPr>
        </p:nvSpPr>
        <p:spPr>
          <a:xfrm>
            <a:off x="408305" y="613410"/>
            <a:ext cx="11374755" cy="5631180"/>
          </a:xfrm>
        </p:spPr>
        <p:txBody>
          <a:bodyPr wrap="square">
            <a:spAutoFit/>
          </a:bodyPr>
          <a:p>
            <a:pPr>
              <a:lnSpc>
                <a:spcPct val="150000"/>
              </a:lnSpc>
              <a:spcBef>
                <a:spcPts val="0"/>
              </a:spcBef>
              <a:buClr>
                <a:schemeClr val="accent1"/>
              </a:buClr>
              <a:buNone/>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(2)调动我们的主观感受、生活体验去解读。</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0"/>
              </a:spcBef>
              <a:buClr>
                <a:schemeClr val="accent1"/>
              </a:buClr>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如果我们在生活中随时留意，用自己的生活经验去解诗，就能从作品中领会生活情趣。如，杜牧《山行》一诗，不少欣赏者认为“白云生处有人家”“霜叶红于二月花”等句最妙，说是从中看到了作者心情之悠闲。但是，如果我们有过“山行”的经验，就会知道此诗首先写了路途之“远”、气候之“寒”、山径之“险”、天色之“晚”，诗人显然行色匆匆，绝不只是漫步山间，悠闲看景，但诗人在第三句却置天晚、秋寒、山远、径斜于不顾，“停车”赏看枫林，这就凸现了霜染枫叶之美、诗人爱赏之深。这“停”与“行”的矛盾，恐非有山行经验者不能深悟。所以，我们今天也完全可以根据自己的学习、生活的情况，在全新的意义上借用古典诗篇、诗句来表达自己的意思和感情。</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zo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9938" name="Object 2"/>
          <p:cNvGraphicFramePr/>
          <p:nvPr/>
        </p:nvGraphicFramePr>
        <p:xfrm>
          <a:off x="1981200" y="954088"/>
          <a:ext cx="8250238" cy="4989512"/>
        </p:xfrm>
        <a:graphic>
          <a:graphicData uri="http://schemas.openxmlformats.org/presentationml/2006/ole">
            <mc:AlternateContent xmlns:mc="http://schemas.openxmlformats.org/markup-compatibility/2006">
              <mc:Choice xmlns:v="urn:schemas-microsoft-com:vml" Requires="v">
                <p:oleObj spid="_x0000_s3101" name="" r:id="rId1" imgW="9698990" imgH="5876925" progId="Word.Document.8">
                  <p:embed/>
                </p:oleObj>
              </mc:Choice>
              <mc:Fallback>
                <p:oleObj name="" r:id="rId1" imgW="9698990" imgH="5876925" progId="Word.Document.8">
                  <p:embed/>
                  <p:pic>
                    <p:nvPicPr>
                      <p:cNvPr id="0" name="图片 3100"/>
                      <p:cNvPicPr/>
                      <p:nvPr/>
                    </p:nvPicPr>
                    <p:blipFill>
                      <a:blip r:embed="rId2"/>
                      <a:stretch>
                        <a:fillRect/>
                      </a:stretch>
                    </p:blipFill>
                    <p:spPr>
                      <a:xfrm>
                        <a:off x="1981200" y="954088"/>
                        <a:ext cx="8250238" cy="4989512"/>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diamond(in)">
                                      <p:cBhvr>
                                        <p:cTn id="7" dur="5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8850" name="Object 2"/>
          <p:cNvGraphicFramePr/>
          <p:nvPr/>
        </p:nvGraphicFramePr>
        <p:xfrm>
          <a:off x="1970881" y="840264"/>
          <a:ext cx="8074025" cy="2885440"/>
        </p:xfrm>
        <a:graphic>
          <a:graphicData uri="http://schemas.openxmlformats.org/presentationml/2006/ole">
            <mc:AlternateContent xmlns:mc="http://schemas.openxmlformats.org/markup-compatibility/2006">
              <mc:Choice xmlns:v="urn:schemas-microsoft-com:vml" Requires="v">
                <p:oleObj spid="_x0000_s3125" name="" r:id="rId1" imgW="8526780" imgH="3032760" progId="Word.Document.8">
                  <p:embed/>
                </p:oleObj>
              </mc:Choice>
              <mc:Fallback>
                <p:oleObj name="" r:id="rId1" imgW="8526780" imgH="3032760" progId="Word.Document.8">
                  <p:embed/>
                  <p:pic>
                    <p:nvPicPr>
                      <p:cNvPr id="0" name="图片 3124"/>
                      <p:cNvPicPr/>
                      <p:nvPr/>
                    </p:nvPicPr>
                    <p:blipFill>
                      <a:blip r:embed="rId2"/>
                      <a:stretch>
                        <a:fillRect/>
                      </a:stretch>
                    </p:blipFill>
                    <p:spPr>
                      <a:xfrm>
                        <a:off x="1970881" y="840264"/>
                        <a:ext cx="8074025" cy="2885440"/>
                      </a:xfrm>
                      <a:prstGeom prst="rect">
                        <a:avLst/>
                      </a:prstGeom>
                      <a:noFill/>
                      <a:ln w="38100">
                        <a:noFill/>
                        <a:miter/>
                      </a:ln>
                    </p:spPr>
                  </p:pic>
                </p:oleObj>
              </mc:Fallback>
            </mc:AlternateContent>
          </a:graphicData>
        </a:graphic>
      </p:graphicFrame>
      <p:graphicFrame>
        <p:nvGraphicFramePr>
          <p:cNvPr id="78851" name="Object 3"/>
          <p:cNvGraphicFramePr/>
          <p:nvPr/>
        </p:nvGraphicFramePr>
        <p:xfrm>
          <a:off x="2089785" y="3789363"/>
          <a:ext cx="8150225" cy="1809750"/>
        </p:xfrm>
        <a:graphic>
          <a:graphicData uri="http://schemas.openxmlformats.org/presentationml/2006/ole">
            <mc:AlternateContent xmlns:mc="http://schemas.openxmlformats.org/markup-compatibility/2006">
              <mc:Choice xmlns:v="urn:schemas-microsoft-com:vml" Requires="v">
                <p:oleObj spid="_x0000_s3132" name="" r:id="rId3" imgW="9585960" imgH="2136775" progId="Word.Document.8">
                  <p:embed/>
                </p:oleObj>
              </mc:Choice>
              <mc:Fallback>
                <p:oleObj name="" r:id="rId3" imgW="9585960" imgH="2136775" progId="Word.Document.8">
                  <p:embed/>
                  <p:pic>
                    <p:nvPicPr>
                      <p:cNvPr id="0" name="图片 3131"/>
                      <p:cNvPicPr/>
                      <p:nvPr/>
                    </p:nvPicPr>
                    <p:blipFill>
                      <a:blip r:embed="rId4"/>
                      <a:stretch>
                        <a:fillRect/>
                      </a:stretch>
                    </p:blipFill>
                    <p:spPr>
                      <a:xfrm>
                        <a:off x="2089785" y="3789363"/>
                        <a:ext cx="8150225" cy="180975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strips(downLeft)">
                                      <p:cBhvr>
                                        <p:cTn id="7" dur="500"/>
                                        <p:tgtEl>
                                          <p:spTgt spid="788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78851"/>
                                        </p:tgtEl>
                                        <p:attrNameLst>
                                          <p:attrName>style.visibility</p:attrName>
                                        </p:attrNameLst>
                                      </p:cBhvr>
                                      <p:to>
                                        <p:strVal val="visible"/>
                                      </p:to>
                                    </p:set>
                                    <p:anim calcmode="lin" valueType="num">
                                      <p:cBhvr additive="base">
                                        <p:cTn id="12" dur="500" fill="hold"/>
                                        <p:tgtEl>
                                          <p:spTgt spid="78851"/>
                                        </p:tgtEl>
                                        <p:attrNameLst>
                                          <p:attrName>ppt_x</p:attrName>
                                        </p:attrNameLst>
                                      </p:cBhvr>
                                      <p:tavLst>
                                        <p:tav tm="0">
                                          <p:val>
                                            <p:strVal val="#ppt_x"/>
                                          </p:val>
                                        </p:tav>
                                        <p:tav tm="100000">
                                          <p:val>
                                            <p:strVal val="#ppt_x"/>
                                          </p:val>
                                        </p:tav>
                                      </p:tavLst>
                                    </p:anim>
                                    <p:anim calcmode="lin" valueType="num">
                                      <p:cBhvr additive="base">
                                        <p:cTn id="13" dur="500" fill="hold"/>
                                        <p:tgtEl>
                                          <p:spTgt spid="788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0962" name="Object 2"/>
          <p:cNvGraphicFramePr/>
          <p:nvPr/>
        </p:nvGraphicFramePr>
        <p:xfrm>
          <a:off x="1981200" y="1087438"/>
          <a:ext cx="7980363" cy="5078412"/>
        </p:xfrm>
        <a:graphic>
          <a:graphicData uri="http://schemas.openxmlformats.org/presentationml/2006/ole">
            <mc:AlternateContent xmlns:mc="http://schemas.openxmlformats.org/markup-compatibility/2006">
              <mc:Choice xmlns:v="urn:schemas-microsoft-com:vml" Requires="v">
                <p:oleObj spid="_x0000_s3094" name="" r:id="rId1" imgW="9185275" imgH="5845810" progId="Word.Document.8">
                  <p:embed/>
                </p:oleObj>
              </mc:Choice>
              <mc:Fallback>
                <p:oleObj name="" r:id="rId1" imgW="9185275" imgH="5845810" progId="Word.Document.8">
                  <p:embed/>
                  <p:pic>
                    <p:nvPicPr>
                      <p:cNvPr id="0" name="图片 3093"/>
                      <p:cNvPicPr/>
                      <p:nvPr/>
                    </p:nvPicPr>
                    <p:blipFill>
                      <a:blip r:embed="rId2"/>
                      <a:stretch>
                        <a:fillRect/>
                      </a:stretch>
                    </p:blipFill>
                    <p:spPr>
                      <a:xfrm>
                        <a:off x="1981200" y="1087438"/>
                        <a:ext cx="7980363" cy="5078412"/>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wheel(4)">
                                      <p:cBhvr>
                                        <p:cTn id="7" dur="5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1986" name="Object 2"/>
          <p:cNvGraphicFramePr/>
          <p:nvPr/>
        </p:nvGraphicFramePr>
        <p:xfrm>
          <a:off x="1981200" y="1158875"/>
          <a:ext cx="7980363" cy="5078413"/>
        </p:xfrm>
        <a:graphic>
          <a:graphicData uri="http://schemas.openxmlformats.org/presentationml/2006/ole">
            <mc:AlternateContent xmlns:mc="http://schemas.openxmlformats.org/markup-compatibility/2006">
              <mc:Choice xmlns:v="urn:schemas-microsoft-com:vml" Requires="v">
                <p:oleObj spid="_x0000_s3095" name="" r:id="rId1" imgW="9185275" imgH="5845810" progId="Word.Document.8">
                  <p:embed/>
                </p:oleObj>
              </mc:Choice>
              <mc:Fallback>
                <p:oleObj name="" r:id="rId1" imgW="9185275" imgH="5845810" progId="Word.Document.8">
                  <p:embed/>
                  <p:pic>
                    <p:nvPicPr>
                      <p:cNvPr id="0" name="图片 3094"/>
                      <p:cNvPicPr/>
                      <p:nvPr/>
                    </p:nvPicPr>
                    <p:blipFill>
                      <a:blip r:embed="rId2"/>
                      <a:stretch>
                        <a:fillRect/>
                      </a:stretch>
                    </p:blipFill>
                    <p:spPr>
                      <a:xfrm>
                        <a:off x="1981200" y="1158875"/>
                        <a:ext cx="7980363" cy="507841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checkerboard(across)">
                                      <p:cBhvr>
                                        <p:cTn id="7" dur="5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3010" name="Object 2"/>
          <p:cNvGraphicFramePr/>
          <p:nvPr/>
        </p:nvGraphicFramePr>
        <p:xfrm>
          <a:off x="1981200" y="1042988"/>
          <a:ext cx="7980363" cy="5049837"/>
        </p:xfrm>
        <a:graphic>
          <a:graphicData uri="http://schemas.openxmlformats.org/presentationml/2006/ole">
            <mc:AlternateContent xmlns:mc="http://schemas.openxmlformats.org/markup-compatibility/2006">
              <mc:Choice xmlns:v="urn:schemas-microsoft-com:vml" Requires="v">
                <p:oleObj spid="_x0000_s3103" name="" r:id="rId1" imgW="9185275" imgH="5815330" progId="Word.Document.8">
                  <p:embed/>
                </p:oleObj>
              </mc:Choice>
              <mc:Fallback>
                <p:oleObj name="" r:id="rId1" imgW="9185275" imgH="5815330" progId="Word.Document.8">
                  <p:embed/>
                  <p:pic>
                    <p:nvPicPr>
                      <p:cNvPr id="0" name="图片 3102"/>
                      <p:cNvPicPr/>
                      <p:nvPr/>
                    </p:nvPicPr>
                    <p:blipFill>
                      <a:blip r:embed="rId2"/>
                      <a:stretch>
                        <a:fillRect/>
                      </a:stretch>
                    </p:blipFill>
                    <p:spPr>
                      <a:xfrm>
                        <a:off x="1981200" y="1042988"/>
                        <a:ext cx="7980363" cy="5049837"/>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randombar(horizontal)">
                                      <p:cBhvr>
                                        <p:cTn id="7"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4034" name="Object 2"/>
          <p:cNvGraphicFramePr/>
          <p:nvPr/>
        </p:nvGraphicFramePr>
        <p:xfrm>
          <a:off x="1981200" y="989013"/>
          <a:ext cx="7980363" cy="5248275"/>
        </p:xfrm>
        <a:graphic>
          <a:graphicData uri="http://schemas.openxmlformats.org/presentationml/2006/ole">
            <mc:AlternateContent xmlns:mc="http://schemas.openxmlformats.org/markup-compatibility/2006">
              <mc:Choice xmlns:v="urn:schemas-microsoft-com:vml" Requires="v">
                <p:oleObj spid="_x0000_s3117" name="" r:id="rId1" imgW="9185275" imgH="6041390" progId="Word.Document.8">
                  <p:embed/>
                </p:oleObj>
              </mc:Choice>
              <mc:Fallback>
                <p:oleObj name="" r:id="rId1" imgW="9185275" imgH="6041390" progId="Word.Document.8">
                  <p:embed/>
                  <p:pic>
                    <p:nvPicPr>
                      <p:cNvPr id="0" name="图片 3116"/>
                      <p:cNvPicPr/>
                      <p:nvPr/>
                    </p:nvPicPr>
                    <p:blipFill>
                      <a:blip r:embed="rId2"/>
                      <a:stretch>
                        <a:fillRect/>
                      </a:stretch>
                    </p:blipFill>
                    <p:spPr>
                      <a:xfrm>
                        <a:off x="1981200" y="989013"/>
                        <a:ext cx="7980363" cy="524827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dissolve">
                                      <p:cBhvr>
                                        <p:cTn id="7" dur="5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43053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43053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sz="2100" b="1" i="1" dirty="0">
                <a:solidFill>
                  <a:srgbClr val="FF0000"/>
                </a:solidFill>
                <a:latin typeface="华文隶书" panose="02010800040101010101" charset="-122"/>
                <a:ea typeface="华文隶书" panose="02010800040101010101" charset="-122"/>
              </a:rPr>
              <a:t>阳光，健康，幸福，绽放</a:t>
            </a:r>
            <a:endParaRPr lang="zh-CN" altLang="en-US" sz="2100" b="1" i="1" dirty="0">
              <a:solidFill>
                <a:srgbClr val="FF0000"/>
              </a:solidFill>
              <a:latin typeface="华文隶书" panose="02010800040101010101" charset="-122"/>
              <a:ea typeface="华文隶书" panose="02010800040101010101" charset="-122"/>
            </a:endParaRPr>
          </a:p>
        </p:txBody>
      </p:sp>
      <p:sp>
        <p:nvSpPr>
          <p:cNvPr id="3" name="AutoShape 2"/>
          <p:cNvSpPr>
            <a:spLocks noChangeArrowheads="1"/>
          </p:cNvSpPr>
          <p:nvPr/>
        </p:nvSpPr>
        <p:spPr bwMode="gray">
          <a:xfrm>
            <a:off x="2803817" y="1968770"/>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grpSp>
        <p:nvGrpSpPr>
          <p:cNvPr id="5" name="Group 3"/>
          <p:cNvGrpSpPr/>
          <p:nvPr/>
        </p:nvGrpSpPr>
        <p:grpSpPr bwMode="auto">
          <a:xfrm>
            <a:off x="2803884" y="1866217"/>
            <a:ext cx="1726655" cy="1511370"/>
            <a:chOff x="1066" y="1298"/>
            <a:chExt cx="862" cy="862"/>
          </a:xfrm>
        </p:grpSpPr>
        <p:sp>
          <p:nvSpPr>
            <p:cNvPr id="6" name="AutoShape 4"/>
            <p:cNvSpPr>
              <a:spLocks noChangeArrowheads="1"/>
            </p:cNvSpPr>
            <p:nvPr/>
          </p:nvSpPr>
          <p:spPr bwMode="gray">
            <a:xfrm>
              <a:off x="1177" y="1394"/>
              <a:ext cx="675" cy="673"/>
            </a:xfrm>
            <a:prstGeom prst="roundRect">
              <a:avLst>
                <a:gd name="adj" fmla="val 11921"/>
              </a:avLst>
            </a:prstGeom>
            <a:gradFill rotWithShape="1">
              <a:gsLst>
                <a:gs pos="0">
                  <a:srgbClr val="0066CC"/>
                </a:gs>
                <a:gs pos="100000">
                  <a:srgbClr val="00478E"/>
                </a:gs>
              </a:gsLst>
              <a:lin ang="5400000" scaled="1"/>
            </a:gradFill>
            <a:ln w="38100">
              <a:solidFill>
                <a:srgbClr val="FFFFFF"/>
              </a:solidFill>
              <a:round/>
            </a:ln>
          </p:spPr>
          <p:txBody>
            <a:bodyPr wrap="none" anchor="ctr"/>
            <a:lstStyle/>
            <a:p>
              <a:pPr fontAlgn="base">
                <a:spcBef>
                  <a:spcPct val="0"/>
                </a:spcBef>
                <a:spcAft>
                  <a:spcPct val="0"/>
                </a:spcAft>
              </a:pPr>
              <a:endParaRPr lang="zh-CN" altLang="zh-CN" sz="2100">
                <a:solidFill>
                  <a:srgbClr val="000000"/>
                </a:solidFill>
                <a:latin typeface="Arial" panose="020B0604020202020204" pitchFamily="34" charset="0"/>
              </a:endParaRPr>
            </a:p>
          </p:txBody>
        </p:sp>
        <p:sp>
          <p:nvSpPr>
            <p:cNvPr id="7" name="Freeform 5"/>
            <p:cNvSpPr/>
            <p:nvPr/>
          </p:nvSpPr>
          <p:spPr bwMode="gray">
            <a:xfrm>
              <a:off x="1219" y="1437"/>
              <a:ext cx="337" cy="3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66CC">
                    <a:gamma/>
                    <a:tint val="54510"/>
                    <a:invGamma/>
                  </a:srgbClr>
                </a:gs>
                <a:gs pos="50000">
                  <a:srgbClr val="0066CC">
                    <a:alpha val="0"/>
                  </a:srgbClr>
                </a:gs>
                <a:gs pos="100000">
                  <a:srgbClr val="0066CC">
                    <a:gamma/>
                    <a:tint val="54510"/>
                    <a:invGamma/>
                  </a:srgbClr>
                </a:gs>
              </a:gsLst>
              <a:lin ang="2700000" scaled="1"/>
            </a:gradFill>
            <a:ln w="0">
              <a:noFill/>
              <a:prstDash val="solid"/>
              <a:round/>
            </a:ln>
          </p:spPr>
          <p:txBody>
            <a:bodyP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pic>
          <p:nvPicPr>
            <p:cNvPr id="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066" y="1298"/>
              <a:ext cx="862"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 Box 7"/>
          <p:cNvSpPr txBox="1">
            <a:spLocks noChangeArrowheads="1"/>
          </p:cNvSpPr>
          <p:nvPr/>
        </p:nvSpPr>
        <p:spPr bwMode="auto">
          <a:xfrm>
            <a:off x="4080566" y="2251928"/>
            <a:ext cx="5667595"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1" tIns="54371" rIns="108741" bIns="54371">
            <a:spAutoFit/>
          </a:bodyPr>
          <a:lstStyle>
            <a:lvl1pPr eaLnBrk="0" hangingPunct="0">
              <a:defRPr>
                <a:solidFill>
                  <a:srgbClr val="000000"/>
                </a:solidFill>
                <a:latin typeface="Arial" panose="020B0604020202020204" pitchFamily="34" charset="0"/>
              </a:defRPr>
            </a:lvl1pPr>
            <a:lvl2pPr marL="742950" indent="-285750" eaLnBrk="0" hangingPunct="0">
              <a:defRPr>
                <a:solidFill>
                  <a:srgbClr val="000000"/>
                </a:solidFill>
                <a:latin typeface="Arial" panose="020B0604020202020204" pitchFamily="34" charset="0"/>
              </a:defRPr>
            </a:lvl2pPr>
            <a:lvl3pPr marL="1143000" indent="-228600" eaLnBrk="0" hangingPunct="0">
              <a:defRPr>
                <a:solidFill>
                  <a:srgbClr val="000000"/>
                </a:solidFill>
                <a:latin typeface="Arial" panose="020B0604020202020204" pitchFamily="34" charset="0"/>
              </a:defRPr>
            </a:lvl3pPr>
            <a:lvl4pPr marL="1600200" indent="-228600" eaLnBrk="0" hangingPunct="0">
              <a:defRPr>
                <a:solidFill>
                  <a:srgbClr val="000000"/>
                </a:solidFill>
                <a:latin typeface="Arial" panose="020B0604020202020204" pitchFamily="34" charset="0"/>
              </a:defRPr>
            </a:lvl4pPr>
            <a:lvl5pPr marL="2057400" indent="-228600" eaLnBrk="0" hangingPunct="0">
              <a:defRPr>
                <a:solidFill>
                  <a:srgbClr val="000000"/>
                </a:solidFill>
                <a:latin typeface="Arial" panose="020B0604020202020204" pitchFamily="34" charset="0"/>
              </a:defRPr>
            </a:lvl5pPr>
            <a:lvl6pPr marL="2514600" indent="-228600" eaLnBrk="0" fontAlgn="base" hangingPunct="0">
              <a:spcBef>
                <a:spcPct val="0"/>
              </a:spcBef>
              <a:spcAft>
                <a:spcPct val="0"/>
              </a:spcAft>
              <a:defRPr>
                <a:solidFill>
                  <a:srgbClr val="000000"/>
                </a:solidFill>
                <a:latin typeface="Arial" panose="020B0604020202020204" pitchFamily="34" charset="0"/>
              </a:defRPr>
            </a:lvl6pPr>
            <a:lvl7pPr marL="2971800" indent="-228600" eaLnBrk="0" fontAlgn="base" hangingPunct="0">
              <a:spcBef>
                <a:spcPct val="0"/>
              </a:spcBef>
              <a:spcAft>
                <a:spcPct val="0"/>
              </a:spcAft>
              <a:defRPr>
                <a:solidFill>
                  <a:srgbClr val="000000"/>
                </a:solidFill>
                <a:latin typeface="Arial" panose="020B0604020202020204" pitchFamily="34" charset="0"/>
              </a:defRPr>
            </a:lvl7pPr>
            <a:lvl8pPr marL="3429000" indent="-228600" eaLnBrk="0" fontAlgn="base" hangingPunct="0">
              <a:spcBef>
                <a:spcPct val="0"/>
              </a:spcBef>
              <a:spcAft>
                <a:spcPct val="0"/>
              </a:spcAft>
              <a:defRPr>
                <a:solidFill>
                  <a:srgbClr val="000000"/>
                </a:solidFill>
                <a:latin typeface="Arial" panose="020B0604020202020204" pitchFamily="34" charset="0"/>
              </a:defRPr>
            </a:lvl8pPr>
            <a:lvl9pPr marL="3886200" indent="-228600" eaLnBrk="0" fontAlgn="base" hangingPunct="0">
              <a:spcBef>
                <a:spcPct val="0"/>
              </a:spcBef>
              <a:spcAft>
                <a:spcPct val="0"/>
              </a:spcAft>
              <a:defRPr>
                <a:solidFill>
                  <a:srgbClr val="000000"/>
                </a:solidFill>
                <a:latin typeface="Arial" panose="020B0604020202020204" pitchFamily="34" charset="0"/>
              </a:defRPr>
            </a:lvl9pPr>
          </a:lstStyle>
          <a:p>
            <a:pPr algn="ctr" eaLnBrk="1" fontAlgn="base" hangingPunct="1">
              <a:spcBef>
                <a:spcPct val="0"/>
              </a:spcBef>
              <a:spcAft>
                <a:spcPct val="0"/>
              </a:spcAft>
            </a:pPr>
            <a:r>
              <a:rPr lang="zh-CN" altLang="en-US" sz="6600" b="1" dirty="0" smtClean="0">
                <a:solidFill>
                  <a:srgbClr val="FFFF00"/>
                </a:solidFill>
                <a:latin typeface="华文隶书" panose="02010800040101010101" charset="-122"/>
                <a:ea typeface="华文隶书" panose="02010800040101010101" charset="-122"/>
              </a:rPr>
              <a:t>《长恨歌》</a:t>
            </a:r>
            <a:endParaRPr lang="zh-CN" altLang="en-US" sz="6600" b="1" dirty="0">
              <a:solidFill>
                <a:srgbClr val="FFFF00"/>
              </a:solidFill>
              <a:latin typeface="华文隶书" panose="02010800040101010101" charset="-122"/>
              <a:ea typeface="华文隶书" panose="02010800040101010101" charset="-122"/>
            </a:endParaRPr>
          </a:p>
        </p:txBody>
      </p:sp>
      <p:sp>
        <p:nvSpPr>
          <p:cNvPr id="10" name="AutoShape 2"/>
          <p:cNvSpPr>
            <a:spLocks noChangeArrowheads="1"/>
          </p:cNvSpPr>
          <p:nvPr/>
        </p:nvSpPr>
        <p:spPr bwMode="gray">
          <a:xfrm>
            <a:off x="2804428" y="3743267"/>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algn="ctr" eaLnBrk="1" fontAlgn="base" hangingPunct="1">
              <a:spcBef>
                <a:spcPct val="0"/>
              </a:spcBef>
              <a:spcAft>
                <a:spcPct val="0"/>
              </a:spcAft>
            </a:pPr>
            <a:r>
              <a:rPr lang="zh-CN" altLang="en-US" sz="4800" dirty="0" smtClean="0">
                <a:solidFill>
                  <a:srgbClr val="FFFF00"/>
                </a:solidFill>
                <a:latin typeface="华文隶书" panose="02010800040101010101" charset="-122"/>
                <a:ea typeface="华文隶书" panose="02010800040101010101" charset="-122"/>
                <a:sym typeface="宋体" panose="02010600030101010101" pitchFamily="2" charset="-122"/>
              </a:rPr>
              <a:t>重点探究</a:t>
            </a:r>
            <a:endParaRPr lang="zh-CN" altLang="en-US" sz="4800" dirty="0">
              <a:solidFill>
                <a:srgbClr val="FFFF00"/>
              </a:solidFill>
              <a:latin typeface="华文隶书" panose="02010800040101010101" charset="-122"/>
              <a:ea typeface="华文隶书" panose="02010800040101010101" charset="-122"/>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6146"/>
                                        </p:tgtEl>
                                        <p:attrNameLst>
                                          <p:attrName>style.visibility</p:attrName>
                                        </p:attrNameLst>
                                      </p:cBhvr>
                                      <p:to>
                                        <p:strVal val="visible"/>
                                      </p:to>
                                    </p:set>
                                  </p:childTnLst>
                                </p:cTn>
                              </p:par>
                            </p:childTnLst>
                          </p:cTn>
                        </p:par>
                        <p:par>
                          <p:cTn id="12" fill="hold">
                            <p:stCondLst>
                              <p:cond delay="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lide(fromLeft)">
                                      <p:cBhvr>
                                        <p:cTn id="15" dur="500"/>
                                        <p:tgtEl>
                                          <p:spTgt spid="3"/>
                                        </p:tgtEl>
                                      </p:cBhvr>
                                    </p:animEffect>
                                  </p:childTnLst>
                                </p:cTn>
                              </p:par>
                              <p:par>
                                <p:cTn id="16" presetID="26" presetClass="emph" presetSubtype="0" fill="hold" nodeType="withEffect">
                                  <p:stCondLst>
                                    <p:cond delay="0"/>
                                  </p:stCondLst>
                                  <p:childTnLst>
                                    <p:animEffect transition="out" filter="fade">
                                      <p:cBhvr>
                                        <p:cTn id="17" dur="500" tmFilter="0, 0; .2, .5; .8, .5; 1, 0"/>
                                        <p:tgtEl>
                                          <p:spTgt spid="5"/>
                                        </p:tgtEl>
                                      </p:cBhvr>
                                    </p:animEffect>
                                    <p:animScale>
                                      <p:cBhvr>
                                        <p:cTn id="18" dur="250" autoRev="1" fill="hold"/>
                                        <p:tgtEl>
                                          <p:spTgt spid="5"/>
                                        </p:tgtEl>
                                      </p:cBhvr>
                                      <p:by x="105000" y="105000"/>
                                    </p:animScale>
                                  </p:childTnLst>
                                </p:cTn>
                              </p:par>
                            </p:childTnLst>
                          </p:cTn>
                        </p:par>
                        <p:par>
                          <p:cTn id="19" fill="hold">
                            <p:stCondLst>
                              <p:cond delay="50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9"/>
                                        </p:tgtEl>
                                        <p:attrNameLst>
                                          <p:attrName>style.visibility</p:attrName>
                                        </p:attrNameLst>
                                      </p:cBhvr>
                                      <p:to>
                                        <p:strVal val="visible"/>
                                      </p:to>
                                    </p:set>
                                    <p:anim calcmode="discrete" valueType="clr">
                                      <p:cBhvr override="childStyle">
                                        <p:cTn id="22" dur="50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3" dur="500"/>
                                        <p:tgtEl>
                                          <p:spTgt spid="9"/>
                                        </p:tgtEl>
                                        <p:attrNameLst>
                                          <p:attrName>fillcolor</p:attrName>
                                        </p:attrNameLst>
                                      </p:cBhvr>
                                      <p:tavLst>
                                        <p:tav tm="0">
                                          <p:val>
                                            <p:clrVal>
                                              <a:schemeClr val="accent2"/>
                                            </p:clrVal>
                                          </p:val>
                                        </p:tav>
                                        <p:tav tm="50000">
                                          <p:val>
                                            <p:clrVal>
                                              <a:schemeClr val="hlink"/>
                                            </p:clrVal>
                                          </p:val>
                                        </p:tav>
                                      </p:tavLst>
                                    </p:anim>
                                    <p:set>
                                      <p:cBhvr>
                                        <p:cTn id="24" dur="500"/>
                                        <p:tgtEl>
                                          <p:spTgt spid="9"/>
                                        </p:tgtEl>
                                        <p:attrNameLst>
                                          <p:attrName>fill.type</p:attrName>
                                        </p:attrNameLst>
                                      </p:cBhvr>
                                      <p:to>
                                        <p:strVal val="solid"/>
                                      </p:to>
                                    </p:set>
                                  </p:childTnLst>
                                </p:cTn>
                              </p:par>
                            </p:childTnLst>
                          </p:cTn>
                        </p:par>
                        <p:par>
                          <p:cTn id="25" fill="hold">
                            <p:stCondLst>
                              <p:cond delay="200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lide(fromLeft)">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6" grpId="2"/>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P spid="3" grpId="0" bldLvl="0" animBg="1"/>
      <p:bldP spid="9" grpId="0"/>
      <p:bldP spid="10"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9874" name="Object 2"/>
          <p:cNvGraphicFramePr/>
          <p:nvPr/>
        </p:nvGraphicFramePr>
        <p:xfrm>
          <a:off x="1976438" y="954088"/>
          <a:ext cx="8062912" cy="5129212"/>
        </p:xfrm>
        <a:graphic>
          <a:graphicData uri="http://schemas.openxmlformats.org/presentationml/2006/ole">
            <mc:AlternateContent xmlns:mc="http://schemas.openxmlformats.org/markup-compatibility/2006">
              <mc:Choice xmlns:v="urn:schemas-microsoft-com:vml" Requires="v">
                <p:oleObj spid="_x0000_s3124" name="" r:id="rId1" imgW="9185275" imgH="5815330" progId="Word.Document.8">
                  <p:embed/>
                </p:oleObj>
              </mc:Choice>
              <mc:Fallback>
                <p:oleObj name="" r:id="rId1" imgW="9185275" imgH="5815330" progId="Word.Document.8">
                  <p:embed/>
                  <p:pic>
                    <p:nvPicPr>
                      <p:cNvPr id="0" name="图片 3123"/>
                      <p:cNvPicPr/>
                      <p:nvPr/>
                    </p:nvPicPr>
                    <p:blipFill>
                      <a:blip r:embed="rId2"/>
                      <a:stretch>
                        <a:fillRect/>
                      </a:stretch>
                    </p:blipFill>
                    <p:spPr>
                      <a:xfrm>
                        <a:off x="1976438" y="954088"/>
                        <a:ext cx="8062912" cy="5129212"/>
                      </a:xfrm>
                      <a:prstGeom prst="rect">
                        <a:avLst/>
                      </a:prstGeom>
                      <a:noFill/>
                      <a:ln w="38100">
                        <a:noFill/>
                        <a:miter/>
                      </a:ln>
                    </p:spPr>
                  </p:pic>
                </p:oleObj>
              </mc:Fallback>
            </mc:AlternateContent>
          </a:graphicData>
        </a:graphic>
      </p:graphicFrame>
      <p:graphicFrame>
        <p:nvGraphicFramePr>
          <p:cNvPr id="79875" name="Object 3"/>
          <p:cNvGraphicFramePr/>
          <p:nvPr/>
        </p:nvGraphicFramePr>
        <p:xfrm>
          <a:off x="2070100" y="3213100"/>
          <a:ext cx="8150225" cy="2355850"/>
        </p:xfrm>
        <a:graphic>
          <a:graphicData uri="http://schemas.openxmlformats.org/presentationml/2006/ole">
            <mc:AlternateContent xmlns:mc="http://schemas.openxmlformats.org/markup-compatibility/2006">
              <mc:Choice xmlns:v="urn:schemas-microsoft-com:vml" Requires="v">
                <p:oleObj spid="_x0000_s3131" name="" r:id="rId3" imgW="9585960" imgH="2784475" progId="Word.Document.8">
                  <p:embed/>
                </p:oleObj>
              </mc:Choice>
              <mc:Fallback>
                <p:oleObj name="" r:id="rId3" imgW="9585960" imgH="2784475" progId="Word.Document.8">
                  <p:embed/>
                  <p:pic>
                    <p:nvPicPr>
                      <p:cNvPr id="0" name="图片 3130"/>
                      <p:cNvPicPr/>
                      <p:nvPr/>
                    </p:nvPicPr>
                    <p:blipFill>
                      <a:blip r:embed="rId4"/>
                      <a:stretch>
                        <a:fillRect/>
                      </a:stretch>
                    </p:blipFill>
                    <p:spPr>
                      <a:xfrm>
                        <a:off x="2070100" y="3213100"/>
                        <a:ext cx="8150225" cy="235585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wipe(down)">
                                      <p:cBhvr>
                                        <p:cTn id="7" dur="500"/>
                                        <p:tgtEl>
                                          <p:spTgt spid="798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79875"/>
                                        </p:tgtEl>
                                        <p:attrNameLst>
                                          <p:attrName>style.visibility</p:attrName>
                                        </p:attrNameLst>
                                      </p:cBhvr>
                                      <p:to>
                                        <p:strVal val="visible"/>
                                      </p:to>
                                    </p:set>
                                    <p:anim calcmode="lin" valueType="num">
                                      <p:cBhvr additive="base">
                                        <p:cTn id="12" dur="500" fill="hold"/>
                                        <p:tgtEl>
                                          <p:spTgt spid="79875"/>
                                        </p:tgtEl>
                                        <p:attrNameLst>
                                          <p:attrName>ppt_x</p:attrName>
                                        </p:attrNameLst>
                                      </p:cBhvr>
                                      <p:tavLst>
                                        <p:tav tm="0">
                                          <p:val>
                                            <p:strVal val="#ppt_x"/>
                                          </p:val>
                                        </p:tav>
                                        <p:tav tm="100000">
                                          <p:val>
                                            <p:strVal val="#ppt_x"/>
                                          </p:val>
                                        </p:tav>
                                      </p:tavLst>
                                    </p:anim>
                                    <p:anim calcmode="lin" valueType="num">
                                      <p:cBhvr additive="base">
                                        <p:cTn id="13" dur="500" fill="hold"/>
                                        <p:tgtEl>
                                          <p:spTgt spid="7987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占位符 22529"/>
          <p:cNvSpPr/>
          <p:nvPr>
            <p:ph type="body" idx="1"/>
          </p:nvPr>
        </p:nvSpPr>
        <p:spPr>
          <a:xfrm>
            <a:off x="1857375" y="1196975"/>
            <a:ext cx="8477250" cy="4692650"/>
          </a:xfrm>
          <a:solidFill>
            <a:srgbClr val="FFFFFF"/>
          </a:solidFill>
          <a:ln>
            <a:solidFill>
              <a:schemeClr val="bg1"/>
            </a:solidFill>
          </a:ln>
        </p:spPr>
        <p:txBody>
          <a:bodyPr/>
          <a:p>
            <a:pPr>
              <a:buClr>
                <a:schemeClr val="accent1"/>
              </a:buClr>
              <a:buNone/>
            </a:pPr>
            <a:r>
              <a:rPr lang="en-US" altLang="zh-CN" sz="2800" b="1">
                <a:latin typeface="Times New Roman" panose="02020603050405020304" pitchFamily="18" charset="0"/>
                <a:ea typeface="宋体" panose="02010600030101010101" pitchFamily="2" charset="-122"/>
              </a:rPr>
              <a:t>2</a:t>
            </a:r>
            <a:r>
              <a:rPr lang="zh-CN" altLang="en-US" sz="2800" b="1" dirty="0">
                <a:latin typeface="Times New Roman" panose="02020603050405020304" pitchFamily="18" charset="0"/>
                <a:ea typeface="宋体" panose="02010600030101010101" pitchFamily="2" charset="-122"/>
              </a:rPr>
              <a:t>．在诗歌的结尾部分，描写仙境中杨贵妃的形象，采用的是什么艺术手法？</a:t>
            </a:r>
            <a:endParaRPr lang="zh-CN" altLang="en-US" sz="2800" b="1" dirty="0">
              <a:latin typeface="Times New Roman" panose="02020603050405020304" pitchFamily="18" charset="0"/>
              <a:ea typeface="黑体" panose="02010609060101010101" pitchFamily="49" charset="-122"/>
            </a:endParaRPr>
          </a:p>
          <a:p>
            <a:pPr>
              <a:buClr>
                <a:schemeClr val="accent1"/>
              </a:buClr>
              <a:buNone/>
            </a:pPr>
            <a:r>
              <a:rPr lang="zh-CN" altLang="en-US" sz="2800" b="1" dirty="0">
                <a:latin typeface="Times New Roman" panose="02020603050405020304" pitchFamily="18" charset="0"/>
                <a:ea typeface="黑体" panose="02010609060101010101" pitchFamily="49" charset="-122"/>
              </a:rPr>
              <a:t>对应考点：</a:t>
            </a:r>
            <a:r>
              <a:rPr lang="zh-CN" altLang="en-US" sz="2800" b="1" dirty="0">
                <a:latin typeface="Times New Roman" panose="02020603050405020304" pitchFamily="18" charset="0"/>
                <a:ea typeface="宋体" panose="02010600030101010101" pitchFamily="2" charset="-122"/>
              </a:rPr>
              <a:t>鉴赏诗歌的表达技巧。</a:t>
            </a:r>
            <a:endParaRPr lang="zh-CN" altLang="en-US" sz="2800" b="1" dirty="0">
              <a:solidFill>
                <a:srgbClr val="FF00FF"/>
              </a:solidFill>
              <a:latin typeface="Times New Roman" panose="02020603050405020304" pitchFamily="18" charset="0"/>
              <a:ea typeface="黑体" panose="02010609060101010101" pitchFamily="49" charset="-122"/>
            </a:endParaRPr>
          </a:p>
          <a:p>
            <a:pPr>
              <a:buClr>
                <a:schemeClr val="accent1"/>
              </a:buClr>
              <a:buNone/>
            </a:pPr>
            <a:r>
              <a:rPr lang="zh-CN" altLang="en-US" sz="2800" b="1" dirty="0">
                <a:solidFill>
                  <a:srgbClr val="FF00FF"/>
                </a:solidFill>
                <a:latin typeface="Times New Roman" panose="02020603050405020304" pitchFamily="18" charset="0"/>
                <a:ea typeface="黑体" panose="02010609060101010101" pitchFamily="49" charset="-122"/>
              </a:rPr>
              <a:t>提示：</a:t>
            </a:r>
            <a:r>
              <a:rPr lang="zh-CN" altLang="en-US" sz="2800" b="1" dirty="0">
                <a:latin typeface="Times New Roman" panose="02020603050405020304" pitchFamily="18" charset="0"/>
                <a:ea typeface="仿宋_GB2312" panose="02010609030101010101" pitchFamily="49" charset="-122"/>
              </a:rPr>
              <a:t>结合艺术手法和诗歌的情节内容作答。</a:t>
            </a:r>
            <a:endParaRPr lang="zh-CN" altLang="en-US" sz="2800" b="1" dirty="0">
              <a:latin typeface="Times New Roman" panose="02020603050405020304" pitchFamily="18" charset="0"/>
              <a:ea typeface="宋体" panose="02010600030101010101" pitchFamily="2" charset="-122"/>
            </a:endParaRPr>
          </a:p>
          <a:p>
            <a:pPr>
              <a:buClr>
                <a:schemeClr val="accent1"/>
              </a:buClr>
              <a:buNone/>
            </a:pPr>
            <a:r>
              <a:rPr lang="en-US" altLang="zh-CN" sz="2800" b="1">
                <a:latin typeface="Times New Roman" panose="02020603050405020304" pitchFamily="18" charset="0"/>
                <a:ea typeface="宋体" panose="02010600030101010101" pitchFamily="2" charset="-122"/>
              </a:rPr>
              <a:t>______________________________________________</a:t>
            </a:r>
            <a:endParaRPr lang="en-US" altLang="zh-CN" sz="2800" b="1">
              <a:latin typeface="Times New Roman" panose="02020603050405020304" pitchFamily="18" charset="0"/>
              <a:ea typeface="宋体" panose="02010600030101010101" pitchFamily="2" charset="-122"/>
            </a:endParaRPr>
          </a:p>
          <a:p>
            <a:pPr>
              <a:buClr>
                <a:schemeClr val="accent1"/>
              </a:buClr>
              <a:buNone/>
            </a:pPr>
            <a:r>
              <a:rPr lang="zh-CN" altLang="en-US" sz="2800" b="1" dirty="0">
                <a:solidFill>
                  <a:srgbClr val="FF0000"/>
                </a:solidFill>
                <a:latin typeface="Times New Roman" panose="02020603050405020304" pitchFamily="18" charset="0"/>
                <a:ea typeface="黑体" panose="02010609060101010101" pitchFamily="49" charset="-122"/>
              </a:rPr>
              <a:t>【答案</a:t>
            </a:r>
            <a:r>
              <a:rPr lang="zh-CN" altLang="en-US" sz="2800" b="1">
                <a:solidFill>
                  <a:srgbClr val="FF0000"/>
                </a:solidFill>
                <a:latin typeface="Times New Roman" panose="02020603050405020304" pitchFamily="18" charset="0"/>
                <a:ea typeface="黑体" panose="02010609060101010101" pitchFamily="49" charset="-122"/>
              </a:rPr>
              <a:t>】</a:t>
            </a:r>
            <a:r>
              <a:rPr lang="zh-CN" altLang="en-US" sz="2800" b="1" dirty="0">
                <a:latin typeface="Times New Roman" panose="02020603050405020304" pitchFamily="18" charset="0"/>
                <a:ea typeface="宋体" panose="02010600030101010101" pitchFamily="2" charset="-122"/>
              </a:rPr>
              <a:t>诗人采用的是浪漫主义的艺术手法。在海上虚无缥缈的仙山上，杨贵妃殷勤迎接汉家的使者，含情脉脉，托物寄词，重申前誓，照应唐玄宗对她的思念，进一步深化、渲染了</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长恨</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的主题。</a:t>
            </a:r>
            <a:r>
              <a:rPr lang="zh-CN" altLang="en-US" sz="2800" b="1" dirty="0">
                <a:ea typeface="宋体" panose="02010600030101010101" pitchFamily="2" charset="-122"/>
              </a:rPr>
              <a:t> </a:t>
            </a:r>
            <a:endParaRPr lang="zh-CN" altLang="en-US" sz="2800" b="1" dirty="0">
              <a:ea typeface="宋体" panose="02010600030101010101" pitchFamily="2" charset="-122"/>
            </a:endParaRPr>
          </a:p>
        </p:txBody>
      </p:sp>
    </p:spTree>
  </p:cSld>
  <p:clrMapOvr>
    <a:masterClrMapping/>
  </p:clrMapOvr>
  <p:transition>
    <p:zoom/>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占位符 23553"/>
          <p:cNvSpPr/>
          <p:nvPr>
            <p:ph type="body" idx="1"/>
          </p:nvPr>
        </p:nvSpPr>
        <p:spPr>
          <a:xfrm>
            <a:off x="366395" y="621030"/>
            <a:ext cx="11387455" cy="5522595"/>
          </a:xfrm>
          <a:solidFill>
            <a:srgbClr val="FFFFFF"/>
          </a:solidFill>
          <a:ln>
            <a:solidFill>
              <a:schemeClr val="bg1"/>
            </a:solidFill>
          </a:ln>
        </p:spPr>
        <p:txBody>
          <a:bodyPr/>
          <a:p>
            <a:pPr latinLnBrk="0">
              <a:lnSpc>
                <a:spcPts val="4260"/>
              </a:lnSpc>
              <a:spcBef>
                <a:spcPts val="0"/>
              </a:spcBef>
              <a:buClr>
                <a:schemeClr val="accent1"/>
              </a:buClr>
              <a:buNone/>
            </a:pPr>
            <a:r>
              <a:rPr lang="en-US" altLang="zh-CN" sz="2800" b="1">
                <a:latin typeface="Times New Roman" panose="02020603050405020304" pitchFamily="18" charset="0"/>
                <a:ea typeface="宋体" panose="02010600030101010101" pitchFamily="2" charset="-122"/>
              </a:rPr>
              <a:t>3</a:t>
            </a:r>
            <a:r>
              <a:rPr lang="zh-CN" altLang="en-US" sz="2800" b="1" dirty="0">
                <a:latin typeface="Times New Roman" panose="02020603050405020304" pitchFamily="18" charset="0"/>
                <a:ea typeface="宋体" panose="02010600030101010101" pitchFamily="2" charset="-122"/>
              </a:rPr>
              <a:t>．诗中的杨贵妃是怎样的人物形象？</a:t>
            </a:r>
            <a:endParaRPr lang="zh-CN" altLang="en-US" sz="2800" b="1" dirty="0">
              <a:latin typeface="Times New Roman" panose="02020603050405020304" pitchFamily="18" charset="0"/>
              <a:ea typeface="黑体" panose="02010609060101010101" pitchFamily="49" charset="-122"/>
            </a:endParaRPr>
          </a:p>
          <a:p>
            <a:pPr latinLnBrk="0">
              <a:lnSpc>
                <a:spcPts val="4260"/>
              </a:lnSpc>
              <a:spcBef>
                <a:spcPts val="0"/>
              </a:spcBef>
              <a:buClr>
                <a:schemeClr val="accent1"/>
              </a:buClr>
              <a:buNone/>
            </a:pPr>
            <a:r>
              <a:rPr lang="zh-CN" altLang="en-US" sz="2800" b="1" dirty="0">
                <a:latin typeface="Times New Roman" panose="02020603050405020304" pitchFamily="18" charset="0"/>
                <a:ea typeface="黑体" panose="02010609060101010101" pitchFamily="49" charset="-122"/>
              </a:rPr>
              <a:t>对应考点：</a:t>
            </a:r>
            <a:r>
              <a:rPr lang="zh-CN" altLang="en-US" sz="2800" b="1" dirty="0">
                <a:latin typeface="Times New Roman" panose="02020603050405020304" pitchFamily="18" charset="0"/>
                <a:ea typeface="宋体" panose="02010600030101010101" pitchFamily="2" charset="-122"/>
              </a:rPr>
              <a:t>鉴赏诗歌的人物形象。</a:t>
            </a:r>
            <a:endParaRPr lang="zh-CN" altLang="en-US" sz="2800" b="1" dirty="0">
              <a:solidFill>
                <a:srgbClr val="FF00FF"/>
              </a:solidFill>
              <a:latin typeface="Times New Roman" panose="02020603050405020304" pitchFamily="18" charset="0"/>
              <a:ea typeface="黑体" panose="02010609060101010101" pitchFamily="49" charset="-122"/>
            </a:endParaRPr>
          </a:p>
          <a:p>
            <a:pPr latinLnBrk="0">
              <a:lnSpc>
                <a:spcPts val="4260"/>
              </a:lnSpc>
              <a:spcBef>
                <a:spcPts val="0"/>
              </a:spcBef>
              <a:buClr>
                <a:schemeClr val="accent1"/>
              </a:buClr>
              <a:buNone/>
            </a:pPr>
            <a:r>
              <a:rPr lang="zh-CN" altLang="en-US" sz="2800" b="1" dirty="0">
                <a:solidFill>
                  <a:srgbClr val="FF00FF"/>
                </a:solidFill>
                <a:latin typeface="Times New Roman" panose="02020603050405020304" pitchFamily="18" charset="0"/>
                <a:ea typeface="黑体" panose="02010609060101010101" pitchFamily="49" charset="-122"/>
              </a:rPr>
              <a:t>提示：</a:t>
            </a:r>
            <a:r>
              <a:rPr lang="zh-CN" altLang="en-US" sz="2800" b="1" dirty="0">
                <a:latin typeface="Times New Roman" panose="02020603050405020304" pitchFamily="18" charset="0"/>
                <a:ea typeface="仿宋_GB2312" panose="02010609030101010101" pitchFamily="49" charset="-122"/>
              </a:rPr>
              <a:t>结合诗歌的内容作答。</a:t>
            </a:r>
            <a:endParaRPr lang="zh-CN" altLang="en-US" sz="2800" b="1" dirty="0">
              <a:latin typeface="Times New Roman" panose="02020603050405020304" pitchFamily="18" charset="0"/>
              <a:ea typeface="宋体" panose="02010600030101010101" pitchFamily="2" charset="-122"/>
            </a:endParaRPr>
          </a:p>
          <a:p>
            <a:pPr latinLnBrk="0">
              <a:lnSpc>
                <a:spcPts val="4260"/>
              </a:lnSpc>
              <a:spcBef>
                <a:spcPts val="0"/>
              </a:spcBef>
              <a:buClr>
                <a:schemeClr val="accent1"/>
              </a:buClr>
              <a:buNone/>
            </a:pPr>
            <a:r>
              <a:rPr lang="zh-CN" altLang="en-US" sz="2800" b="1" dirty="0">
                <a:solidFill>
                  <a:srgbClr val="FF0000"/>
                </a:solidFill>
                <a:latin typeface="Times New Roman" panose="02020603050405020304" pitchFamily="18" charset="0"/>
                <a:ea typeface="黑体" panose="02010609060101010101" pitchFamily="49" charset="-122"/>
              </a:rPr>
              <a:t>【答案</a:t>
            </a:r>
            <a:r>
              <a:rPr lang="zh-CN" altLang="en-US" sz="2800" b="1">
                <a:solidFill>
                  <a:srgbClr val="FF0000"/>
                </a:solidFill>
                <a:latin typeface="Times New Roman" panose="02020603050405020304" pitchFamily="18" charset="0"/>
                <a:ea typeface="黑体" panose="02010609060101010101" pitchFamily="49" charset="-122"/>
              </a:rPr>
              <a:t>】</a:t>
            </a:r>
            <a:r>
              <a:rPr lang="zh-CN" altLang="en-US" sz="2800" b="1" dirty="0">
                <a:latin typeface="Times New Roman" panose="02020603050405020304" pitchFamily="18" charset="0"/>
                <a:ea typeface="宋体" panose="02010600030101010101" pitchFamily="2" charset="-122"/>
              </a:rPr>
              <a:t>在诗中，杨贵妃是一个忠于爱情的美丽女子形象。在仙境中，她已位列仙班，但她仍不高兴，</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玉容寂寞泪阑干，梨花一枝春带雨</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。她的内心是凄苦、悲怨的，她不能忘记过去的美好爱情。她临别赠给使者一半钗、一扇盒，让他交给玄宗，以表达她坚定不移的信念，</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天上人间会相见</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，并希望玄宗牢记他们的誓言：</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在天愿作比翼鸟，在地愿为连理枝。</a:t>
            </a:r>
            <a:r>
              <a:rPr lang="zh-CN" altLang="en-US" sz="2800" b="1" dirty="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这些描述充分展示了杨贵妃对爱情的忠贞不渝。</a:t>
            </a:r>
            <a:endParaRPr lang="zh-CN" altLang="en-US" sz="2800" b="1" dirty="0">
              <a:latin typeface="Times New Roman" panose="02020603050405020304" pitchFamily="18"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4">
                                            <p:txEl>
                                              <p:charRg st="98" end="283"/>
                                            </p:txEl>
                                          </p:spTgt>
                                        </p:tgtEl>
                                        <p:attrNameLst>
                                          <p:attrName>style.visibility</p:attrName>
                                        </p:attrNameLst>
                                      </p:cBhvr>
                                      <p:to>
                                        <p:strVal val="visible"/>
                                      </p:to>
                                    </p:set>
                                    <p:animEffect transition="in" filter="blinds(horizontal)">
                                      <p:cBhvr>
                                        <p:cTn id="7" dur="500"/>
                                        <p:tgtEl>
                                          <p:spTgt spid="23554">
                                            <p:txEl>
                                              <p:charRg st="98" end="2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AutoShape 2"/>
          <p:cNvSpPr/>
          <p:nvPr/>
        </p:nvSpPr>
        <p:spPr>
          <a:xfrm>
            <a:off x="178435" y="2998470"/>
            <a:ext cx="2232025" cy="1250315"/>
          </a:xfrm>
          <a:prstGeom prst="wedgeRoundRectCallout">
            <a:avLst>
              <a:gd name="adj1" fmla="val 112503"/>
              <a:gd name="adj2" fmla="val -41772"/>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足见诗人行色匆匆</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5" name="AutoShape 3"/>
          <p:cNvSpPr/>
          <p:nvPr/>
        </p:nvSpPr>
        <p:spPr>
          <a:xfrm>
            <a:off x="389890" y="4248785"/>
            <a:ext cx="2225040" cy="746125"/>
          </a:xfrm>
          <a:prstGeom prst="wedgeRoundRectCallout">
            <a:avLst>
              <a:gd name="adj1" fmla="val 151969"/>
              <a:gd name="adj2" fmla="val -70936"/>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爱赏之深</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6" name="AutoShape 4"/>
          <p:cNvSpPr/>
          <p:nvPr/>
        </p:nvSpPr>
        <p:spPr>
          <a:xfrm>
            <a:off x="8859520" y="4274185"/>
            <a:ext cx="3200400" cy="720725"/>
          </a:xfrm>
          <a:prstGeom prst="wedgeRoundRectCallout">
            <a:avLst>
              <a:gd name="adj1" fmla="val -105738"/>
              <a:gd name="adj2" fmla="val -79691"/>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霜染枫叶之美</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7" name="AutoShape 5"/>
          <p:cNvSpPr/>
          <p:nvPr/>
        </p:nvSpPr>
        <p:spPr>
          <a:xfrm>
            <a:off x="9459595" y="895985"/>
            <a:ext cx="2248535" cy="1151255"/>
          </a:xfrm>
          <a:prstGeom prst="wedgeRoundRectCallout">
            <a:avLst>
              <a:gd name="adj1" fmla="val -190751"/>
              <a:gd name="adj2" fmla="val 62686"/>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3600" b="1" dirty="0">
                <a:solidFill>
                  <a:srgbClr val="000099"/>
                </a:solidFill>
                <a:latin typeface="Garamond" panose="02020404030301010803" pitchFamily="18" charset="0"/>
                <a:ea typeface="华文中宋" panose="02010600040101010101" pitchFamily="2" charset="-122"/>
              </a:rPr>
              <a:t>蕴含停与行的矛盾</a:t>
            </a:r>
            <a:endParaRPr lang="zh-CN" altLang="en-US" sz="3600" b="1" dirty="0">
              <a:solidFill>
                <a:srgbClr val="000099"/>
              </a:solidFill>
              <a:latin typeface="Garamond" panose="02020404030301010803" pitchFamily="18" charset="0"/>
              <a:ea typeface="华文中宋" panose="02010600040101010101" pitchFamily="2" charset="-122"/>
            </a:endParaRPr>
          </a:p>
        </p:txBody>
      </p:sp>
      <p:sp>
        <p:nvSpPr>
          <p:cNvPr id="8198" name="Rectangle 6"/>
          <p:cNvSpPr/>
          <p:nvPr/>
        </p:nvSpPr>
        <p:spPr>
          <a:xfrm>
            <a:off x="619760" y="4917440"/>
            <a:ext cx="10501630" cy="1322070"/>
          </a:xfrm>
          <a:prstGeom prst="rect">
            <a:avLst/>
          </a:prstGeom>
          <a:noFill/>
          <a:ln w="9525">
            <a:noFill/>
          </a:ln>
        </p:spPr>
        <p:txBody>
          <a:bodyPr wrap="square">
            <a:spAutoFit/>
          </a:bodyPr>
          <a:p>
            <a:r>
              <a:rPr lang="en-US" altLang="zh-CN" sz="3200" b="1">
                <a:solidFill>
                  <a:srgbClr val="A50021"/>
                </a:solidFill>
                <a:latin typeface="Garamond" panose="02020404030301010803" pitchFamily="18" charset="0"/>
                <a:ea typeface="黑体" panose="02010609060101010101" pitchFamily="49" charset="-122"/>
              </a:rPr>
              <a:t>        </a:t>
            </a:r>
            <a:r>
              <a:rPr lang="zh-CN" altLang="en-US" sz="2400" b="1" dirty="0">
                <a:solidFill>
                  <a:srgbClr val="FF0000"/>
                </a:solidFill>
                <a:latin typeface="Garamond" panose="02020404030301010803" pitchFamily="18" charset="0"/>
                <a:ea typeface="黑体" panose="02010609060101010101" pitchFamily="49" charset="-122"/>
              </a:rPr>
              <a:t>《山行》是唐代诗人杜牧创作的一首诗。此诗描绘秋日山行所见的景色，展现出一幅动人的山林秋色图，山路、人家、白云、红叶，构成一幅和谐统一的画面，表现了作者的高怀逸兴和豪荡思致。</a:t>
            </a:r>
            <a:endParaRPr lang="zh-CN" altLang="en-US" sz="2400" b="1" dirty="0">
              <a:solidFill>
                <a:srgbClr val="FF0000"/>
              </a:solidFill>
              <a:latin typeface="Garamond" panose="02020404030301010803" pitchFamily="18" charset="0"/>
              <a:ea typeface="黑体" panose="02010609060101010101" pitchFamily="49" charset="-122"/>
            </a:endParaRPr>
          </a:p>
        </p:txBody>
      </p:sp>
      <p:sp>
        <p:nvSpPr>
          <p:cNvPr id="8200" name="Rectangle 8"/>
          <p:cNvSpPr/>
          <p:nvPr/>
        </p:nvSpPr>
        <p:spPr>
          <a:xfrm>
            <a:off x="2541270" y="1778635"/>
            <a:ext cx="6658610" cy="2338070"/>
          </a:xfrm>
          <a:prstGeom prst="rect">
            <a:avLst/>
          </a:prstGeom>
          <a:noFill/>
          <a:ln w="9525">
            <a:noFill/>
          </a:ln>
        </p:spPr>
        <p:txBody>
          <a:bodyPr wrap="square">
            <a:spAutoFit/>
          </a:bodyPr>
          <a:p>
            <a:pPr algn="ctr"/>
            <a:r>
              <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山行</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【作者】杜牧 【朝代】唐 译文对照</a:t>
            </a:r>
            <a:endParaRPr sz="3200" b="1">
              <a:solidFill>
                <a:schemeClr val="accent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远上寒山石径斜，</a:t>
            </a:r>
            <a:r>
              <a:rPr sz="3200" b="1">
                <a:solidFill>
                  <a:schemeClr val="accent6">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白云生处有人家。</a:t>
            </a:r>
            <a:endPar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停车坐爱枫林晚，</a:t>
            </a:r>
            <a:r>
              <a:rPr sz="3200" b="1">
                <a:solidFill>
                  <a:schemeClr val="accent6">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霜叶红于二月花。</a:t>
            </a:r>
            <a:endParaRPr sz="3200" b="1">
              <a:solidFill>
                <a:schemeClr val="accent6">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AutoShape 2"/>
          <p:cNvSpPr/>
          <p:nvPr/>
        </p:nvSpPr>
        <p:spPr>
          <a:xfrm>
            <a:off x="86995" y="816610"/>
            <a:ext cx="3655060" cy="1100455"/>
          </a:xfrm>
          <a:prstGeom prst="wedgeRoundRectCallout">
            <a:avLst>
              <a:gd name="adj1" fmla="val 60100"/>
              <a:gd name="adj2" fmla="val 114281"/>
              <a:gd name="adj3" fmla="val 16667"/>
            </a:avLst>
          </a:prstGeom>
          <a:blipFill rotWithShape="1">
            <a:blip r:embed="rId1"/>
          </a:blipFill>
          <a:ln w="9525" cap="flat" cmpd="sng">
            <a:solidFill>
              <a:srgbClr val="000000"/>
            </a:solidFill>
            <a:prstDash val="solid"/>
            <a:miter/>
            <a:headEnd type="none" w="med" len="med"/>
            <a:tailEnd type="none" w="med" len="med"/>
          </a:ln>
        </p:spPr>
        <p:txBody>
          <a:bodyPr/>
          <a:p>
            <a:pPr algn="ctr"/>
            <a:r>
              <a:rPr lang="zh-CN" altLang="en-US" sz="2800" b="1" dirty="0">
                <a:solidFill>
                  <a:srgbClr val="FF0000"/>
                </a:solidFill>
                <a:latin typeface="Garamond" panose="02020404030301010803" pitchFamily="18" charset="0"/>
                <a:ea typeface="华文中宋" panose="02010600040101010101" pitchFamily="2" charset="-122"/>
              </a:rPr>
              <a:t>路途之远，气候之寒，山径之险，天色之晚</a:t>
            </a:r>
            <a:endParaRPr lang="zh-CN" altLang="en-US" sz="2800" b="1" dirty="0">
              <a:solidFill>
                <a:srgbClr val="FF0000"/>
              </a:solidFill>
              <a:latin typeface="Garamond" panose="02020404030301010803" pitchFamily="18" charset="0"/>
              <a:ea typeface="华文中宋" panose="02010600040101010101" pitchFamily="2" charset="-122"/>
            </a:endParaRPr>
          </a:p>
        </p:txBody>
      </p:sp>
      <p:sp>
        <p:nvSpPr>
          <p:cNvPr id="4" name="WordArt 7"/>
          <p:cNvSpPr>
            <a:spLocks noTextEdit="1"/>
          </p:cNvSpPr>
          <p:nvPr/>
        </p:nvSpPr>
        <p:spPr>
          <a:xfrm>
            <a:off x="4624705" y="816610"/>
            <a:ext cx="2698750" cy="701040"/>
          </a:xfrm>
          <a:prstGeom prst="rect">
            <a:avLst/>
          </a:prstGeom>
          <a:solidFill>
            <a:schemeClr val="accent2">
              <a:lumMod val="60000"/>
              <a:lumOff val="40000"/>
            </a:schemeClr>
          </a:solidFill>
        </p:spPr>
        <p:txBody>
          <a:bodyPr wrap="none" fromWordArt="1">
            <a:prstTxWarp prst="textPlain">
              <a:avLst>
                <a:gd name="adj" fmla="val 50000"/>
              </a:avLst>
            </a:prstTxWarp>
            <a:normAutofit/>
          </a:bodyPr>
          <a:p>
            <a:pPr algn="ctr" eaLnBrk="0" hangingPunct="0"/>
            <a:r>
              <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rPr>
              <a:t>鉴赏示例</a:t>
            </a:r>
            <a:endParaRPr lang="zh-CN" altLang="en-US" sz="3200" b="1">
              <a:ln w="12700" cap="flat" cmpd="sng">
                <a:solidFill>
                  <a:schemeClr val="tx1"/>
                </a:solidFill>
                <a:prstDash val="solid"/>
                <a:headEnd type="none" w="med" len="med"/>
                <a:tailEnd type="none" w="med" len="med"/>
              </a:ln>
              <a:solidFill>
                <a:srgbClr val="FF0000"/>
              </a:solidFill>
              <a:effectLst>
                <a:outerShdw dist="45791" dir="2021404" algn="ctr" rotWithShape="0">
                  <a:srgbClr val="9999FF"/>
                </a:outerShdw>
              </a:effectLst>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1000" fill="hold"/>
                                        <p:tgtEl>
                                          <p:spTgt spid="8194"/>
                                        </p:tgtEl>
                                        <p:attrNameLst>
                                          <p:attrName>ppt_w</p:attrName>
                                        </p:attrNameLst>
                                      </p:cBhvr>
                                      <p:tavLst>
                                        <p:tav tm="0">
                                          <p:val>
                                            <p:strVal val="#ppt_w*0.70"/>
                                          </p:val>
                                        </p:tav>
                                        <p:tav tm="100000">
                                          <p:val>
                                            <p:strVal val="#ppt_w"/>
                                          </p:val>
                                        </p:tav>
                                      </p:tavLst>
                                    </p:anim>
                                    <p:anim calcmode="lin" valueType="num">
                                      <p:cBhvr>
                                        <p:cTn id="14" dur="1000" fill="hold"/>
                                        <p:tgtEl>
                                          <p:spTgt spid="8194"/>
                                        </p:tgtEl>
                                        <p:attrNameLst>
                                          <p:attrName>ppt_h</p:attrName>
                                        </p:attrNameLst>
                                      </p:cBhvr>
                                      <p:tavLst>
                                        <p:tav tm="0">
                                          <p:val>
                                            <p:strVal val="#ppt_h"/>
                                          </p:val>
                                        </p:tav>
                                        <p:tav tm="100000">
                                          <p:val>
                                            <p:strVal val="#ppt_h"/>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5"/>
                                        </p:tgtEl>
                                        <p:attrNameLst>
                                          <p:attrName>style.visibility</p:attrName>
                                        </p:attrNameLst>
                                      </p:cBhvr>
                                      <p:to>
                                        <p:strVal val="visible"/>
                                      </p:to>
                                    </p:set>
                                    <p:anim calcmode="lin" valueType="num">
                                      <p:cBhvr>
                                        <p:cTn id="20" dur="1000" fill="hold"/>
                                        <p:tgtEl>
                                          <p:spTgt spid="8195"/>
                                        </p:tgtEl>
                                        <p:attrNameLst>
                                          <p:attrName>ppt_w</p:attrName>
                                        </p:attrNameLst>
                                      </p:cBhvr>
                                      <p:tavLst>
                                        <p:tav tm="0">
                                          <p:val>
                                            <p:strVal val="#ppt_w*0.70"/>
                                          </p:val>
                                        </p:tav>
                                        <p:tav tm="100000">
                                          <p:val>
                                            <p:strVal val="#ppt_w"/>
                                          </p:val>
                                        </p:tav>
                                      </p:tavLst>
                                    </p:anim>
                                    <p:anim calcmode="lin" valueType="num">
                                      <p:cBhvr>
                                        <p:cTn id="21" dur="1000" fill="hold"/>
                                        <p:tgtEl>
                                          <p:spTgt spid="8195"/>
                                        </p:tgtEl>
                                        <p:attrNameLst>
                                          <p:attrName>ppt_h</p:attrName>
                                        </p:attrNameLst>
                                      </p:cBhvr>
                                      <p:tavLst>
                                        <p:tav tm="0">
                                          <p:val>
                                            <p:strVal val="#ppt_h"/>
                                          </p:val>
                                        </p:tav>
                                        <p:tav tm="100000">
                                          <p:val>
                                            <p:strVal val="#ppt_h"/>
                                          </p:val>
                                        </p:tav>
                                      </p:tavLst>
                                    </p:anim>
                                    <p:animEffect transition="in" filter="fade">
                                      <p:cBhvr>
                                        <p:cTn id="22" dur="1000"/>
                                        <p:tgtEl>
                                          <p:spTgt spid="8195"/>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196"/>
                                        </p:tgtEl>
                                        <p:attrNameLst>
                                          <p:attrName>style.visibility</p:attrName>
                                        </p:attrNameLst>
                                      </p:cBhvr>
                                      <p:to>
                                        <p:strVal val="visible"/>
                                      </p:to>
                                    </p:set>
                                    <p:anim calcmode="lin" valueType="num">
                                      <p:cBhvr>
                                        <p:cTn id="27" dur="1000" fill="hold"/>
                                        <p:tgtEl>
                                          <p:spTgt spid="8196"/>
                                        </p:tgtEl>
                                        <p:attrNameLst>
                                          <p:attrName>ppt_w</p:attrName>
                                        </p:attrNameLst>
                                      </p:cBhvr>
                                      <p:tavLst>
                                        <p:tav tm="0">
                                          <p:val>
                                            <p:strVal val="#ppt_w*0.70"/>
                                          </p:val>
                                        </p:tav>
                                        <p:tav tm="100000">
                                          <p:val>
                                            <p:strVal val="#ppt_w"/>
                                          </p:val>
                                        </p:tav>
                                      </p:tavLst>
                                    </p:anim>
                                    <p:anim calcmode="lin" valueType="num">
                                      <p:cBhvr>
                                        <p:cTn id="28" dur="1000" fill="hold"/>
                                        <p:tgtEl>
                                          <p:spTgt spid="8196"/>
                                        </p:tgtEl>
                                        <p:attrNameLst>
                                          <p:attrName>ppt_h</p:attrName>
                                        </p:attrNameLst>
                                      </p:cBhvr>
                                      <p:tavLst>
                                        <p:tav tm="0">
                                          <p:val>
                                            <p:strVal val="#ppt_h"/>
                                          </p:val>
                                        </p:tav>
                                        <p:tav tm="100000">
                                          <p:val>
                                            <p:strVal val="#ppt_h"/>
                                          </p:val>
                                        </p:tav>
                                      </p:tavLst>
                                    </p:anim>
                                    <p:animEffect transition="in" filter="fade">
                                      <p:cBhvr>
                                        <p:cTn id="29" dur="1000"/>
                                        <p:tgtEl>
                                          <p:spTgt spid="8196"/>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8197"/>
                                        </p:tgtEl>
                                        <p:attrNameLst>
                                          <p:attrName>style.visibility</p:attrName>
                                        </p:attrNameLst>
                                      </p:cBhvr>
                                      <p:to>
                                        <p:strVal val="visible"/>
                                      </p:to>
                                    </p:set>
                                    <p:anim calcmode="lin" valueType="num">
                                      <p:cBhvr>
                                        <p:cTn id="34" dur="1000" fill="hold"/>
                                        <p:tgtEl>
                                          <p:spTgt spid="8197"/>
                                        </p:tgtEl>
                                        <p:attrNameLst>
                                          <p:attrName>ppt_w</p:attrName>
                                        </p:attrNameLst>
                                      </p:cBhvr>
                                      <p:tavLst>
                                        <p:tav tm="0">
                                          <p:val>
                                            <p:strVal val="#ppt_w*0.70"/>
                                          </p:val>
                                        </p:tav>
                                        <p:tav tm="100000">
                                          <p:val>
                                            <p:strVal val="#ppt_w"/>
                                          </p:val>
                                        </p:tav>
                                      </p:tavLst>
                                    </p:anim>
                                    <p:anim calcmode="lin" valueType="num">
                                      <p:cBhvr>
                                        <p:cTn id="35" dur="1000" fill="hold"/>
                                        <p:tgtEl>
                                          <p:spTgt spid="8197"/>
                                        </p:tgtEl>
                                        <p:attrNameLst>
                                          <p:attrName>ppt_h</p:attrName>
                                        </p:attrNameLst>
                                      </p:cBhvr>
                                      <p:tavLst>
                                        <p:tav tm="0">
                                          <p:val>
                                            <p:strVal val="#ppt_h"/>
                                          </p:val>
                                        </p:tav>
                                        <p:tav tm="100000">
                                          <p:val>
                                            <p:strVal val="#ppt_h"/>
                                          </p:val>
                                        </p:tav>
                                      </p:tavLst>
                                    </p:anim>
                                    <p:animEffect transition="in" filter="fade">
                                      <p:cBhvr>
                                        <p:cTn id="36" dur="1000"/>
                                        <p:tgtEl>
                                          <p:spTgt spid="8197"/>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8198"/>
                                        </p:tgtEl>
                                        <p:attrNameLst>
                                          <p:attrName>style.visibility</p:attrName>
                                        </p:attrNameLst>
                                      </p:cBhvr>
                                      <p:to>
                                        <p:strVal val="visible"/>
                                      </p:to>
                                    </p:set>
                                    <p:animEffect transition="in" filter="diamond(in)">
                                      <p:cBhvr>
                                        <p:cTn id="41" dur="1000"/>
                                        <p:tgtEl>
                                          <p:spTgt spid="8198"/>
                                        </p:tgtEl>
                                      </p:cBhvr>
                                    </p:animEffect>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p:cTn id="46" dur="1000" fill="hold"/>
                                        <p:tgtEl>
                                          <p:spTgt spid="2"/>
                                        </p:tgtEl>
                                        <p:attrNameLst>
                                          <p:attrName>ppt_w</p:attrName>
                                        </p:attrNameLst>
                                      </p:cBhvr>
                                      <p:tavLst>
                                        <p:tav tm="0">
                                          <p:val>
                                            <p:strVal val="#ppt_w*0.70"/>
                                          </p:val>
                                        </p:tav>
                                        <p:tav tm="100000">
                                          <p:val>
                                            <p:strVal val="#ppt_w"/>
                                          </p:val>
                                        </p:tav>
                                      </p:tavLst>
                                    </p:anim>
                                    <p:anim calcmode="lin" valueType="num">
                                      <p:cBhvr>
                                        <p:cTn id="47" dur="1000" fill="hold"/>
                                        <p:tgtEl>
                                          <p:spTgt spid="2"/>
                                        </p:tgtEl>
                                        <p:attrNameLst>
                                          <p:attrName>ppt_h</p:attrName>
                                        </p:attrNameLst>
                                      </p:cBhvr>
                                      <p:tavLst>
                                        <p:tav tm="0">
                                          <p:val>
                                            <p:strVal val="#ppt_h"/>
                                          </p:val>
                                        </p:tav>
                                        <p:tav tm="100000">
                                          <p:val>
                                            <p:strVal val="#ppt_h"/>
                                          </p:val>
                                        </p:tav>
                                      </p:tavLst>
                                    </p:anim>
                                    <p:animEffect transition="in" filter="fade">
                                      <p:cBhvr>
                                        <p:cTn id="4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5" grpId="0" bldLvl="0" animBg="1"/>
      <p:bldP spid="8196" grpId="0" bldLvl="0" animBg="1"/>
      <p:bldP spid="8197" grpId="0" bldLvl="0" animBg="1"/>
      <p:bldP spid="8198" grpId="0"/>
      <p:bldP spid="8200" grpId="0"/>
      <p:bldP spid="2"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0658" name="Object 2"/>
          <p:cNvGraphicFramePr/>
          <p:nvPr/>
        </p:nvGraphicFramePr>
        <p:xfrm>
          <a:off x="1976438" y="836613"/>
          <a:ext cx="8062912" cy="5129212"/>
        </p:xfrm>
        <a:graphic>
          <a:graphicData uri="http://schemas.openxmlformats.org/presentationml/2006/ole">
            <mc:AlternateContent xmlns:mc="http://schemas.openxmlformats.org/markup-compatibility/2006">
              <mc:Choice xmlns:v="urn:schemas-microsoft-com:vml" Requires="v">
                <p:oleObj spid="_x0000_s3144" name="" r:id="rId1" imgW="9185275" imgH="5815330" progId="Word.Document.8">
                  <p:embed/>
                </p:oleObj>
              </mc:Choice>
              <mc:Fallback>
                <p:oleObj name="" r:id="rId1" imgW="9185275" imgH="5815330" progId="Word.Document.8">
                  <p:embed/>
                  <p:pic>
                    <p:nvPicPr>
                      <p:cNvPr id="0" name="图片 3143"/>
                      <p:cNvPicPr/>
                      <p:nvPr/>
                    </p:nvPicPr>
                    <p:blipFill>
                      <a:blip r:embed="rId2"/>
                      <a:stretch>
                        <a:fillRect/>
                      </a:stretch>
                    </p:blipFill>
                    <p:spPr>
                      <a:xfrm>
                        <a:off x="1976438" y="836613"/>
                        <a:ext cx="8062912" cy="5129212"/>
                      </a:xfrm>
                      <a:prstGeom prst="rect">
                        <a:avLst/>
                      </a:prstGeom>
                      <a:noFill/>
                      <a:ln w="38100">
                        <a:noFill/>
                        <a:miter/>
                      </a:ln>
                    </p:spPr>
                  </p:pic>
                </p:oleObj>
              </mc:Fallback>
            </mc:AlternateContent>
          </a:graphicData>
        </a:graphic>
      </p:graphicFrame>
      <p:graphicFrame>
        <p:nvGraphicFramePr>
          <p:cNvPr id="70659" name="Object 3"/>
          <p:cNvGraphicFramePr/>
          <p:nvPr/>
        </p:nvGraphicFramePr>
        <p:xfrm>
          <a:off x="2070100" y="3240088"/>
          <a:ext cx="8150225" cy="2713037"/>
        </p:xfrm>
        <a:graphic>
          <a:graphicData uri="http://schemas.openxmlformats.org/presentationml/2006/ole">
            <mc:AlternateContent xmlns:mc="http://schemas.openxmlformats.org/markup-compatibility/2006">
              <mc:Choice xmlns:v="urn:schemas-microsoft-com:vml" Requires="v">
                <p:oleObj spid="_x0000_s3145" name="" r:id="rId3" imgW="9585960" imgH="3205480" progId="Word.Document.8">
                  <p:embed/>
                </p:oleObj>
              </mc:Choice>
              <mc:Fallback>
                <p:oleObj name="" r:id="rId3" imgW="9585960" imgH="3205480" progId="Word.Document.8">
                  <p:embed/>
                  <p:pic>
                    <p:nvPicPr>
                      <p:cNvPr id="0" name="图片 3144"/>
                      <p:cNvPicPr/>
                      <p:nvPr/>
                    </p:nvPicPr>
                    <p:blipFill>
                      <a:blip r:embed="rId4"/>
                      <a:stretch>
                        <a:fillRect/>
                      </a:stretch>
                    </p:blipFill>
                    <p:spPr>
                      <a:xfrm>
                        <a:off x="2070100" y="3240088"/>
                        <a:ext cx="8150225" cy="2713037"/>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diamond(in)">
                                      <p:cBhvr>
                                        <p:cTn id="7" dur="500"/>
                                        <p:tgtEl>
                                          <p:spTgt spid="7065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70659"/>
                                        </p:tgtEl>
                                        <p:attrNameLst>
                                          <p:attrName>style.visibility</p:attrName>
                                        </p:attrNameLst>
                                      </p:cBhvr>
                                      <p:to>
                                        <p:strVal val="visible"/>
                                      </p:to>
                                    </p:set>
                                    <p:anim calcmode="lin" valueType="num">
                                      <p:cBhvr additive="base">
                                        <p:cTn id="12" dur="500" fill="hold"/>
                                        <p:tgtEl>
                                          <p:spTgt spid="70659"/>
                                        </p:tgtEl>
                                        <p:attrNameLst>
                                          <p:attrName>ppt_x</p:attrName>
                                        </p:attrNameLst>
                                      </p:cBhvr>
                                      <p:tavLst>
                                        <p:tav tm="0">
                                          <p:val>
                                            <p:strVal val="#ppt_x"/>
                                          </p:val>
                                        </p:tav>
                                        <p:tav tm="100000">
                                          <p:val>
                                            <p:strVal val="#ppt_x"/>
                                          </p:val>
                                        </p:tav>
                                      </p:tavLst>
                                    </p:anim>
                                    <p:anim calcmode="lin" valueType="num">
                                      <p:cBhvr additive="base">
                                        <p:cTn id="13" dur="500" fill="hold"/>
                                        <p:tgtEl>
                                          <p:spTgt spid="7065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1682" name="Object 2"/>
          <p:cNvGraphicFramePr/>
          <p:nvPr/>
        </p:nvGraphicFramePr>
        <p:xfrm>
          <a:off x="1981200" y="977900"/>
          <a:ext cx="7980363" cy="5187950"/>
        </p:xfrm>
        <a:graphic>
          <a:graphicData uri="http://schemas.openxmlformats.org/presentationml/2006/ole">
            <mc:AlternateContent xmlns:mc="http://schemas.openxmlformats.org/markup-compatibility/2006">
              <mc:Choice xmlns:v="urn:schemas-microsoft-com:vml" Requires="v">
                <p:oleObj spid="_x0000_s3147" name="" r:id="rId1" imgW="9185275" imgH="5979795" progId="Word.Document.8">
                  <p:embed/>
                </p:oleObj>
              </mc:Choice>
              <mc:Fallback>
                <p:oleObj name="" r:id="rId1" imgW="9185275" imgH="5979795" progId="Word.Document.8">
                  <p:embed/>
                  <p:pic>
                    <p:nvPicPr>
                      <p:cNvPr id="0" name="图片 3146"/>
                      <p:cNvPicPr/>
                      <p:nvPr/>
                    </p:nvPicPr>
                    <p:blipFill>
                      <a:blip r:embed="rId2"/>
                      <a:stretch>
                        <a:fillRect/>
                      </a:stretch>
                    </p:blipFill>
                    <p:spPr>
                      <a:xfrm>
                        <a:off x="1981200" y="977900"/>
                        <a:ext cx="7980363" cy="518795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wheel(4)">
                                      <p:cBhvr>
                                        <p:cTn id="7" dur="500"/>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2706" name="Object 2"/>
          <p:cNvGraphicFramePr/>
          <p:nvPr/>
        </p:nvGraphicFramePr>
        <p:xfrm>
          <a:off x="1976438" y="908050"/>
          <a:ext cx="8062912" cy="5129213"/>
        </p:xfrm>
        <a:graphic>
          <a:graphicData uri="http://schemas.openxmlformats.org/presentationml/2006/ole">
            <mc:AlternateContent xmlns:mc="http://schemas.openxmlformats.org/markup-compatibility/2006">
              <mc:Choice xmlns:v="urn:schemas-microsoft-com:vml" Requires="v">
                <p:oleObj spid="_x0000_s3148" name="" r:id="rId1" imgW="9185275" imgH="5815330" progId="Word.Document.8">
                  <p:embed/>
                </p:oleObj>
              </mc:Choice>
              <mc:Fallback>
                <p:oleObj name="" r:id="rId1" imgW="9185275" imgH="5815330" progId="Word.Document.8">
                  <p:embed/>
                  <p:pic>
                    <p:nvPicPr>
                      <p:cNvPr id="0" name="图片 3147"/>
                      <p:cNvPicPr/>
                      <p:nvPr/>
                    </p:nvPicPr>
                    <p:blipFill>
                      <a:blip r:embed="rId2"/>
                      <a:stretch>
                        <a:fillRect/>
                      </a:stretch>
                    </p:blipFill>
                    <p:spPr>
                      <a:xfrm>
                        <a:off x="1976438" y="908050"/>
                        <a:ext cx="8062912" cy="512921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checkerboard(across)">
                                      <p:cBhvr>
                                        <p:cTn id="7" dur="5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3730" name="Object 2"/>
          <p:cNvGraphicFramePr/>
          <p:nvPr/>
        </p:nvGraphicFramePr>
        <p:xfrm>
          <a:off x="1981200" y="1258888"/>
          <a:ext cx="7980363" cy="5049837"/>
        </p:xfrm>
        <a:graphic>
          <a:graphicData uri="http://schemas.openxmlformats.org/presentationml/2006/ole">
            <mc:AlternateContent xmlns:mc="http://schemas.openxmlformats.org/markup-compatibility/2006">
              <mc:Choice xmlns:v="urn:schemas-microsoft-com:vml" Requires="v">
                <p:oleObj spid="_x0000_s3139" name="" r:id="rId1" imgW="9185275" imgH="5815330" progId="Word.Document.8">
                  <p:embed/>
                </p:oleObj>
              </mc:Choice>
              <mc:Fallback>
                <p:oleObj name="" r:id="rId1" imgW="9185275" imgH="5815330" progId="Word.Document.8">
                  <p:embed/>
                  <p:pic>
                    <p:nvPicPr>
                      <p:cNvPr id="0" name="图片 3138"/>
                      <p:cNvPicPr/>
                      <p:nvPr/>
                    </p:nvPicPr>
                    <p:blipFill>
                      <a:blip r:embed="rId2"/>
                      <a:stretch>
                        <a:fillRect/>
                      </a:stretch>
                    </p:blipFill>
                    <p:spPr>
                      <a:xfrm>
                        <a:off x="1981200" y="1258888"/>
                        <a:ext cx="7980363" cy="5049837"/>
                      </a:xfrm>
                      <a:prstGeom prst="rect">
                        <a:avLst/>
                      </a:prstGeom>
                      <a:noFill/>
                      <a:ln w="38100">
                        <a:noFill/>
                        <a:miter/>
                      </a:ln>
                    </p:spPr>
                  </p:pic>
                </p:oleObj>
              </mc:Fallback>
            </mc:AlternateContent>
          </a:graphicData>
        </a:graphic>
      </p:graphicFrame>
      <p:graphicFrame>
        <p:nvGraphicFramePr>
          <p:cNvPr id="73731" name="Object 3"/>
          <p:cNvGraphicFramePr/>
          <p:nvPr/>
        </p:nvGraphicFramePr>
        <p:xfrm>
          <a:off x="2070100" y="3001963"/>
          <a:ext cx="8150225" cy="2713037"/>
        </p:xfrm>
        <a:graphic>
          <a:graphicData uri="http://schemas.openxmlformats.org/presentationml/2006/ole">
            <mc:AlternateContent xmlns:mc="http://schemas.openxmlformats.org/markup-compatibility/2006">
              <mc:Choice xmlns:v="urn:schemas-microsoft-com:vml" Requires="v">
                <p:oleObj spid="_x0000_s3137" name="" r:id="rId3" imgW="9585960" imgH="3205480" progId="Word.Document.8">
                  <p:embed/>
                </p:oleObj>
              </mc:Choice>
              <mc:Fallback>
                <p:oleObj name="" r:id="rId3" imgW="9585960" imgH="3205480" progId="Word.Document.8">
                  <p:embed/>
                  <p:pic>
                    <p:nvPicPr>
                      <p:cNvPr id="0" name="图片 3136"/>
                      <p:cNvPicPr/>
                      <p:nvPr/>
                    </p:nvPicPr>
                    <p:blipFill>
                      <a:blip r:embed="rId4"/>
                      <a:stretch>
                        <a:fillRect/>
                      </a:stretch>
                    </p:blipFill>
                    <p:spPr>
                      <a:xfrm>
                        <a:off x="2070100" y="3001963"/>
                        <a:ext cx="8150225" cy="2713037"/>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3730"/>
                                        </p:tgtEl>
                                        <p:attrNameLst>
                                          <p:attrName>style.visibility</p:attrName>
                                        </p:attrNameLst>
                                      </p:cBhvr>
                                      <p:to>
                                        <p:strVal val="visible"/>
                                      </p:to>
                                    </p:set>
                                    <p:animEffect transition="in" filter="randombar(horizontal)">
                                      <p:cBhvr>
                                        <p:cTn id="7" dur="500"/>
                                        <p:tgtEl>
                                          <p:spTgt spid="737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73731"/>
                                        </p:tgtEl>
                                        <p:attrNameLst>
                                          <p:attrName>style.visibility</p:attrName>
                                        </p:attrNameLst>
                                      </p:cBhvr>
                                      <p:to>
                                        <p:strVal val="visible"/>
                                      </p:to>
                                    </p:set>
                                    <p:anim calcmode="lin" valueType="num">
                                      <p:cBhvr additive="base">
                                        <p:cTn id="12" dur="500" fill="hold"/>
                                        <p:tgtEl>
                                          <p:spTgt spid="73731"/>
                                        </p:tgtEl>
                                        <p:attrNameLst>
                                          <p:attrName>ppt_x</p:attrName>
                                        </p:attrNameLst>
                                      </p:cBhvr>
                                      <p:tavLst>
                                        <p:tav tm="0">
                                          <p:val>
                                            <p:strVal val="#ppt_x"/>
                                          </p:val>
                                        </p:tav>
                                        <p:tav tm="100000">
                                          <p:val>
                                            <p:strVal val="#ppt_x"/>
                                          </p:val>
                                        </p:tav>
                                      </p:tavLst>
                                    </p:anim>
                                    <p:anim calcmode="lin" valueType="num">
                                      <p:cBhvr additive="base">
                                        <p:cTn id="13" dur="500" fill="hold"/>
                                        <p:tgtEl>
                                          <p:spTgt spid="737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4754" name="Object 2"/>
          <p:cNvGraphicFramePr/>
          <p:nvPr/>
        </p:nvGraphicFramePr>
        <p:xfrm>
          <a:off x="1976438" y="963613"/>
          <a:ext cx="8062912" cy="5129212"/>
        </p:xfrm>
        <a:graphic>
          <a:graphicData uri="http://schemas.openxmlformats.org/presentationml/2006/ole">
            <mc:AlternateContent xmlns:mc="http://schemas.openxmlformats.org/markup-compatibility/2006">
              <mc:Choice xmlns:v="urn:schemas-microsoft-com:vml" Requires="v">
                <p:oleObj spid="_x0000_s3138" name="" r:id="rId1" imgW="9185275" imgH="5815330" progId="Word.Document.8">
                  <p:embed/>
                </p:oleObj>
              </mc:Choice>
              <mc:Fallback>
                <p:oleObj name="" r:id="rId1" imgW="9185275" imgH="5815330" progId="Word.Document.8">
                  <p:embed/>
                  <p:pic>
                    <p:nvPicPr>
                      <p:cNvPr id="0" name="图片 3137"/>
                      <p:cNvPicPr/>
                      <p:nvPr/>
                    </p:nvPicPr>
                    <p:blipFill>
                      <a:blip r:embed="rId2"/>
                      <a:stretch>
                        <a:fillRect/>
                      </a:stretch>
                    </p:blipFill>
                    <p:spPr>
                      <a:xfrm>
                        <a:off x="1976438" y="963613"/>
                        <a:ext cx="8062912" cy="5129212"/>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dissolve">
                                      <p:cBhvr>
                                        <p:cTn id="7" dur="500"/>
                                        <p:tgtEl>
                                          <p:spTgt spid="74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5778" name="Object 2"/>
          <p:cNvGraphicFramePr/>
          <p:nvPr/>
        </p:nvGraphicFramePr>
        <p:xfrm>
          <a:off x="1976438" y="963613"/>
          <a:ext cx="8062912" cy="5129212"/>
        </p:xfrm>
        <a:graphic>
          <a:graphicData uri="http://schemas.openxmlformats.org/presentationml/2006/ole">
            <mc:AlternateContent xmlns:mc="http://schemas.openxmlformats.org/markup-compatibility/2006">
              <mc:Choice xmlns:v="urn:schemas-microsoft-com:vml" Requires="v">
                <p:oleObj spid="_x0000_s3140" name="" r:id="rId1" imgW="9185275" imgH="5815330" progId="Word.Document.8">
                  <p:embed/>
                </p:oleObj>
              </mc:Choice>
              <mc:Fallback>
                <p:oleObj name="" r:id="rId1" imgW="9185275" imgH="5815330" progId="Word.Document.8">
                  <p:embed/>
                  <p:pic>
                    <p:nvPicPr>
                      <p:cNvPr id="0" name="图片 3139"/>
                      <p:cNvPicPr/>
                      <p:nvPr/>
                    </p:nvPicPr>
                    <p:blipFill>
                      <a:blip r:embed="rId2"/>
                      <a:stretch>
                        <a:fillRect/>
                      </a:stretch>
                    </p:blipFill>
                    <p:spPr>
                      <a:xfrm>
                        <a:off x="1976438" y="963613"/>
                        <a:ext cx="8062912" cy="5129212"/>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blinds(horizontal)">
                                      <p:cBhvr>
                                        <p:cTn id="7" dur="5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0"/>
          <p:cNvSpPr/>
          <p:nvPr/>
        </p:nvSpPr>
        <p:spPr>
          <a:xfrm>
            <a:off x="842972" y="1160519"/>
            <a:ext cx="7591816" cy="2139315"/>
          </a:xfrm>
          <a:prstGeom prst="rect">
            <a:avLst/>
          </a:prstGeom>
          <a:noFill/>
          <a:ln w="9525">
            <a:noFill/>
          </a:ln>
        </p:spPr>
        <p:txBody>
          <a:bodyPr lIns="108759" tIns="54380" rIns="108759" bIns="54380" anchor="t">
            <a:spAutoFit/>
          </a:bodyPr>
          <a:lstStyle/>
          <a:p>
            <a:pPr defTabSz="1088390" fontAlgn="base">
              <a:spcBef>
                <a:spcPct val="0"/>
              </a:spcBef>
              <a:spcAft>
                <a:spcPct val="0"/>
              </a:spcAft>
            </a:pPr>
            <a:endParaRPr lang="zh-CN" altLang="en-US" sz="3300" b="1" dirty="0">
              <a:solidFill>
                <a:srgbClr val="3D8EC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en-US" altLang="zh-CN"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fontAlgn="base">
              <a:lnSpc>
                <a:spcPct val="150000"/>
              </a:lnSpc>
              <a:spcBef>
                <a:spcPct val="0"/>
              </a:spcBef>
              <a:spcAft>
                <a:spcPct val="0"/>
              </a:spcAft>
            </a:pPr>
            <a:endParaRPr lang="zh-CN" altLang="en-US" sz="3300" b="1" dirty="0">
              <a:solidFill>
                <a:srgbClr val="4F81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29"/>
          <p:cNvSpPr/>
          <p:nvPr/>
        </p:nvSpPr>
        <p:spPr>
          <a:xfrm>
            <a:off x="10511259" y="218099"/>
            <a:ext cx="1187096" cy="430530"/>
          </a:xfrm>
          <a:prstGeom prst="rect">
            <a:avLst/>
          </a:prstGeom>
          <a:noFill/>
          <a:ln w="9525">
            <a:noFill/>
          </a:ln>
        </p:spPr>
        <p:txBody>
          <a:bodyPr wrap="square" lIns="108759" tIns="54380" rIns="108759" bIns="54380" anchor="t">
            <a:spAutoFit/>
          </a:bodyPr>
          <a:lstStyle/>
          <a:p>
            <a:pPr defTabSz="1088390" fontAlgn="base">
              <a:spcBef>
                <a:spcPct val="0"/>
              </a:spcBef>
              <a:spcAft>
                <a:spcPct val="0"/>
              </a:spcAft>
            </a:pPr>
            <a:r>
              <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rPr>
              <a:t>教学</a:t>
            </a:r>
            <a:endParaRPr lang="zh-CN" altLang="en-US" sz="2100" b="1" dirty="0" smtClean="0">
              <a:solidFill>
                <a:srgbClr val="FF6600"/>
              </a:solidFill>
              <a:latin typeface="微软雅黑" panose="020B0503020204020204" pitchFamily="34" charset="-122"/>
              <a:ea typeface="黑体" panose="02010609060101010101" pitchFamily="49" charset="-122"/>
              <a:sym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7439885" y="5984867"/>
            <a:ext cx="816353" cy="612804"/>
          </a:xfrm>
          <a:prstGeom prst="rect">
            <a:avLst/>
          </a:prstGeom>
        </p:spPr>
      </p:pic>
      <p:sp>
        <p:nvSpPr>
          <p:cNvPr id="38915" name="文本框 1"/>
          <p:cNvSpPr txBox="1"/>
          <p:nvPr/>
        </p:nvSpPr>
        <p:spPr>
          <a:xfrm>
            <a:off x="8434792" y="6093111"/>
            <a:ext cx="3692658" cy="430530"/>
          </a:xfrm>
          <a:prstGeom prst="rect">
            <a:avLst/>
          </a:prstGeom>
          <a:noFill/>
          <a:ln w="9525">
            <a:noFill/>
          </a:ln>
        </p:spPr>
        <p:txBody>
          <a:bodyPr wrap="square" lIns="108759" tIns="54380" rIns="108759" bIns="54380" anchor="t">
            <a:spAutoFit/>
          </a:bodyPr>
          <a:lstStyle/>
          <a:p>
            <a:pPr defTabSz="1088390" eaLnBrk="0" fontAlgn="base" hangingPunct="0">
              <a:spcBef>
                <a:spcPct val="0"/>
              </a:spcBef>
              <a:spcAft>
                <a:spcPct val="0"/>
              </a:spcAft>
            </a:pPr>
            <a:r>
              <a:rPr lang="zh-CN" altLang="en-US" sz="2100" b="1" i="1" dirty="0">
                <a:solidFill>
                  <a:srgbClr val="FF0000"/>
                </a:solidFill>
                <a:latin typeface="华文隶书" panose="02010800040101010101" charset="-122"/>
                <a:ea typeface="华文隶书" panose="02010800040101010101" charset="-122"/>
              </a:rPr>
              <a:t>阳光，健康，幸福，绽放</a:t>
            </a:r>
            <a:endParaRPr lang="zh-CN" altLang="en-US" sz="2100" b="1" i="1" dirty="0">
              <a:solidFill>
                <a:srgbClr val="FF0000"/>
              </a:solidFill>
              <a:latin typeface="华文隶书" panose="02010800040101010101" charset="-122"/>
              <a:ea typeface="华文隶书" panose="02010800040101010101" charset="-122"/>
            </a:endParaRPr>
          </a:p>
        </p:txBody>
      </p:sp>
      <p:sp>
        <p:nvSpPr>
          <p:cNvPr id="3" name="AutoShape 2"/>
          <p:cNvSpPr>
            <a:spLocks noChangeArrowheads="1"/>
          </p:cNvSpPr>
          <p:nvPr/>
        </p:nvSpPr>
        <p:spPr bwMode="gray">
          <a:xfrm>
            <a:off x="2803817" y="1968770"/>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grpSp>
        <p:nvGrpSpPr>
          <p:cNvPr id="5" name="Group 3"/>
          <p:cNvGrpSpPr/>
          <p:nvPr/>
        </p:nvGrpSpPr>
        <p:grpSpPr bwMode="auto">
          <a:xfrm>
            <a:off x="2803884" y="1866217"/>
            <a:ext cx="1726655" cy="1511370"/>
            <a:chOff x="1066" y="1298"/>
            <a:chExt cx="862" cy="862"/>
          </a:xfrm>
        </p:grpSpPr>
        <p:sp>
          <p:nvSpPr>
            <p:cNvPr id="6" name="AutoShape 4"/>
            <p:cNvSpPr>
              <a:spLocks noChangeArrowheads="1"/>
            </p:cNvSpPr>
            <p:nvPr/>
          </p:nvSpPr>
          <p:spPr bwMode="gray">
            <a:xfrm>
              <a:off x="1177" y="1394"/>
              <a:ext cx="675" cy="673"/>
            </a:xfrm>
            <a:prstGeom prst="roundRect">
              <a:avLst>
                <a:gd name="adj" fmla="val 11921"/>
              </a:avLst>
            </a:prstGeom>
            <a:gradFill rotWithShape="1">
              <a:gsLst>
                <a:gs pos="0">
                  <a:srgbClr val="0066CC"/>
                </a:gs>
                <a:gs pos="100000">
                  <a:srgbClr val="00478E"/>
                </a:gs>
              </a:gsLst>
              <a:lin ang="5400000" scaled="1"/>
            </a:gradFill>
            <a:ln w="38100">
              <a:solidFill>
                <a:srgbClr val="FFFFFF"/>
              </a:solidFill>
              <a:round/>
            </a:ln>
          </p:spPr>
          <p:txBody>
            <a:bodyPr wrap="none" anchor="ctr"/>
            <a:lstStyle/>
            <a:p>
              <a:pPr fontAlgn="base">
                <a:spcBef>
                  <a:spcPct val="0"/>
                </a:spcBef>
                <a:spcAft>
                  <a:spcPct val="0"/>
                </a:spcAft>
              </a:pPr>
              <a:endParaRPr lang="zh-CN" altLang="zh-CN" sz="2100">
                <a:solidFill>
                  <a:srgbClr val="000000"/>
                </a:solidFill>
                <a:latin typeface="Arial" panose="020B0604020202020204" pitchFamily="34" charset="0"/>
              </a:endParaRPr>
            </a:p>
          </p:txBody>
        </p:sp>
        <p:sp>
          <p:nvSpPr>
            <p:cNvPr id="7" name="Freeform 5"/>
            <p:cNvSpPr/>
            <p:nvPr/>
          </p:nvSpPr>
          <p:spPr bwMode="gray">
            <a:xfrm>
              <a:off x="1219" y="1437"/>
              <a:ext cx="337" cy="3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66CC">
                    <a:gamma/>
                    <a:tint val="54510"/>
                    <a:invGamma/>
                  </a:srgbClr>
                </a:gs>
                <a:gs pos="50000">
                  <a:srgbClr val="0066CC">
                    <a:alpha val="0"/>
                  </a:srgbClr>
                </a:gs>
                <a:gs pos="100000">
                  <a:srgbClr val="0066CC">
                    <a:gamma/>
                    <a:tint val="54510"/>
                    <a:invGamma/>
                  </a:srgbClr>
                </a:gs>
              </a:gsLst>
              <a:lin ang="2700000" scaled="1"/>
            </a:gradFill>
            <a:ln w="0">
              <a:noFill/>
              <a:prstDash val="solid"/>
              <a:round/>
            </a:ln>
          </p:spPr>
          <p:txBody>
            <a:bodyPr/>
            <a:lstStyle/>
            <a:p>
              <a:pPr fontAlgn="base">
                <a:spcBef>
                  <a:spcPct val="0"/>
                </a:spcBef>
                <a:spcAft>
                  <a:spcPct val="0"/>
                </a:spcAft>
                <a:defRPr/>
              </a:pPr>
              <a:endParaRPr lang="zh-CN" altLang="en-US" sz="2100">
                <a:solidFill>
                  <a:srgbClr val="000000"/>
                </a:solidFill>
                <a:latin typeface="Arial" panose="020B0604020202020204" pitchFamily="34" charset="0"/>
              </a:endParaRPr>
            </a:p>
          </p:txBody>
        </p:sp>
        <p:pic>
          <p:nvPicPr>
            <p:cNvPr id="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066" y="1298"/>
              <a:ext cx="862"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 Box 7"/>
          <p:cNvSpPr txBox="1">
            <a:spLocks noChangeArrowheads="1"/>
          </p:cNvSpPr>
          <p:nvPr/>
        </p:nvSpPr>
        <p:spPr bwMode="auto">
          <a:xfrm>
            <a:off x="4080566" y="2251928"/>
            <a:ext cx="5667595"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1" tIns="54371" rIns="108741" bIns="54371">
            <a:spAutoFit/>
          </a:bodyPr>
          <a:lstStyle>
            <a:lvl1pPr eaLnBrk="0" hangingPunct="0">
              <a:defRPr>
                <a:solidFill>
                  <a:srgbClr val="000000"/>
                </a:solidFill>
                <a:latin typeface="Arial" panose="020B0604020202020204" pitchFamily="34" charset="0"/>
              </a:defRPr>
            </a:lvl1pPr>
            <a:lvl2pPr marL="742950" indent="-285750" eaLnBrk="0" hangingPunct="0">
              <a:defRPr>
                <a:solidFill>
                  <a:srgbClr val="000000"/>
                </a:solidFill>
                <a:latin typeface="Arial" panose="020B0604020202020204" pitchFamily="34" charset="0"/>
              </a:defRPr>
            </a:lvl2pPr>
            <a:lvl3pPr marL="1143000" indent="-228600" eaLnBrk="0" hangingPunct="0">
              <a:defRPr>
                <a:solidFill>
                  <a:srgbClr val="000000"/>
                </a:solidFill>
                <a:latin typeface="Arial" panose="020B0604020202020204" pitchFamily="34" charset="0"/>
              </a:defRPr>
            </a:lvl3pPr>
            <a:lvl4pPr marL="1600200" indent="-228600" eaLnBrk="0" hangingPunct="0">
              <a:defRPr>
                <a:solidFill>
                  <a:srgbClr val="000000"/>
                </a:solidFill>
                <a:latin typeface="Arial" panose="020B0604020202020204" pitchFamily="34" charset="0"/>
              </a:defRPr>
            </a:lvl4pPr>
            <a:lvl5pPr marL="2057400" indent="-228600" eaLnBrk="0" hangingPunct="0">
              <a:defRPr>
                <a:solidFill>
                  <a:srgbClr val="000000"/>
                </a:solidFill>
                <a:latin typeface="Arial" panose="020B0604020202020204" pitchFamily="34" charset="0"/>
              </a:defRPr>
            </a:lvl5pPr>
            <a:lvl6pPr marL="2514600" indent="-228600" eaLnBrk="0" fontAlgn="base" hangingPunct="0">
              <a:spcBef>
                <a:spcPct val="0"/>
              </a:spcBef>
              <a:spcAft>
                <a:spcPct val="0"/>
              </a:spcAft>
              <a:defRPr>
                <a:solidFill>
                  <a:srgbClr val="000000"/>
                </a:solidFill>
                <a:latin typeface="Arial" panose="020B0604020202020204" pitchFamily="34" charset="0"/>
              </a:defRPr>
            </a:lvl6pPr>
            <a:lvl7pPr marL="2971800" indent="-228600" eaLnBrk="0" fontAlgn="base" hangingPunct="0">
              <a:spcBef>
                <a:spcPct val="0"/>
              </a:spcBef>
              <a:spcAft>
                <a:spcPct val="0"/>
              </a:spcAft>
              <a:defRPr>
                <a:solidFill>
                  <a:srgbClr val="000000"/>
                </a:solidFill>
                <a:latin typeface="Arial" panose="020B0604020202020204" pitchFamily="34" charset="0"/>
              </a:defRPr>
            </a:lvl7pPr>
            <a:lvl8pPr marL="3429000" indent="-228600" eaLnBrk="0" fontAlgn="base" hangingPunct="0">
              <a:spcBef>
                <a:spcPct val="0"/>
              </a:spcBef>
              <a:spcAft>
                <a:spcPct val="0"/>
              </a:spcAft>
              <a:defRPr>
                <a:solidFill>
                  <a:srgbClr val="000000"/>
                </a:solidFill>
                <a:latin typeface="Arial" panose="020B0604020202020204" pitchFamily="34" charset="0"/>
              </a:defRPr>
            </a:lvl8pPr>
            <a:lvl9pPr marL="3886200" indent="-228600" eaLnBrk="0" fontAlgn="base" hangingPunct="0">
              <a:spcBef>
                <a:spcPct val="0"/>
              </a:spcBef>
              <a:spcAft>
                <a:spcPct val="0"/>
              </a:spcAft>
              <a:defRPr>
                <a:solidFill>
                  <a:srgbClr val="000000"/>
                </a:solidFill>
                <a:latin typeface="Arial" panose="020B0604020202020204" pitchFamily="34" charset="0"/>
              </a:defRPr>
            </a:lvl9pPr>
          </a:lstStyle>
          <a:p>
            <a:pPr algn="ctr" eaLnBrk="1" fontAlgn="base" hangingPunct="1">
              <a:spcBef>
                <a:spcPct val="0"/>
              </a:spcBef>
              <a:spcAft>
                <a:spcPct val="0"/>
              </a:spcAft>
            </a:pPr>
            <a:r>
              <a:rPr lang="zh-CN" altLang="en-US" sz="6600" b="1" dirty="0" smtClean="0">
                <a:solidFill>
                  <a:srgbClr val="FFFF00"/>
                </a:solidFill>
                <a:latin typeface="华文隶书" panose="02010800040101010101" charset="-122"/>
                <a:ea typeface="华文隶书" panose="02010800040101010101" charset="-122"/>
              </a:rPr>
              <a:t>《长恨歌》</a:t>
            </a:r>
            <a:endParaRPr lang="zh-CN" altLang="en-US" sz="6600" b="1" dirty="0">
              <a:solidFill>
                <a:srgbClr val="FFFF00"/>
              </a:solidFill>
              <a:latin typeface="华文隶书" panose="02010800040101010101" charset="-122"/>
              <a:ea typeface="华文隶书" panose="02010800040101010101" charset="-122"/>
            </a:endParaRPr>
          </a:p>
        </p:txBody>
      </p:sp>
      <p:sp>
        <p:nvSpPr>
          <p:cNvPr id="10" name="AutoShape 2"/>
          <p:cNvSpPr>
            <a:spLocks noChangeArrowheads="1"/>
          </p:cNvSpPr>
          <p:nvPr/>
        </p:nvSpPr>
        <p:spPr bwMode="gray">
          <a:xfrm>
            <a:off x="2804428" y="3743267"/>
            <a:ext cx="6944979" cy="1306588"/>
          </a:xfrm>
          <a:prstGeom prst="roundRect">
            <a:avLst>
              <a:gd name="adj" fmla="val 10889"/>
            </a:avLst>
          </a:prstGeom>
          <a:gradFill rotWithShape="1">
            <a:gsLst>
              <a:gs pos="0">
                <a:srgbClr val="007BD3"/>
              </a:gs>
              <a:gs pos="100000">
                <a:srgbClr val="034373"/>
              </a:gs>
            </a:gsLst>
            <a:lin ang="2700000" scaled="0"/>
          </a:gradFill>
          <a:ln w="38100">
            <a:solidFill>
              <a:srgbClr val="FFFFFF"/>
            </a:solidFill>
            <a:round/>
          </a:ln>
          <a:effectLst>
            <a:outerShdw dist="135003" dir="2928844" algn="ctr" rotWithShape="0">
              <a:srgbClr val="000000">
                <a:alpha val="50000"/>
              </a:srgbClr>
            </a:outerShdw>
          </a:effectLst>
        </p:spPr>
        <p:txBody>
          <a:bodyPr wrap="none" lIns="108741" tIns="54371" rIns="108741" bIns="54371" anchor="ctr"/>
          <a:lstStyle/>
          <a:p>
            <a:pPr algn="ctr" eaLnBrk="1" fontAlgn="base" hangingPunct="1">
              <a:spcBef>
                <a:spcPct val="0"/>
              </a:spcBef>
              <a:spcAft>
                <a:spcPct val="0"/>
              </a:spcAft>
            </a:pPr>
            <a:r>
              <a:rPr lang="zh-CN" altLang="en-US" sz="4800" dirty="0" smtClean="0">
                <a:solidFill>
                  <a:srgbClr val="FFFF00"/>
                </a:solidFill>
                <a:latin typeface="华文隶书" panose="02010800040101010101" charset="-122"/>
                <a:ea typeface="华文隶书" panose="02010800040101010101" charset="-122"/>
                <a:sym typeface="宋体" panose="02010600030101010101" pitchFamily="2" charset="-122"/>
              </a:rPr>
              <a:t>主题探究</a:t>
            </a:r>
            <a:endParaRPr lang="zh-CN" altLang="en-US" sz="4800" dirty="0">
              <a:solidFill>
                <a:srgbClr val="FFFF00"/>
              </a:solidFill>
              <a:latin typeface="华文隶书" panose="02010800040101010101" charset="-122"/>
              <a:ea typeface="华文隶书" panose="02010800040101010101" charset="-122"/>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9"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6146"/>
                                        </p:tgtEl>
                                        <p:attrNameLst>
                                          <p:attrName>style.visibility</p:attrName>
                                        </p:attrNameLst>
                                      </p:cBhvr>
                                      <p:to>
                                        <p:strVal val="visible"/>
                                      </p:to>
                                    </p:set>
                                  </p:childTnLst>
                                </p:cTn>
                              </p:par>
                            </p:childTnLst>
                          </p:cTn>
                        </p:par>
                        <p:par>
                          <p:cTn id="12" fill="hold">
                            <p:stCondLst>
                              <p:cond delay="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lide(fromLeft)">
                                      <p:cBhvr>
                                        <p:cTn id="15" dur="500"/>
                                        <p:tgtEl>
                                          <p:spTgt spid="3"/>
                                        </p:tgtEl>
                                      </p:cBhvr>
                                    </p:animEffect>
                                  </p:childTnLst>
                                </p:cTn>
                              </p:par>
                              <p:par>
                                <p:cTn id="16" presetID="26" presetClass="emph" presetSubtype="0" fill="hold" nodeType="withEffect">
                                  <p:stCondLst>
                                    <p:cond delay="0"/>
                                  </p:stCondLst>
                                  <p:childTnLst>
                                    <p:animEffect transition="out" filter="fade">
                                      <p:cBhvr>
                                        <p:cTn id="17" dur="500" tmFilter="0, 0; .2, .5; .8, .5; 1, 0"/>
                                        <p:tgtEl>
                                          <p:spTgt spid="5"/>
                                        </p:tgtEl>
                                      </p:cBhvr>
                                    </p:animEffect>
                                    <p:animScale>
                                      <p:cBhvr>
                                        <p:cTn id="18" dur="250" autoRev="1" fill="hold"/>
                                        <p:tgtEl>
                                          <p:spTgt spid="5"/>
                                        </p:tgtEl>
                                      </p:cBhvr>
                                      <p:by x="105000" y="105000"/>
                                    </p:animScale>
                                  </p:childTnLst>
                                </p:cTn>
                              </p:par>
                            </p:childTnLst>
                          </p:cTn>
                        </p:par>
                        <p:par>
                          <p:cTn id="19" fill="hold">
                            <p:stCondLst>
                              <p:cond delay="50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9"/>
                                        </p:tgtEl>
                                        <p:attrNameLst>
                                          <p:attrName>style.visibility</p:attrName>
                                        </p:attrNameLst>
                                      </p:cBhvr>
                                      <p:to>
                                        <p:strVal val="visible"/>
                                      </p:to>
                                    </p:set>
                                    <p:anim calcmode="discrete" valueType="clr">
                                      <p:cBhvr override="childStyle">
                                        <p:cTn id="22" dur="50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3" dur="500"/>
                                        <p:tgtEl>
                                          <p:spTgt spid="9"/>
                                        </p:tgtEl>
                                        <p:attrNameLst>
                                          <p:attrName>fillcolor</p:attrName>
                                        </p:attrNameLst>
                                      </p:cBhvr>
                                      <p:tavLst>
                                        <p:tav tm="0">
                                          <p:val>
                                            <p:clrVal>
                                              <a:schemeClr val="accent2"/>
                                            </p:clrVal>
                                          </p:val>
                                        </p:tav>
                                        <p:tav tm="50000">
                                          <p:val>
                                            <p:clrVal>
                                              <a:schemeClr val="hlink"/>
                                            </p:clrVal>
                                          </p:val>
                                        </p:tav>
                                      </p:tavLst>
                                    </p:anim>
                                    <p:set>
                                      <p:cBhvr>
                                        <p:cTn id="24" dur="500"/>
                                        <p:tgtEl>
                                          <p:spTgt spid="9"/>
                                        </p:tgtEl>
                                        <p:attrNameLst>
                                          <p:attrName>fill.type</p:attrName>
                                        </p:attrNameLst>
                                      </p:cBhvr>
                                      <p:to>
                                        <p:strVal val="solid"/>
                                      </p:to>
                                    </p:set>
                                  </p:childTnLst>
                                </p:cTn>
                              </p:par>
                            </p:childTnLst>
                          </p:cTn>
                        </p:par>
                        <p:par>
                          <p:cTn id="25" fill="hold">
                            <p:stCondLst>
                              <p:cond delay="200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lide(fromLeft)">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p:bldP spid="6146" grpId="1" bldLvl="0"/>
      <p:bldP spid="6146" grpId="2"/>
      <p:bldP spid="6147" grpId="0" bldLvl="0"/>
      <p:bldP spid="6147" grpId="1" bldLvl="0"/>
      <p:bldP spid="6147" grpId="2" bldLvl="0"/>
      <p:bldP spid="6147" grpId="3" bldLvl="0"/>
      <p:bldP spid="6147" grpId="4" bldLvl="0"/>
      <p:bldP spid="6147" grpId="5" bldLvl="0"/>
      <p:bldP spid="6147" grpId="6" bldLvl="0"/>
      <p:bldP spid="6147" grpId="7" bldLvl="0"/>
      <p:bldP spid="6147" grpId="8" bldLvl="0"/>
      <p:bldP spid="6147" grpId="9" bldLvl="0"/>
      <p:bldP spid="3" grpId="0" bldLvl="0" animBg="1"/>
      <p:bldP spid="9" grpId="0"/>
      <p:bldP spid="10"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14730" y="2548890"/>
            <a:ext cx="10399395" cy="1303655"/>
          </a:xfrm>
          <a:solidFill>
            <a:schemeClr val="bg1"/>
          </a:solidFill>
        </p:spPr>
        <p:txBody>
          <a:bodyPr>
            <a:noAutofit/>
          </a:bodyPr>
          <a:p>
            <a:pPr latinLnBrk="0">
              <a:lnSpc>
                <a:spcPct val="150000"/>
              </a:lnSpc>
            </a:pPr>
            <a:r>
              <a:rPr lang="zh-CN" altLang="en-US" sz="360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以意逆志、知人论世：</a:t>
            </a:r>
            <a:r>
              <a:rPr lang="zh-CN" altLang="en-US" sz="3600">
                <a:solidFill>
                  <a:srgbClr val="0000FF"/>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《长恨歌》的主旨，历来众说纷纭，读完本诗后，你认为主题是什么？</a:t>
            </a:r>
            <a:endParaRPr lang="zh-CN" altLang="en-US" sz="3600">
              <a:solidFill>
                <a:srgbClr val="0000FF"/>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136198" name="Text Box 6"/>
          <p:cNvSpPr txBox="1"/>
          <p:nvPr/>
        </p:nvSpPr>
        <p:spPr>
          <a:xfrm>
            <a:off x="2576830" y="2076450"/>
            <a:ext cx="6675438" cy="645160"/>
          </a:xfrm>
          <a:prstGeom prst="rect">
            <a:avLst/>
          </a:prstGeom>
          <a:noFill/>
          <a:ln w="9525">
            <a:noFill/>
          </a:ln>
        </p:spPr>
        <p:txBody>
          <a:bodyPr>
            <a:spAutoFit/>
          </a:bodyPr>
          <a:p>
            <a:r>
              <a:rPr lang="en-US" altLang="zh-CN" sz="3600" b="1" dirty="0">
                <a:solidFill>
                  <a:srgbClr val="008000"/>
                </a:solidFill>
                <a:latin typeface="Arial" panose="020B0604020202020204" pitchFamily="34" charset="0"/>
                <a:ea typeface="楷体_GB2312" panose="02010600030101010101" pitchFamily="49" charset="-122"/>
              </a:rPr>
              <a:t>        </a:t>
            </a:r>
            <a:endParaRPr lang="zh-CN" altLang="en-US" sz="3600" b="1" dirty="0">
              <a:solidFill>
                <a:srgbClr val="008000"/>
              </a:solidFill>
              <a:latin typeface="Arial" panose="020B0604020202020204" pitchFamily="34" charset="0"/>
              <a:ea typeface="楷体_GB2312" panose="0201060003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37685" y="1202055"/>
            <a:ext cx="3288030" cy="1064895"/>
          </a:xfrm>
          <a:prstGeom prst="rect">
            <a:avLst/>
          </a:prstGeom>
        </p:spPr>
      </p:pic>
      <p:sp>
        <p:nvSpPr>
          <p:cNvPr id="5" name="内容占位符 2"/>
          <p:cNvSpPr txBox="1"/>
          <p:nvPr/>
        </p:nvSpPr>
        <p:spPr bwMode="auto">
          <a:xfrm>
            <a:off x="5179060" y="1336675"/>
            <a:ext cx="2275205" cy="67500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lvl="0" indent="-342900" algn="l" defTabSz="914400" rtl="0" eaLnBrk="0" fontAlgn="base" latinLnBrk="0" hangingPunct="0">
              <a:lnSpc>
                <a:spcPct val="100000"/>
              </a:lnSpc>
              <a:spcBef>
                <a:spcPct val="20000"/>
              </a:spcBef>
              <a:spcAft>
                <a:spcPct val="0"/>
              </a:spcAft>
              <a:buFont typeface="Wingdings" panose="05000000000000000000" pitchFamily="2" charset="2"/>
              <a:buChar char="n"/>
              <a:defRPr sz="20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Arial" panose="020B0604020202020204" pitchFamily="34" charset="0"/>
              <a:buChar char="»"/>
              <a:defRPr sz="1400" b="0" i="0" u="none" kern="1200" baseline="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lang="zh-CN" altLang="en-US" sz="4000" b="1" dirty="0">
                <a:solidFill>
                  <a:srgbClr val="FFFF00"/>
                </a:solidFill>
                <a:sym typeface="+mn-ea"/>
              </a:rPr>
              <a:t>合作探究</a:t>
            </a:r>
            <a:endParaRPr lang="zh-CN" altLang="en-US" sz="4000" b="1" dirty="0">
              <a:solidFill>
                <a:srgbClr val="FFFF00"/>
              </a:solidFill>
            </a:endParaRPr>
          </a:p>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endParaRPr kumimoji="0" lang="zh-CN" altLang="en-US" sz="4000" b="1" i="0" u="none" strike="noStrike" kern="1200" cap="none" spc="0" normalizeH="0" baseline="0" noProof="0" dirty="0" smtClean="0">
              <a:ln>
                <a:noFill/>
              </a:ln>
              <a:solidFill>
                <a:srgbClr val="FFFF00"/>
              </a:solidFill>
              <a:effectLst/>
              <a:uLnTx/>
              <a:uFillTx/>
              <a:latin typeface="微软雅黑" panose="020B0503020204020204" pitchFamily="34" charset="-122"/>
              <a:ea typeface="微软雅黑" panose="020B0503020204020204" pitchFamily="34" charset="-122"/>
              <a:cs typeface="+mn-cs"/>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6198"/>
                                        </p:tgtEl>
                                        <p:attrNameLst>
                                          <p:attrName>style.visibility</p:attrName>
                                        </p:attrNameLst>
                                      </p:cBhvr>
                                      <p:to>
                                        <p:strVal val="visible"/>
                                      </p:to>
                                    </p:set>
                                    <p:anim calcmode="lin" valueType="num">
                                      <p:cBhvr additive="base">
                                        <p:cTn id="7" dur="500" fill="hold"/>
                                        <p:tgtEl>
                                          <p:spTgt spid="136198"/>
                                        </p:tgtEl>
                                        <p:attrNameLst>
                                          <p:attrName>ppt_x</p:attrName>
                                        </p:attrNameLst>
                                      </p:cBhvr>
                                      <p:tavLst>
                                        <p:tav tm="0">
                                          <p:val>
                                            <p:strVal val="#ppt_x"/>
                                          </p:val>
                                        </p:tav>
                                        <p:tav tm="100000">
                                          <p:val>
                                            <p:strVal val="#ppt_x"/>
                                          </p:val>
                                        </p:tav>
                                      </p:tavLst>
                                    </p:anim>
                                    <p:anim calcmode="lin" valueType="num">
                                      <p:cBhvr additive="base">
                                        <p:cTn id="8" dur="500" fill="hold"/>
                                        <p:tgtEl>
                                          <p:spTgt spid="1361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8"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9" name="Text Box 3"/>
          <p:cNvSpPr txBox="1"/>
          <p:nvPr/>
        </p:nvSpPr>
        <p:spPr>
          <a:xfrm>
            <a:off x="349885" y="629285"/>
            <a:ext cx="11522075" cy="4872355"/>
          </a:xfrm>
          <a:prstGeom prst="rect">
            <a:avLst/>
          </a:prstGeom>
          <a:noFill/>
          <a:ln w="9525">
            <a:noFill/>
          </a:ln>
        </p:spPr>
        <p:txBody>
          <a:bodyPr wrap="square">
            <a:spAutoFit/>
          </a:bodyPr>
          <a:p>
            <a:pPr algn="ctr">
              <a:lnSpc>
                <a:spcPct val="105000"/>
              </a:lnSpc>
            </a:pPr>
            <a:r>
              <a:rPr lang="zh-CN" altLang="en-US" sz="5400" b="1" dirty="0">
                <a:solidFill>
                  <a:srgbClr val="A50021"/>
                </a:solidFill>
                <a:latin typeface="微软雅黑" panose="020B0503020204020204" pitchFamily="34" charset="-122"/>
                <a:ea typeface="微软雅黑" panose="020B0503020204020204" pitchFamily="34" charset="-122"/>
              </a:rPr>
              <a:t>讽 喻 说</a:t>
            </a:r>
            <a:endParaRPr lang="zh-CN" altLang="en-US" sz="5400" b="1" dirty="0">
              <a:solidFill>
                <a:srgbClr val="A50021"/>
              </a:solidFill>
              <a:latin typeface="微软雅黑" panose="020B0503020204020204" pitchFamily="34" charset="-122"/>
              <a:ea typeface="微软雅黑" panose="020B0503020204020204" pitchFamily="34" charset="-122"/>
            </a:endParaRPr>
          </a:p>
          <a:p>
            <a:pPr algn="just">
              <a:lnSpc>
                <a:spcPct val="105000"/>
              </a:lnSpc>
              <a:buFont typeface="Wingdings" panose="05000000000000000000" pitchFamily="2" charset="2"/>
              <a:buChar char="Ø"/>
            </a:pPr>
            <a:r>
              <a:rPr lang="zh-CN" altLang="en-US" sz="3400" b="1" u="sng" dirty="0">
                <a:solidFill>
                  <a:schemeClr val="accent2"/>
                </a:solidFill>
                <a:latin typeface="方正综艺简体" pitchFamily="2" charset="-122"/>
                <a:ea typeface="方正综艺简体" pitchFamily="2" charset="-122"/>
              </a:rPr>
              <a:t>以意逆志</a:t>
            </a:r>
            <a:r>
              <a:rPr lang="zh-CN" altLang="en-US" sz="3400" b="1" dirty="0">
                <a:solidFill>
                  <a:schemeClr val="accent2"/>
                </a:solidFill>
                <a:latin typeface="华文中宋" panose="02010600040101010101" pitchFamily="2" charset="-122"/>
                <a:ea typeface="华文中宋" panose="02010600040101010101" pitchFamily="2" charset="-122"/>
              </a:rPr>
              <a:t>：</a:t>
            </a:r>
            <a:endParaRPr lang="zh-CN" altLang="en-US" sz="3400" b="1" dirty="0">
              <a:solidFill>
                <a:schemeClr val="accent2"/>
              </a:solidFill>
              <a:latin typeface="华文中宋" panose="02010600040101010101" pitchFamily="2" charset="-122"/>
              <a:ea typeface="华文中宋" panose="02010600040101010101" pitchFamily="2" charset="-122"/>
            </a:endParaRPr>
          </a:p>
          <a:p>
            <a:pPr algn="just">
              <a:lnSpc>
                <a:spcPct val="105000"/>
              </a:lnSpc>
              <a:buFont typeface="Wingdings" panose="05000000000000000000" pitchFamily="2" charset="2"/>
              <a:buChar char="Ø"/>
            </a:pPr>
            <a:endParaRPr lang="zh-CN" altLang="en-US" sz="3200" dirty="0">
              <a:solidFill>
                <a:schemeClr val="accent2"/>
              </a:solidFill>
              <a:latin typeface="Times New Roman" panose="02020603050405020304" pitchFamily="18" charset="0"/>
              <a:ea typeface="华文中宋" panose="02010600040101010101" pitchFamily="2" charset="-122"/>
            </a:endParaRPr>
          </a:p>
          <a:p>
            <a:pPr algn="just">
              <a:lnSpc>
                <a:spcPct val="105000"/>
              </a:lnSpc>
            </a:pPr>
            <a:r>
              <a:rPr lang="zh-CN" altLang="en-US" sz="3600" dirty="0">
                <a:solidFill>
                  <a:srgbClr val="000000"/>
                </a:solidFill>
                <a:latin typeface="Times New Roman" panose="02020603050405020304" pitchFamily="18" charset="0"/>
                <a:ea typeface="华文中宋" panose="02010600040101010101" pitchFamily="2" charset="-122"/>
              </a:rPr>
              <a:t>      </a:t>
            </a:r>
            <a:r>
              <a:rPr lang="zh-CN" altLang="en-US" sz="3600" b="1" dirty="0">
                <a:solidFill>
                  <a:srgbClr val="000000"/>
                </a:solidFill>
                <a:latin typeface="Times New Roman" panose="02020603050405020304" pitchFamily="18" charset="0"/>
                <a:ea typeface="华文中宋" panose="02010600040101010101" pitchFamily="2" charset="-122"/>
              </a:rPr>
              <a:t> </a:t>
            </a:r>
            <a:r>
              <a:rPr lang="zh-CN" altLang="en-US" sz="3600" b="1" dirty="0">
                <a:solidFill>
                  <a:srgbClr val="008000"/>
                </a:solidFill>
                <a:latin typeface="Times New Roman" panose="02020603050405020304" pitchFamily="18" charset="0"/>
                <a:ea typeface="楷体_GB2312" panose="02010600030101010101" pitchFamily="49" charset="-122"/>
              </a:rPr>
              <a:t>“汉皇重色思倾国，御宇多年求不得”</a:t>
            </a:r>
            <a:r>
              <a:rPr lang="zh-CN" altLang="en-US" sz="3600" b="1" dirty="0">
                <a:solidFill>
                  <a:srgbClr val="008000"/>
                </a:solidFill>
                <a:latin typeface="Times New Roman" panose="02020603050405020304" pitchFamily="18" charset="0"/>
                <a:ea typeface="华文中宋" panose="02010600040101010101" pitchFamily="2" charset="-122"/>
              </a:rPr>
              <a:t>至</a:t>
            </a:r>
            <a:r>
              <a:rPr lang="zh-CN" altLang="en-US" sz="3600" b="1" dirty="0">
                <a:solidFill>
                  <a:srgbClr val="008000"/>
                </a:solidFill>
                <a:latin typeface="Times New Roman" panose="02020603050405020304" pitchFamily="18" charset="0"/>
                <a:ea typeface="楷体_GB2312" panose="02010600030101010101" pitchFamily="49" charset="-122"/>
              </a:rPr>
              <a:t>“缓歌慢舞凝丝竹，尽日君王看不足”</a:t>
            </a:r>
            <a:r>
              <a:rPr lang="zh-CN" altLang="en-US" sz="3600" b="1" dirty="0">
                <a:solidFill>
                  <a:srgbClr val="008000"/>
                </a:solidFill>
                <a:latin typeface="Times New Roman" panose="02020603050405020304" pitchFamily="18" charset="0"/>
                <a:ea typeface="华文中宋" panose="02010600040101010101" pitchFamily="2" charset="-122"/>
              </a:rPr>
              <a:t>，</a:t>
            </a:r>
            <a:r>
              <a:rPr lang="zh-CN" altLang="en-US" sz="3600" b="1" dirty="0">
                <a:solidFill>
                  <a:srgbClr val="000000"/>
                </a:solidFill>
                <a:latin typeface="楷体_GB2312" panose="02010600030101010101" pitchFamily="49" charset="-122"/>
                <a:ea typeface="楷体_GB2312" panose="02010600030101010101" pitchFamily="49" charset="-122"/>
              </a:rPr>
              <a:t>写玄宗之重色、求色，杨女之美貌、娇媚，李杨之间缠绵悱恻的宫闱之欢，杨之得宠，不仅自己</a:t>
            </a:r>
            <a:r>
              <a:rPr lang="zh-CN" altLang="en-US" sz="3600" b="1" dirty="0">
                <a:solidFill>
                  <a:srgbClr val="000000"/>
                </a:solidFill>
                <a:latin typeface="华文中宋" panose="02010600040101010101" pitchFamily="2" charset="-122"/>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夜专夜</a:t>
            </a:r>
            <a:r>
              <a:rPr lang="zh-CN" altLang="en-US" sz="3600" b="1" dirty="0">
                <a:solidFill>
                  <a:srgbClr val="000000"/>
                </a:solidFill>
                <a:latin typeface="华文中宋" panose="02010600040101010101" pitchFamily="2" charset="-122"/>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 而且</a:t>
            </a:r>
            <a:r>
              <a:rPr lang="zh-CN" altLang="en-US" sz="3600" b="1" dirty="0">
                <a:solidFill>
                  <a:srgbClr val="000000"/>
                </a:solidFill>
                <a:latin typeface="华文中宋" panose="02010600040101010101" pitchFamily="2" charset="-122"/>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姊妹弟兄皆列土</a:t>
            </a:r>
            <a:r>
              <a:rPr lang="zh-CN" altLang="en-US" sz="3600" b="1" dirty="0">
                <a:solidFill>
                  <a:srgbClr val="000000"/>
                </a:solidFill>
                <a:latin typeface="华文中宋" panose="02010600040101010101" pitchFamily="2" charset="-122"/>
                <a:ea typeface="楷体_GB2312" panose="02010600030101010101" pitchFamily="49" charset="-122"/>
              </a:rPr>
              <a:t>”</a:t>
            </a:r>
            <a:r>
              <a:rPr lang="zh-CN" altLang="en-US" sz="3600" b="1" dirty="0">
                <a:solidFill>
                  <a:srgbClr val="000000"/>
                </a:solidFill>
                <a:latin typeface="楷体_GB2312" panose="02010600030101010101" pitchFamily="49" charset="-122"/>
                <a:ea typeface="楷体_GB2312" panose="02010600030101010101" pitchFamily="49" charset="-122"/>
              </a:rPr>
              <a:t>。</a:t>
            </a:r>
            <a:r>
              <a:rPr lang="zh-CN" altLang="en-US" sz="2400" b="1" dirty="0">
                <a:solidFill>
                  <a:srgbClr val="000000"/>
                </a:solidFill>
                <a:latin typeface="Times New Roman" panose="02020603050405020304" pitchFamily="18" charset="0"/>
                <a:ea typeface="华文中宋" panose="02010600040101010101" pitchFamily="2" charset="-122"/>
              </a:rPr>
              <a:t>                </a:t>
            </a:r>
            <a:endParaRPr lang="zh-CN" altLang="en-US" sz="2400" b="1" dirty="0">
              <a:solidFill>
                <a:srgbClr val="000000"/>
              </a:solidFill>
              <a:latin typeface="Times New Roman" panose="02020603050405020304" pitchFamily="18" charset="0"/>
              <a:ea typeface="华文中宋" panose="02010600040101010101" pitchFamily="2" charset="-122"/>
            </a:endParaRPr>
          </a:p>
          <a:p>
            <a:pPr algn="just">
              <a:lnSpc>
                <a:spcPct val="105000"/>
              </a:lnSpc>
            </a:pPr>
            <a:r>
              <a:rPr lang="zh-CN" altLang="en-US" sz="2400" b="1" dirty="0">
                <a:solidFill>
                  <a:srgbClr val="000000"/>
                </a:solidFill>
                <a:latin typeface="Times New Roman" panose="02020603050405020304" pitchFamily="18" charset="0"/>
                <a:ea typeface="华文中宋" panose="02010600040101010101" pitchFamily="2" charset="-122"/>
              </a:rPr>
              <a:t>                                                                                      </a:t>
            </a:r>
            <a:r>
              <a:rPr lang="en-US" altLang="zh-CN" sz="3200" b="1">
                <a:solidFill>
                  <a:srgbClr val="990033"/>
                </a:solidFill>
                <a:latin typeface="华文中宋" panose="02010600040101010101" pitchFamily="2" charset="-122"/>
                <a:ea typeface="黑体" panose="02010609060101010101" pitchFamily="49" charset="-122"/>
              </a:rPr>
              <a:t>——</a:t>
            </a:r>
            <a:r>
              <a:rPr lang="zh-CN" altLang="en-US" sz="3200" b="1" dirty="0">
                <a:solidFill>
                  <a:srgbClr val="990033"/>
                </a:solidFill>
                <a:latin typeface="Times New Roman" panose="02020603050405020304" pitchFamily="18" charset="0"/>
                <a:ea typeface="黑体" panose="02010609060101010101" pitchFamily="49" charset="-122"/>
              </a:rPr>
              <a:t>长恨之内因</a:t>
            </a:r>
            <a:endParaRPr lang="zh-CN" altLang="en-US" sz="3200" b="1" dirty="0">
              <a:solidFill>
                <a:srgbClr val="990033"/>
              </a:solidFill>
              <a:latin typeface="Times New Roman" panose="02020603050405020304" pitchFamily="18" charset="0"/>
              <a:ea typeface="黑体" panose="02010609060101010101" pitchFamily="49" charset="-122"/>
            </a:endParaRPr>
          </a:p>
        </p:txBody>
      </p:sp>
      <p:pic>
        <p:nvPicPr>
          <p:cNvPr id="164868" name="Picture 4" descr="GFGGG">
            <a:hlinkClick r:id="rId1" action="ppaction://hlinkfile"/>
          </p:cNvPr>
          <p:cNvPicPr>
            <a:picLocks noChangeAspect="1"/>
          </p:cNvPicPr>
          <p:nvPr/>
        </p:nvPicPr>
        <p:blipFill>
          <a:blip r:embed="rId2"/>
          <a:srcRect t="7402" b="35564"/>
          <a:stretch>
            <a:fillRect/>
          </a:stretch>
        </p:blipFill>
        <p:spPr>
          <a:xfrm>
            <a:off x="10175875" y="4868545"/>
            <a:ext cx="2016125" cy="1295400"/>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1139">
                                            <p:txEl>
                                              <p:charRg st="6" end="12"/>
                                            </p:txEl>
                                          </p:spTgt>
                                        </p:tgtEl>
                                        <p:attrNameLst>
                                          <p:attrName>style.visibility</p:attrName>
                                        </p:attrNameLst>
                                      </p:cBhvr>
                                      <p:to>
                                        <p:strVal val="visible"/>
                                      </p:to>
                                    </p:set>
                                    <p:anim calcmode="discrete" valueType="clr">
                                      <p:cBhvr override="childStyle">
                                        <p:cTn id="7" dur="80"/>
                                        <p:tgtEl>
                                          <p:spTgt spid="91139">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1139">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91139">
                                            <p:txEl>
                                              <p:charRg st="6" end="1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9" name="Text Box 3"/>
          <p:cNvSpPr txBox="1"/>
          <p:nvPr/>
        </p:nvSpPr>
        <p:spPr>
          <a:xfrm>
            <a:off x="526415" y="770890"/>
            <a:ext cx="10943590" cy="4290695"/>
          </a:xfrm>
          <a:prstGeom prst="rect">
            <a:avLst/>
          </a:prstGeom>
          <a:noFill/>
          <a:ln w="9525">
            <a:noFill/>
          </a:ln>
        </p:spPr>
        <p:txBody>
          <a:bodyPr wrap="square">
            <a:spAutoFit/>
          </a:bodyPr>
          <a:p>
            <a:pPr algn="ctr">
              <a:lnSpc>
                <a:spcPct val="105000"/>
              </a:lnSpc>
            </a:pPr>
            <a:r>
              <a:rPr lang="zh-CN" altLang="en-US" sz="5400" b="1" dirty="0">
                <a:solidFill>
                  <a:srgbClr val="A50021"/>
                </a:solidFill>
                <a:latin typeface="微软雅黑" panose="020B0503020204020204" pitchFamily="34" charset="-122"/>
                <a:ea typeface="微软雅黑" panose="020B0503020204020204" pitchFamily="34" charset="-122"/>
              </a:rPr>
              <a:t>讽 喻 说</a:t>
            </a:r>
            <a:endParaRPr lang="zh-CN" altLang="en-US" sz="5400" b="1" dirty="0">
              <a:solidFill>
                <a:srgbClr val="A50021"/>
              </a:solidFill>
              <a:latin typeface="微软雅黑" panose="020B0503020204020204" pitchFamily="34" charset="-122"/>
              <a:ea typeface="微软雅黑" panose="020B0503020204020204" pitchFamily="34" charset="-122"/>
            </a:endParaRPr>
          </a:p>
          <a:p>
            <a:pPr algn="just">
              <a:lnSpc>
                <a:spcPct val="105000"/>
              </a:lnSpc>
              <a:buFont typeface="Wingdings" panose="05000000000000000000" pitchFamily="2" charset="2"/>
              <a:buChar char="Ø"/>
            </a:pPr>
            <a:r>
              <a:rPr lang="zh-CN" altLang="en-US" sz="3400" b="1" u="sng" dirty="0">
                <a:solidFill>
                  <a:schemeClr val="accent2"/>
                </a:solidFill>
                <a:latin typeface="方正综艺简体" pitchFamily="2" charset="-122"/>
                <a:ea typeface="方正综艺简体" pitchFamily="2" charset="-122"/>
              </a:rPr>
              <a:t>以意逆志</a:t>
            </a:r>
            <a:r>
              <a:rPr lang="zh-CN" altLang="en-US" sz="3400" b="1" dirty="0">
                <a:solidFill>
                  <a:schemeClr val="accent2"/>
                </a:solidFill>
                <a:latin typeface="华文中宋" panose="02010600040101010101" pitchFamily="2" charset="-122"/>
                <a:ea typeface="华文中宋" panose="02010600040101010101" pitchFamily="2" charset="-122"/>
              </a:rPr>
              <a:t>：</a:t>
            </a:r>
            <a:endParaRPr lang="zh-CN" altLang="en-US" sz="3400" b="1" dirty="0">
              <a:solidFill>
                <a:schemeClr val="accent2"/>
              </a:solidFill>
              <a:latin typeface="华文中宋" panose="02010600040101010101" pitchFamily="2" charset="-122"/>
              <a:ea typeface="华文中宋" panose="02010600040101010101" pitchFamily="2" charset="-122"/>
            </a:endParaRPr>
          </a:p>
          <a:p>
            <a:pPr algn="just">
              <a:lnSpc>
                <a:spcPct val="105000"/>
              </a:lnSpc>
              <a:buFont typeface="Wingdings" panose="05000000000000000000" pitchFamily="2" charset="2"/>
              <a:buChar char="Ø"/>
            </a:pPr>
            <a:endParaRPr lang="zh-CN" altLang="en-US" sz="3200" dirty="0">
              <a:solidFill>
                <a:schemeClr val="accent2"/>
              </a:solidFill>
              <a:latin typeface="Times New Roman" panose="02020603050405020304" pitchFamily="18" charset="0"/>
              <a:ea typeface="华文中宋" panose="02010600040101010101" pitchFamily="2" charset="-122"/>
            </a:endParaRPr>
          </a:p>
          <a:p>
            <a:pPr algn="just">
              <a:lnSpc>
                <a:spcPct val="105000"/>
              </a:lnSpc>
            </a:pPr>
            <a:r>
              <a:rPr lang="zh-CN" altLang="en-US" sz="3600" dirty="0">
                <a:solidFill>
                  <a:srgbClr val="000000"/>
                </a:solidFill>
                <a:latin typeface="Times New Roman" panose="02020603050405020304" pitchFamily="18" charset="0"/>
                <a:ea typeface="华文中宋" panose="02010600040101010101" pitchFamily="2" charset="-122"/>
              </a:rPr>
              <a:t>       </a:t>
            </a:r>
            <a:r>
              <a:rPr lang="zh-CN" altLang="en-US" sz="3600" b="1" dirty="0">
                <a:solidFill>
                  <a:srgbClr val="008000"/>
                </a:solidFill>
                <a:latin typeface="Times New Roman" panose="02020603050405020304" pitchFamily="18" charset="0"/>
                <a:ea typeface="楷体_GB2312" panose="02010600030101010101" pitchFamily="49" charset="-122"/>
              </a:rPr>
              <a:t>“渔阳鼙鼓动地来，惊破霓裳羽衣曲”</a:t>
            </a:r>
            <a:r>
              <a:rPr lang="zh-CN" altLang="en-US" sz="3600" dirty="0">
                <a:solidFill>
                  <a:srgbClr val="008000"/>
                </a:solidFill>
                <a:latin typeface="Times New Roman" panose="02020603050405020304" pitchFamily="18" charset="0"/>
                <a:ea typeface="楷体_GB2312" panose="02010600030101010101" pitchFamily="49" charset="-122"/>
              </a:rPr>
              <a:t>至</a:t>
            </a:r>
            <a:r>
              <a:rPr lang="zh-CN" altLang="en-US" sz="3600" b="1" dirty="0">
                <a:solidFill>
                  <a:srgbClr val="008000"/>
                </a:solidFill>
                <a:latin typeface="Times New Roman" panose="02020603050405020304" pitchFamily="18" charset="0"/>
                <a:ea typeface="楷体_GB2312" panose="02010600030101010101" pitchFamily="49" charset="-122"/>
              </a:rPr>
              <a:t>“君王掩面救不得，回看血泪相和流”</a:t>
            </a:r>
            <a:r>
              <a:rPr lang="zh-CN" altLang="en-US" sz="3600" dirty="0">
                <a:solidFill>
                  <a:srgbClr val="008000"/>
                </a:solidFill>
                <a:latin typeface="Times New Roman" panose="02020603050405020304" pitchFamily="18" charset="0"/>
                <a:ea typeface="楷体_GB2312" panose="02010600030101010101" pitchFamily="49" charset="-122"/>
              </a:rPr>
              <a:t>，</a:t>
            </a:r>
            <a:r>
              <a:rPr lang="zh-CN" altLang="en-US" sz="3600" b="1" dirty="0">
                <a:solidFill>
                  <a:srgbClr val="000000"/>
                </a:solidFill>
                <a:latin typeface="Times New Roman" panose="02020603050405020304" pitchFamily="18" charset="0"/>
                <a:ea typeface="楷体_GB2312" panose="02010600030101010101" pitchFamily="49" charset="-122"/>
              </a:rPr>
              <a:t>写杨贵妃之死。悲剧的制造者成了悲剧的主人公。</a:t>
            </a:r>
            <a:r>
              <a:rPr lang="zh-CN" altLang="en-US" sz="3600" dirty="0">
                <a:solidFill>
                  <a:srgbClr val="000000"/>
                </a:solidFill>
                <a:latin typeface="Times New Roman" panose="02020603050405020304" pitchFamily="18" charset="0"/>
                <a:ea typeface="华文中宋" panose="02010600040101010101" pitchFamily="2" charset="-122"/>
              </a:rPr>
              <a:t>                                                         </a:t>
            </a:r>
            <a:endParaRPr lang="zh-CN" altLang="en-US" sz="3600" dirty="0">
              <a:solidFill>
                <a:srgbClr val="000000"/>
              </a:solidFill>
              <a:latin typeface="Times New Roman" panose="02020603050405020304" pitchFamily="18" charset="0"/>
              <a:ea typeface="华文中宋" panose="02010600040101010101" pitchFamily="2" charset="-122"/>
            </a:endParaRPr>
          </a:p>
          <a:p>
            <a:pPr algn="just">
              <a:lnSpc>
                <a:spcPct val="105000"/>
              </a:lnSpc>
            </a:pPr>
            <a:r>
              <a:rPr lang="zh-CN" altLang="en-US" sz="3200" dirty="0">
                <a:solidFill>
                  <a:srgbClr val="000000"/>
                </a:solidFill>
                <a:latin typeface="Times New Roman" panose="02020603050405020304" pitchFamily="18" charset="0"/>
                <a:ea typeface="华文中宋" panose="02010600040101010101" pitchFamily="2" charset="-122"/>
              </a:rPr>
              <a:t>                                                     </a:t>
            </a:r>
            <a:r>
              <a:rPr lang="en-US" altLang="zh-CN" sz="3200" b="1">
                <a:solidFill>
                  <a:srgbClr val="990033"/>
                </a:solidFill>
                <a:latin typeface="华文中宋" panose="02010600040101010101" pitchFamily="2" charset="-122"/>
                <a:ea typeface="黑体" panose="02010609060101010101" pitchFamily="49" charset="-122"/>
              </a:rPr>
              <a:t>——</a:t>
            </a:r>
            <a:r>
              <a:rPr lang="zh-CN" altLang="en-US" sz="3200" b="1" dirty="0">
                <a:solidFill>
                  <a:srgbClr val="990033"/>
                </a:solidFill>
                <a:latin typeface="Times New Roman" panose="02020603050405020304" pitchFamily="18" charset="0"/>
                <a:ea typeface="黑体" panose="02010609060101010101" pitchFamily="49" charset="-122"/>
              </a:rPr>
              <a:t>长恨之直接原因</a:t>
            </a:r>
            <a:endParaRPr lang="zh-CN" altLang="en-US" sz="3200" b="1" dirty="0">
              <a:solidFill>
                <a:srgbClr val="990033"/>
              </a:solidFill>
              <a:latin typeface="Times New Roman" panose="02020603050405020304" pitchFamily="18" charset="0"/>
              <a:ea typeface="黑体" panose="02010609060101010101" pitchFamily="49" charset="-122"/>
            </a:endParaRPr>
          </a:p>
        </p:txBody>
      </p:sp>
      <p:pic>
        <p:nvPicPr>
          <p:cNvPr id="46084" name="Picture 4" descr="GFGGG">
            <a:hlinkClick r:id="rId1" action="ppaction://hlinkfile"/>
          </p:cNvPr>
          <p:cNvPicPr>
            <a:picLocks noChangeAspect="1"/>
          </p:cNvPicPr>
          <p:nvPr/>
        </p:nvPicPr>
        <p:blipFill>
          <a:blip r:embed="rId2"/>
          <a:srcRect t="7402" b="35564"/>
          <a:stretch>
            <a:fillRect/>
          </a:stretch>
        </p:blipFill>
        <p:spPr>
          <a:xfrm>
            <a:off x="9810115" y="4726940"/>
            <a:ext cx="2381885" cy="1530350"/>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1139">
                                            <p:txEl>
                                              <p:charRg st="6" end="12"/>
                                            </p:txEl>
                                          </p:spTgt>
                                        </p:tgtEl>
                                        <p:attrNameLst>
                                          <p:attrName>style.visibility</p:attrName>
                                        </p:attrNameLst>
                                      </p:cBhvr>
                                      <p:to>
                                        <p:strVal val="visible"/>
                                      </p:to>
                                    </p:set>
                                    <p:anim calcmode="discrete" valueType="clr">
                                      <p:cBhvr override="childStyle">
                                        <p:cTn id="7" dur="80"/>
                                        <p:tgtEl>
                                          <p:spTgt spid="91139">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1139">
                                            <p:txEl>
                                              <p:charRg st="6"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91139">
                                            <p:txEl>
                                              <p:charRg st="6" end="1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1139">
                                            <p:txEl>
                                              <p:charRg st="13" end="136"/>
                                            </p:txEl>
                                          </p:spTgt>
                                        </p:tgtEl>
                                        <p:attrNameLst>
                                          <p:attrName>style.visibility</p:attrName>
                                        </p:attrNameLst>
                                      </p:cBhvr>
                                      <p:to>
                                        <p:strVal val="visible"/>
                                      </p:to>
                                    </p:set>
                                    <p:anim calcmode="discrete" valueType="clr">
                                      <p:cBhvr override="childStyle">
                                        <p:cTn id="14" dur="80"/>
                                        <p:tgtEl>
                                          <p:spTgt spid="91139">
                                            <p:txEl>
                                              <p:charRg st="13" end="13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1139">
                                            <p:txEl>
                                              <p:charRg st="13" end="136"/>
                                            </p:txEl>
                                          </p:spTgt>
                                        </p:tgtEl>
                                        <p:attrNameLst>
                                          <p:attrName>fillcolor</p:attrName>
                                        </p:attrNameLst>
                                      </p:cBhvr>
                                      <p:tavLst>
                                        <p:tav tm="0">
                                          <p:val>
                                            <p:clrVal>
                                              <a:schemeClr val="accent2"/>
                                            </p:clrVal>
                                          </p:val>
                                        </p:tav>
                                        <p:tav tm="50000">
                                          <p:val>
                                            <p:clrVal>
                                              <a:schemeClr val="hlink"/>
                                            </p:clrVal>
                                          </p:val>
                                        </p:tav>
                                      </p:tavLst>
                                    </p:anim>
                                    <p:set>
                                      <p:cBhvr>
                                        <p:cTn id="16" dur="80"/>
                                        <p:tgtEl>
                                          <p:spTgt spid="91139">
                                            <p:txEl>
                                              <p:charRg st="13" end="136"/>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1139">
                                            <p:txEl>
                                              <p:charRg st="136" end="188"/>
                                            </p:txEl>
                                          </p:spTgt>
                                        </p:tgtEl>
                                        <p:attrNameLst>
                                          <p:attrName>style.visibility</p:attrName>
                                        </p:attrNameLst>
                                      </p:cBhvr>
                                      <p:to>
                                        <p:strVal val="visible"/>
                                      </p:to>
                                    </p:set>
                                    <p:anim calcmode="discrete" valueType="clr">
                                      <p:cBhvr override="childStyle">
                                        <p:cTn id="21" dur="80"/>
                                        <p:tgtEl>
                                          <p:spTgt spid="91139">
                                            <p:txEl>
                                              <p:charRg st="136" end="18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1139">
                                            <p:txEl>
                                              <p:charRg st="136" end="188"/>
                                            </p:txEl>
                                          </p:spTgt>
                                        </p:tgtEl>
                                        <p:attrNameLst>
                                          <p:attrName>fillcolor</p:attrName>
                                        </p:attrNameLst>
                                      </p:cBhvr>
                                      <p:tavLst>
                                        <p:tav tm="0">
                                          <p:val>
                                            <p:clrVal>
                                              <a:schemeClr val="accent2"/>
                                            </p:clrVal>
                                          </p:val>
                                        </p:tav>
                                        <p:tav tm="50000">
                                          <p:val>
                                            <p:clrVal>
                                              <a:schemeClr val="hlink"/>
                                            </p:clrVal>
                                          </p:val>
                                        </p:tav>
                                      </p:tavLst>
                                    </p:anim>
                                    <p:set>
                                      <p:cBhvr>
                                        <p:cTn id="23" dur="80"/>
                                        <p:tgtEl>
                                          <p:spTgt spid="91139">
                                            <p:txEl>
                                              <p:charRg st="136" end="18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tags/tag1.xml><?xml version="1.0" encoding="utf-8"?>
<p:tagLst xmlns:p="http://schemas.openxmlformats.org/presentationml/2006/main">
  <p:tag name="KSO_WM_UNIT_TABLE_BEAUTIFY" val="smartTable{f6813a8f-a396-4039-94f1-119872e51b04}"/>
</p:tagLst>
</file>

<file path=ppt/tags/tag2.xml><?xml version="1.0" encoding="utf-8"?>
<p:tagLst xmlns:p="http://schemas.openxmlformats.org/presentationml/2006/main">
  <p:tag name="KSO_WM_BEAUTIFY_FLAG" val="#wm#"/>
  <p:tag name="KSO_WM_TEMPLATE_CATEGORY" val="custom"/>
  <p:tag name="KSO_WM_TEMPLATE_INDEX" val="2020271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
      <a:dk1>
        <a:srgbClr val="0C0C0C"/>
      </a:dk1>
      <a:lt1>
        <a:srgbClr val="FFFFFF"/>
      </a:lt1>
      <a:dk2>
        <a:srgbClr val="990000"/>
      </a:dk2>
      <a:lt2>
        <a:srgbClr val="CFCFCF"/>
      </a:lt2>
      <a:accent1>
        <a:srgbClr val="005414"/>
      </a:accent1>
      <a:accent2>
        <a:srgbClr val="006600"/>
      </a:accent2>
      <a:accent3>
        <a:srgbClr val="FFFFFF"/>
      </a:accent3>
      <a:accent4>
        <a:srgbClr val="080808"/>
      </a:accent4>
      <a:accent5>
        <a:srgbClr val="AAB4AA"/>
      </a:accent5>
      <a:accent6>
        <a:srgbClr val="005B00"/>
      </a:accent6>
      <a:hlink>
        <a:srgbClr val="009900"/>
      </a:hlink>
      <a:folHlink>
        <a:srgbClr val="69D969"/>
      </a:folHlink>
    </a:clrScheme>
    <a:fontScheme name="">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C0C0C"/>
        </a:dk1>
        <a:lt1>
          <a:srgbClr val="FFFFFF"/>
        </a:lt1>
        <a:dk2>
          <a:srgbClr val="990000"/>
        </a:dk2>
        <a:lt2>
          <a:srgbClr val="CFCFCF"/>
        </a:lt2>
        <a:accent1>
          <a:srgbClr val="005414"/>
        </a:accent1>
        <a:accent2>
          <a:srgbClr val="006600"/>
        </a:accent2>
        <a:accent3>
          <a:srgbClr val="FFFFFF"/>
        </a:accent3>
        <a:accent4>
          <a:srgbClr val="080808"/>
        </a:accent4>
        <a:accent5>
          <a:srgbClr val="AAB4AA"/>
        </a:accent5>
        <a:accent6>
          <a:srgbClr val="005B00"/>
        </a:accent6>
        <a:hlink>
          <a:srgbClr val="009900"/>
        </a:hlink>
        <a:folHlink>
          <a:srgbClr val="69D96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
      <a:dk1>
        <a:srgbClr val="0C0C0C"/>
      </a:dk1>
      <a:lt1>
        <a:srgbClr val="FFFFFF"/>
      </a:lt1>
      <a:dk2>
        <a:srgbClr val="990000"/>
      </a:dk2>
      <a:lt2>
        <a:srgbClr val="CFCFCF"/>
      </a:lt2>
      <a:accent1>
        <a:srgbClr val="005414"/>
      </a:accent1>
      <a:accent2>
        <a:srgbClr val="006600"/>
      </a:accent2>
      <a:accent3>
        <a:srgbClr val="FFFFFF"/>
      </a:accent3>
      <a:accent4>
        <a:srgbClr val="080808"/>
      </a:accent4>
      <a:accent5>
        <a:srgbClr val="AAB4AA"/>
      </a:accent5>
      <a:accent6>
        <a:srgbClr val="005B00"/>
      </a:accent6>
      <a:hlink>
        <a:srgbClr val="009900"/>
      </a:hlink>
      <a:folHlink>
        <a:srgbClr val="69D969"/>
      </a:folHlink>
    </a:clrScheme>
    <a:fontScheme name="">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6_Office 主题 1">
        <a:dk1>
          <a:srgbClr val="0C0C0C"/>
        </a:dk1>
        <a:lt1>
          <a:srgbClr val="FFFFFF"/>
        </a:lt1>
        <a:dk2>
          <a:srgbClr val="990000"/>
        </a:dk2>
        <a:lt2>
          <a:srgbClr val="CFCFCF"/>
        </a:lt2>
        <a:accent1>
          <a:srgbClr val="005414"/>
        </a:accent1>
        <a:accent2>
          <a:srgbClr val="006600"/>
        </a:accent2>
        <a:accent3>
          <a:srgbClr val="FFFFFF"/>
        </a:accent3>
        <a:accent4>
          <a:srgbClr val="090909"/>
        </a:accent4>
        <a:accent5>
          <a:srgbClr val="AAB3AA"/>
        </a:accent5>
        <a:accent6>
          <a:srgbClr val="005C00"/>
        </a:accent6>
        <a:hlink>
          <a:srgbClr val="009900"/>
        </a:hlink>
        <a:folHlink>
          <a:srgbClr val="69D96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66666">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宋体"/>
        <a:ea typeface="宋体"/>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6B8"/>
        </a:accent5>
        <a:accent6>
          <a:srgbClr val="1291D1"/>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
        <a:dk1>
          <a:srgbClr val="30311D"/>
        </a:dk1>
        <a:lt1>
          <a:srgbClr val="FFFFFF"/>
        </a:lt1>
        <a:dk2>
          <a:srgbClr val="44808E"/>
        </a:dk2>
        <a:lt2>
          <a:srgbClr val="DDDDDD"/>
        </a:lt2>
        <a:accent1>
          <a:srgbClr val="DCC242"/>
        </a:accent1>
        <a:accent2>
          <a:srgbClr val="388FDE"/>
        </a:accent2>
        <a:accent3>
          <a:srgbClr val="FFFFFF"/>
        </a:accent3>
        <a:accent4>
          <a:srgbClr val="282917"/>
        </a:accent4>
        <a:accent5>
          <a:srgbClr val="EADDB0"/>
        </a:accent5>
        <a:accent6>
          <a:srgbClr val="3180C7"/>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5E8"/>
        </a:accent5>
        <a:accent6>
          <a:srgbClr val="D37E43"/>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16726</Words>
  <Application>WPS 演示</Application>
  <PresentationFormat>宽屏</PresentationFormat>
  <Paragraphs>1048</Paragraphs>
  <Slides>125</Slides>
  <Notes>22</Notes>
  <HiddenSlides>0</HiddenSlides>
  <MMClips>0</MMClips>
  <ScaleCrop>false</ScaleCrop>
  <HeadingPairs>
    <vt:vector size="8" baseType="variant">
      <vt:variant>
        <vt:lpstr>已用的字体</vt:lpstr>
      </vt:variant>
      <vt:variant>
        <vt:i4>26</vt:i4>
      </vt:variant>
      <vt:variant>
        <vt:lpstr>主题</vt:lpstr>
      </vt:variant>
      <vt:variant>
        <vt:i4>5</vt:i4>
      </vt:variant>
      <vt:variant>
        <vt:lpstr>嵌入 OLE 服务器</vt:lpstr>
      </vt:variant>
      <vt:variant>
        <vt:i4>49</vt:i4>
      </vt:variant>
      <vt:variant>
        <vt:lpstr>幻灯片标题</vt:lpstr>
      </vt:variant>
      <vt:variant>
        <vt:i4>125</vt:i4>
      </vt:variant>
    </vt:vector>
  </HeadingPairs>
  <TitlesOfParts>
    <vt:vector size="205" baseType="lpstr">
      <vt:lpstr>Arial</vt:lpstr>
      <vt:lpstr>宋体</vt:lpstr>
      <vt:lpstr>Wingdings</vt:lpstr>
      <vt:lpstr>微软雅黑</vt:lpstr>
      <vt:lpstr>Calibri</vt:lpstr>
      <vt:lpstr>Times New Roman</vt:lpstr>
      <vt:lpstr>方正楷体_GBK</vt:lpstr>
      <vt:lpstr>Arial Unicode MS</vt:lpstr>
      <vt:lpstr>黑体</vt:lpstr>
      <vt:lpstr>方正小标宋_GBK</vt:lpstr>
      <vt:lpstr>华文隶书</vt:lpstr>
      <vt:lpstr>Garamond</vt:lpstr>
      <vt:lpstr>华文中宋</vt:lpstr>
      <vt:lpstr>华文行楷</vt:lpstr>
      <vt:lpstr>方正综艺简体</vt:lpstr>
      <vt:lpstr>Wingdings 2</vt:lpstr>
      <vt:lpstr>隶书</vt:lpstr>
      <vt:lpstr>Verdana</vt:lpstr>
      <vt:lpstr>仿宋_GB2312</vt:lpstr>
      <vt:lpstr>仿宋</vt:lpstr>
      <vt:lpstr>楷体_GB2312</vt:lpstr>
      <vt:lpstr>新宋体</vt:lpstr>
      <vt:lpstr>迷你简启体</vt:lpstr>
      <vt:lpstr>华文彩云</vt:lpstr>
      <vt:lpstr>等线 Light</vt:lpstr>
      <vt:lpstr>等线</vt:lpstr>
      <vt:lpstr>Office 主题​​</vt:lpstr>
      <vt:lpstr>1_Office 主题</vt:lpstr>
      <vt:lpstr>4_Office 主题</vt:lpstr>
      <vt:lpstr>2_Office 主题</vt:lpstr>
      <vt:lpstr>666666</vt:lpstr>
      <vt:lpstr>Word.Document.8</vt:lpstr>
      <vt:lpstr>Word.Document.8</vt:lpstr>
      <vt:lpstr>Word.Document.8</vt:lpstr>
      <vt:lpstr>Photoshop.Image.7</vt:lpstr>
      <vt:lpstr>Photoshop.Image.7</vt:lpstr>
      <vt:lpstr>Photoshop.Image.7</vt:lpstr>
      <vt:lpstr>Word.Document.8</vt:lpstr>
      <vt:lpstr>Word.Document.8</vt:lpstr>
      <vt:lpstr>Photoshop.Image.7</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Photoshop.Image.7</vt:lpstr>
      <vt:lpstr>Word.Document.8</vt:lpstr>
      <vt:lpstr>Word.Document.8</vt:lpstr>
      <vt:lpstr>Word.Document.8</vt:lpstr>
      <vt:lpstr>Word.Document.8</vt:lpstr>
      <vt:lpstr>Word.Document.8</vt:lpstr>
      <vt:lpstr>Photoshop.Image.7</vt:lpstr>
      <vt:lpstr>Word.Document.8</vt:lpstr>
      <vt:lpstr>Word.Document.8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以意逆志、知人论世：《长恨歌》的主旨，历来众说纷纭，读完本诗后，你认为主题是什么？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jbxx</dc:creator>
  <cp:lastModifiedBy>鸿渐</cp:lastModifiedBy>
  <cp:revision>425</cp:revision>
  <dcterms:created xsi:type="dcterms:W3CDTF">2018-05-18T09:56:00Z</dcterms:created>
  <dcterms:modified xsi:type="dcterms:W3CDTF">2020-11-24T14:52:15Z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