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06" r:id="rId4"/>
    <p:sldId id="256" r:id="rId5"/>
    <p:sldId id="257" r:id="rId6"/>
    <p:sldId id="772" r:id="rId7"/>
    <p:sldId id="773" r:id="rId8"/>
    <p:sldId id="774" r:id="rId9"/>
    <p:sldId id="775" r:id="rId10"/>
    <p:sldId id="776" r:id="rId11"/>
    <p:sldId id="777" r:id="rId12"/>
    <p:sldId id="778" r:id="rId13"/>
    <p:sldId id="779" r:id="rId14"/>
    <p:sldId id="780" r:id="rId15"/>
    <p:sldId id="781" r:id="rId16"/>
    <p:sldId id="782" r:id="rId17"/>
    <p:sldId id="783" r:id="rId18"/>
    <p:sldId id="784" r:id="rId19"/>
    <p:sldId id="785" r:id="rId20"/>
    <p:sldId id="786" r:id="rId21"/>
    <p:sldId id="787" r:id="rId22"/>
    <p:sldId id="788" r:id="rId23"/>
    <p:sldId id="789" r:id="rId24"/>
    <p:sldId id="790" r:id="rId25"/>
    <p:sldId id="791" r:id="rId26"/>
    <p:sldId id="792" r:id="rId27"/>
    <p:sldId id="793" r:id="rId28"/>
    <p:sldId id="794" r:id="rId29"/>
    <p:sldId id="262" r:id="rId30"/>
  </p:sldIdLst>
  <p:sldSz cx="12192000" cy="6858000"/>
  <p:notesSz cx="7103745" cy="10234295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Sky123.Org" initials="S" lastIdx="0" clrIdx="0"/>
  <p:cmAuthor id="0" name="王笛" initials="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203" autoAdjust="0"/>
  </p:normalViewPr>
  <p:slideViewPr>
    <p:cSldViewPr snapToGrid="0">
      <p:cViewPr varScale="1">
        <p:scale>
          <a:sx n="108" d="100"/>
          <a:sy n="108" d="100"/>
        </p:scale>
        <p:origin x="-618" y="-90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289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B2138-EB36-4F97-A09C-2F37E72737C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05014-BF71-4578-9AB3-96CCD0BCCD1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tags" Target="../tags/tag280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FDC5777-5B9A-4322-9936-3FF39356227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FDC5777-5B9A-4322-9936-3FF39356227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tags" Target="../tags/tag3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12800" y="6245225"/>
            <a:ext cx="2641600" cy="476250"/>
          </a:xfrm>
        </p:spPr>
        <p:txBody>
          <a:bodyPr/>
          <a:lstStyle/>
          <a:p>
            <a:pPr lvl="0"/>
            <a:fld id="{BB962C8B-B14F-4D97-AF65-F5344CB8AC3E}" type="datetime1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5225"/>
            <a:ext cx="2641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001981" y="309707"/>
            <a:ext cx="10515600" cy="493857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D48B16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7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1.png" /><Relationship Id="rId13" Type="http://schemas.openxmlformats.org/officeDocument/2006/relationships/tags" Target="../tags/tag38.xml" /><Relationship Id="rId14" Type="http://schemas.openxmlformats.org/officeDocument/2006/relationships/image" Target="../media/image2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0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50.xml" /><Relationship Id="rId4" Type="http://schemas.openxmlformats.org/officeDocument/2006/relationships/image" Target="../media/image3.png" /><Relationship Id="rId5" Type="http://schemas.openxmlformats.org/officeDocument/2006/relationships/tags" Target="../tags/tag51.xml" /><Relationship Id="rId6" Type="http://schemas.openxmlformats.org/officeDocument/2006/relationships/image" Target="../media/image4.png" /><Relationship Id="rId7" Type="http://schemas.openxmlformats.org/officeDocument/2006/relationships/tags" Target="../tags/tag52.xml" /><Relationship Id="rId8" Type="http://schemas.openxmlformats.org/officeDocument/2006/relationships/tags" Target="../tags/tag53.xml" /><Relationship Id="rId9" Type="http://schemas.openxmlformats.org/officeDocument/2006/relationships/tags" Target="../tags/tag5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47.xml" /><Relationship Id="rId11" Type="http://schemas.openxmlformats.org/officeDocument/2006/relationships/tags" Target="../tags/tag148.xml" /><Relationship Id="rId2" Type="http://schemas.openxmlformats.org/officeDocument/2006/relationships/tags" Target="../tags/tag140.xml" /><Relationship Id="rId3" Type="http://schemas.openxmlformats.org/officeDocument/2006/relationships/image" Target="../media/image3.png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tags" Target="../tags/tag145.xml" /><Relationship Id="rId9" Type="http://schemas.openxmlformats.org/officeDocument/2006/relationships/tags" Target="../tags/tag14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6.xml" /><Relationship Id="rId11" Type="http://schemas.openxmlformats.org/officeDocument/2006/relationships/tags" Target="../tags/tag157.xml" /><Relationship Id="rId12" Type="http://schemas.openxmlformats.org/officeDocument/2006/relationships/tags" Target="../tags/tag158.xml" /><Relationship Id="rId13" Type="http://schemas.openxmlformats.org/officeDocument/2006/relationships/tags" Target="../tags/tag159.xml" /><Relationship Id="rId14" Type="http://schemas.openxmlformats.org/officeDocument/2006/relationships/tags" Target="../tags/tag160.xml" /><Relationship Id="rId15" Type="http://schemas.openxmlformats.org/officeDocument/2006/relationships/tags" Target="../tags/tag161.xml" /><Relationship Id="rId16" Type="http://schemas.openxmlformats.org/officeDocument/2006/relationships/tags" Target="../tags/tag162.xml" /><Relationship Id="rId17" Type="http://schemas.openxmlformats.org/officeDocument/2006/relationships/tags" Target="../tags/tag163.xml" /><Relationship Id="rId18" Type="http://schemas.openxmlformats.org/officeDocument/2006/relationships/tags" Target="../tags/tag164.xml" /><Relationship Id="rId19" Type="http://schemas.openxmlformats.org/officeDocument/2006/relationships/tags" Target="../tags/tag165.xml" /><Relationship Id="rId2" Type="http://schemas.openxmlformats.org/officeDocument/2006/relationships/tags" Target="../tags/tag149.xml" /><Relationship Id="rId20" Type="http://schemas.openxmlformats.org/officeDocument/2006/relationships/tags" Target="../tags/tag166.xml" /><Relationship Id="rId21" Type="http://schemas.openxmlformats.org/officeDocument/2006/relationships/tags" Target="../tags/tag167.xml" /><Relationship Id="rId22" Type="http://schemas.openxmlformats.org/officeDocument/2006/relationships/tags" Target="../tags/tag168.xml" /><Relationship Id="rId23" Type="http://schemas.openxmlformats.org/officeDocument/2006/relationships/tags" Target="../tags/tag169.xml" /><Relationship Id="rId24" Type="http://schemas.openxmlformats.org/officeDocument/2006/relationships/tags" Target="../tags/tag170.xml" /><Relationship Id="rId25" Type="http://schemas.openxmlformats.org/officeDocument/2006/relationships/tags" Target="../tags/tag171.xml" /><Relationship Id="rId3" Type="http://schemas.openxmlformats.org/officeDocument/2006/relationships/image" Target="../media/image3.png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8.xml" /><Relationship Id="rId11" Type="http://schemas.openxmlformats.org/officeDocument/2006/relationships/image" Target="../media/image15.png" /><Relationship Id="rId12" Type="http://schemas.openxmlformats.org/officeDocument/2006/relationships/tags" Target="../tags/tag179.xml" /><Relationship Id="rId2" Type="http://schemas.openxmlformats.org/officeDocument/2006/relationships/tags" Target="../tags/tag172.xml" /><Relationship Id="rId3" Type="http://schemas.openxmlformats.org/officeDocument/2006/relationships/image" Target="../media/image3.png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image" Target="../media/image14.png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tags" Target="../tags/tag17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0.xml" /><Relationship Id="rId3" Type="http://schemas.openxmlformats.org/officeDocument/2006/relationships/image" Target="../media/image3.png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image" Target="../media/image16.png" /><Relationship Id="rId8" Type="http://schemas.openxmlformats.org/officeDocument/2006/relationships/tags" Target="../tags/tag18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1.xml" /><Relationship Id="rId2" Type="http://schemas.openxmlformats.org/officeDocument/2006/relationships/tags" Target="../tags/tag185.xml" /><Relationship Id="rId3" Type="http://schemas.openxmlformats.org/officeDocument/2006/relationships/image" Target="../media/image3.png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image" Target="../media/image1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9.jpeg" /><Relationship Id="rId11" Type="http://schemas.openxmlformats.org/officeDocument/2006/relationships/tags" Target="../tags/tag198.xml" /><Relationship Id="rId12" Type="http://schemas.openxmlformats.org/officeDocument/2006/relationships/slide" Target="slide2.xml" TargetMode="Internal" /><Relationship Id="rId2" Type="http://schemas.openxmlformats.org/officeDocument/2006/relationships/tags" Target="../tags/tag192.xml" /><Relationship Id="rId3" Type="http://schemas.openxmlformats.org/officeDocument/2006/relationships/image" Target="../media/image3.png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image" Target="../media/image18.png" /><Relationship Id="rId9" Type="http://schemas.openxmlformats.org/officeDocument/2006/relationships/tags" Target="../tags/tag19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05.xml" /><Relationship Id="rId2" Type="http://schemas.openxmlformats.org/officeDocument/2006/relationships/tags" Target="../tags/tag199.xml" /><Relationship Id="rId3" Type="http://schemas.openxmlformats.org/officeDocument/2006/relationships/image" Target="../media/image3.png" /><Relationship Id="rId4" Type="http://schemas.openxmlformats.org/officeDocument/2006/relationships/tags" Target="../tags/tag200.xml" /><Relationship Id="rId5" Type="http://schemas.openxmlformats.org/officeDocument/2006/relationships/image" Target="../media/image20.jpeg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tags" Target="../tags/tag203.xml" /><Relationship Id="rId9" Type="http://schemas.openxmlformats.org/officeDocument/2006/relationships/tags" Target="../tags/tag20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06.xml" /><Relationship Id="rId3" Type="http://schemas.openxmlformats.org/officeDocument/2006/relationships/image" Target="../media/image3.png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2.xml" /><Relationship Id="rId3" Type="http://schemas.openxmlformats.org/officeDocument/2006/relationships/image" Target="../media/image3.png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Relationship Id="rId7" Type="http://schemas.openxmlformats.org/officeDocument/2006/relationships/tags" Target="../tags/tag216.xml" /><Relationship Id="rId8" Type="http://schemas.openxmlformats.org/officeDocument/2006/relationships/image" Target="../media/image21.jpeg" /><Relationship Id="rId9" Type="http://schemas.openxmlformats.org/officeDocument/2006/relationships/tags" Target="../tags/tag2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2" Type="http://schemas.openxmlformats.org/officeDocument/2006/relationships/tags" Target="../tags/tag218.xml" /><Relationship Id="rId3" Type="http://schemas.openxmlformats.org/officeDocument/2006/relationships/image" Target="../media/image3.png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tags" Target="../tags/tag63.xml" /><Relationship Id="rId12" Type="http://schemas.openxmlformats.org/officeDocument/2006/relationships/tags" Target="../tags/tag64.xml" /><Relationship Id="rId13" Type="http://schemas.openxmlformats.org/officeDocument/2006/relationships/tags" Target="../tags/tag65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59.xml" /><Relationship Id="rId4" Type="http://schemas.openxmlformats.org/officeDocument/2006/relationships/image" Target="../media/image3.png" /><Relationship Id="rId5" Type="http://schemas.openxmlformats.org/officeDocument/2006/relationships/tags" Target="../tags/tag60.xml" /><Relationship Id="rId6" Type="http://schemas.openxmlformats.org/officeDocument/2006/relationships/image" Target="../media/image5.png" /><Relationship Id="rId7" Type="http://schemas.openxmlformats.org/officeDocument/2006/relationships/tags" Target="../tags/tag61.xml" /><Relationship Id="rId8" Type="http://schemas.openxmlformats.org/officeDocument/2006/relationships/image" Target="../media/image6.png" /><Relationship Id="rId9" Type="http://schemas.openxmlformats.org/officeDocument/2006/relationships/tags" Target="../tags/tag6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7.xml" /><Relationship Id="rId3" Type="http://schemas.openxmlformats.org/officeDocument/2006/relationships/image" Target="../media/image3.png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41.xml" /><Relationship Id="rId11" Type="http://schemas.openxmlformats.org/officeDocument/2006/relationships/tags" Target="../tags/tag242.xml" /><Relationship Id="rId12" Type="http://schemas.openxmlformats.org/officeDocument/2006/relationships/tags" Target="../tags/tag243.xml" /><Relationship Id="rId13" Type="http://schemas.openxmlformats.org/officeDocument/2006/relationships/image" Target="../media/image22.jpeg" /><Relationship Id="rId14" Type="http://schemas.openxmlformats.org/officeDocument/2006/relationships/tags" Target="../tags/tag244.xml" /><Relationship Id="rId2" Type="http://schemas.openxmlformats.org/officeDocument/2006/relationships/tags" Target="../tags/tag234.xml" /><Relationship Id="rId3" Type="http://schemas.openxmlformats.org/officeDocument/2006/relationships/image" Target="../media/image3.png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tags" Target="../tags/tag238.xml" /><Relationship Id="rId8" Type="http://schemas.openxmlformats.org/officeDocument/2006/relationships/tags" Target="../tags/tag239.xml" /><Relationship Id="rId9" Type="http://schemas.openxmlformats.org/officeDocument/2006/relationships/tags" Target="../tags/tag24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5.xml" /><Relationship Id="rId3" Type="http://schemas.openxmlformats.org/officeDocument/2006/relationships/image" Target="../media/image3.png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image" Target="../media/image23.png" /><Relationship Id="rId9" Type="http://schemas.openxmlformats.org/officeDocument/2006/relationships/tags" Target="../tags/tag25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51.xml" /><Relationship Id="rId3" Type="http://schemas.openxmlformats.org/officeDocument/2006/relationships/image" Target="../media/image3.png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image" Target="../media/image24.jpeg" /><Relationship Id="rId8" Type="http://schemas.openxmlformats.org/officeDocument/2006/relationships/tags" Target="../tags/tag25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3.xml" /><Relationship Id="rId11" Type="http://schemas.openxmlformats.org/officeDocument/2006/relationships/image" Target="../media/image25.jpeg" /><Relationship Id="rId12" Type="http://schemas.openxmlformats.org/officeDocument/2006/relationships/tags" Target="../tags/tag264.xml" /><Relationship Id="rId13" Type="http://schemas.openxmlformats.org/officeDocument/2006/relationships/hyperlink" Target="../../Local%20Settings/Temporary%20Internet%20Files/Content.IE5/8RABCVWF/&#26376;&#28385;&#35199;&#27004;.V.rm" TargetMode="External" /><Relationship Id="rId2" Type="http://schemas.openxmlformats.org/officeDocument/2006/relationships/tags" Target="../tags/tag256.xml" /><Relationship Id="rId3" Type="http://schemas.openxmlformats.org/officeDocument/2006/relationships/image" Target="../media/image3.png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69.xml" /><Relationship Id="rId4" Type="http://schemas.openxmlformats.org/officeDocument/2006/relationships/image" Target="../media/image3.png" /><Relationship Id="rId5" Type="http://schemas.openxmlformats.org/officeDocument/2006/relationships/tags" Target="../tags/tag270.xml" /><Relationship Id="rId6" Type="http://schemas.openxmlformats.org/officeDocument/2006/relationships/tags" Target="../tags/tag27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72.xml" /><Relationship Id="rId3" Type="http://schemas.openxmlformats.org/officeDocument/2006/relationships/image" Target="../media/image3.png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image" Target="../media/image26.png" /><Relationship Id="rId7" Type="http://schemas.openxmlformats.org/officeDocument/2006/relationships/tags" Target="../tags/tag275.xml" /><Relationship Id="rId8" Type="http://schemas.openxmlformats.org/officeDocument/2006/relationships/image" Target="../media/image27.png" /><Relationship Id="rId9" Type="http://schemas.openxmlformats.org/officeDocument/2006/relationships/tags" Target="../tags/tag27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tags" Target="../tags/tag285.xml" /><Relationship Id="rId12" Type="http://schemas.openxmlformats.org/officeDocument/2006/relationships/tags" Target="../tags/tag286.xml" /><Relationship Id="rId13" Type="http://schemas.openxmlformats.org/officeDocument/2006/relationships/tags" Target="../tags/tag287.xml" /><Relationship Id="rId14" Type="http://schemas.openxmlformats.org/officeDocument/2006/relationships/image" Target="../media/image28.png" /><Relationship Id="rId15" Type="http://schemas.openxmlformats.org/officeDocument/2006/relationships/tags" Target="../tags/tag288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81.xml" /><Relationship Id="rId4" Type="http://schemas.openxmlformats.org/officeDocument/2006/relationships/image" Target="../media/image3.png" /><Relationship Id="rId5" Type="http://schemas.openxmlformats.org/officeDocument/2006/relationships/tags" Target="../tags/tag282.xml" /><Relationship Id="rId6" Type="http://schemas.openxmlformats.org/officeDocument/2006/relationships/image" Target="../media/image5.png" /><Relationship Id="rId7" Type="http://schemas.openxmlformats.org/officeDocument/2006/relationships/tags" Target="../tags/tag283.xml" /><Relationship Id="rId8" Type="http://schemas.openxmlformats.org/officeDocument/2006/relationships/image" Target="../media/image6.png" /><Relationship Id="rId9" Type="http://schemas.openxmlformats.org/officeDocument/2006/relationships/tags" Target="../tags/tag28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6.xml" /><Relationship Id="rId11" Type="http://schemas.openxmlformats.org/officeDocument/2006/relationships/tags" Target="../tags/tag77.xml" /><Relationship Id="rId12" Type="http://schemas.openxmlformats.org/officeDocument/2006/relationships/tags" Target="../tags/tag78.xml" /><Relationship Id="rId13" Type="http://schemas.openxmlformats.org/officeDocument/2006/relationships/tags" Target="../tags/tag79.xml" /><Relationship Id="rId14" Type="http://schemas.openxmlformats.org/officeDocument/2006/relationships/image" Target="../media/image8.png" /><Relationship Id="rId15" Type="http://schemas.openxmlformats.org/officeDocument/2006/relationships/tags" Target="../tags/tag80.xml" /><Relationship Id="rId16" Type="http://schemas.openxmlformats.org/officeDocument/2006/relationships/tags" Target="../tags/tag81.xml" /><Relationship Id="rId17" Type="http://schemas.openxmlformats.org/officeDocument/2006/relationships/tags" Target="../tags/tag82.xml" /><Relationship Id="rId18" Type="http://schemas.openxmlformats.org/officeDocument/2006/relationships/tags" Target="../tags/tag83.xml" /><Relationship Id="rId19" Type="http://schemas.openxmlformats.org/officeDocument/2006/relationships/tags" Target="../tags/tag84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85.xml" /><Relationship Id="rId21" Type="http://schemas.openxmlformats.org/officeDocument/2006/relationships/tags" Target="../tags/tag86.xml" /><Relationship Id="rId3" Type="http://schemas.openxmlformats.org/officeDocument/2006/relationships/tags" Target="../tags/tag70.xml" /><Relationship Id="rId4" Type="http://schemas.openxmlformats.org/officeDocument/2006/relationships/image" Target="../media/image3.png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tags" Target="../tags/tag74.xml" /><Relationship Id="rId9" Type="http://schemas.openxmlformats.org/officeDocument/2006/relationships/tags" Target="../tags/tag7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6.xml" /><Relationship Id="rId11" Type="http://schemas.openxmlformats.org/officeDocument/2006/relationships/image" Target="../media/image10.png" /><Relationship Id="rId12" Type="http://schemas.openxmlformats.org/officeDocument/2006/relationships/tags" Target="../tags/tag97.xml" /><Relationship Id="rId13" Type="http://schemas.openxmlformats.org/officeDocument/2006/relationships/tags" Target="../tags/tag9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91.xml" /><Relationship Id="rId4" Type="http://schemas.openxmlformats.org/officeDocument/2006/relationships/image" Target="../media/image3.png" /><Relationship Id="rId5" Type="http://schemas.openxmlformats.org/officeDocument/2006/relationships/tags" Target="../tags/tag92.xml" /><Relationship Id="rId6" Type="http://schemas.openxmlformats.org/officeDocument/2006/relationships/image" Target="../media/image9.png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99.xml" /><Relationship Id="rId3" Type="http://schemas.openxmlformats.org/officeDocument/2006/relationships/image" Target="../media/image3.png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image" Target="../media/image11.jpeg" /><Relationship Id="rId8" Type="http://schemas.openxmlformats.org/officeDocument/2006/relationships/tags" Target="../tags/tag10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4.xml" /><Relationship Id="rId3" Type="http://schemas.openxmlformats.org/officeDocument/2006/relationships/image" Target="../media/image3.png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image" Target="../media/image12.jpeg" /><Relationship Id="rId7" Type="http://schemas.openxmlformats.org/officeDocument/2006/relationships/tags" Target="../tags/tag107.xml" /><Relationship Id="rId8" Type="http://schemas.openxmlformats.org/officeDocument/2006/relationships/tags" Target="../tags/tag10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9.xml" /><Relationship Id="rId3" Type="http://schemas.openxmlformats.org/officeDocument/2006/relationships/image" Target="../media/image3.png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image" Target="../media/image13.jpeg" /><Relationship Id="rId8" Type="http://schemas.openxmlformats.org/officeDocument/2006/relationships/tags" Target="../tags/tag1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14.xml" /><Relationship Id="rId3" Type="http://schemas.openxmlformats.org/officeDocument/2006/relationships/image" Target="../media/image3.png" /><Relationship Id="rId4" Type="http://schemas.openxmlformats.org/officeDocument/2006/relationships/tags" Target="../tags/tag115.xml" /><Relationship Id="rId5" Type="http://schemas.openxmlformats.org/officeDocument/2006/relationships/tags" Target="../tags/tag11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tags" Target="../tags/tag126.xml" /><Relationship Id="rId13" Type="http://schemas.openxmlformats.org/officeDocument/2006/relationships/tags" Target="../tags/tag127.xml" /><Relationship Id="rId14" Type="http://schemas.openxmlformats.org/officeDocument/2006/relationships/tags" Target="../tags/tag128.xml" /><Relationship Id="rId15" Type="http://schemas.openxmlformats.org/officeDocument/2006/relationships/tags" Target="../tags/tag129.xml" /><Relationship Id="rId16" Type="http://schemas.openxmlformats.org/officeDocument/2006/relationships/tags" Target="../tags/tag130.xml" /><Relationship Id="rId17" Type="http://schemas.openxmlformats.org/officeDocument/2006/relationships/tags" Target="../tags/tag131.xml" /><Relationship Id="rId18" Type="http://schemas.openxmlformats.org/officeDocument/2006/relationships/tags" Target="../tags/tag132.xml" /><Relationship Id="rId19" Type="http://schemas.openxmlformats.org/officeDocument/2006/relationships/tags" Target="../tags/tag133.xml" /><Relationship Id="rId2" Type="http://schemas.openxmlformats.org/officeDocument/2006/relationships/tags" Target="../tags/tag117.xml" /><Relationship Id="rId20" Type="http://schemas.openxmlformats.org/officeDocument/2006/relationships/tags" Target="../tags/tag134.xml" /><Relationship Id="rId21" Type="http://schemas.openxmlformats.org/officeDocument/2006/relationships/tags" Target="../tags/tag135.xml" /><Relationship Id="rId22" Type="http://schemas.openxmlformats.org/officeDocument/2006/relationships/tags" Target="../tags/tag136.xml" /><Relationship Id="rId23" Type="http://schemas.openxmlformats.org/officeDocument/2006/relationships/tags" Target="../tags/tag137.xml" /><Relationship Id="rId24" Type="http://schemas.openxmlformats.org/officeDocument/2006/relationships/tags" Target="../tags/tag138.xml" /><Relationship Id="rId25" Type="http://schemas.openxmlformats.org/officeDocument/2006/relationships/tags" Target="../tags/tag139.xml" /><Relationship Id="rId3" Type="http://schemas.openxmlformats.org/officeDocument/2006/relationships/image" Target="../media/image3.png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2" name="图片 1" descr="花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0220" y="567055"/>
            <a:ext cx="660400" cy="44259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254125" y="567055"/>
            <a:ext cx="2480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导入</a:t>
            </a:r>
            <a:endParaRPr lang="zh-CN" altLang="en-US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2" name="矩形 5121"/>
          <p:cNvSpPr/>
          <p:nvPr>
            <p:custDataLst>
              <p:tags r:id="rId9"/>
            </p:custDataLst>
          </p:nvPr>
        </p:nvSpPr>
        <p:spPr>
          <a:xfrm>
            <a:off x="784225" y="1009650"/>
            <a:ext cx="106229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公元1103年，北宋王朝发生了三件大事；第一件大事是一代文豪苏轼在这一年去世一代文豪就此陨落，举国哀悼；第二件事是张择端捧着5米长的代表作《清明上河图》，诚惶诚恐的觐见浑身充满着艺术细菌的宋徽宗，没想到大受到称赞，这幅高清无码的长图分分钟刷爆了当时的朋朋友圈；第三件事情是一个喜事儿，18岁的大才女和一个高干子弟赵明诚领证结婚了，轰动了全国，这个人是谁呀？（学生：李清照）就是人李清照，凭借着一首如梦令在文坛成为一颗冉冉升起的新星，在当时名家辈出的宋朝，一位女性是如何在文学史上留下一席之地，成为一代词宗的呢？她又有着怎样的人生故事？这次课我们就来学习李清照《声声慢》来了解这位伟大的词人。</a:t>
            </a:r>
            <a:endParaRPr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0242" name="文本框 10241"/>
          <p:cNvSpPr txBox="1"/>
          <p:nvPr>
            <p:custDataLst>
              <p:tags r:id="rId5"/>
            </p:custDataLst>
          </p:nvPr>
        </p:nvSpPr>
        <p:spPr>
          <a:xfrm>
            <a:off x="2348230" y="1485900"/>
            <a:ext cx="670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你认为使用叠词有什么作用？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44" name="文本框 10243"/>
          <p:cNvSpPr txBox="1"/>
          <p:nvPr>
            <p:custDataLst>
              <p:tags r:id="rId6"/>
            </p:custDataLst>
          </p:nvPr>
        </p:nvSpPr>
        <p:spPr>
          <a:xfrm>
            <a:off x="1113790" y="2383155"/>
            <a:ext cx="102012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迷你简细行楷" pitchFamily="49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开篇七组叠字，出奇制胜，将主人公的愁情送上顶峰，渲染气氛。为整首词定下感情基调。下文的点点滴滴也用了叠字，如初愁情缠绵如雨，难以排遣。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245" name="组合 10244"/>
          <p:cNvGrpSpPr/>
          <p:nvPr>
            <p:custDataLst>
              <p:tags r:id="rId7"/>
            </p:custDataLst>
          </p:nvPr>
        </p:nvGrpSpPr>
        <p:grpSpPr>
          <a:xfrm>
            <a:off x="1933893" y="5009515"/>
            <a:ext cx="7935913" cy="1262063"/>
            <a:chOff x="377" y="3278"/>
            <a:chExt cx="4999" cy="795"/>
          </a:xfrm>
        </p:grpSpPr>
        <p:sp>
          <p:nvSpPr>
            <p:cNvPr id="10246" name="文本框 10245"/>
            <p:cNvSpPr txBox="1"/>
            <p:nvPr>
              <p:custDataLst>
                <p:tags r:id="rId8"/>
              </p:custDataLst>
            </p:nvPr>
          </p:nvSpPr>
          <p:spPr>
            <a:xfrm>
              <a:off x="816" y="3744"/>
              <a:ext cx="456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注意：朗读时应语速稍慢，投入感情。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247" name="文本框 10246"/>
            <p:cNvSpPr txBox="1"/>
            <p:nvPr>
              <p:custDataLst>
                <p:tags r:id="rId9"/>
              </p:custDataLst>
            </p:nvPr>
          </p:nvSpPr>
          <p:spPr>
            <a:xfrm>
              <a:off x="377" y="3278"/>
              <a:ext cx="3360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</a:rPr>
                <a:t>试读第一句</a:t>
              </a:r>
              <a:endParaRPr lang="zh-CN" altLang="en-US" sz="3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248" name="文本框 10247"/>
          <p:cNvSpPr txBox="1"/>
          <p:nvPr>
            <p:custDataLst>
              <p:tags r:id="rId10"/>
            </p:custDataLst>
          </p:nvPr>
        </p:nvSpPr>
        <p:spPr>
          <a:xfrm>
            <a:off x="2348230" y="685800"/>
            <a:ext cx="6400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第一句用了什么修辞方法？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49" name="文本框 10248"/>
          <p:cNvSpPr txBox="1"/>
          <p:nvPr>
            <p:custDataLst>
              <p:tags r:id="rId11"/>
            </p:custDataLst>
          </p:nvPr>
        </p:nvSpPr>
        <p:spPr>
          <a:xfrm>
            <a:off x="8382000" y="685800"/>
            <a:ext cx="167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叠词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/>
      <p:bldP spid="10248" grpId="0"/>
      <p:bldP spid="102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1266" name="文本框 11265"/>
          <p:cNvSpPr txBox="1"/>
          <p:nvPr>
            <p:custDataLst>
              <p:tags r:id="rId5"/>
            </p:custDataLst>
          </p:nvPr>
        </p:nvSpPr>
        <p:spPr>
          <a:xfrm>
            <a:off x="1473200" y="401320"/>
            <a:ext cx="93218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冷冷清清”，她眼中看到了什么让她觉得冷冷清清？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267" name="文本框 11266"/>
          <p:cNvSpPr txBox="1"/>
          <p:nvPr>
            <p:custDataLst>
              <p:tags r:id="rId6"/>
            </p:custDataLst>
          </p:nvPr>
        </p:nvSpPr>
        <p:spPr>
          <a:xfrm>
            <a:off x="1981200" y="1600200"/>
            <a:ext cx="533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景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68" name="文本框 11267"/>
          <p:cNvSpPr txBox="1"/>
          <p:nvPr>
            <p:custDataLst>
              <p:tags r:id="rId7"/>
            </p:custDataLst>
          </p:nvPr>
        </p:nvSpPr>
        <p:spPr>
          <a:xfrm>
            <a:off x="4343400" y="160020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情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69" name="文本框 11268"/>
          <p:cNvSpPr txBox="1"/>
          <p:nvPr>
            <p:custDataLst>
              <p:tags r:id="rId8"/>
            </p:custDataLst>
          </p:nvPr>
        </p:nvSpPr>
        <p:spPr>
          <a:xfrm>
            <a:off x="1905000" y="3138488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风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0" name="文本框 11269"/>
          <p:cNvSpPr txBox="1"/>
          <p:nvPr>
            <p:custDataLst>
              <p:tags r:id="rId9"/>
            </p:custDataLst>
          </p:nvPr>
        </p:nvSpPr>
        <p:spPr>
          <a:xfrm>
            <a:off x="1905000" y="251460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1" name="文本框 11270"/>
          <p:cNvSpPr txBox="1"/>
          <p:nvPr>
            <p:custDataLst>
              <p:tags r:id="rId10"/>
            </p:custDataLst>
          </p:nvPr>
        </p:nvSpPr>
        <p:spPr>
          <a:xfrm>
            <a:off x="1905000" y="5013325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梧桐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2" name="文本框 11271"/>
          <p:cNvSpPr txBox="1"/>
          <p:nvPr>
            <p:custDataLst>
              <p:tags r:id="rId11"/>
            </p:custDataLst>
          </p:nvPr>
        </p:nvSpPr>
        <p:spPr>
          <a:xfrm>
            <a:off x="1905000" y="3763963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雁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3" name="文本框 11272"/>
          <p:cNvSpPr txBox="1"/>
          <p:nvPr>
            <p:custDataLst>
              <p:tags r:id="rId12"/>
            </p:custDataLst>
          </p:nvPr>
        </p:nvSpPr>
        <p:spPr>
          <a:xfrm>
            <a:off x="1905000" y="438785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黄花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4" name="文本框 11273"/>
          <p:cNvSpPr txBox="1"/>
          <p:nvPr>
            <p:custDataLst>
              <p:tags r:id="rId13"/>
            </p:custDataLst>
          </p:nvPr>
        </p:nvSpPr>
        <p:spPr>
          <a:xfrm>
            <a:off x="1905000" y="563880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细雨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5" name="文本框 11274"/>
          <p:cNvSpPr txBox="1"/>
          <p:nvPr>
            <p:custDataLst>
              <p:tags r:id="rId14"/>
            </p:custDataLst>
          </p:nvPr>
        </p:nvSpPr>
        <p:spPr>
          <a:xfrm>
            <a:off x="3200400" y="3138488"/>
            <a:ext cx="4419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风急，身冷，心更冷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6" name="文本框 11275"/>
          <p:cNvSpPr txBox="1"/>
          <p:nvPr>
            <p:custDataLst>
              <p:tags r:id="rId15"/>
            </p:custDataLst>
          </p:nvPr>
        </p:nvSpPr>
        <p:spPr>
          <a:xfrm>
            <a:off x="3200400" y="2514600"/>
            <a:ext cx="3657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不是酒淡，是愁浓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7" name="文本框 11276"/>
          <p:cNvSpPr txBox="1"/>
          <p:nvPr>
            <p:custDataLst>
              <p:tags r:id="rId16"/>
            </p:custDataLst>
          </p:nvPr>
        </p:nvSpPr>
        <p:spPr>
          <a:xfrm>
            <a:off x="3200400" y="5013325"/>
            <a:ext cx="480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叶黄引愁绪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8" name="文本框 11277"/>
          <p:cNvSpPr txBox="1"/>
          <p:nvPr>
            <p:custDataLst>
              <p:tags r:id="rId17"/>
            </p:custDataLst>
          </p:nvPr>
        </p:nvSpPr>
        <p:spPr>
          <a:xfrm>
            <a:off x="3200400" y="3763963"/>
            <a:ext cx="3962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思夫，思家，思国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9" name="文本框 11278"/>
          <p:cNvSpPr txBox="1"/>
          <p:nvPr>
            <p:custDataLst>
              <p:tags r:id="rId18"/>
            </p:custDataLst>
          </p:nvPr>
        </p:nvSpPr>
        <p:spPr>
          <a:xfrm>
            <a:off x="3200400" y="4387850"/>
            <a:ext cx="6096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人老孤独，似花零落，更憔悴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文本框 11279"/>
          <p:cNvSpPr txBox="1"/>
          <p:nvPr>
            <p:custDataLst>
              <p:tags r:id="rId19"/>
            </p:custDataLst>
          </p:nvPr>
        </p:nvSpPr>
        <p:spPr>
          <a:xfrm>
            <a:off x="3200400" y="5638800"/>
            <a:ext cx="586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细雨绵长，如愁不断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1" name="下箭头 11280"/>
          <p:cNvSpPr/>
          <p:nvPr>
            <p:custDataLst>
              <p:tags r:id="rId20"/>
            </p:custDataLst>
          </p:nvPr>
        </p:nvSpPr>
        <p:spPr>
          <a:xfrm>
            <a:off x="9525000" y="2209800"/>
            <a:ext cx="304800" cy="4419600"/>
          </a:xfrm>
          <a:prstGeom prst="downArrow">
            <a:avLst>
              <a:gd name="adj1" fmla="val 50000"/>
              <a:gd name="adj2" fmla="val 362500"/>
            </a:avLst>
          </a:prstGeom>
          <a:solidFill>
            <a:schemeClr val="bg1">
              <a:alpha val="17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2" name="文本框 11281"/>
          <p:cNvSpPr txBox="1"/>
          <p:nvPr>
            <p:custDataLst>
              <p:tags r:id="rId21"/>
            </p:custDataLst>
          </p:nvPr>
        </p:nvSpPr>
        <p:spPr>
          <a:xfrm>
            <a:off x="9982200" y="2286000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早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3" name="文本框 11282"/>
          <p:cNvSpPr txBox="1"/>
          <p:nvPr>
            <p:custDataLst>
              <p:tags r:id="rId22"/>
            </p:custDataLst>
          </p:nvPr>
        </p:nvSpPr>
        <p:spPr>
          <a:xfrm>
            <a:off x="9982200" y="4582795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晚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4" name="文本框 11283"/>
          <p:cNvSpPr txBox="1"/>
          <p:nvPr>
            <p:custDataLst>
              <p:tags r:id="rId23"/>
            </p:custDataLst>
          </p:nvPr>
        </p:nvSpPr>
        <p:spPr>
          <a:xfrm>
            <a:off x="8838883" y="2955925"/>
            <a:ext cx="613410" cy="2057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愈来愈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浓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5" name="文本框 11284"/>
          <p:cNvSpPr txBox="1"/>
          <p:nvPr>
            <p:custDataLst>
              <p:tags r:id="rId24"/>
            </p:custDataLst>
          </p:nvPr>
        </p:nvSpPr>
        <p:spPr>
          <a:xfrm>
            <a:off x="8839200" y="1600200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6" name="文本框 11285"/>
          <p:cNvSpPr txBox="1"/>
          <p:nvPr>
            <p:custDataLst>
              <p:tags r:id="rId25"/>
            </p:custDataLst>
          </p:nvPr>
        </p:nvSpPr>
        <p:spPr>
          <a:xfrm>
            <a:off x="9829800" y="1600200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时间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0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  <p:bldP spid="11277" grpId="0"/>
      <p:bldP spid="11278" grpId="0"/>
      <p:bldP spid="11279" grpId="0"/>
      <p:bldP spid="11280" grpId="0"/>
      <p:bldP spid="11282" grpId="0"/>
      <p:bldP spid="11283" grpId="0"/>
      <p:bldP spid="112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grpSp>
        <p:nvGrpSpPr>
          <p:cNvPr id="13315" name="组合 13314"/>
          <p:cNvGrpSpPr/>
          <p:nvPr>
            <p:custDataLst>
              <p:tags r:id="rId5"/>
            </p:custDataLst>
          </p:nvPr>
        </p:nvGrpSpPr>
        <p:grpSpPr>
          <a:xfrm>
            <a:off x="2855913" y="333375"/>
            <a:ext cx="5211762" cy="1292225"/>
            <a:chExt cx="3283" cy="814"/>
          </a:xfrm>
        </p:grpSpPr>
        <p:pic>
          <p:nvPicPr>
            <p:cNvPr id="13316" name="Rectangle 3"/>
            <p:cNvPicPr/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3283" cy="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7" name="文本框 13316"/>
            <p:cNvSpPr txBox="1"/>
            <p:nvPr>
              <p:custDataLst>
                <p:tags r:id="rId8"/>
              </p:custDataLst>
            </p:nvPr>
          </p:nvSpPr>
          <p:spPr>
            <a:xfrm>
              <a:off x="227" y="120"/>
              <a:ext cx="3047" cy="49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marL="342900" indent="-342900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sz="5400" b="1">
                  <a:solidFill>
                    <a:srgbClr val="C00000"/>
                  </a:solidFill>
                  <a:latin typeface="方正行楷繁体" pitchFamily="2" charset="-122"/>
                  <a:ea typeface="方正行楷繁体" pitchFamily="2" charset="-122"/>
                </a:rPr>
                <a:t>  </a:t>
              </a:r>
              <a:r>
                <a:rPr lang="zh-CN" altLang="en-US" sz="4800" b="1">
                  <a:solidFill>
                    <a:srgbClr val="00B0F0"/>
                  </a:solidFill>
                  <a:latin typeface="华文行楷" pitchFamily="2" charset="-122"/>
                  <a:ea typeface="华文行楷" pitchFamily="2" charset="-122"/>
                </a:rPr>
                <a:t>表达离别愁绪</a:t>
              </a:r>
              <a:endParaRPr lang="zh-CN" altLang="en-US" sz="4800" b="1">
                <a:solidFill>
                  <a:srgbClr val="00B0F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</a:pPr>
              <a:endParaRPr lang="zh-CN" altLang="en-US" sz="800" b="1">
                <a:solidFill>
                  <a:srgbClr val="000099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3318" name="Text Box 6"/>
          <p:cNvSpPr txBox="1"/>
          <p:nvPr>
            <p:custDataLst>
              <p:tags r:id="rId9"/>
            </p:custDataLst>
          </p:nvPr>
        </p:nvSpPr>
        <p:spPr>
          <a:xfrm>
            <a:off x="2508885" y="862013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319" name="Text Box 10"/>
          <p:cNvSpPr txBox="1"/>
          <p:nvPr>
            <p:custDataLst>
              <p:tags r:id="rId10"/>
            </p:custDataLst>
          </p:nvPr>
        </p:nvSpPr>
        <p:spPr>
          <a:xfrm>
            <a:off x="813435" y="1718945"/>
            <a:ext cx="11189970" cy="513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酒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入愁肠，化作相思泪。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范仲淹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苏幕遮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醉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不成欢惨将别，别时茫茫江浸月。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琵琶行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艰难苦恨繁霜鬓，潦倒新停浊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酒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杯。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登高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         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“都门帐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饮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无绪，留恋处兰舟催发。”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雨霖铃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抽刀断水水更流，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举杯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浇愁愁更愁 。”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（ 李白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宣州谢眺楼饯别叔书云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 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</a:t>
            </a:r>
            <a:r>
              <a:rPr lang="zh-CN" altLang="en-US" sz="3600" b="1">
                <a:latin typeface="Arial" panose="020b0604020202020204" pitchFamily="34" charset="0"/>
              </a:rPr>
              <a:t>  </a:t>
            </a:r>
            <a:endParaRPr lang="en-US" altLang="zh-CN" sz="3200" b="1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en-US" altLang="zh-CN" sz="3200" b="1">
              <a:solidFill>
                <a:srgbClr val="FF0000"/>
              </a:solidFill>
              <a:latin typeface="方正魏碑简体" pitchFamily="2" charset="-122"/>
              <a:ea typeface="方正魏碑简体" pitchFamily="2" charset="-122"/>
            </a:endParaRPr>
          </a:p>
          <a:p>
            <a:pPr algn="ctr"/>
            <a:endParaRPr lang="en-US" altLang="zh-CN" sz="32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en-US" altLang="zh-CN" sz="3600" b="1">
              <a:solidFill>
                <a:srgbClr val="FF0000"/>
              </a:solidFill>
              <a:latin typeface="方正魏碑简体" pitchFamily="2" charset="-122"/>
              <a:ea typeface="方正魏碑简体" pitchFamily="2" charset="-122"/>
            </a:endParaRPr>
          </a:p>
          <a:p>
            <a:pPr algn="ctr"/>
            <a:endParaRPr lang="zh-CN" altLang="en-US" sz="28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3320" name="矩形 10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90943" y="0"/>
            <a:ext cx="3460750" cy="1706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4339" name="Rectangle 5"/>
          <p:cNvSpPr>
            <a:spLocks noGrp="1"/>
          </p:cNvSpPr>
          <p:nvPr>
            <p:ph type="title" idx="4294967295"/>
            <p:custDataLst>
              <p:tags r:id="rId5"/>
            </p:custDataLst>
          </p:nvPr>
        </p:nvSpPr>
        <p:spPr>
          <a:xfrm>
            <a:off x="3395663" y="287338"/>
            <a:ext cx="6408737" cy="1081087"/>
          </a:xfrm>
          <a:effectLst>
            <a:outerShdw dist="38100" dir="18900000" algn="ctr" rotWithShape="0">
              <a:srgbClr val="000000">
                <a:alpha val="39999"/>
              </a:srgbClr>
            </a:outerShdw>
          </a:effectLst>
        </p:spPr>
        <p:txBody>
          <a:bodyPr vert="horz" wrap="square" anchor="ctr"/>
          <a:lstStyle/>
          <a:p>
            <a:pPr algn="l"/>
            <a:r>
              <a:rPr lang="zh-CN" altLang="en-US" sz="4800" b="1">
                <a:solidFill>
                  <a:srgbClr val="00B0F0"/>
                </a:solidFill>
                <a:latin typeface="华文行楷" pitchFamily="2" charset="-122"/>
                <a:ea typeface="华文行楷" pitchFamily="2" charset="-122"/>
              </a:rPr>
              <a:t>抒写萧瑟冷落凄迷之感</a:t>
            </a:r>
            <a:endParaRPr lang="zh-CN" altLang="en-US" sz="4800" b="1">
              <a:solidFill>
                <a:srgbClr val="00B0F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4340" name="Rectangle 6"/>
          <p:cNvSpPr>
            <a:spLocks noGrp="1"/>
          </p:cNvSpPr>
          <p:nvPr>
            <p:ph type="body" idx="4294967295"/>
            <p:custDataLst>
              <p:tags r:id="rId6"/>
            </p:custDataLst>
          </p:nvPr>
        </p:nvSpPr>
        <p:spPr>
          <a:xfrm>
            <a:off x="1211580" y="1635760"/>
            <a:ext cx="10777220" cy="4526280"/>
          </a:xfrm>
        </p:spPr>
        <p:txBody>
          <a:bodyPr vert="horz" wrap="square" anchor="t"/>
          <a:lstStyle/>
          <a:p>
            <a:pPr algn="l">
              <a:spcBef>
                <a:spcPct val="0"/>
              </a:spcBef>
              <a:buNone/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急天高猿啸哀，渚清沙白鸟飞回。  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spcBef>
                <a:spcPct val="0"/>
              </a:spcBef>
              <a:buNone/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</a:t>
            </a:r>
            <a:r>
              <a:rPr lang="zh-CN" altLang="x-none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</a:t>
            </a:r>
            <a:r>
              <a:rPr lang="zh-CN" altLang="x-none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  甫《登高》</a:t>
            </a:r>
            <a:endParaRPr lang="zh-CN" altLang="x-none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spcBef>
                <a:spcPct val="0"/>
              </a:spcBef>
              <a:buClr>
                <a:schemeClr val="folHlink"/>
              </a:buClr>
              <a:buSzPct val="95000"/>
              <a:buNone/>
            </a:pPr>
            <a:r>
              <a:rPr lang="zh-CN" altLang="x-none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小楼昨夜又</a:t>
            </a:r>
            <a:r>
              <a:rPr lang="zh-CN" altLang="x-none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东风</a:t>
            </a:r>
            <a:r>
              <a:rPr lang="zh-CN" altLang="x-none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,故国不堪回首月明中。</a:t>
            </a:r>
            <a:endParaRPr lang="zh-CN" altLang="x-none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spcBef>
                <a:spcPct val="0"/>
              </a:spcBef>
              <a:buClr>
                <a:schemeClr val="folHlink"/>
              </a:buClr>
              <a:buSzPct val="95000"/>
              <a:buNone/>
            </a:pPr>
            <a:r>
              <a:rPr lang="zh-CN" altLang="x-none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—李  煜《虞美人》</a:t>
            </a:r>
            <a:endParaRPr lang="zh-CN" altLang="x-none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spcBef>
                <a:spcPct val="0"/>
              </a:spcBef>
              <a:buClr>
                <a:schemeClr val="folHlink"/>
              </a:buClr>
              <a:buSzPct val="95000"/>
              <a:buNone/>
            </a:pPr>
            <a:r>
              <a:rPr lang="zh-CN" altLang="x-none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相见时难别亦难，</a:t>
            </a:r>
            <a:r>
              <a:rPr lang="zh-CN" altLang="x-none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东风</a:t>
            </a:r>
            <a:r>
              <a:rPr lang="zh-CN" altLang="x-none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无力百花残。   </a:t>
            </a:r>
            <a:endParaRPr lang="zh-CN" altLang="x-none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spcBef>
                <a:spcPct val="0"/>
              </a:spcBef>
              <a:buClr>
                <a:schemeClr val="folHlink"/>
              </a:buClr>
              <a:buSzPct val="95000"/>
              <a:buNone/>
            </a:pPr>
            <a:r>
              <a:rPr lang="zh-CN" altLang="x-none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—</a:t>
            </a:r>
            <a:r>
              <a:rPr lang="zh-CN" altLang="x-none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李商隐《无题》   </a:t>
            </a:r>
            <a:endParaRPr lang="zh-CN" altLang="x-none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341" name="矩形 7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24000" y="188913"/>
            <a:ext cx="2292350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>
                                            <p:txEl>
                                              <p:pRg st="1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0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0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0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85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340">
                                            <p:txEl>
                                              <p:charRg st="85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340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5363" name="Text Box 5"/>
          <p:cNvSpPr txBox="1"/>
          <p:nvPr>
            <p:custDataLst>
              <p:tags r:id="rId5"/>
            </p:custDataLst>
          </p:nvPr>
        </p:nvSpPr>
        <p:spPr>
          <a:xfrm>
            <a:off x="2979738" y="25130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64" name="Text Box 6"/>
          <p:cNvSpPr txBox="1"/>
          <p:nvPr>
            <p:custDataLst>
              <p:tags r:id="rId6"/>
            </p:custDataLst>
          </p:nvPr>
        </p:nvSpPr>
        <p:spPr>
          <a:xfrm>
            <a:off x="958850" y="1855470"/>
            <a:ext cx="105721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云中谁寄锦书来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雁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字回时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月满西楼。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　　　　　　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李清照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一剪梅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因思杜陵梦，凫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雁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满回塘。</a:t>
            </a: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温庭筠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商山早行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鸿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雁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不堪愁里听，云山况是客中过。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   颀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送魏万之京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5" name="Text Box 7"/>
          <p:cNvSpPr txBox="1"/>
          <p:nvPr>
            <p:custDataLst>
              <p:tags r:id="rId7"/>
            </p:custDataLst>
          </p:nvPr>
        </p:nvSpPr>
        <p:spPr>
          <a:xfrm>
            <a:off x="1524000" y="908050"/>
            <a:ext cx="88931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B0F0"/>
                </a:solidFill>
                <a:latin typeface="华文行楷" pitchFamily="2" charset="-122"/>
                <a:ea typeface="华文行楷" pitchFamily="2" charset="-122"/>
              </a:rPr>
              <a:t>引起游子思乡怀亲和羁旅伤感之情 </a:t>
            </a:r>
            <a:endParaRPr lang="zh-CN" altLang="en-US" sz="4400" b="1">
              <a:solidFill>
                <a:srgbClr val="00B0F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5368" name="文本框 15367"/>
          <p:cNvSpPr txBox="1"/>
          <p:nvPr>
            <p:custDataLst>
              <p:tags r:id="rId8"/>
            </p:custDataLst>
          </p:nvPr>
        </p:nvSpPr>
        <p:spPr>
          <a:xfrm>
            <a:off x="2259013" y="260350"/>
            <a:ext cx="16049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黑体" panose="02010609060101010101" charset="-122"/>
              </a:rPr>
              <a:t>大雁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63496" name="Picture 8">
            <a:hlinkClick action="ppaction://noaction"/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098675" y="4884420"/>
            <a:ext cx="2492375" cy="17100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6387" name="Text Box 6"/>
          <p:cNvSpPr txBox="1"/>
          <p:nvPr>
            <p:custDataLst>
              <p:tags r:id="rId5"/>
            </p:custDataLst>
          </p:nvPr>
        </p:nvSpPr>
        <p:spPr>
          <a:xfrm>
            <a:off x="4260215" y="545148"/>
            <a:ext cx="5653088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ED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即菊花。不仅点明季节，</a:t>
            </a:r>
            <a:endParaRPr lang="zh-CN" altLang="en-US" sz="3600" b="1">
              <a:solidFill>
                <a:srgbClr val="ED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ED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表达孤独落寞之情。</a:t>
            </a:r>
            <a:endParaRPr lang="zh-CN" altLang="en-US" sz="3600" b="1">
              <a:solidFill>
                <a:srgbClr val="ED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黄花比喻女子憔悴的容颜。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8" name="Text Box 7"/>
          <p:cNvSpPr txBox="1"/>
          <p:nvPr>
            <p:custDataLst>
              <p:tags r:id="rId6"/>
            </p:custDataLst>
          </p:nvPr>
        </p:nvSpPr>
        <p:spPr>
          <a:xfrm>
            <a:off x="958850" y="2479675"/>
            <a:ext cx="10274300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莫道不销魂，帘卷西风，人比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黄花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瘦。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李清照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醉花阴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碧云天，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黄花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地，西风紧，北雁南飞。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晓来谁染霜林醉？总是离人泪”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王实甫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西厢记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</a:pP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9" name="Text Box 8"/>
          <p:cNvSpPr txBox="1"/>
          <p:nvPr>
            <p:custDataLst>
              <p:tags r:id="rId7"/>
            </p:custDataLst>
          </p:nvPr>
        </p:nvSpPr>
        <p:spPr>
          <a:xfrm>
            <a:off x="9913620" y="4005263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3200" b="1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6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16390" name="矩形 11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428750" y="244475"/>
            <a:ext cx="3014663" cy="1139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5 拷贝">
            <a:hlinkClick r:id="rId12" action="ppaction://hlinksldjump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558415" y="4870450"/>
            <a:ext cx="2016125" cy="186499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30722" name="图片 30721" descr="img20060830220444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lum bright="-17999" contrast="12000"/>
          </a:blip>
          <a:srcRect r="13251" b="8009"/>
          <a:stretch>
            <a:fillRect/>
          </a:stretch>
        </p:blipFill>
        <p:spPr>
          <a:xfrm>
            <a:off x="328930" y="400685"/>
            <a:ext cx="2335530" cy="60572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17411" name="文本占位符 17410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1703388" y="333375"/>
            <a:ext cx="8785225" cy="6335713"/>
          </a:xfrm>
        </p:spPr>
        <p:txBody>
          <a:bodyPr/>
          <a:lstStyle/>
          <a:p>
            <a:pPr>
              <a:buNone/>
            </a:pPr>
            <a:r>
              <a:rPr lang="zh-CN" altLang="en-US"/>
              <a:t>   </a:t>
            </a:r>
            <a:endParaRPr lang="zh-CN" altLang="en-US"/>
          </a:p>
          <a:p>
            <a:pPr>
              <a:buNone/>
            </a:pPr>
            <a:endParaRPr lang="zh-CN" altLang="en-US"/>
          </a:p>
          <a:p>
            <a:pPr>
              <a:buNone/>
            </a:pPr>
            <a:endParaRPr lang="zh-CN" altLang="en-US"/>
          </a:p>
          <a:p>
            <a:pPr>
              <a:buNone/>
            </a:pPr>
            <a:r>
              <a:rPr lang="zh-CN" altLang="en-US"/>
              <a:t>      </a:t>
            </a:r>
            <a:endParaRPr lang="zh-CN" altLang="en-US"/>
          </a:p>
        </p:txBody>
      </p:sp>
      <p:sp>
        <p:nvSpPr>
          <p:cNvPr id="17412" name="矩形 17411"/>
          <p:cNvSpPr/>
          <p:nvPr>
            <p:custDataLst>
              <p:tags r:id="rId8"/>
            </p:custDataLst>
          </p:nvPr>
        </p:nvSpPr>
        <p:spPr>
          <a:xfrm>
            <a:off x="3259455" y="620713"/>
            <a:ext cx="1584325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梧桐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17414" name="文本框 17413"/>
          <p:cNvSpPr txBox="1"/>
          <p:nvPr>
            <p:custDataLst>
              <p:tags r:id="rId9"/>
            </p:custDataLst>
          </p:nvPr>
        </p:nvSpPr>
        <p:spPr>
          <a:xfrm>
            <a:off x="2644140" y="2270760"/>
            <a:ext cx="95542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寂寞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梧桐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，深院锁清秋。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  煜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相见欢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梧桐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树，三更雨，不道离情正苦；一叶叶，一声声，空阶滴到天明。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温庭筠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更漏子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春风桃李花开日，秋雨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梧桐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叶落时。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——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白居易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长恨歌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5" name="文本框 17414"/>
          <p:cNvSpPr txBox="1"/>
          <p:nvPr>
            <p:custDataLst>
              <p:tags r:id="rId10"/>
            </p:custDataLst>
          </p:nvPr>
        </p:nvSpPr>
        <p:spPr>
          <a:xfrm>
            <a:off x="5392420" y="333375"/>
            <a:ext cx="49587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牵愁惹恨。</a:t>
            </a:r>
            <a:r>
              <a:rPr lang="zh-CN" altLang="en-US" sz="54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凄凉、悲伤的象征。</a:t>
            </a:r>
            <a:endParaRPr lang="zh-CN" altLang="en-US" sz="5400" b="1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8435" name="文本占位符 18434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1774825" y="333375"/>
            <a:ext cx="8713788" cy="6335713"/>
          </a:xfrm>
        </p:spPr>
        <p:txBody>
          <a:bodyPr/>
          <a:lstStyle/>
          <a:p>
            <a:pPr>
              <a:buNone/>
            </a:pPr>
            <a:endParaRPr lang="zh-CN" altLang="en-US"/>
          </a:p>
          <a:p>
            <a:pPr>
              <a:buNone/>
            </a:pPr>
            <a:r>
              <a:rPr lang="zh-CN" altLang="en-US" sz="4400"/>
              <a:t>    </a:t>
            </a:r>
            <a:r>
              <a:rPr lang="zh-CN" altLang="en-US"/>
              <a:t>      </a:t>
            </a:r>
            <a:r>
              <a:rPr lang="zh-CN" altLang="en-US">
                <a:solidFill>
                  <a:srgbClr val="006600"/>
                </a:solidFill>
              </a:rPr>
              <a:t>  </a:t>
            </a:r>
            <a:endParaRPr lang="zh-CN" altLang="en-US">
              <a:solidFill>
                <a:srgbClr val="006600"/>
              </a:solidFill>
            </a:endParaRPr>
          </a:p>
          <a:p>
            <a:pPr>
              <a:buNone/>
            </a:pPr>
            <a:endParaRPr lang="zh-CN" altLang="en-US">
              <a:solidFill>
                <a:srgbClr val="006600"/>
              </a:solidFill>
            </a:endParaRPr>
          </a:p>
          <a:p>
            <a:pPr>
              <a:buNone/>
            </a:pPr>
            <a:endParaRPr lang="zh-CN" altLang="en-US">
              <a:solidFill>
                <a:srgbClr val="006600"/>
              </a:solidFill>
            </a:endParaRPr>
          </a:p>
        </p:txBody>
      </p:sp>
      <p:sp>
        <p:nvSpPr>
          <p:cNvPr id="18436" name="矩形 18435"/>
          <p:cNvSpPr/>
          <p:nvPr>
            <p:custDataLst>
              <p:tags r:id="rId6"/>
            </p:custDataLst>
          </p:nvPr>
        </p:nvSpPr>
        <p:spPr>
          <a:xfrm>
            <a:off x="2279650" y="692150"/>
            <a:ext cx="771525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雨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8437" name="文本框 18436"/>
          <p:cNvSpPr txBox="1"/>
          <p:nvPr>
            <p:custDataLst>
              <p:tags r:id="rId7"/>
            </p:custDataLst>
          </p:nvPr>
        </p:nvSpPr>
        <p:spPr>
          <a:xfrm>
            <a:off x="1211580" y="2317115"/>
            <a:ext cx="107918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清明时节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纷纷，路上行人欲断魂。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  牧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清明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寒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连江夜入吴，平明送客楚山孤。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王昌龄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芙蓉楼送辛渐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夜阑卧听风吹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，铁马冰河入梦来。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陆  游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十一月四日风雨大作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438" name="文本框 18437"/>
          <p:cNvSpPr txBox="1"/>
          <p:nvPr>
            <p:custDataLst>
              <p:tags r:id="rId8"/>
            </p:custDataLst>
          </p:nvPr>
        </p:nvSpPr>
        <p:spPr>
          <a:xfrm>
            <a:off x="3244533" y="767715"/>
            <a:ext cx="7380287" cy="1845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54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哀伤、愁思的象征。</a:t>
            </a:r>
            <a:endParaRPr lang="zh-CN" altLang="en-US" sz="5400" b="1">
              <a:solidFill>
                <a:srgbClr val="FF0066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FF0066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2290" name="文本框 12289"/>
          <p:cNvSpPr txBox="1"/>
          <p:nvPr>
            <p:custDataLst>
              <p:tags r:id="rId5"/>
            </p:custDataLst>
          </p:nvPr>
        </p:nvSpPr>
        <p:spPr>
          <a:xfrm>
            <a:off x="212725" y="513080"/>
            <a:ext cx="51257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她创造了什么样的意境？让你感觉如何？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2" name="文本框 12291"/>
          <p:cNvSpPr txBox="1"/>
          <p:nvPr>
            <p:custDataLst>
              <p:tags r:id="rId6"/>
            </p:custDataLst>
          </p:nvPr>
        </p:nvSpPr>
        <p:spPr>
          <a:xfrm>
            <a:off x="212725" y="3752215"/>
            <a:ext cx="48768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你还知道哪些常见的意象和其含义？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4" name="文本框 12293"/>
          <p:cNvSpPr txBox="1"/>
          <p:nvPr>
            <p:custDataLst>
              <p:tags r:id="rId7"/>
            </p:custDataLst>
          </p:nvPr>
        </p:nvSpPr>
        <p:spPr>
          <a:xfrm>
            <a:off x="461010" y="2174875"/>
            <a:ext cx="46285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冷清凄美的意境 ，让人感觉作者非常孤寂愁苦。  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6628" name="图片 3" descr="01300000654408129076202523971_950.jp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457825" y="422910"/>
            <a:ext cx="6079490" cy="601154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125" y="222250"/>
            <a:ext cx="11715115" cy="6412865"/>
          </a:xfrm>
          <a:prstGeom prst="rect">
            <a:avLst/>
          </a:prstGeom>
        </p:spPr>
      </p:pic>
      <p:sp>
        <p:nvSpPr>
          <p:cNvPr id="13314" name="文本框 13313"/>
          <p:cNvSpPr txBox="1"/>
          <p:nvPr>
            <p:custDataLst>
              <p:tags r:id="rId5"/>
            </p:custDataLst>
          </p:nvPr>
        </p:nvSpPr>
        <p:spPr>
          <a:xfrm>
            <a:off x="2051685" y="497840"/>
            <a:ext cx="6705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你于是也吟诵出她的另一首词：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315" name="组合 13314"/>
          <p:cNvGrpSpPr/>
          <p:nvPr>
            <p:custDataLst>
              <p:tags r:id="rId6"/>
            </p:custDataLst>
          </p:nvPr>
        </p:nvGrpSpPr>
        <p:grpSpPr>
          <a:xfrm>
            <a:off x="1770380" y="1250950"/>
            <a:ext cx="9410065" cy="3332480"/>
            <a:chOff x="576" y="720"/>
            <a:chExt cx="4944" cy="2099"/>
          </a:xfrm>
        </p:grpSpPr>
        <p:grpSp>
          <p:nvGrpSpPr>
            <p:cNvPr id="13316" name="组合 13315"/>
            <p:cNvGrpSpPr/>
            <p:nvPr>
              <p:custDataLst>
                <p:tags r:id="rId7"/>
              </p:custDataLst>
            </p:nvPr>
          </p:nvGrpSpPr>
          <p:grpSpPr>
            <a:xfrm>
              <a:off x="576" y="1200"/>
              <a:ext cx="4944" cy="1619"/>
              <a:chOff x="528" y="1248"/>
              <a:chExt cx="4944" cy="1619"/>
            </a:xfrm>
          </p:grpSpPr>
          <p:sp>
            <p:nvSpPr>
              <p:cNvPr id="13317" name="文本框 1331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28" y="1248"/>
                <a:ext cx="4944" cy="7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600" b="1">
                    <a:solidFill>
                      <a:schemeClr val="accent2"/>
                    </a:solidFill>
                    <a:latin typeface="楷体" panose="02010609060101010101" charset="-122"/>
                    <a:ea typeface="楷体" panose="02010609060101010101" charset="-122"/>
                  </a:rPr>
                  <a:t>薄雾浓云愁永昼，瑞脑消金兽。佳节又重阳，玉枕纱厨，半夜凉初透。</a:t>
                </a:r>
                <a:endParaRPr lang="zh-CN" altLang="en-US" sz="3600">
                  <a:solidFill>
                    <a:schemeClr val="accent2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3318" name="文本框 1331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528" y="2112"/>
                <a:ext cx="4752" cy="7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600" b="1">
                    <a:solidFill>
                      <a:schemeClr val="accent2"/>
                    </a:solidFill>
                    <a:latin typeface="楷体" panose="02010609060101010101" charset="-122"/>
                    <a:ea typeface="楷体" panose="02010609060101010101" charset="-122"/>
                  </a:rPr>
                  <a:t>东篱把酒黄昏后，有暗香盈袖。莫道不消魂？帘卷西风，人比黄花瘦。</a:t>
                </a:r>
                <a:endParaRPr lang="zh-CN" altLang="en-US" sz="3600" b="1">
                  <a:solidFill>
                    <a:schemeClr val="accent2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13319" name="文本框 13318"/>
            <p:cNvSpPr txBox="1"/>
            <p:nvPr>
              <p:custDataLst>
                <p:tags r:id="rId10"/>
              </p:custDataLst>
            </p:nvPr>
          </p:nvSpPr>
          <p:spPr>
            <a:xfrm>
              <a:off x="2256" y="720"/>
              <a:ext cx="105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accent2"/>
                  </a:solidFill>
                  <a:latin typeface="楷体" panose="02010609060101010101" charset="-122"/>
                  <a:ea typeface="楷体" panose="02010609060101010101" charset="-122"/>
                </a:rPr>
                <a:t>醉花阴</a:t>
              </a:r>
              <a:endParaRPr lang="zh-CN" altLang="en-US" sz="36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320" name="文本框 13319"/>
          <p:cNvSpPr txBox="1"/>
          <p:nvPr>
            <p:custDataLst>
              <p:tags r:id="rId11"/>
            </p:custDataLst>
          </p:nvPr>
        </p:nvSpPr>
        <p:spPr>
          <a:xfrm>
            <a:off x="1897380" y="4789805"/>
            <a:ext cx="83972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但是她却双目含泪的望你一眼，轻轻摇头，无声叹息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885"/>
            <a:ext cx="11715115" cy="6412865"/>
          </a:xfrm>
          <a:prstGeom prst="rect">
            <a:avLst/>
          </a:prstGeom>
        </p:spPr>
      </p:pic>
      <p:pic>
        <p:nvPicPr>
          <p:cNvPr id="5" name="图片 4" descr="树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66200" y="-3810"/>
            <a:ext cx="3236595" cy="4255135"/>
          </a:xfrm>
          <a:prstGeom prst="rect">
            <a:avLst/>
          </a:prstGeom>
        </p:spPr>
      </p:pic>
      <p:pic>
        <p:nvPicPr>
          <p:cNvPr id="6" name="图片 5" descr="毛线团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23495" y="2976245"/>
            <a:ext cx="2830830" cy="3887470"/>
          </a:xfrm>
          <a:prstGeom prst="rect">
            <a:avLst/>
          </a:prstGeom>
        </p:spPr>
      </p:pic>
      <p:pic>
        <p:nvPicPr>
          <p:cNvPr id="7" name="图片 6" descr="花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40025" y="5269865"/>
            <a:ext cx="1236345" cy="11664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629410" y="2059305"/>
            <a:ext cx="8934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152751"/>
                </a:solidFill>
                <a:latin typeface="新宋体" panose="02010609030101010101" charset="-122"/>
                <a:ea typeface="新宋体" panose="02010609030101010101" charset="-122"/>
              </a:rPr>
              <a:t>声声慢</a:t>
            </a:r>
            <a:endParaRPr lang="zh-CN" altLang="en-US" sz="6000" b="1">
              <a:solidFill>
                <a:srgbClr val="152751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4974590" y="3420745"/>
            <a:ext cx="2244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李清照</a:t>
            </a:r>
            <a:endParaRPr lang="zh-CN" altLang="en-US" sz="3600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5362" name="文本框 15361"/>
          <p:cNvSpPr txBox="1"/>
          <p:nvPr>
            <p:custDataLst>
              <p:tags r:id="rId5"/>
            </p:custDataLst>
          </p:nvPr>
        </p:nvSpPr>
        <p:spPr>
          <a:xfrm>
            <a:off x="1478915" y="974725"/>
            <a:ext cx="88080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你问：两首词都是写愁，你为什么摇头？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4" name="文本框 15363"/>
          <p:cNvSpPr txBox="1"/>
          <p:nvPr>
            <p:custDataLst>
              <p:tags r:id="rId6"/>
            </p:custDataLst>
          </p:nvPr>
        </p:nvSpPr>
        <p:spPr>
          <a:xfrm>
            <a:off x="1478915" y="1840230"/>
            <a:ext cx="5029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ea typeface="新宋体" panose="0201060903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她轻启朱唇便缓缓道来：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5" name="文本框 15364"/>
          <p:cNvSpPr txBox="1"/>
          <p:nvPr>
            <p:custDataLst>
              <p:tags r:id="rId7"/>
            </p:custDataLst>
          </p:nvPr>
        </p:nvSpPr>
        <p:spPr>
          <a:xfrm>
            <a:off x="1478280" y="2590800"/>
            <a:ext cx="90678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旧时闺中生活多情趣，人情两全，愁情多因眼前小情小景。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6" name="文本框 15365"/>
          <p:cNvSpPr txBox="1"/>
          <p:nvPr>
            <p:custDataLst>
              <p:tags r:id="rId8"/>
            </p:custDataLst>
          </p:nvPr>
        </p:nvSpPr>
        <p:spPr>
          <a:xfrm>
            <a:off x="1478280" y="4034155"/>
            <a:ext cx="5029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岂能料得如今情景？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7" name="文本框 15366"/>
          <p:cNvSpPr txBox="1"/>
          <p:nvPr>
            <p:custDataLst>
              <p:tags r:id="rId9"/>
            </p:custDataLst>
          </p:nvPr>
        </p:nvSpPr>
        <p:spPr>
          <a:xfrm>
            <a:off x="1478915" y="4923790"/>
            <a:ext cx="93427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迷你简细行楷" pitchFamily="49" charset="-122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家破人亡，颠沛流离，国破难收。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6386" name="文本框 16385"/>
          <p:cNvSpPr txBox="1"/>
          <p:nvPr>
            <p:custDataLst>
              <p:tags r:id="rId5"/>
            </p:custDataLst>
          </p:nvPr>
        </p:nvSpPr>
        <p:spPr>
          <a:xfrm>
            <a:off x="5174615" y="715010"/>
            <a:ext cx="66427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你可知道当初这“薄雾浓云愁永昼”和“销魂”是为了什么？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7" name="文本框 16386"/>
          <p:cNvSpPr txBox="1"/>
          <p:nvPr>
            <p:custDataLst>
              <p:tags r:id="rId6"/>
            </p:custDataLst>
          </p:nvPr>
        </p:nvSpPr>
        <p:spPr>
          <a:xfrm>
            <a:off x="5638800" y="3106420"/>
            <a:ext cx="5715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如今，你可知这愁是几重愁？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8" name="文本框 16387"/>
          <p:cNvSpPr txBox="1"/>
          <p:nvPr>
            <p:custDataLst>
              <p:tags r:id="rId7"/>
            </p:custDataLst>
          </p:nvPr>
        </p:nvSpPr>
        <p:spPr>
          <a:xfrm>
            <a:off x="5943600" y="2298700"/>
            <a:ext cx="5410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与丈夫的短暂分离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9" name="文本框 16388"/>
          <p:cNvSpPr txBox="1"/>
          <p:nvPr>
            <p:custDataLst>
              <p:tags r:id="rId8"/>
            </p:custDataLst>
          </p:nvPr>
        </p:nvSpPr>
        <p:spPr>
          <a:xfrm>
            <a:off x="5181600" y="4876800"/>
            <a:ext cx="685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仿宋_GB2312" pitchFamily="49" charset="-122"/>
              </a:rPr>
              <a:t>愁</a:t>
            </a:r>
            <a:endParaRPr lang="zh-CN" altLang="en-US" sz="3600" b="1"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6390" name="左大括号 16389"/>
          <p:cNvSpPr/>
          <p:nvPr>
            <p:custDataLst>
              <p:tags r:id="rId9"/>
            </p:custDataLst>
          </p:nvPr>
        </p:nvSpPr>
        <p:spPr>
          <a:xfrm>
            <a:off x="5943600" y="4267200"/>
            <a:ext cx="533400" cy="1752600"/>
          </a:xfrm>
          <a:prstGeom prst="leftBrace">
            <a:avLst>
              <a:gd name="adj1" fmla="val 2738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文本框 16390"/>
          <p:cNvSpPr txBox="1"/>
          <p:nvPr>
            <p:custDataLst>
              <p:tags r:id="rId10"/>
            </p:custDataLst>
          </p:nvPr>
        </p:nvSpPr>
        <p:spPr>
          <a:xfrm>
            <a:off x="6400800" y="4175760"/>
            <a:ext cx="5638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情愁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独居之寂寞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92" name="文本框 16391"/>
          <p:cNvSpPr txBox="1"/>
          <p:nvPr>
            <p:custDataLst>
              <p:tags r:id="rId11"/>
            </p:custDataLst>
          </p:nvPr>
        </p:nvSpPr>
        <p:spPr>
          <a:xfrm>
            <a:off x="6400800" y="4820920"/>
            <a:ext cx="4191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家愁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丧父之哀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93" name="文本框 16392"/>
          <p:cNvSpPr txBox="1"/>
          <p:nvPr>
            <p:custDataLst>
              <p:tags r:id="rId12"/>
            </p:custDataLst>
          </p:nvPr>
        </p:nvSpPr>
        <p:spPr>
          <a:xfrm>
            <a:off x="6400800" y="5521960"/>
            <a:ext cx="548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国愁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亡国之恨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3016" name="图片 43015" descr="人比黄花瘦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75995" y="715645"/>
            <a:ext cx="3662045" cy="54514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1" grpId="0"/>
      <p:bldP spid="16392" grpId="0"/>
      <p:bldP spid="163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7410" name="文本框 17409"/>
          <p:cNvSpPr txBox="1"/>
          <p:nvPr>
            <p:custDataLst>
              <p:tags r:id="rId5"/>
            </p:custDataLst>
          </p:nvPr>
        </p:nvSpPr>
        <p:spPr>
          <a:xfrm>
            <a:off x="4997450" y="368300"/>
            <a:ext cx="6705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仿宋_GB2312" pitchFamily="49" charset="-122"/>
              </a:rPr>
              <a:t>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突然间，你回到了现实。现在的你，能体会她在词中表达的思想内容了吗？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1" name="文本框 17410"/>
          <p:cNvSpPr txBox="1"/>
          <p:nvPr>
            <p:custDataLst>
              <p:tags r:id="rId6"/>
            </p:custDataLst>
          </p:nvPr>
        </p:nvSpPr>
        <p:spPr>
          <a:xfrm>
            <a:off x="4770120" y="2183130"/>
            <a:ext cx="71628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迷你简细行楷" pitchFamily="49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本词铺叙词人一天中的感受，抒写她晚年因国破家亡，孤苦无依的生活境况及内心深处的一种绝望的忧愁。情调低沉，反映了南渡初期背井离乡，骨肉分离人们的共同感受！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2" name="文本框 17411"/>
          <p:cNvSpPr txBox="1"/>
          <p:nvPr>
            <p:custDataLst>
              <p:tags r:id="rId7"/>
            </p:custDataLst>
          </p:nvPr>
        </p:nvSpPr>
        <p:spPr>
          <a:xfrm>
            <a:off x="4768850" y="5598160"/>
            <a:ext cx="71640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根据你从词中所获得的感情，及刚才的讨论，有感情朗诵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声声慢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0050" name="图片 100354" descr="rwp00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87985" y="786130"/>
            <a:ext cx="3951605" cy="5683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8434" name="文本框 18433"/>
          <p:cNvSpPr txBox="1"/>
          <p:nvPr>
            <p:custDataLst>
              <p:tags r:id="rId5"/>
            </p:custDataLst>
          </p:nvPr>
        </p:nvSpPr>
        <p:spPr>
          <a:xfrm>
            <a:off x="909320" y="1035050"/>
            <a:ext cx="103739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读完以后，有没有在词的语言上发现什么特色呢？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5" name="文本框 18434"/>
          <p:cNvSpPr txBox="1"/>
          <p:nvPr>
            <p:custDataLst>
              <p:tags r:id="rId6"/>
            </p:custDataLst>
          </p:nvPr>
        </p:nvSpPr>
        <p:spPr>
          <a:xfrm>
            <a:off x="1163320" y="2211705"/>
            <a:ext cx="61772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迷你简细行楷" pitchFamily="49" charset="-122"/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兼用口语，真切自然。这首词采用了“将息”、“怎生”、“次第”、“了得”等宋代口语，朴素浅近，明白如话，而又真切自然，意境深远。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062" name="图片 45061" descr="6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892415" y="1984375"/>
            <a:ext cx="3114675" cy="445262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9458" name="文本框 19457"/>
          <p:cNvSpPr txBox="1"/>
          <p:nvPr>
            <p:custDataLst>
              <p:tags r:id="rId5"/>
            </p:custDataLst>
          </p:nvPr>
        </p:nvSpPr>
        <p:spPr>
          <a:xfrm>
            <a:off x="1910715" y="598805"/>
            <a:ext cx="69748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读过这首声声慢，我们一起来总结一下这首词的艺术特色：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59" name="文本框 19458"/>
          <p:cNvSpPr txBox="1"/>
          <p:nvPr>
            <p:custDataLst>
              <p:tags r:id="rId6"/>
            </p:custDataLst>
          </p:nvPr>
        </p:nvSpPr>
        <p:spPr>
          <a:xfrm>
            <a:off x="2052955" y="2895600"/>
            <a:ext cx="798195" cy="2286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声声慢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60" name="左大括号 19459"/>
          <p:cNvSpPr/>
          <p:nvPr>
            <p:custDataLst>
              <p:tags r:id="rId7"/>
            </p:custDataLst>
          </p:nvPr>
        </p:nvSpPr>
        <p:spPr>
          <a:xfrm>
            <a:off x="3170238" y="2590800"/>
            <a:ext cx="304800" cy="3352800"/>
          </a:xfrm>
          <a:prstGeom prst="leftBrace">
            <a:avLst>
              <a:gd name="adj1" fmla="val 9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1" name="文本框 19460"/>
          <p:cNvSpPr txBox="1"/>
          <p:nvPr>
            <p:custDataLst>
              <p:tags r:id="rId8"/>
            </p:custDataLst>
          </p:nvPr>
        </p:nvSpPr>
        <p:spPr>
          <a:xfrm>
            <a:off x="3551238" y="4020185"/>
            <a:ext cx="5029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、层层铺叙，渲染愁情</a:t>
            </a:r>
            <a:endParaRPr lang="zh-CN" altLang="en-US" sz="36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2" name="文本框 19461"/>
          <p:cNvSpPr txBox="1"/>
          <p:nvPr>
            <p:custDataLst>
              <p:tags r:id="rId9"/>
            </p:custDataLst>
          </p:nvPr>
        </p:nvSpPr>
        <p:spPr>
          <a:xfrm>
            <a:off x="3551238" y="2667000"/>
            <a:ext cx="5257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、善用叠字，声情并茂</a:t>
            </a:r>
            <a:endParaRPr lang="zh-CN" altLang="en-US" sz="36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3" name="文本框 19462"/>
          <p:cNvSpPr txBox="1"/>
          <p:nvPr>
            <p:custDataLst>
              <p:tags r:id="rId10"/>
            </p:custDataLst>
          </p:nvPr>
        </p:nvSpPr>
        <p:spPr>
          <a:xfrm>
            <a:off x="3551238" y="5298440"/>
            <a:ext cx="5334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6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、善用口语，真切自然</a:t>
            </a:r>
            <a:endParaRPr lang="zh-CN" altLang="en-US" sz="36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0722" name="Picture 2" descr="73774d86d6e6a414cab979fd1c239b6b_m">
            <a:hlinkClick r:id="rId13" action="ppaction://hlinkfile"/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lum bright="-6000" contrast="-6000"/>
          </a:blip>
          <a:stretch>
            <a:fillRect/>
          </a:stretch>
        </p:blipFill>
        <p:spPr>
          <a:xfrm>
            <a:off x="8656955" y="586105"/>
            <a:ext cx="3013075" cy="568452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31074" name="Rectangle 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728345" y="1260475"/>
            <a:ext cx="10578465" cy="54679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en-US" altLang="zh-CN"/>
              <a:t>            </a:t>
            </a:r>
            <a:r>
              <a:rPr lang="zh-CN" altLang="en-US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李清照是因为那首著名的</a:t>
            </a:r>
            <a:r>
              <a:rPr lang="en-US" altLang="zh-CN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声声慢</a:t>
            </a:r>
            <a:r>
              <a:rPr lang="en-US" altLang="zh-CN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人们所记住的。那是一种凄冷的美，特别是那句“寻寻觅觅，冷冷清清，凄凄惨惨戚戚”，简直成了她个人的专有品牌，彪炳于文学史，空前绝后，没有任何人敢于企及。于是，她便被当作了愁的化身。当我们穿过历史的尘烟咀嚼她的愁情时，才发现在中国三千年的古代文学史中，特立独行，登峰造极的女性也就只有她一人。而对她的解读又“怎一个愁字了得”。</a:t>
            </a:r>
            <a:br>
              <a:rPr lang="zh-CN" altLang="en-US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b="1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</a:t>
            </a:r>
            <a:r>
              <a:rPr lang="en-US" altLang="zh-CN" sz="36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梁衡</a:t>
            </a:r>
            <a:r>
              <a:rPr lang="en-US" altLang="zh-CN" sz="36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乱世中的美神</a:t>
            </a:r>
            <a:r>
              <a:rPr lang="en-US" altLang="zh-CN" sz="36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lang="en-US" altLang="zh-CN" sz="3600" b="1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4578" name="文本框 24577"/>
          <p:cNvSpPr txBox="1"/>
          <p:nvPr>
            <p:custDataLst>
              <p:tags r:id="rId5"/>
            </p:custDataLst>
          </p:nvPr>
        </p:nvSpPr>
        <p:spPr>
          <a:xfrm>
            <a:off x="4168775" y="397510"/>
            <a:ext cx="3568065" cy="606298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bg1"/>
                </a:solidFill>
                <a:latin typeface="Arial" panose="020b0604020202020204" pitchFamily="34" charset="0"/>
                <a:ea typeface="仿宋_GB2312" pitchFamily="49" charset="-122"/>
              </a:rPr>
              <a:t>      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我走过弄堂的拐弯，遇到烟雨里，那撑着油纸伞的她，她渐行渐远，我只有：珍重，珍重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4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鸟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4605" y="3709035"/>
            <a:ext cx="2907665" cy="3145155"/>
          </a:xfrm>
          <a:prstGeom prst="rect">
            <a:avLst/>
          </a:prstGeom>
        </p:spPr>
      </p:pic>
      <p:pic>
        <p:nvPicPr>
          <p:cNvPr id="2" name="图片 1" descr="c7d05aec95501827989e2f5ee4695cbe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272780" y="1583690"/>
            <a:ext cx="3910330" cy="265874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885"/>
            <a:ext cx="11715115" cy="6412865"/>
          </a:xfrm>
          <a:prstGeom prst="rect">
            <a:avLst/>
          </a:prstGeom>
        </p:spPr>
      </p:pic>
      <p:pic>
        <p:nvPicPr>
          <p:cNvPr id="5" name="图片 4" descr="树枝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66200" y="-3810"/>
            <a:ext cx="3236595" cy="4255135"/>
          </a:xfrm>
          <a:prstGeom prst="rect">
            <a:avLst/>
          </a:prstGeom>
        </p:spPr>
      </p:pic>
      <p:pic>
        <p:nvPicPr>
          <p:cNvPr id="6" name="图片 5" descr="毛线团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23495" y="2976245"/>
            <a:ext cx="2830830" cy="3887470"/>
          </a:xfrm>
          <a:prstGeom prst="rect">
            <a:avLst/>
          </a:prstGeom>
        </p:spPr>
      </p:pic>
      <p:pic>
        <p:nvPicPr>
          <p:cNvPr id="7" name="图片 6" descr="花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40025" y="5269865"/>
            <a:ext cx="1236345" cy="11664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3536315" y="2426335"/>
            <a:ext cx="51187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再见</a:t>
            </a:r>
            <a:endParaRPr lang="zh-CN" altLang="en-US" sz="4400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3634740" y="3482340"/>
            <a:ext cx="4923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Thanks for your watching</a:t>
            </a:r>
            <a:endParaRPr lang="en-US" altLang="zh-CN" sz="2800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New picture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039600" y="106172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边框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2044700" y="1334135"/>
            <a:ext cx="751205" cy="1520190"/>
            <a:chOff x="3234" y="1723"/>
            <a:chExt cx="1183" cy="2394"/>
          </a:xfrm>
        </p:grpSpPr>
        <p:cxnSp>
          <p:nvCxnSpPr>
            <p:cNvPr id="2" name="直接连接符 1"/>
            <p:cNvCxnSpPr/>
            <p:nvPr>
              <p:custDataLst>
                <p:tags r:id="rId7"/>
              </p:custDataLst>
            </p:nvPr>
          </p:nvCxnSpPr>
          <p:spPr>
            <a:xfrm>
              <a:off x="3234" y="1737"/>
              <a:ext cx="1183" cy="0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>
              <p:custDataLst>
                <p:tags r:id="rId8"/>
              </p:custDataLst>
            </p:nvPr>
          </p:nvCxnSpPr>
          <p:spPr>
            <a:xfrm flipH="1" flipV="1">
              <a:off x="4417" y="1723"/>
              <a:ext cx="0" cy="2395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1264285" y="1334135"/>
            <a:ext cx="750570" cy="1520190"/>
            <a:chOff x="2355" y="1737"/>
            <a:chExt cx="1182" cy="2394"/>
          </a:xfrm>
        </p:grpSpPr>
        <p:cxnSp>
          <p:nvCxnSpPr>
            <p:cNvPr id="5" name="直接连接符 4"/>
            <p:cNvCxnSpPr/>
            <p:nvPr>
              <p:custDataLst>
                <p:tags r:id="rId10"/>
              </p:custDataLst>
            </p:nvPr>
          </p:nvCxnSpPr>
          <p:spPr>
            <a:xfrm>
              <a:off x="2355" y="4118"/>
              <a:ext cx="1183" cy="0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2355" y="1737"/>
              <a:ext cx="0" cy="2395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1782445" y="1518285"/>
            <a:ext cx="1013460" cy="3606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5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5400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1264285" y="742315"/>
            <a:ext cx="1013460" cy="18554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ontents</a:t>
            </a:r>
            <a:endParaRPr lang="en-US" altLang="zh-CN" sz="2400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花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343025" y="2528570"/>
            <a:ext cx="672465" cy="635000"/>
          </a:xfrm>
          <a:prstGeom prst="rect">
            <a:avLst/>
          </a:prstGeom>
        </p:spPr>
      </p:pic>
      <p:sp>
        <p:nvSpPr>
          <p:cNvPr id="16" name="六边形 15"/>
          <p:cNvSpPr/>
          <p:nvPr>
            <p:custDataLst>
              <p:tags r:id="rId16"/>
            </p:custDataLst>
          </p:nvPr>
        </p:nvSpPr>
        <p:spPr>
          <a:xfrm>
            <a:off x="4588510" y="1425575"/>
            <a:ext cx="749935" cy="647065"/>
          </a:xfrm>
          <a:prstGeom prst="hexagon">
            <a:avLst/>
          </a:prstGeom>
          <a:noFill/>
          <a:ln>
            <a:solidFill>
              <a:srgbClr val="15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2400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六边形 16"/>
          <p:cNvSpPr/>
          <p:nvPr>
            <p:custDataLst>
              <p:tags r:id="rId17"/>
            </p:custDataLst>
          </p:nvPr>
        </p:nvSpPr>
        <p:spPr>
          <a:xfrm>
            <a:off x="5189855" y="2534285"/>
            <a:ext cx="749935" cy="647065"/>
          </a:xfrm>
          <a:prstGeom prst="hexagon">
            <a:avLst/>
          </a:prstGeom>
          <a:noFill/>
          <a:ln>
            <a:solidFill>
              <a:srgbClr val="15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/>
          </a:p>
        </p:txBody>
      </p:sp>
      <p:sp>
        <p:nvSpPr>
          <p:cNvPr id="18" name="六边形 17"/>
          <p:cNvSpPr/>
          <p:nvPr>
            <p:custDataLst>
              <p:tags r:id="rId18"/>
            </p:custDataLst>
          </p:nvPr>
        </p:nvSpPr>
        <p:spPr>
          <a:xfrm>
            <a:off x="4588510" y="3656330"/>
            <a:ext cx="749935" cy="647065"/>
          </a:xfrm>
          <a:prstGeom prst="hexagon">
            <a:avLst/>
          </a:prstGeom>
          <a:noFill/>
          <a:ln>
            <a:solidFill>
              <a:srgbClr val="15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5646420" y="1259840"/>
            <a:ext cx="630745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、了解词人的生平及作品风格</a:t>
            </a:r>
            <a:r>
              <a:rPr lang="zh-CN" altLang="zh-CN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6160135" y="2336165"/>
            <a:ext cx="57937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、解读词中意象，把握景与情的关系，感受词的意境美</a:t>
            </a:r>
            <a:r>
              <a:rPr lang="zh-CN" altLang="zh-CN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5577205" y="3757930"/>
            <a:ext cx="62852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、探寻词人苦闷、复杂的精神世界，准确把握“愁”之内涵</a:t>
            </a:r>
            <a:r>
              <a:rPr lang="zh-CN" altLang="zh-CN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18" grpId="0"/>
      <p:bldP spid="21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6" name="图片 5" descr="边框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910715" y="1180465"/>
            <a:ext cx="8371205" cy="449707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075305" y="2164715"/>
            <a:ext cx="60407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>
                <a:solidFill>
                  <a:srgbClr val="393721"/>
                </a:solidFill>
                <a:latin typeface="楷体" panose="02010609060101010101" charset="-122"/>
                <a:ea typeface="楷体" panose="02010609060101010101" charset="-122"/>
              </a:rPr>
              <a:t>穿越时空之旅</a:t>
            </a:r>
            <a:endParaRPr lang="zh-CN" altLang="en-US" sz="7200" b="1">
              <a:solidFill>
                <a:srgbClr val="39372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609340" y="3426460"/>
            <a:ext cx="5297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rgbClr val="393721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000" b="1">
                <a:solidFill>
                  <a:srgbClr val="393721"/>
                </a:solidFill>
                <a:latin typeface="楷体" panose="02010609060101010101" charset="-122"/>
                <a:ea typeface="楷体" panose="02010609060101010101" charset="-122"/>
              </a:rPr>
              <a:t>《声声慢》李清照</a:t>
            </a:r>
            <a:endParaRPr lang="zh-CN" altLang="en-US" sz="4000" b="1">
              <a:solidFill>
                <a:srgbClr val="39372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>
            <p:custDataLst>
              <p:tags r:id="rId10"/>
            </p:custDataLst>
          </p:nvPr>
        </p:nvGrpSpPr>
        <p:grpSpPr>
          <a:xfrm>
            <a:off x="2798445" y="2700655"/>
            <a:ext cx="501650" cy="1080539"/>
            <a:chOff x="16202" y="7020"/>
            <a:chExt cx="1081" cy="2326"/>
          </a:xfrm>
        </p:grpSpPr>
        <p:pic>
          <p:nvPicPr>
            <p:cNvPr id="13" name="图片 12" descr="印章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6202" y="7020"/>
              <a:ext cx="1081" cy="217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>
              <p:custDataLst>
                <p:tags r:id="rId13"/>
              </p:custDataLst>
            </p:nvPr>
          </p:nvSpPr>
          <p:spPr>
            <a:xfrm>
              <a:off x="16221" y="7190"/>
              <a:ext cx="924" cy="21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TypeLand 康熙字典體試用版" charset="-120"/>
                  <a:ea typeface="TypeLand 康熙字典體試用版" charset="-120"/>
                </a:rPr>
                <a:t>古典雅致</a:t>
              </a:r>
              <a:endParaRPr lang="zh-CN" altLang="en-US" sz="1600">
                <a:solidFill>
                  <a:schemeClr val="bg1"/>
                </a:solidFill>
                <a:latin typeface="TypeLand 康熙字典體試用版" charset="-120"/>
                <a:ea typeface="TypeLand 康熙字典體試用版" charset="-12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  <p:bldP spid="7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4098" name="文本占位符 4097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2057400" y="2057400"/>
            <a:ext cx="7696200" cy="3306763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b="1">
                <a:latin typeface="迷你简硬笔行书" pitchFamily="65" charset="-122"/>
                <a:ea typeface="迷你简硬笔行书" pitchFamily="65" charset="-122"/>
              </a:rPr>
              <a:t>           </a:t>
            </a:r>
            <a:endParaRPr lang="en-US" altLang="zh-CN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100" name="文本框 4099"/>
          <p:cNvSpPr txBox="1"/>
          <p:nvPr>
            <p:custDataLst>
              <p:tags r:id="rId6"/>
            </p:custDataLst>
          </p:nvPr>
        </p:nvSpPr>
        <p:spPr>
          <a:xfrm>
            <a:off x="1430020" y="499745"/>
            <a:ext cx="9829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一觉醒来，你发现自己面前有这样一位女子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101" name="图片 4100" descr="W020060627613687326371_副本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866900" y="1582420"/>
            <a:ext cx="8458200" cy="46482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5122" name="文本框 5121"/>
          <p:cNvSpPr txBox="1"/>
          <p:nvPr>
            <p:custDataLst>
              <p:tags r:id="rId5"/>
            </p:custDataLst>
          </p:nvPr>
        </p:nvSpPr>
        <p:spPr>
          <a:xfrm>
            <a:off x="1213485" y="280670"/>
            <a:ext cx="47244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走近李清照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3" name="图片 5122" descr="a03e25cf9693ff07b700c830_副本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828800" y="1295400"/>
            <a:ext cx="2915920" cy="50196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4" name="文本框 5123"/>
          <p:cNvSpPr txBox="1"/>
          <p:nvPr>
            <p:custDataLst>
              <p:tags r:id="rId8"/>
            </p:custDataLst>
          </p:nvPr>
        </p:nvSpPr>
        <p:spPr>
          <a:xfrm>
            <a:off x="5680710" y="1489075"/>
            <a:ext cx="536067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  <a:ea typeface="仿宋_GB2312" pitchFamily="49" charset="-122"/>
              </a:rPr>
              <a:t>   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她是李清照，号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易安居士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，父母多才，她也多才多艺，能诗词，善书画。十八岁嫁了太学生赵明诚，与丈夫意气相投，一起收藏金石古玩，生活幸福。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7170" name="文本占位符 7169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5647690" y="1565910"/>
            <a:ext cx="5946140" cy="6324600"/>
          </a:xfrm>
        </p:spPr>
        <p:txBody>
          <a:bodyPr/>
          <a:lstStyle/>
          <a:p>
            <a:pPr>
              <a:buNone/>
            </a:pPr>
            <a:r>
              <a:rPr lang="en-US" altLang="zh-CN" sz="4000" b="1">
                <a:latin typeface="仿宋_GB2312" pitchFamily="49" charset="-122"/>
                <a:ea typeface="仿宋_GB2312" pitchFamily="49" charset="-122"/>
              </a:rPr>
              <a:t> 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可是现在，靖康之耻后的她逃难他乡，金石收藏大半失散，丈夫离世，生活孤独艰难。写了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漱玉词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的她倚窗独望，低低吟唱着一曲千古断肠绝唱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1">
              <a:buNone/>
            </a:pP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71" name="文本框 7170"/>
          <p:cNvSpPr txBox="1"/>
          <p:nvPr>
            <p:custDataLst>
              <p:tags r:id="rId6"/>
            </p:custDataLst>
          </p:nvPr>
        </p:nvSpPr>
        <p:spPr>
          <a:xfrm>
            <a:off x="1752600" y="228600"/>
            <a:ext cx="47244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走近李清照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2" name="图片 7171" descr="goods_620309_420_420_副本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913890" y="1101090"/>
            <a:ext cx="3733800" cy="53340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9698" name="Text Box 5"/>
          <p:cNvSpPr txBox="1"/>
          <p:nvPr>
            <p:custDataLst>
              <p:tags r:id="rId5"/>
            </p:custDataLst>
          </p:nvPr>
        </p:nvSpPr>
        <p:spPr>
          <a:xfrm>
            <a:off x="1557655" y="1139190"/>
            <a:ext cx="9216390" cy="4123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声声慢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李清照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寻寻觅觅，冷冷清清，凄凄惨惨戚戚。乍暖还寒时候，最难将息。三杯两盏淡酒，怎敌他、晚来风急！雁过也，正伤心，却是旧时相识。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  满地黄花堆积，憔悴损，如今有谁堪摘？守着窗儿，独自怎生得黑！梧桐更兼细雨，到黄昏、点点滴滴。这次第，怎一个愁字了得！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边框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9218" name="文本框 9217"/>
          <p:cNvSpPr txBox="1"/>
          <p:nvPr>
            <p:custDataLst>
              <p:tags r:id="rId5"/>
            </p:custDataLst>
          </p:nvPr>
        </p:nvSpPr>
        <p:spPr>
          <a:xfrm>
            <a:off x="1121410" y="664210"/>
            <a:ext cx="9300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乍暖还寒时候，最难将息”，初秋时节，她难以安歇，她感觉如何？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220" name="文本框 9219"/>
          <p:cNvSpPr txBox="1"/>
          <p:nvPr>
            <p:custDataLst>
              <p:tags r:id="rId6"/>
            </p:custDataLst>
          </p:nvPr>
        </p:nvSpPr>
        <p:spPr>
          <a:xfrm>
            <a:off x="3079115" y="2118360"/>
            <a:ext cx="6324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天气的反复多变，她感到烦闷难熬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1" name="文本框 9220"/>
          <p:cNvSpPr txBox="1"/>
          <p:nvPr>
            <p:custDataLst>
              <p:tags r:id="rId7"/>
            </p:custDataLst>
          </p:nvPr>
        </p:nvSpPr>
        <p:spPr>
          <a:xfrm>
            <a:off x="8610600" y="3276600"/>
            <a:ext cx="2057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冷冷清清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2" name="文本框 9221"/>
          <p:cNvSpPr txBox="1"/>
          <p:nvPr>
            <p:custDataLst>
              <p:tags r:id="rId8"/>
            </p:custDataLst>
          </p:nvPr>
        </p:nvSpPr>
        <p:spPr>
          <a:xfrm>
            <a:off x="1371600" y="3213100"/>
            <a:ext cx="4495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寻寻觅觅（找什么）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直接连接符 9222"/>
          <p:cNvSpPr/>
          <p:nvPr>
            <p:custDataLst>
              <p:tags r:id="rId9"/>
            </p:custDataLst>
          </p:nvPr>
        </p:nvSpPr>
        <p:spPr>
          <a:xfrm>
            <a:off x="5257800" y="3581400"/>
            <a:ext cx="30480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  <p:txBody>
          <a:bodyPr/>
          <a:lstStyle/>
          <a:p/>
        </p:txBody>
      </p:sp>
      <p:sp>
        <p:nvSpPr>
          <p:cNvPr id="9224" name="文本框 9223"/>
          <p:cNvSpPr txBox="1"/>
          <p:nvPr>
            <p:custDataLst>
              <p:tags r:id="rId10"/>
            </p:custDataLst>
          </p:nvPr>
        </p:nvSpPr>
        <p:spPr>
          <a:xfrm>
            <a:off x="4876800" y="2895600"/>
            <a:ext cx="3657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旧物、故人、故国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5" name="直接连接符 9224"/>
          <p:cNvSpPr/>
          <p:nvPr>
            <p:custDataLst>
              <p:tags r:id="rId11"/>
            </p:custDataLst>
          </p:nvPr>
        </p:nvSpPr>
        <p:spPr>
          <a:xfrm flipH="1">
            <a:off x="8153400" y="3886200"/>
            <a:ext cx="1447800" cy="8382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  <p:txBody>
          <a:bodyPr/>
          <a:lstStyle/>
          <a:p/>
        </p:txBody>
      </p:sp>
      <p:sp>
        <p:nvSpPr>
          <p:cNvPr id="9226" name="文本框 9225"/>
          <p:cNvSpPr txBox="1"/>
          <p:nvPr>
            <p:custDataLst>
              <p:tags r:id="rId12"/>
            </p:custDataLst>
          </p:nvPr>
        </p:nvSpPr>
        <p:spPr>
          <a:xfrm rot="-1812810">
            <a:off x="8229600" y="3733800"/>
            <a:ext cx="1371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景色</a:t>
            </a:r>
            <a:endParaRPr lang="zh-CN" altLang="en-US" b="1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227" name="文本框 9226"/>
          <p:cNvSpPr txBox="1"/>
          <p:nvPr>
            <p:custDataLst>
              <p:tags r:id="rId13"/>
            </p:custDataLst>
          </p:nvPr>
        </p:nvSpPr>
        <p:spPr>
          <a:xfrm rot="-1849660">
            <a:off x="8686800" y="4038600"/>
            <a:ext cx="1447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心情</a:t>
            </a:r>
            <a:endParaRPr lang="zh-CN" altLang="en-US" b="1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9228" name="直接连接符 9227"/>
          <p:cNvSpPr/>
          <p:nvPr>
            <p:custDataLst>
              <p:tags r:id="rId14"/>
            </p:custDataLst>
          </p:nvPr>
        </p:nvSpPr>
        <p:spPr>
          <a:xfrm>
            <a:off x="3276600" y="5715000"/>
            <a:ext cx="31242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  <p:txBody>
          <a:bodyPr/>
          <a:lstStyle/>
          <a:p/>
        </p:txBody>
      </p:sp>
      <p:sp>
        <p:nvSpPr>
          <p:cNvPr id="9229" name="文本框 9228"/>
          <p:cNvSpPr txBox="1"/>
          <p:nvPr>
            <p:custDataLst>
              <p:tags r:id="rId15"/>
            </p:custDataLst>
          </p:nvPr>
        </p:nvSpPr>
        <p:spPr>
          <a:xfrm>
            <a:off x="4763135" y="510540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0" name="文本框 9229"/>
          <p:cNvSpPr txBox="1"/>
          <p:nvPr>
            <p:custDataLst>
              <p:tags r:id="rId16"/>
            </p:custDataLst>
          </p:nvPr>
        </p:nvSpPr>
        <p:spPr>
          <a:xfrm>
            <a:off x="1905000" y="5105400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浅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1" name="文本框 9230"/>
          <p:cNvSpPr txBox="1"/>
          <p:nvPr>
            <p:custDataLst>
              <p:tags r:id="rId17"/>
            </p:custDataLst>
          </p:nvPr>
        </p:nvSpPr>
        <p:spPr>
          <a:xfrm>
            <a:off x="1905000" y="5715000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CC"/>
                </a:solidFill>
                <a:latin typeface="楷体" panose="02010609060101010101" charset="-122"/>
                <a:ea typeface="楷体" panose="02010609060101010101" charset="-122"/>
              </a:rPr>
              <a:t>抽象</a:t>
            </a:r>
            <a:endParaRPr lang="zh-CN" altLang="en-US" sz="2800" b="1">
              <a:solidFill>
                <a:srgbClr val="FF33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2" name="文本框 9231"/>
          <p:cNvSpPr txBox="1"/>
          <p:nvPr>
            <p:custDataLst>
              <p:tags r:id="rId18"/>
            </p:custDataLst>
          </p:nvPr>
        </p:nvSpPr>
        <p:spPr>
          <a:xfrm>
            <a:off x="6934200" y="5715000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CC"/>
                </a:solidFill>
                <a:latin typeface="楷体" panose="02010609060101010101" charset="-122"/>
                <a:ea typeface="楷体" panose="02010609060101010101" charset="-122"/>
              </a:rPr>
              <a:t>具体</a:t>
            </a:r>
            <a:endParaRPr lang="zh-CN" altLang="en-US" sz="2800" b="1">
              <a:solidFill>
                <a:srgbClr val="FF33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3" name="文本框 9232"/>
          <p:cNvSpPr txBox="1"/>
          <p:nvPr>
            <p:custDataLst>
              <p:tags r:id="rId19"/>
            </p:custDataLst>
          </p:nvPr>
        </p:nvSpPr>
        <p:spPr>
          <a:xfrm>
            <a:off x="6934200" y="5105400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深</a:t>
            </a: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4" name="文本框 9233"/>
          <p:cNvSpPr txBox="1"/>
          <p:nvPr>
            <p:custDataLst>
              <p:tags r:id="rId20"/>
            </p:custDataLst>
          </p:nvPr>
        </p:nvSpPr>
        <p:spPr>
          <a:xfrm>
            <a:off x="1371600" y="4311650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凄凄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5" name="文本框 9234"/>
          <p:cNvSpPr txBox="1"/>
          <p:nvPr>
            <p:custDataLst>
              <p:tags r:id="rId21"/>
            </p:custDataLst>
          </p:nvPr>
        </p:nvSpPr>
        <p:spPr>
          <a:xfrm>
            <a:off x="6096000" y="4311650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戚戚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6" name="文本框 9235"/>
          <p:cNvSpPr txBox="1"/>
          <p:nvPr>
            <p:custDataLst>
              <p:tags r:id="rId22"/>
            </p:custDataLst>
          </p:nvPr>
        </p:nvSpPr>
        <p:spPr>
          <a:xfrm>
            <a:off x="3733800" y="4311650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惨惨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7" name="文本框 9236"/>
          <p:cNvSpPr txBox="1"/>
          <p:nvPr>
            <p:custDataLst>
              <p:tags r:id="rId23"/>
            </p:custDataLst>
          </p:nvPr>
        </p:nvSpPr>
        <p:spPr>
          <a:xfrm>
            <a:off x="2210435" y="4373880"/>
            <a:ext cx="1752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（景色）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8" name="文本框 9237"/>
          <p:cNvSpPr txBox="1"/>
          <p:nvPr>
            <p:custDataLst>
              <p:tags r:id="rId24"/>
            </p:custDataLst>
          </p:nvPr>
        </p:nvSpPr>
        <p:spPr>
          <a:xfrm>
            <a:off x="4419600" y="4373880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（心情）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39" name="文本框 9238"/>
          <p:cNvSpPr txBox="1"/>
          <p:nvPr>
            <p:custDataLst>
              <p:tags r:id="rId25"/>
            </p:custDataLst>
          </p:nvPr>
        </p:nvSpPr>
        <p:spPr>
          <a:xfrm>
            <a:off x="6858000" y="4373880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（表情）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6" grpId="0"/>
      <p:bldP spid="9227" grpId="0"/>
      <p:bldP spid="9232" grpId="0"/>
      <p:bldP spid="9233" grpId="0"/>
      <p:bldP spid="9237" grpId="0"/>
      <p:bldP spid="9238" grpId="0"/>
      <p:bldP spid="9239" grpId="0"/>
    </p:bldLst>
  </p:timing>
</p:sld>
</file>

<file path=ppt/tags/tag1.xml><?xml version="1.0" encoding="utf-8"?>
<p:tagLst xmlns:p="http://schemas.openxmlformats.org/presentationml/2006/main">
  <p:tag name="AS_UNIQUEID" val="383"/>
</p:tagLst>
</file>

<file path=ppt/tags/tag10.xml><?xml version="1.0" encoding="utf-8"?>
<p:tagLst xmlns:p="http://schemas.openxmlformats.org/presentationml/2006/main">
  <p:tag name="AS_UNIQUEID" val="392"/>
</p:tagLst>
</file>

<file path=ppt/tags/tag100.xml><?xml version="1.0" encoding="utf-8"?>
<p:tagLst xmlns:p="http://schemas.openxmlformats.org/presentationml/2006/main">
  <p:tag name="AS_UNIQUEID" val="476"/>
</p:tagLst>
</file>

<file path=ppt/tags/tag101.xml><?xml version="1.0" encoding="utf-8"?>
<p:tagLst xmlns:p="http://schemas.openxmlformats.org/presentationml/2006/main">
  <p:tag name="AS_UNIQUEID" val="477"/>
</p:tagLst>
</file>

<file path=ppt/tags/tag102.xml><?xml version="1.0" encoding="utf-8"?>
<p:tagLst xmlns:p="http://schemas.openxmlformats.org/presentationml/2006/main">
  <p:tag name="AS_UNIQUEID" val="478"/>
</p:tagLst>
</file>

<file path=ppt/tags/tag103.xml><?xml version="1.0" encoding="utf-8"?>
<p:tagLst xmlns:p="http://schemas.openxmlformats.org/presentationml/2006/main">
  <p:tag name="AS_UNIQUEID" val="479"/>
</p:tagLst>
</file>

<file path=ppt/tags/tag104.xml><?xml version="1.0" encoding="utf-8"?>
<p:tagLst xmlns:p="http://schemas.openxmlformats.org/presentationml/2006/main">
  <p:tag name="AS_UNIQUEID" val="480"/>
</p:tagLst>
</file>

<file path=ppt/tags/tag105.xml><?xml version="1.0" encoding="utf-8"?>
<p:tagLst xmlns:p="http://schemas.openxmlformats.org/presentationml/2006/main">
  <p:tag name="AS_UNIQUEID" val="481"/>
</p:tagLst>
</file>

<file path=ppt/tags/tag106.xml><?xml version="1.0" encoding="utf-8"?>
<p:tagLst xmlns:p="http://schemas.openxmlformats.org/presentationml/2006/main">
  <p:tag name="AS_UNIQUEID" val="482"/>
</p:tagLst>
</file>

<file path=ppt/tags/tag107.xml><?xml version="1.0" encoding="utf-8"?>
<p:tagLst xmlns:p="http://schemas.openxmlformats.org/presentationml/2006/main">
  <p:tag name="AS_UNIQUEID" val="483"/>
</p:tagLst>
</file>

<file path=ppt/tags/tag108.xml><?xml version="1.0" encoding="utf-8"?>
<p:tagLst xmlns:p="http://schemas.openxmlformats.org/presentationml/2006/main">
  <p:tag name="AS_UNIQUEID" val="484"/>
</p:tagLst>
</file>

<file path=ppt/tags/tag109.xml><?xml version="1.0" encoding="utf-8"?>
<p:tagLst xmlns:p="http://schemas.openxmlformats.org/presentationml/2006/main">
  <p:tag name="AS_UNIQUEID" val="485"/>
</p:tagLst>
</file>

<file path=ppt/tags/tag11.xml><?xml version="1.0" encoding="utf-8"?>
<p:tagLst xmlns:p="http://schemas.openxmlformats.org/presentationml/2006/main">
  <p:tag name="AS_UNIQUEID" val="393"/>
</p:tagLst>
</file>

<file path=ppt/tags/tag110.xml><?xml version="1.0" encoding="utf-8"?>
<p:tagLst xmlns:p="http://schemas.openxmlformats.org/presentationml/2006/main">
  <p:tag name="AS_UNIQUEID" val="486"/>
</p:tagLst>
</file>

<file path=ppt/tags/tag111.xml><?xml version="1.0" encoding="utf-8"?>
<p:tagLst xmlns:p="http://schemas.openxmlformats.org/presentationml/2006/main">
  <p:tag name="AS_UNIQUEID" val="487"/>
</p:tagLst>
</file>

<file path=ppt/tags/tag112.xml><?xml version="1.0" encoding="utf-8"?>
<p:tagLst xmlns:p="http://schemas.openxmlformats.org/presentationml/2006/main">
  <p:tag name="AS_UNIQUEID" val="488"/>
</p:tagLst>
</file>

<file path=ppt/tags/tag113.xml><?xml version="1.0" encoding="utf-8"?>
<p:tagLst xmlns:p="http://schemas.openxmlformats.org/presentationml/2006/main">
  <p:tag name="AS_UNIQUEID" val="489"/>
</p:tagLst>
</file>

<file path=ppt/tags/tag114.xml><?xml version="1.0" encoding="utf-8"?>
<p:tagLst xmlns:p="http://schemas.openxmlformats.org/presentationml/2006/main">
  <p:tag name="AS_UNIQUEID" val="490"/>
</p:tagLst>
</file>

<file path=ppt/tags/tag115.xml><?xml version="1.0" encoding="utf-8"?>
<p:tagLst xmlns:p="http://schemas.openxmlformats.org/presentationml/2006/main">
  <p:tag name="AS_UNIQUEID" val="491"/>
</p:tagLst>
</file>

<file path=ppt/tags/tag116.xml><?xml version="1.0" encoding="utf-8"?>
<p:tagLst xmlns:p="http://schemas.openxmlformats.org/presentationml/2006/main">
  <p:tag name="AS_UNIQUEID" val="492"/>
</p:tagLst>
</file>

<file path=ppt/tags/tag117.xml><?xml version="1.0" encoding="utf-8"?>
<p:tagLst xmlns:p="http://schemas.openxmlformats.org/presentationml/2006/main">
  <p:tag name="AS_UNIQUEID" val="493"/>
</p:tagLst>
</file>

<file path=ppt/tags/tag118.xml><?xml version="1.0" encoding="utf-8"?>
<p:tagLst xmlns:p="http://schemas.openxmlformats.org/presentationml/2006/main">
  <p:tag name="AS_UNIQUEID" val="494"/>
</p:tagLst>
</file>

<file path=ppt/tags/tag119.xml><?xml version="1.0" encoding="utf-8"?>
<p:tagLst xmlns:p="http://schemas.openxmlformats.org/presentationml/2006/main">
  <p:tag name="AS_UNIQUEID" val="495"/>
</p:tagLst>
</file>

<file path=ppt/tags/tag12.xml><?xml version="1.0" encoding="utf-8"?>
<p:tagLst xmlns:p="http://schemas.openxmlformats.org/presentationml/2006/main">
  <p:tag name="AS_UNIQUEID" val="394"/>
</p:tagLst>
</file>

<file path=ppt/tags/tag120.xml><?xml version="1.0" encoding="utf-8"?>
<p:tagLst xmlns:p="http://schemas.openxmlformats.org/presentationml/2006/main">
  <p:tag name="AS_UNIQUEID" val="496"/>
</p:tagLst>
</file>

<file path=ppt/tags/tag121.xml><?xml version="1.0" encoding="utf-8"?>
<p:tagLst xmlns:p="http://schemas.openxmlformats.org/presentationml/2006/main">
  <p:tag name="AS_UNIQUEID" val="497"/>
</p:tagLst>
</file>

<file path=ppt/tags/tag122.xml><?xml version="1.0" encoding="utf-8"?>
<p:tagLst xmlns:p="http://schemas.openxmlformats.org/presentationml/2006/main">
  <p:tag name="AS_UNIQUEID" val="498"/>
</p:tagLst>
</file>

<file path=ppt/tags/tag123.xml><?xml version="1.0" encoding="utf-8"?>
<p:tagLst xmlns:p="http://schemas.openxmlformats.org/presentationml/2006/main">
  <p:tag name="AS_UNIQUEID" val="499"/>
</p:tagLst>
</file>

<file path=ppt/tags/tag124.xml><?xml version="1.0" encoding="utf-8"?>
<p:tagLst xmlns:p="http://schemas.openxmlformats.org/presentationml/2006/main">
  <p:tag name="AS_UNIQUEID" val="500"/>
</p:tagLst>
</file>

<file path=ppt/tags/tag125.xml><?xml version="1.0" encoding="utf-8"?>
<p:tagLst xmlns:p="http://schemas.openxmlformats.org/presentationml/2006/main">
  <p:tag name="AS_UNIQUEID" val="501"/>
</p:tagLst>
</file>

<file path=ppt/tags/tag126.xml><?xml version="1.0" encoding="utf-8"?>
<p:tagLst xmlns:p="http://schemas.openxmlformats.org/presentationml/2006/main">
  <p:tag name="AS_UNIQUEID" val="502"/>
</p:tagLst>
</file>

<file path=ppt/tags/tag127.xml><?xml version="1.0" encoding="utf-8"?>
<p:tagLst xmlns:p="http://schemas.openxmlformats.org/presentationml/2006/main">
  <p:tag name="AS_UNIQUEID" val="503"/>
</p:tagLst>
</file>

<file path=ppt/tags/tag128.xml><?xml version="1.0" encoding="utf-8"?>
<p:tagLst xmlns:p="http://schemas.openxmlformats.org/presentationml/2006/main">
  <p:tag name="AS_UNIQUEID" val="504"/>
</p:tagLst>
</file>

<file path=ppt/tags/tag129.xml><?xml version="1.0" encoding="utf-8"?>
<p:tagLst xmlns:p="http://schemas.openxmlformats.org/presentationml/2006/main">
  <p:tag name="AS_UNIQUEID" val="505"/>
</p:tagLst>
</file>

<file path=ppt/tags/tag13.xml><?xml version="1.0" encoding="utf-8"?>
<p:tagLst xmlns:p="http://schemas.openxmlformats.org/presentationml/2006/main">
  <p:tag name="AS_UNIQUEID" val="395"/>
</p:tagLst>
</file>

<file path=ppt/tags/tag130.xml><?xml version="1.0" encoding="utf-8"?>
<p:tagLst xmlns:p="http://schemas.openxmlformats.org/presentationml/2006/main">
  <p:tag name="AS_UNIQUEID" val="506"/>
</p:tagLst>
</file>

<file path=ppt/tags/tag131.xml><?xml version="1.0" encoding="utf-8"?>
<p:tagLst xmlns:p="http://schemas.openxmlformats.org/presentationml/2006/main">
  <p:tag name="AS_UNIQUEID" val="507"/>
</p:tagLst>
</file>

<file path=ppt/tags/tag132.xml><?xml version="1.0" encoding="utf-8"?>
<p:tagLst xmlns:p="http://schemas.openxmlformats.org/presentationml/2006/main">
  <p:tag name="AS_UNIQUEID" val="508"/>
</p:tagLst>
</file>

<file path=ppt/tags/tag133.xml><?xml version="1.0" encoding="utf-8"?>
<p:tagLst xmlns:p="http://schemas.openxmlformats.org/presentationml/2006/main">
  <p:tag name="AS_UNIQUEID" val="509"/>
</p:tagLst>
</file>

<file path=ppt/tags/tag134.xml><?xml version="1.0" encoding="utf-8"?>
<p:tagLst xmlns:p="http://schemas.openxmlformats.org/presentationml/2006/main">
  <p:tag name="AS_UNIQUEID" val="510"/>
</p:tagLst>
</file>

<file path=ppt/tags/tag135.xml><?xml version="1.0" encoding="utf-8"?>
<p:tagLst xmlns:p="http://schemas.openxmlformats.org/presentationml/2006/main">
  <p:tag name="AS_UNIQUEID" val="511"/>
</p:tagLst>
</file>

<file path=ppt/tags/tag136.xml><?xml version="1.0" encoding="utf-8"?>
<p:tagLst xmlns:p="http://schemas.openxmlformats.org/presentationml/2006/main">
  <p:tag name="AS_UNIQUEID" val="512"/>
</p:tagLst>
</file>

<file path=ppt/tags/tag137.xml><?xml version="1.0" encoding="utf-8"?>
<p:tagLst xmlns:p="http://schemas.openxmlformats.org/presentationml/2006/main">
  <p:tag name="AS_UNIQUEID" val="513"/>
</p:tagLst>
</file>

<file path=ppt/tags/tag138.xml><?xml version="1.0" encoding="utf-8"?>
<p:tagLst xmlns:p="http://schemas.openxmlformats.org/presentationml/2006/main">
  <p:tag name="AS_UNIQUEID" val="514"/>
</p:tagLst>
</file>

<file path=ppt/tags/tag139.xml><?xml version="1.0" encoding="utf-8"?>
<p:tagLst xmlns:p="http://schemas.openxmlformats.org/presentationml/2006/main">
  <p:tag name="AS_UNIQUEID" val="515"/>
</p:tagLst>
</file>

<file path=ppt/tags/tag14.xml><?xml version="1.0" encoding="utf-8"?>
<p:tagLst xmlns:p="http://schemas.openxmlformats.org/presentationml/2006/main">
  <p:tag name="AS_UNIQUEID" val="377"/>
</p:tagLst>
</file>

<file path=ppt/tags/tag140.xml><?xml version="1.0" encoding="utf-8"?>
<p:tagLst xmlns:p="http://schemas.openxmlformats.org/presentationml/2006/main">
  <p:tag name="AS_UNIQUEID" val="516"/>
</p:tagLst>
</file>

<file path=ppt/tags/tag141.xml><?xml version="1.0" encoding="utf-8"?>
<p:tagLst xmlns:p="http://schemas.openxmlformats.org/presentationml/2006/main">
  <p:tag name="AS_UNIQUEID" val="517"/>
</p:tagLst>
</file>

<file path=ppt/tags/tag142.xml><?xml version="1.0" encoding="utf-8"?>
<p:tagLst xmlns:p="http://schemas.openxmlformats.org/presentationml/2006/main">
  <p:tag name="AS_UNIQUEID" val="518"/>
</p:tagLst>
</file>

<file path=ppt/tags/tag143.xml><?xml version="1.0" encoding="utf-8"?>
<p:tagLst xmlns:p="http://schemas.openxmlformats.org/presentationml/2006/main">
  <p:tag name="AS_UNIQUEID" val="519"/>
</p:tagLst>
</file>

<file path=ppt/tags/tag144.xml><?xml version="1.0" encoding="utf-8"?>
<p:tagLst xmlns:p="http://schemas.openxmlformats.org/presentationml/2006/main">
  <p:tag name="AS_UNIQUEID" val="520"/>
</p:tagLst>
</file>

<file path=ppt/tags/tag145.xml><?xml version="1.0" encoding="utf-8"?>
<p:tagLst xmlns:p="http://schemas.openxmlformats.org/presentationml/2006/main">
  <p:tag name="AS_UNIQUEID" val="521"/>
</p:tagLst>
</file>

<file path=ppt/tags/tag146.xml><?xml version="1.0" encoding="utf-8"?>
<p:tagLst xmlns:p="http://schemas.openxmlformats.org/presentationml/2006/main">
  <p:tag name="AS_UNIQUEID" val="522"/>
</p:tagLst>
</file>

<file path=ppt/tags/tag147.xml><?xml version="1.0" encoding="utf-8"?>
<p:tagLst xmlns:p="http://schemas.openxmlformats.org/presentationml/2006/main">
  <p:tag name="AS_UNIQUEID" val="523"/>
</p:tagLst>
</file>

<file path=ppt/tags/tag148.xml><?xml version="1.0" encoding="utf-8"?>
<p:tagLst xmlns:p="http://schemas.openxmlformats.org/presentationml/2006/main">
  <p:tag name="AS_UNIQUEID" val="524"/>
</p:tagLst>
</file>

<file path=ppt/tags/tag149.xml><?xml version="1.0" encoding="utf-8"?>
<p:tagLst xmlns:p="http://schemas.openxmlformats.org/presentationml/2006/main">
  <p:tag name="AS_UNIQUEID" val="525"/>
</p:tagLst>
</file>

<file path=ppt/tags/tag15.xml><?xml version="1.0" encoding="utf-8"?>
<p:tagLst xmlns:p="http://schemas.openxmlformats.org/presentationml/2006/main">
  <p:tag name="AS_UNIQUEID" val="378"/>
</p:tagLst>
</file>

<file path=ppt/tags/tag150.xml><?xml version="1.0" encoding="utf-8"?>
<p:tagLst xmlns:p="http://schemas.openxmlformats.org/presentationml/2006/main">
  <p:tag name="AS_UNIQUEID" val="526"/>
</p:tagLst>
</file>

<file path=ppt/tags/tag151.xml><?xml version="1.0" encoding="utf-8"?>
<p:tagLst xmlns:p="http://schemas.openxmlformats.org/presentationml/2006/main">
  <p:tag name="AS_UNIQUEID" val="527"/>
</p:tagLst>
</file>

<file path=ppt/tags/tag152.xml><?xml version="1.0" encoding="utf-8"?>
<p:tagLst xmlns:p="http://schemas.openxmlformats.org/presentationml/2006/main">
  <p:tag name="AS_UNIQUEID" val="528"/>
</p:tagLst>
</file>

<file path=ppt/tags/tag153.xml><?xml version="1.0" encoding="utf-8"?>
<p:tagLst xmlns:p="http://schemas.openxmlformats.org/presentationml/2006/main">
  <p:tag name="AS_UNIQUEID" val="529"/>
</p:tagLst>
</file>

<file path=ppt/tags/tag154.xml><?xml version="1.0" encoding="utf-8"?>
<p:tagLst xmlns:p="http://schemas.openxmlformats.org/presentationml/2006/main">
  <p:tag name="AS_UNIQUEID" val="530"/>
</p:tagLst>
</file>

<file path=ppt/tags/tag155.xml><?xml version="1.0" encoding="utf-8"?>
<p:tagLst xmlns:p="http://schemas.openxmlformats.org/presentationml/2006/main">
  <p:tag name="AS_UNIQUEID" val="531"/>
</p:tagLst>
</file>

<file path=ppt/tags/tag156.xml><?xml version="1.0" encoding="utf-8"?>
<p:tagLst xmlns:p="http://schemas.openxmlformats.org/presentationml/2006/main">
  <p:tag name="AS_UNIQUEID" val="532"/>
</p:tagLst>
</file>

<file path=ppt/tags/tag157.xml><?xml version="1.0" encoding="utf-8"?>
<p:tagLst xmlns:p="http://schemas.openxmlformats.org/presentationml/2006/main">
  <p:tag name="AS_UNIQUEID" val="533"/>
</p:tagLst>
</file>

<file path=ppt/tags/tag158.xml><?xml version="1.0" encoding="utf-8"?>
<p:tagLst xmlns:p="http://schemas.openxmlformats.org/presentationml/2006/main">
  <p:tag name="AS_UNIQUEID" val="534"/>
</p:tagLst>
</file>

<file path=ppt/tags/tag159.xml><?xml version="1.0" encoding="utf-8"?>
<p:tagLst xmlns:p="http://schemas.openxmlformats.org/presentationml/2006/main">
  <p:tag name="AS_UNIQUEID" val="535"/>
</p:tagLst>
</file>

<file path=ppt/tags/tag16.xml><?xml version="1.0" encoding="utf-8"?>
<p:tagLst xmlns:p="http://schemas.openxmlformats.org/presentationml/2006/main">
  <p:tag name="AS_UNIQUEID" val="379"/>
</p:tagLst>
</file>

<file path=ppt/tags/tag160.xml><?xml version="1.0" encoding="utf-8"?>
<p:tagLst xmlns:p="http://schemas.openxmlformats.org/presentationml/2006/main">
  <p:tag name="AS_UNIQUEID" val="536"/>
</p:tagLst>
</file>

<file path=ppt/tags/tag161.xml><?xml version="1.0" encoding="utf-8"?>
<p:tagLst xmlns:p="http://schemas.openxmlformats.org/presentationml/2006/main">
  <p:tag name="AS_UNIQUEID" val="537"/>
</p:tagLst>
</file>

<file path=ppt/tags/tag162.xml><?xml version="1.0" encoding="utf-8"?>
<p:tagLst xmlns:p="http://schemas.openxmlformats.org/presentationml/2006/main">
  <p:tag name="AS_UNIQUEID" val="538"/>
</p:tagLst>
</file>

<file path=ppt/tags/tag163.xml><?xml version="1.0" encoding="utf-8"?>
<p:tagLst xmlns:p="http://schemas.openxmlformats.org/presentationml/2006/main">
  <p:tag name="AS_UNIQUEID" val="539"/>
</p:tagLst>
</file>

<file path=ppt/tags/tag164.xml><?xml version="1.0" encoding="utf-8"?>
<p:tagLst xmlns:p="http://schemas.openxmlformats.org/presentationml/2006/main">
  <p:tag name="AS_UNIQUEID" val="540"/>
</p:tagLst>
</file>

<file path=ppt/tags/tag165.xml><?xml version="1.0" encoding="utf-8"?>
<p:tagLst xmlns:p="http://schemas.openxmlformats.org/presentationml/2006/main">
  <p:tag name="AS_UNIQUEID" val="541"/>
</p:tagLst>
</file>

<file path=ppt/tags/tag166.xml><?xml version="1.0" encoding="utf-8"?>
<p:tagLst xmlns:p="http://schemas.openxmlformats.org/presentationml/2006/main">
  <p:tag name="AS_UNIQUEID" val="542"/>
</p:tagLst>
</file>

<file path=ppt/tags/tag167.xml><?xml version="1.0" encoding="utf-8"?>
<p:tagLst xmlns:p="http://schemas.openxmlformats.org/presentationml/2006/main">
  <p:tag name="AS_UNIQUEID" val="543"/>
</p:tagLst>
</file>

<file path=ppt/tags/tag168.xml><?xml version="1.0" encoding="utf-8"?>
<p:tagLst xmlns:p="http://schemas.openxmlformats.org/presentationml/2006/main">
  <p:tag name="AS_UNIQUEID" val="544"/>
</p:tagLst>
</file>

<file path=ppt/tags/tag169.xml><?xml version="1.0" encoding="utf-8"?>
<p:tagLst xmlns:p="http://schemas.openxmlformats.org/presentationml/2006/main">
  <p:tag name="AS_UNIQUEID" val="545"/>
</p:tagLst>
</file>

<file path=ppt/tags/tag17.xml><?xml version="1.0" encoding="utf-8"?>
<p:tagLst xmlns:p="http://schemas.openxmlformats.org/presentationml/2006/main">
  <p:tag name="AS_UNIQUEID" val="380"/>
</p:tagLst>
</file>

<file path=ppt/tags/tag170.xml><?xml version="1.0" encoding="utf-8"?>
<p:tagLst xmlns:p="http://schemas.openxmlformats.org/presentationml/2006/main">
  <p:tag name="AS_UNIQUEID" val="546"/>
</p:tagLst>
</file>

<file path=ppt/tags/tag171.xml><?xml version="1.0" encoding="utf-8"?>
<p:tagLst xmlns:p="http://schemas.openxmlformats.org/presentationml/2006/main">
  <p:tag name="AS_UNIQUEID" val="547"/>
</p:tagLst>
</file>

<file path=ppt/tags/tag172.xml><?xml version="1.0" encoding="utf-8"?>
<p:tagLst xmlns:p="http://schemas.openxmlformats.org/presentationml/2006/main">
  <p:tag name="AS_UNIQUEID" val="548"/>
</p:tagLst>
</file>

<file path=ppt/tags/tag173.xml><?xml version="1.0" encoding="utf-8"?>
<p:tagLst xmlns:p="http://schemas.openxmlformats.org/presentationml/2006/main">
  <p:tag name="AS_UNIQUEID" val="549"/>
</p:tagLst>
</file>

<file path=ppt/tags/tag174.xml><?xml version="1.0" encoding="utf-8"?>
<p:tagLst xmlns:p="http://schemas.openxmlformats.org/presentationml/2006/main">
  <p:tag name="AS_UNIQUEID" val="550"/>
</p:tagLst>
</file>

<file path=ppt/tags/tag175.xml><?xml version="1.0" encoding="utf-8"?>
<p:tagLst xmlns:p="http://schemas.openxmlformats.org/presentationml/2006/main">
  <p:tag name="AS_UNIQUEID" val="551"/>
</p:tagLst>
</file>

<file path=ppt/tags/tag176.xml><?xml version="1.0" encoding="utf-8"?>
<p:tagLst xmlns:p="http://schemas.openxmlformats.org/presentationml/2006/main">
  <p:tag name="AS_UNIQUEID" val="552"/>
</p:tagLst>
</file>

<file path=ppt/tags/tag177.xml><?xml version="1.0" encoding="utf-8"?>
<p:tagLst xmlns:p="http://schemas.openxmlformats.org/presentationml/2006/main">
  <p:tag name="AS_UNIQUEID" val="553"/>
</p:tagLst>
</file>

<file path=ppt/tags/tag178.xml><?xml version="1.0" encoding="utf-8"?>
<p:tagLst xmlns:p="http://schemas.openxmlformats.org/presentationml/2006/main">
  <p:tag name="AS_UNIQUEID" val="554"/>
</p:tagLst>
</file>

<file path=ppt/tags/tag179.xml><?xml version="1.0" encoding="utf-8"?>
<p:tagLst xmlns:p="http://schemas.openxmlformats.org/presentationml/2006/main">
  <p:tag name="AS_UNIQUEID" val="555"/>
</p:tagLst>
</file>

<file path=ppt/tags/tag18.xml><?xml version="1.0" encoding="utf-8"?>
<p:tagLst xmlns:p="http://schemas.openxmlformats.org/presentationml/2006/main">
  <p:tag name="AS_UNIQUEID" val="381"/>
</p:tagLst>
</file>

<file path=ppt/tags/tag180.xml><?xml version="1.0" encoding="utf-8"?>
<p:tagLst xmlns:p="http://schemas.openxmlformats.org/presentationml/2006/main">
  <p:tag name="AS_UNIQUEID" val="556"/>
</p:tagLst>
</file>

<file path=ppt/tags/tag181.xml><?xml version="1.0" encoding="utf-8"?>
<p:tagLst xmlns:p="http://schemas.openxmlformats.org/presentationml/2006/main">
  <p:tag name="AS_UNIQUEID" val="557"/>
</p:tagLst>
</file>

<file path=ppt/tags/tag182.xml><?xml version="1.0" encoding="utf-8"?>
<p:tagLst xmlns:p="http://schemas.openxmlformats.org/presentationml/2006/main">
  <p:tag name="AS_UNIQUEID" val="558"/>
</p:tagLst>
</file>

<file path=ppt/tags/tag183.xml><?xml version="1.0" encoding="utf-8"?>
<p:tagLst xmlns:p="http://schemas.openxmlformats.org/presentationml/2006/main">
  <p:tag name="AS_UNIQUEID" val="559"/>
</p:tagLst>
</file>

<file path=ppt/tags/tag184.xml><?xml version="1.0" encoding="utf-8"?>
<p:tagLst xmlns:p="http://schemas.openxmlformats.org/presentationml/2006/main">
  <p:tag name="AS_UNIQUEID" val="560"/>
</p:tagLst>
</file>

<file path=ppt/tags/tag185.xml><?xml version="1.0" encoding="utf-8"?>
<p:tagLst xmlns:p="http://schemas.openxmlformats.org/presentationml/2006/main">
  <p:tag name="AS_UNIQUEID" val="561"/>
</p:tagLst>
</file>

<file path=ppt/tags/tag186.xml><?xml version="1.0" encoding="utf-8"?>
<p:tagLst xmlns:p="http://schemas.openxmlformats.org/presentationml/2006/main">
  <p:tag name="AS_UNIQUEID" val="562"/>
</p:tagLst>
</file>

<file path=ppt/tags/tag187.xml><?xml version="1.0" encoding="utf-8"?>
<p:tagLst xmlns:p="http://schemas.openxmlformats.org/presentationml/2006/main">
  <p:tag name="AS_UNIQUEID" val="563"/>
</p:tagLst>
</file>

<file path=ppt/tags/tag188.xml><?xml version="1.0" encoding="utf-8"?>
<p:tagLst xmlns:p="http://schemas.openxmlformats.org/presentationml/2006/main">
  <p:tag name="AS_UNIQUEID" val="564"/>
</p:tagLst>
</file>

<file path=ppt/tags/tag189.xml><?xml version="1.0" encoding="utf-8"?>
<p:tagLst xmlns:p="http://schemas.openxmlformats.org/presentationml/2006/main">
  <p:tag name="AS_UNIQUEID" val="565"/>
</p:tagLst>
</file>

<file path=ppt/tags/tag19.xml><?xml version="1.0" encoding="utf-8"?>
<p:tagLst xmlns:p="http://schemas.openxmlformats.org/presentationml/2006/main">
  <p:tag name="AS_UNIQUEID" val="382"/>
</p:tagLst>
</file>

<file path=ppt/tags/tag190.xml><?xml version="1.0" encoding="utf-8"?>
<p:tagLst xmlns:p="http://schemas.openxmlformats.org/presentationml/2006/main">
  <p:tag name="AS_UNIQUEID" val="566"/>
</p:tagLst>
</file>

<file path=ppt/tags/tag191.xml><?xml version="1.0" encoding="utf-8"?>
<p:tagLst xmlns:p="http://schemas.openxmlformats.org/presentationml/2006/main">
  <p:tag name="AS_UNIQUEID" val="567"/>
</p:tagLst>
</file>

<file path=ppt/tags/tag192.xml><?xml version="1.0" encoding="utf-8"?>
<p:tagLst xmlns:p="http://schemas.openxmlformats.org/presentationml/2006/main">
  <p:tag name="AS_UNIQUEID" val="568"/>
</p:tagLst>
</file>

<file path=ppt/tags/tag193.xml><?xml version="1.0" encoding="utf-8"?>
<p:tagLst xmlns:p="http://schemas.openxmlformats.org/presentationml/2006/main">
  <p:tag name="AS_UNIQUEID" val="569"/>
</p:tagLst>
</file>

<file path=ppt/tags/tag194.xml><?xml version="1.0" encoding="utf-8"?>
<p:tagLst xmlns:p="http://schemas.openxmlformats.org/presentationml/2006/main">
  <p:tag name="AS_UNIQUEID" val="570"/>
</p:tagLst>
</file>

<file path=ppt/tags/tag195.xml><?xml version="1.0" encoding="utf-8"?>
<p:tagLst xmlns:p="http://schemas.openxmlformats.org/presentationml/2006/main">
  <p:tag name="AS_UNIQUEID" val="571"/>
</p:tagLst>
</file>

<file path=ppt/tags/tag196.xml><?xml version="1.0" encoding="utf-8"?>
<p:tagLst xmlns:p="http://schemas.openxmlformats.org/presentationml/2006/main">
  <p:tag name="AS_UNIQUEID" val="572"/>
</p:tagLst>
</file>

<file path=ppt/tags/tag197.xml><?xml version="1.0" encoding="utf-8"?>
<p:tagLst xmlns:p="http://schemas.openxmlformats.org/presentationml/2006/main">
  <p:tag name="AS_UNIQUEID" val="573"/>
</p:tagLst>
</file>

<file path=ppt/tags/tag198.xml><?xml version="1.0" encoding="utf-8"?>
<p:tagLst xmlns:p="http://schemas.openxmlformats.org/presentationml/2006/main">
  <p:tag name="AS_UNIQUEID" val="574"/>
</p:tagLst>
</file>

<file path=ppt/tags/tag199.xml><?xml version="1.0" encoding="utf-8"?>
<p:tagLst xmlns:p="http://schemas.openxmlformats.org/presentationml/2006/main">
  <p:tag name="AS_UNIQUEID" val="575"/>
</p:tagLst>
</file>

<file path=ppt/tags/tag2.xml><?xml version="1.0" encoding="utf-8"?>
<p:tagLst xmlns:p="http://schemas.openxmlformats.org/presentationml/2006/main">
  <p:tag name="AS_UNIQUEID" val="384"/>
</p:tagLst>
</file>

<file path=ppt/tags/tag20.xml><?xml version="1.0" encoding="utf-8"?>
<p:tagLst xmlns:p="http://schemas.openxmlformats.org/presentationml/2006/main">
  <p:tag name="AS_UNIQUEID" val="396"/>
</p:tagLst>
</file>

<file path=ppt/tags/tag200.xml><?xml version="1.0" encoding="utf-8"?>
<p:tagLst xmlns:p="http://schemas.openxmlformats.org/presentationml/2006/main">
  <p:tag name="AS_UNIQUEID" val="576"/>
</p:tagLst>
</file>

<file path=ppt/tags/tag201.xml><?xml version="1.0" encoding="utf-8"?>
<p:tagLst xmlns:p="http://schemas.openxmlformats.org/presentationml/2006/main">
  <p:tag name="AS_UNIQUEID" val="577"/>
</p:tagLst>
</file>

<file path=ppt/tags/tag202.xml><?xml version="1.0" encoding="utf-8"?>
<p:tagLst xmlns:p="http://schemas.openxmlformats.org/presentationml/2006/main">
  <p:tag name="AS_UNIQUEID" val="578"/>
</p:tagLst>
</file>

<file path=ppt/tags/tag203.xml><?xml version="1.0" encoding="utf-8"?>
<p:tagLst xmlns:p="http://schemas.openxmlformats.org/presentationml/2006/main">
  <p:tag name="AS_UNIQUEID" val="579"/>
</p:tagLst>
</file>

<file path=ppt/tags/tag204.xml><?xml version="1.0" encoding="utf-8"?>
<p:tagLst xmlns:p="http://schemas.openxmlformats.org/presentationml/2006/main">
  <p:tag name="AS_UNIQUEID" val="580"/>
</p:tagLst>
</file>

<file path=ppt/tags/tag205.xml><?xml version="1.0" encoding="utf-8"?>
<p:tagLst xmlns:p="http://schemas.openxmlformats.org/presentationml/2006/main">
  <p:tag name="AS_UNIQUEID" val="581"/>
</p:tagLst>
</file>

<file path=ppt/tags/tag206.xml><?xml version="1.0" encoding="utf-8"?>
<p:tagLst xmlns:p="http://schemas.openxmlformats.org/presentationml/2006/main">
  <p:tag name="AS_UNIQUEID" val="582"/>
</p:tagLst>
</file>

<file path=ppt/tags/tag207.xml><?xml version="1.0" encoding="utf-8"?>
<p:tagLst xmlns:p="http://schemas.openxmlformats.org/presentationml/2006/main">
  <p:tag name="AS_UNIQUEID" val="583"/>
</p:tagLst>
</file>

<file path=ppt/tags/tag208.xml><?xml version="1.0" encoding="utf-8"?>
<p:tagLst xmlns:p="http://schemas.openxmlformats.org/presentationml/2006/main">
  <p:tag name="AS_UNIQUEID" val="584"/>
</p:tagLst>
</file>

<file path=ppt/tags/tag209.xml><?xml version="1.0" encoding="utf-8"?>
<p:tagLst xmlns:p="http://schemas.openxmlformats.org/presentationml/2006/main">
  <p:tag name="AS_UNIQUEID" val="585"/>
</p:tagLst>
</file>

<file path=ppt/tags/tag21.xml><?xml version="1.0" encoding="utf-8"?>
<p:tagLst xmlns:p="http://schemas.openxmlformats.org/presentationml/2006/main">
  <p:tag name="AS_UNIQUEID" val="397"/>
</p:tagLst>
</file>

<file path=ppt/tags/tag210.xml><?xml version="1.0" encoding="utf-8"?>
<p:tagLst xmlns:p="http://schemas.openxmlformats.org/presentationml/2006/main">
  <p:tag name="AS_UNIQUEID" val="586"/>
</p:tagLst>
</file>

<file path=ppt/tags/tag211.xml><?xml version="1.0" encoding="utf-8"?>
<p:tagLst xmlns:p="http://schemas.openxmlformats.org/presentationml/2006/main">
  <p:tag name="AS_UNIQUEID" val="587"/>
</p:tagLst>
</file>

<file path=ppt/tags/tag212.xml><?xml version="1.0" encoding="utf-8"?>
<p:tagLst xmlns:p="http://schemas.openxmlformats.org/presentationml/2006/main">
  <p:tag name="AS_UNIQUEID" val="588"/>
</p:tagLst>
</file>

<file path=ppt/tags/tag213.xml><?xml version="1.0" encoding="utf-8"?>
<p:tagLst xmlns:p="http://schemas.openxmlformats.org/presentationml/2006/main">
  <p:tag name="AS_UNIQUEID" val="589"/>
</p:tagLst>
</file>

<file path=ppt/tags/tag214.xml><?xml version="1.0" encoding="utf-8"?>
<p:tagLst xmlns:p="http://schemas.openxmlformats.org/presentationml/2006/main">
  <p:tag name="AS_UNIQUEID" val="590"/>
</p:tagLst>
</file>

<file path=ppt/tags/tag215.xml><?xml version="1.0" encoding="utf-8"?>
<p:tagLst xmlns:p="http://schemas.openxmlformats.org/presentationml/2006/main">
  <p:tag name="AS_UNIQUEID" val="591"/>
</p:tagLst>
</file>

<file path=ppt/tags/tag216.xml><?xml version="1.0" encoding="utf-8"?>
<p:tagLst xmlns:p="http://schemas.openxmlformats.org/presentationml/2006/main">
  <p:tag name="AS_UNIQUEID" val="592"/>
</p:tagLst>
</file>

<file path=ppt/tags/tag217.xml><?xml version="1.0" encoding="utf-8"?>
<p:tagLst xmlns:p="http://schemas.openxmlformats.org/presentationml/2006/main">
  <p:tag name="AS_UNIQUEID" val="593"/>
</p:tagLst>
</file>

<file path=ppt/tags/tag218.xml><?xml version="1.0" encoding="utf-8"?>
<p:tagLst xmlns:p="http://schemas.openxmlformats.org/presentationml/2006/main">
  <p:tag name="AS_UNIQUEID" val="594"/>
</p:tagLst>
</file>

<file path=ppt/tags/tag219.xml><?xml version="1.0" encoding="utf-8"?>
<p:tagLst xmlns:p="http://schemas.openxmlformats.org/presentationml/2006/main">
  <p:tag name="AS_UNIQUEID" val="595"/>
</p:tagLst>
</file>

<file path=ppt/tags/tag22.xml><?xml version="1.0" encoding="utf-8"?>
<p:tagLst xmlns:p="http://schemas.openxmlformats.org/presentationml/2006/main">
  <p:tag name="AS_UNIQUEID" val="398"/>
</p:tagLst>
</file>

<file path=ppt/tags/tag220.xml><?xml version="1.0" encoding="utf-8"?>
<p:tagLst xmlns:p="http://schemas.openxmlformats.org/presentationml/2006/main">
  <p:tag name="AS_UNIQUEID" val="596"/>
</p:tagLst>
</file>

<file path=ppt/tags/tag221.xml><?xml version="1.0" encoding="utf-8"?>
<p:tagLst xmlns:p="http://schemas.openxmlformats.org/presentationml/2006/main">
  <p:tag name="AS_UNIQUEID" val="597"/>
</p:tagLst>
</file>

<file path=ppt/tags/tag222.xml><?xml version="1.0" encoding="utf-8"?>
<p:tagLst xmlns:p="http://schemas.openxmlformats.org/presentationml/2006/main">
  <p:tag name="AS_UNIQUEID" val="598"/>
</p:tagLst>
</file>

<file path=ppt/tags/tag223.xml><?xml version="1.0" encoding="utf-8"?>
<p:tagLst xmlns:p="http://schemas.openxmlformats.org/presentationml/2006/main">
  <p:tag name="AS_UNIQUEID" val="599"/>
</p:tagLst>
</file>

<file path=ppt/tags/tag224.xml><?xml version="1.0" encoding="utf-8"?>
<p:tagLst xmlns:p="http://schemas.openxmlformats.org/presentationml/2006/main">
  <p:tag name="AS_UNIQUEID" val="600"/>
</p:tagLst>
</file>

<file path=ppt/tags/tag225.xml><?xml version="1.0" encoding="utf-8"?>
<p:tagLst xmlns:p="http://schemas.openxmlformats.org/presentationml/2006/main">
  <p:tag name="AS_UNIQUEID" val="601"/>
</p:tagLst>
</file>

<file path=ppt/tags/tag226.xml><?xml version="1.0" encoding="utf-8"?>
<p:tagLst xmlns:p="http://schemas.openxmlformats.org/presentationml/2006/main">
  <p:tag name="AS_UNIQUEID" val="602"/>
</p:tagLst>
</file>

<file path=ppt/tags/tag227.xml><?xml version="1.0" encoding="utf-8"?>
<p:tagLst xmlns:p="http://schemas.openxmlformats.org/presentationml/2006/main">
  <p:tag name="AS_UNIQUEID" val="603"/>
</p:tagLst>
</file>

<file path=ppt/tags/tag228.xml><?xml version="1.0" encoding="utf-8"?>
<p:tagLst xmlns:p="http://schemas.openxmlformats.org/presentationml/2006/main">
  <p:tag name="AS_UNIQUEID" val="604"/>
</p:tagLst>
</file>

<file path=ppt/tags/tag229.xml><?xml version="1.0" encoding="utf-8"?>
<p:tagLst xmlns:p="http://schemas.openxmlformats.org/presentationml/2006/main">
  <p:tag name="AS_UNIQUEID" val="605"/>
</p:tagLst>
</file>

<file path=ppt/tags/tag23.xml><?xml version="1.0" encoding="utf-8"?>
<p:tagLst xmlns:p="http://schemas.openxmlformats.org/presentationml/2006/main">
  <p:tag name="AS_UNIQUEID" val="399"/>
</p:tagLst>
</file>

<file path=ppt/tags/tag230.xml><?xml version="1.0" encoding="utf-8"?>
<p:tagLst xmlns:p="http://schemas.openxmlformats.org/presentationml/2006/main">
  <p:tag name="AS_UNIQUEID" val="606"/>
</p:tagLst>
</file>

<file path=ppt/tags/tag231.xml><?xml version="1.0" encoding="utf-8"?>
<p:tagLst xmlns:p="http://schemas.openxmlformats.org/presentationml/2006/main">
  <p:tag name="AS_UNIQUEID" val="607"/>
</p:tagLst>
</file>

<file path=ppt/tags/tag232.xml><?xml version="1.0" encoding="utf-8"?>
<p:tagLst xmlns:p="http://schemas.openxmlformats.org/presentationml/2006/main">
  <p:tag name="AS_UNIQUEID" val="608"/>
</p:tagLst>
</file>

<file path=ppt/tags/tag233.xml><?xml version="1.0" encoding="utf-8"?>
<p:tagLst xmlns:p="http://schemas.openxmlformats.org/presentationml/2006/main">
  <p:tag name="AS_UNIQUEID" val="609"/>
</p:tagLst>
</file>

<file path=ppt/tags/tag234.xml><?xml version="1.0" encoding="utf-8"?>
<p:tagLst xmlns:p="http://schemas.openxmlformats.org/presentationml/2006/main">
  <p:tag name="AS_UNIQUEID" val="610"/>
</p:tagLst>
</file>

<file path=ppt/tags/tag235.xml><?xml version="1.0" encoding="utf-8"?>
<p:tagLst xmlns:p="http://schemas.openxmlformats.org/presentationml/2006/main">
  <p:tag name="AS_UNIQUEID" val="611"/>
</p:tagLst>
</file>

<file path=ppt/tags/tag236.xml><?xml version="1.0" encoding="utf-8"?>
<p:tagLst xmlns:p="http://schemas.openxmlformats.org/presentationml/2006/main">
  <p:tag name="AS_UNIQUEID" val="612"/>
</p:tagLst>
</file>

<file path=ppt/tags/tag237.xml><?xml version="1.0" encoding="utf-8"?>
<p:tagLst xmlns:p="http://schemas.openxmlformats.org/presentationml/2006/main">
  <p:tag name="AS_UNIQUEID" val="613"/>
</p:tagLst>
</file>

<file path=ppt/tags/tag238.xml><?xml version="1.0" encoding="utf-8"?>
<p:tagLst xmlns:p="http://schemas.openxmlformats.org/presentationml/2006/main">
  <p:tag name="AS_UNIQUEID" val="614"/>
</p:tagLst>
</file>

<file path=ppt/tags/tag239.xml><?xml version="1.0" encoding="utf-8"?>
<p:tagLst xmlns:p="http://schemas.openxmlformats.org/presentationml/2006/main">
  <p:tag name="AS_UNIQUEID" val="615"/>
</p:tagLst>
</file>

<file path=ppt/tags/tag24.xml><?xml version="1.0" encoding="utf-8"?>
<p:tagLst xmlns:p="http://schemas.openxmlformats.org/presentationml/2006/main">
  <p:tag name="AS_UNIQUEID" val="400"/>
</p:tagLst>
</file>

<file path=ppt/tags/tag240.xml><?xml version="1.0" encoding="utf-8"?>
<p:tagLst xmlns:p="http://schemas.openxmlformats.org/presentationml/2006/main">
  <p:tag name="AS_UNIQUEID" val="616"/>
</p:tagLst>
</file>

<file path=ppt/tags/tag241.xml><?xml version="1.0" encoding="utf-8"?>
<p:tagLst xmlns:p="http://schemas.openxmlformats.org/presentationml/2006/main">
  <p:tag name="AS_UNIQUEID" val="617"/>
</p:tagLst>
</file>

<file path=ppt/tags/tag242.xml><?xml version="1.0" encoding="utf-8"?>
<p:tagLst xmlns:p="http://schemas.openxmlformats.org/presentationml/2006/main">
  <p:tag name="AS_UNIQUEID" val="618"/>
</p:tagLst>
</file>

<file path=ppt/tags/tag243.xml><?xml version="1.0" encoding="utf-8"?>
<p:tagLst xmlns:p="http://schemas.openxmlformats.org/presentationml/2006/main">
  <p:tag name="AS_UNIQUEID" val="619"/>
</p:tagLst>
</file>

<file path=ppt/tags/tag244.xml><?xml version="1.0" encoding="utf-8"?>
<p:tagLst xmlns:p="http://schemas.openxmlformats.org/presentationml/2006/main">
  <p:tag name="AS_UNIQUEID" val="620"/>
</p:tagLst>
</file>

<file path=ppt/tags/tag245.xml><?xml version="1.0" encoding="utf-8"?>
<p:tagLst xmlns:p="http://schemas.openxmlformats.org/presentationml/2006/main">
  <p:tag name="AS_UNIQUEID" val="621"/>
</p:tagLst>
</file>

<file path=ppt/tags/tag246.xml><?xml version="1.0" encoding="utf-8"?>
<p:tagLst xmlns:p="http://schemas.openxmlformats.org/presentationml/2006/main">
  <p:tag name="AS_UNIQUEID" val="622"/>
</p:tagLst>
</file>

<file path=ppt/tags/tag247.xml><?xml version="1.0" encoding="utf-8"?>
<p:tagLst xmlns:p="http://schemas.openxmlformats.org/presentationml/2006/main">
  <p:tag name="AS_UNIQUEID" val="623"/>
</p:tagLst>
</file>

<file path=ppt/tags/tag248.xml><?xml version="1.0" encoding="utf-8"?>
<p:tagLst xmlns:p="http://schemas.openxmlformats.org/presentationml/2006/main">
  <p:tag name="AS_UNIQUEID" val="624"/>
</p:tagLst>
</file>

<file path=ppt/tags/tag249.xml><?xml version="1.0" encoding="utf-8"?>
<p:tagLst xmlns:p="http://schemas.openxmlformats.org/presentationml/2006/main">
  <p:tag name="AS_UNIQUEID" val="625"/>
</p:tagLst>
</file>

<file path=ppt/tags/tag25.xml><?xml version="1.0" encoding="utf-8"?>
<p:tagLst xmlns:p="http://schemas.openxmlformats.org/presentationml/2006/main">
  <p:tag name="AS_UNIQUEID" val="401"/>
</p:tagLst>
</file>

<file path=ppt/tags/tag250.xml><?xml version="1.0" encoding="utf-8"?>
<p:tagLst xmlns:p="http://schemas.openxmlformats.org/presentationml/2006/main">
  <p:tag name="AS_UNIQUEID" val="626"/>
</p:tagLst>
</file>

<file path=ppt/tags/tag251.xml><?xml version="1.0" encoding="utf-8"?>
<p:tagLst xmlns:p="http://schemas.openxmlformats.org/presentationml/2006/main">
  <p:tag name="AS_UNIQUEID" val="627"/>
</p:tagLst>
</file>

<file path=ppt/tags/tag252.xml><?xml version="1.0" encoding="utf-8"?>
<p:tagLst xmlns:p="http://schemas.openxmlformats.org/presentationml/2006/main">
  <p:tag name="AS_UNIQUEID" val="628"/>
</p:tagLst>
</file>

<file path=ppt/tags/tag253.xml><?xml version="1.0" encoding="utf-8"?>
<p:tagLst xmlns:p="http://schemas.openxmlformats.org/presentationml/2006/main">
  <p:tag name="AS_UNIQUEID" val="629"/>
</p:tagLst>
</file>

<file path=ppt/tags/tag254.xml><?xml version="1.0" encoding="utf-8"?>
<p:tagLst xmlns:p="http://schemas.openxmlformats.org/presentationml/2006/main">
  <p:tag name="AS_UNIQUEID" val="630"/>
</p:tagLst>
</file>

<file path=ppt/tags/tag255.xml><?xml version="1.0" encoding="utf-8"?>
<p:tagLst xmlns:p="http://schemas.openxmlformats.org/presentationml/2006/main">
  <p:tag name="AS_UNIQUEID" val="631"/>
</p:tagLst>
</file>

<file path=ppt/tags/tag256.xml><?xml version="1.0" encoding="utf-8"?>
<p:tagLst xmlns:p="http://schemas.openxmlformats.org/presentationml/2006/main">
  <p:tag name="AS_UNIQUEID" val="632"/>
</p:tagLst>
</file>

<file path=ppt/tags/tag257.xml><?xml version="1.0" encoding="utf-8"?>
<p:tagLst xmlns:p="http://schemas.openxmlformats.org/presentationml/2006/main">
  <p:tag name="AS_UNIQUEID" val="633"/>
</p:tagLst>
</file>

<file path=ppt/tags/tag258.xml><?xml version="1.0" encoding="utf-8"?>
<p:tagLst xmlns:p="http://schemas.openxmlformats.org/presentationml/2006/main">
  <p:tag name="AS_UNIQUEID" val="634"/>
</p:tagLst>
</file>

<file path=ppt/tags/tag259.xml><?xml version="1.0" encoding="utf-8"?>
<p:tagLst xmlns:p="http://schemas.openxmlformats.org/presentationml/2006/main">
  <p:tag name="AS_UNIQUEID" val="635"/>
</p:tagLst>
</file>

<file path=ppt/tags/tag26.xml><?xml version="1.0" encoding="utf-8"?>
<p:tagLst xmlns:p="http://schemas.openxmlformats.org/presentationml/2006/main">
  <p:tag name="AS_UNIQUEID" val="402"/>
</p:tagLst>
</file>

<file path=ppt/tags/tag260.xml><?xml version="1.0" encoding="utf-8"?>
<p:tagLst xmlns:p="http://schemas.openxmlformats.org/presentationml/2006/main">
  <p:tag name="AS_UNIQUEID" val="636"/>
</p:tagLst>
</file>

<file path=ppt/tags/tag261.xml><?xml version="1.0" encoding="utf-8"?>
<p:tagLst xmlns:p="http://schemas.openxmlformats.org/presentationml/2006/main">
  <p:tag name="AS_UNIQUEID" val="637"/>
</p:tagLst>
</file>

<file path=ppt/tags/tag262.xml><?xml version="1.0" encoding="utf-8"?>
<p:tagLst xmlns:p="http://schemas.openxmlformats.org/presentationml/2006/main">
  <p:tag name="AS_UNIQUEID" val="638"/>
</p:tagLst>
</file>

<file path=ppt/tags/tag263.xml><?xml version="1.0" encoding="utf-8"?>
<p:tagLst xmlns:p="http://schemas.openxmlformats.org/presentationml/2006/main">
  <p:tag name="AS_UNIQUEID" val="639"/>
</p:tagLst>
</file>

<file path=ppt/tags/tag264.xml><?xml version="1.0" encoding="utf-8"?>
<p:tagLst xmlns:p="http://schemas.openxmlformats.org/presentationml/2006/main">
  <p:tag name="AS_UNIQUEID" val="640"/>
</p:tagLst>
</file>

<file path=ppt/tags/tag265.xml><?xml version="1.0" encoding="utf-8"?>
<p:tagLst xmlns:p="http://schemas.openxmlformats.org/presentationml/2006/main">
  <p:tag name="AS_UNIQUEID" val="641"/>
</p:tagLst>
</file>

<file path=ppt/tags/tag266.xml><?xml version="1.0" encoding="utf-8"?>
<p:tagLst xmlns:p="http://schemas.openxmlformats.org/presentationml/2006/main">
  <p:tag name="AS_UNIQUEID" val="642"/>
</p:tagLst>
</file>

<file path=ppt/tags/tag267.xml><?xml version="1.0" encoding="utf-8"?>
<p:tagLst xmlns:p="http://schemas.openxmlformats.org/presentationml/2006/main">
  <p:tag name="AS_UNIQUEID" val="643"/>
</p:tagLst>
</file>

<file path=ppt/tags/tag268.xml><?xml version="1.0" encoding="utf-8"?>
<p:tagLst xmlns:p="http://schemas.openxmlformats.org/presentationml/2006/main">
  <p:tag name="AS_UNIQUEID" val="644"/>
</p:tagLst>
</file>

<file path=ppt/tags/tag269.xml><?xml version="1.0" encoding="utf-8"?>
<p:tagLst xmlns:p="http://schemas.openxmlformats.org/presentationml/2006/main">
  <p:tag name="AS_UNIQUEID" val="645"/>
</p:tagLst>
</file>

<file path=ppt/tags/tag27.xml><?xml version="1.0" encoding="utf-8"?>
<p:tagLst xmlns:p="http://schemas.openxmlformats.org/presentationml/2006/main">
  <p:tag name="AS_UNIQUEID" val="403"/>
</p:tagLst>
</file>

<file path=ppt/tags/tag270.xml><?xml version="1.0" encoding="utf-8"?>
<p:tagLst xmlns:p="http://schemas.openxmlformats.org/presentationml/2006/main">
  <p:tag name="AS_UNIQUEID" val="646"/>
</p:tagLst>
</file>

<file path=ppt/tags/tag271.xml><?xml version="1.0" encoding="utf-8"?>
<p:tagLst xmlns:p="http://schemas.openxmlformats.org/presentationml/2006/main">
  <p:tag name="AS_UNIQUEID" val="647"/>
</p:tagLst>
</file>

<file path=ppt/tags/tag272.xml><?xml version="1.0" encoding="utf-8"?>
<p:tagLst xmlns:p="http://schemas.openxmlformats.org/presentationml/2006/main">
  <p:tag name="AS_UNIQUEID" val="648"/>
</p:tagLst>
</file>

<file path=ppt/tags/tag273.xml><?xml version="1.0" encoding="utf-8"?>
<p:tagLst xmlns:p="http://schemas.openxmlformats.org/presentationml/2006/main">
  <p:tag name="AS_UNIQUEID" val="649"/>
</p:tagLst>
</file>

<file path=ppt/tags/tag274.xml><?xml version="1.0" encoding="utf-8"?>
<p:tagLst xmlns:p="http://schemas.openxmlformats.org/presentationml/2006/main">
  <p:tag name="AS_UNIQUEID" val="650"/>
</p:tagLst>
</file>

<file path=ppt/tags/tag275.xml><?xml version="1.0" encoding="utf-8"?>
<p:tagLst xmlns:p="http://schemas.openxmlformats.org/presentationml/2006/main">
  <p:tag name="AS_UNIQUEID" val="651"/>
</p:tagLst>
</file>

<file path=ppt/tags/tag276.xml><?xml version="1.0" encoding="utf-8"?>
<p:tagLst xmlns:p="http://schemas.openxmlformats.org/presentationml/2006/main">
  <p:tag name="AS_UNIQUEID" val="652"/>
</p:tagLst>
</file>

<file path=ppt/tags/tag277.xml><?xml version="1.0" encoding="utf-8"?>
<p:tagLst xmlns:p="http://schemas.openxmlformats.org/presentationml/2006/main">
  <p:tag name="AS_UNIQUEID" val="653"/>
</p:tagLst>
</file>

<file path=ppt/tags/tag278.xml><?xml version="1.0" encoding="utf-8"?>
<p:tagLst xmlns:p="http://schemas.openxmlformats.org/presentationml/2006/main">
  <p:tag name="AS_UNIQUEID" val="654"/>
</p:tagLst>
</file>

<file path=ppt/tags/tag279.xml><?xml version="1.0" encoding="utf-8"?>
<p:tagLst xmlns:p="http://schemas.openxmlformats.org/presentationml/2006/main">
  <p:tag name="AS_UNIQUEID" val="655"/>
</p:tagLst>
</file>

<file path=ppt/tags/tag28.xml><?xml version="1.0" encoding="utf-8"?>
<p:tagLst xmlns:p="http://schemas.openxmlformats.org/presentationml/2006/main">
  <p:tag name="AS_UNIQUEID" val="404"/>
</p:tagLst>
</file>

<file path=ppt/tags/tag280.xml><?xml version="1.0" encoding="utf-8"?>
<p:tagLst xmlns:p="http://schemas.openxmlformats.org/presentationml/2006/main">
  <p:tag name="AS_UNIQUEID" val="656"/>
</p:tagLst>
</file>

<file path=ppt/tags/tag281.xml><?xml version="1.0" encoding="utf-8"?>
<p:tagLst xmlns:p="http://schemas.openxmlformats.org/presentationml/2006/main">
  <p:tag name="AS_UNIQUEID" val="657"/>
</p:tagLst>
</file>

<file path=ppt/tags/tag282.xml><?xml version="1.0" encoding="utf-8"?>
<p:tagLst xmlns:p="http://schemas.openxmlformats.org/presentationml/2006/main">
  <p:tag name="AS_UNIQUEID" val="658"/>
</p:tagLst>
</file>

<file path=ppt/tags/tag283.xml><?xml version="1.0" encoding="utf-8"?>
<p:tagLst xmlns:p="http://schemas.openxmlformats.org/presentationml/2006/main">
  <p:tag name="AS_UNIQUEID" val="659"/>
</p:tagLst>
</file>

<file path=ppt/tags/tag284.xml><?xml version="1.0" encoding="utf-8"?>
<p:tagLst xmlns:p="http://schemas.openxmlformats.org/presentationml/2006/main">
  <p:tag name="AS_UNIQUEID" val="660"/>
</p:tagLst>
</file>

<file path=ppt/tags/tag285.xml><?xml version="1.0" encoding="utf-8"?>
<p:tagLst xmlns:p="http://schemas.openxmlformats.org/presentationml/2006/main">
  <p:tag name="AS_UNIQUEID" val="661"/>
</p:tagLst>
</file>

<file path=ppt/tags/tag286.xml><?xml version="1.0" encoding="utf-8"?>
<p:tagLst xmlns:p="http://schemas.openxmlformats.org/presentationml/2006/main">
  <p:tag name="AS_UNIQUEID" val="662"/>
</p:tagLst>
</file>

<file path=ppt/tags/tag287.xml><?xml version="1.0" encoding="utf-8"?>
<p:tagLst xmlns:p="http://schemas.openxmlformats.org/presentationml/2006/main">
  <p:tag name="AS_UNIQUEID" val="663"/>
</p:tagLst>
</file>

<file path=ppt/tags/tag288.xml><?xml version="1.0" encoding="utf-8"?>
<p:tagLst xmlns:p="http://schemas.openxmlformats.org/presentationml/2006/main">
  <p:tag name="AS_UNIQUEID" val="664"/>
</p:tagLst>
</file>

<file path=ppt/tags/tag28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mQ2MTljNGM5ODgxMTBjY2ZmMDNlZDc5ZGVlZTA2NjQifQ=="/>
  <p:tag name="ISPRING_PRESENTATION_TITLE" val="PowerPoint 演示文稿"/>
  <p:tag name="KSO_WPP_MARK_KEY" val="99562cae-6772-4661-bde9-720f629cdb59"/>
</p:tagLst>
</file>

<file path=ppt/tags/tag29.xml><?xml version="1.0" encoding="utf-8"?>
<p:tagLst xmlns:p="http://schemas.openxmlformats.org/presentationml/2006/main">
  <p:tag name="AS_UNIQUEID" val="405"/>
</p:tagLst>
</file>

<file path=ppt/tags/tag3.xml><?xml version="1.0" encoding="utf-8"?>
<p:tagLst xmlns:p="http://schemas.openxmlformats.org/presentationml/2006/main">
  <p:tag name="AS_UNIQUEID" val="385"/>
</p:tagLst>
</file>

<file path=ppt/tags/tag30.xml><?xml version="1.0" encoding="utf-8"?>
<p:tagLst xmlns:p="http://schemas.openxmlformats.org/presentationml/2006/main">
  <p:tag name="AS_UNIQUEID" val="406"/>
</p:tagLst>
</file>

<file path=ppt/tags/tag31.xml><?xml version="1.0" encoding="utf-8"?>
<p:tagLst xmlns:p="http://schemas.openxmlformats.org/presentationml/2006/main">
  <p:tag name="AS_UNIQUEID" val="407"/>
</p:tagLst>
</file>

<file path=ppt/tags/tag32.xml><?xml version="1.0" encoding="utf-8"?>
<p:tagLst xmlns:p="http://schemas.openxmlformats.org/presentationml/2006/main">
  <p:tag name="AS_UNIQUEID" val="408"/>
</p:tagLst>
</file>

<file path=ppt/tags/tag33.xml><?xml version="1.0" encoding="utf-8"?>
<p:tagLst xmlns:p="http://schemas.openxmlformats.org/presentationml/2006/main">
  <p:tag name="AS_UNIQUEID" val="409"/>
</p:tagLst>
</file>

<file path=ppt/tags/tag34.xml><?xml version="1.0" encoding="utf-8"?>
<p:tagLst xmlns:p="http://schemas.openxmlformats.org/presentationml/2006/main">
  <p:tag name="AS_UNIQUEID" val="410"/>
</p:tagLst>
</file>

<file path=ppt/tags/tag35.xml><?xml version="1.0" encoding="utf-8"?>
<p:tagLst xmlns:p="http://schemas.openxmlformats.org/presentationml/2006/main">
  <p:tag name="AS_UNIQUEID" val="411"/>
</p:tagLst>
</file>

<file path=ppt/tags/tag36.xml><?xml version="1.0" encoding="utf-8"?>
<p:tagLst xmlns:p="http://schemas.openxmlformats.org/presentationml/2006/main">
  <p:tag name="AS_UNIQUEID" val="412"/>
</p:tagLst>
</file>

<file path=ppt/tags/tag37.xml><?xml version="1.0" encoding="utf-8"?>
<p:tagLst xmlns:p="http://schemas.openxmlformats.org/presentationml/2006/main">
  <p:tag name="AS_UNIQUEID" val="413"/>
</p:tagLst>
</file>

<file path=ppt/tags/tag38.xml><?xml version="1.0" encoding="utf-8"?>
<p:tagLst xmlns:p="http://schemas.openxmlformats.org/presentationml/2006/main">
  <p:tag name="AS_UNIQUEID" val="414"/>
</p:tagLst>
</file>

<file path=ppt/tags/tag39.xml><?xml version="1.0" encoding="utf-8"?>
<p:tagLst xmlns:p="http://schemas.openxmlformats.org/presentationml/2006/main">
  <p:tag name="AS_UNIQUEID" val="415"/>
</p:tagLst>
</file>

<file path=ppt/tags/tag4.xml><?xml version="1.0" encoding="utf-8"?>
<p:tagLst xmlns:p="http://schemas.openxmlformats.org/presentationml/2006/main">
  <p:tag name="AS_UNIQUEID" val="386"/>
</p:tagLst>
</file>

<file path=ppt/tags/tag40.xml><?xml version="1.0" encoding="utf-8"?>
<p:tagLst xmlns:p="http://schemas.openxmlformats.org/presentationml/2006/main">
  <p:tag name="AS_UNIQUEID" val="416"/>
</p:tagLst>
</file>

<file path=ppt/tags/tag41.xml><?xml version="1.0" encoding="utf-8"?>
<p:tagLst xmlns:p="http://schemas.openxmlformats.org/presentationml/2006/main">
  <p:tag name="AS_UNIQUEID" val="417"/>
</p:tagLst>
</file>

<file path=ppt/tags/tag42.xml><?xml version="1.0" encoding="utf-8"?>
<p:tagLst xmlns:p="http://schemas.openxmlformats.org/presentationml/2006/main">
  <p:tag name="AS_UNIQUEID" val="418"/>
</p:tagLst>
</file>

<file path=ppt/tags/tag43.xml><?xml version="1.0" encoding="utf-8"?>
<p:tagLst xmlns:p="http://schemas.openxmlformats.org/presentationml/2006/main">
  <p:tag name="AS_UNIQUEID" val="419"/>
</p:tagLst>
</file>

<file path=ppt/tags/tag44.xml><?xml version="1.0" encoding="utf-8"?>
<p:tagLst xmlns:p="http://schemas.openxmlformats.org/presentationml/2006/main">
  <p:tag name="AS_UNIQUEID" val="420"/>
</p:tagLst>
</file>

<file path=ppt/tags/tag45.xml><?xml version="1.0" encoding="utf-8"?>
<p:tagLst xmlns:p="http://schemas.openxmlformats.org/presentationml/2006/main">
  <p:tag name="AS_UNIQUEID" val="421"/>
</p:tagLst>
</file>

<file path=ppt/tags/tag46.xml><?xml version="1.0" encoding="utf-8"?>
<p:tagLst xmlns:p="http://schemas.openxmlformats.org/presentationml/2006/main">
  <p:tag name="AS_UNIQUEID" val="422"/>
</p:tagLst>
</file>

<file path=ppt/tags/tag47.xml><?xml version="1.0" encoding="utf-8"?>
<p:tagLst xmlns:p="http://schemas.openxmlformats.org/presentationml/2006/main">
  <p:tag name="AS_UNIQUEID" val="423"/>
</p:tagLst>
</file>

<file path=ppt/tags/tag48.xml><?xml version="1.0" encoding="utf-8"?>
<p:tagLst xmlns:p="http://schemas.openxmlformats.org/presentationml/2006/main">
  <p:tag name="AS_UNIQUEID" val="424"/>
</p:tagLst>
</file>

<file path=ppt/tags/tag49.xml><?xml version="1.0" encoding="utf-8"?>
<p:tagLst xmlns:p="http://schemas.openxmlformats.org/presentationml/2006/main">
  <p:tag name="AS_UNIQUEID" val="425"/>
</p:tagLst>
</file>

<file path=ppt/tags/tag5.xml><?xml version="1.0" encoding="utf-8"?>
<p:tagLst xmlns:p="http://schemas.openxmlformats.org/presentationml/2006/main">
  <p:tag name="AS_UNIQUEID" val="387"/>
</p:tagLst>
</file>

<file path=ppt/tags/tag50.xml><?xml version="1.0" encoding="utf-8"?>
<p:tagLst xmlns:p="http://schemas.openxmlformats.org/presentationml/2006/main">
  <p:tag name="AS_UNIQUEID" val="426"/>
</p:tagLst>
</file>

<file path=ppt/tags/tag51.xml><?xml version="1.0" encoding="utf-8"?>
<p:tagLst xmlns:p="http://schemas.openxmlformats.org/presentationml/2006/main">
  <p:tag name="AS_UNIQUEID" val="427"/>
</p:tagLst>
</file>

<file path=ppt/tags/tag52.xml><?xml version="1.0" encoding="utf-8"?>
<p:tagLst xmlns:p="http://schemas.openxmlformats.org/presentationml/2006/main">
  <p:tag name="AS_UNIQUEID" val="428"/>
</p:tagLst>
</file>

<file path=ppt/tags/tag53.xml><?xml version="1.0" encoding="utf-8"?>
<p:tagLst xmlns:p="http://schemas.openxmlformats.org/presentationml/2006/main">
  <p:tag name="AS_UNIQUEID" val="429"/>
</p:tagLst>
</file>

<file path=ppt/tags/tag54.xml><?xml version="1.0" encoding="utf-8"?>
<p:tagLst xmlns:p="http://schemas.openxmlformats.org/presentationml/2006/main">
  <p:tag name="AS_UNIQUEID" val="430"/>
</p:tagLst>
</file>

<file path=ppt/tags/tag55.xml><?xml version="1.0" encoding="utf-8"?>
<p:tagLst xmlns:p="http://schemas.openxmlformats.org/presentationml/2006/main">
  <p:tag name="AS_UNIQUEID" val="431"/>
</p:tagLst>
</file>

<file path=ppt/tags/tag56.xml><?xml version="1.0" encoding="utf-8"?>
<p:tagLst xmlns:p="http://schemas.openxmlformats.org/presentationml/2006/main">
  <p:tag name="AS_UNIQUEID" val="432"/>
</p:tagLst>
</file>

<file path=ppt/tags/tag57.xml><?xml version="1.0" encoding="utf-8"?>
<p:tagLst xmlns:p="http://schemas.openxmlformats.org/presentationml/2006/main">
  <p:tag name="AS_UNIQUEID" val="433"/>
</p:tagLst>
</file>

<file path=ppt/tags/tag58.xml><?xml version="1.0" encoding="utf-8"?>
<p:tagLst xmlns:p="http://schemas.openxmlformats.org/presentationml/2006/main">
  <p:tag name="AS_UNIQUEID" val="434"/>
</p:tagLst>
</file>

<file path=ppt/tags/tag59.xml><?xml version="1.0" encoding="utf-8"?>
<p:tagLst xmlns:p="http://schemas.openxmlformats.org/presentationml/2006/main">
  <p:tag name="AS_UNIQUEID" val="435"/>
</p:tagLst>
</file>

<file path=ppt/tags/tag6.xml><?xml version="1.0" encoding="utf-8"?>
<p:tagLst xmlns:p="http://schemas.openxmlformats.org/presentationml/2006/main">
  <p:tag name="AS_UNIQUEID" val="388"/>
</p:tagLst>
</file>

<file path=ppt/tags/tag60.xml><?xml version="1.0" encoding="utf-8"?>
<p:tagLst xmlns:p="http://schemas.openxmlformats.org/presentationml/2006/main">
  <p:tag name="AS_UNIQUEID" val="436"/>
  <p:tag name="KSO_WM_UNIT_PLACING_PICTURE_USER_VIEWPORT" val="{&quot;height&quot;:10099,&quot;width&quot;:18449}"/>
</p:tagLst>
</file>

<file path=ppt/tags/tag61.xml><?xml version="1.0" encoding="utf-8"?>
<p:tagLst xmlns:p="http://schemas.openxmlformats.org/presentationml/2006/main">
  <p:tag name="AS_UNIQUEID" val="437"/>
</p:tagLst>
</file>

<file path=ppt/tags/tag62.xml><?xml version="1.0" encoding="utf-8"?>
<p:tagLst xmlns:p="http://schemas.openxmlformats.org/presentationml/2006/main">
  <p:tag name="AS_UNIQUEID" val="438"/>
</p:tagLst>
</file>

<file path=ppt/tags/tag63.xml><?xml version="1.0" encoding="utf-8"?>
<p:tagLst xmlns:p="http://schemas.openxmlformats.org/presentationml/2006/main">
  <p:tag name="AS_UNIQUEID" val="439"/>
</p:tagLst>
</file>

<file path=ppt/tags/tag64.xml><?xml version="1.0" encoding="utf-8"?>
<p:tagLst xmlns:p="http://schemas.openxmlformats.org/presentationml/2006/main">
  <p:tag name="AS_UNIQUEID" val="440"/>
</p:tagLst>
</file>

<file path=ppt/tags/tag65.xml><?xml version="1.0" encoding="utf-8"?>
<p:tagLst xmlns:p="http://schemas.openxmlformats.org/presentationml/2006/main">
  <p:tag name="AS_UNIQUEID" val="441"/>
</p:tagLst>
</file>

<file path=ppt/tags/tag66.xml><?xml version="1.0" encoding="utf-8"?>
<p:tagLst xmlns:p="http://schemas.openxmlformats.org/presentationml/2006/main">
  <p:tag name="AS_UNIQUEID" val="442"/>
</p:tagLst>
</file>

<file path=ppt/tags/tag67.xml><?xml version="1.0" encoding="utf-8"?>
<p:tagLst xmlns:p="http://schemas.openxmlformats.org/presentationml/2006/main">
  <p:tag name="AS_UNIQUEID" val="443"/>
</p:tagLst>
</file>

<file path=ppt/tags/tag68.xml><?xml version="1.0" encoding="utf-8"?>
<p:tagLst xmlns:p="http://schemas.openxmlformats.org/presentationml/2006/main">
  <p:tag name="AS_UNIQUEID" val="444"/>
</p:tagLst>
</file>

<file path=ppt/tags/tag69.xml><?xml version="1.0" encoding="utf-8"?>
<p:tagLst xmlns:p="http://schemas.openxmlformats.org/presentationml/2006/main">
  <p:tag name="AS_UNIQUEID" val="445"/>
</p:tagLst>
</file>

<file path=ppt/tags/tag7.xml><?xml version="1.0" encoding="utf-8"?>
<p:tagLst xmlns:p="http://schemas.openxmlformats.org/presentationml/2006/main">
  <p:tag name="AS_UNIQUEID" val="389"/>
</p:tagLst>
</file>

<file path=ppt/tags/tag70.xml><?xml version="1.0" encoding="utf-8"?>
<p:tagLst xmlns:p="http://schemas.openxmlformats.org/presentationml/2006/main">
  <p:tag name="AS_UNIQUEID" val="446"/>
</p:tagLst>
</file>

<file path=ppt/tags/tag71.xml><?xml version="1.0" encoding="utf-8"?>
<p:tagLst xmlns:p="http://schemas.openxmlformats.org/presentationml/2006/main">
  <p:tag name="AS_UNIQUEID" val="447"/>
</p:tagLst>
</file>

<file path=ppt/tags/tag72.xml><?xml version="1.0" encoding="utf-8"?>
<p:tagLst xmlns:p="http://schemas.openxmlformats.org/presentationml/2006/main">
  <p:tag name="AS_UNIQUEID" val="448"/>
</p:tagLst>
</file>

<file path=ppt/tags/tag73.xml><?xml version="1.0" encoding="utf-8"?>
<p:tagLst xmlns:p="http://schemas.openxmlformats.org/presentationml/2006/main">
  <p:tag name="AS_UNIQUEID" val="449"/>
</p:tagLst>
</file>

<file path=ppt/tags/tag74.xml><?xml version="1.0" encoding="utf-8"?>
<p:tagLst xmlns:p="http://schemas.openxmlformats.org/presentationml/2006/main">
  <p:tag name="AS_UNIQUEID" val="450"/>
</p:tagLst>
</file>

<file path=ppt/tags/tag75.xml><?xml version="1.0" encoding="utf-8"?>
<p:tagLst xmlns:p="http://schemas.openxmlformats.org/presentationml/2006/main">
  <p:tag name="AS_UNIQUEID" val="451"/>
</p:tagLst>
</file>

<file path=ppt/tags/tag76.xml><?xml version="1.0" encoding="utf-8"?>
<p:tagLst xmlns:p="http://schemas.openxmlformats.org/presentationml/2006/main">
  <p:tag name="AS_UNIQUEID" val="452"/>
</p:tagLst>
</file>

<file path=ppt/tags/tag77.xml><?xml version="1.0" encoding="utf-8"?>
<p:tagLst xmlns:p="http://schemas.openxmlformats.org/presentationml/2006/main">
  <p:tag name="AS_UNIQUEID" val="453"/>
</p:tagLst>
</file>

<file path=ppt/tags/tag78.xml><?xml version="1.0" encoding="utf-8"?>
<p:tagLst xmlns:p="http://schemas.openxmlformats.org/presentationml/2006/main">
  <p:tag name="AS_UNIQUEID" val="454"/>
</p:tagLst>
</file>

<file path=ppt/tags/tag79.xml><?xml version="1.0" encoding="utf-8"?>
<p:tagLst xmlns:p="http://schemas.openxmlformats.org/presentationml/2006/main">
  <p:tag name="AS_UNIQUEID" val="455"/>
</p:tagLst>
</file>

<file path=ppt/tags/tag8.xml><?xml version="1.0" encoding="utf-8"?>
<p:tagLst xmlns:p="http://schemas.openxmlformats.org/presentationml/2006/main">
  <p:tag name="AS_UNIQUEID" val="390"/>
</p:tagLst>
</file>

<file path=ppt/tags/tag80.xml><?xml version="1.0" encoding="utf-8"?>
<p:tagLst xmlns:p="http://schemas.openxmlformats.org/presentationml/2006/main">
  <p:tag name="AS_UNIQUEID" val="456"/>
</p:tagLst>
</file>

<file path=ppt/tags/tag81.xml><?xml version="1.0" encoding="utf-8"?>
<p:tagLst xmlns:p="http://schemas.openxmlformats.org/presentationml/2006/main">
  <p:tag name="AS_UNIQUEID" val="457"/>
</p:tagLst>
</file>

<file path=ppt/tags/tag82.xml><?xml version="1.0" encoding="utf-8"?>
<p:tagLst xmlns:p="http://schemas.openxmlformats.org/presentationml/2006/main">
  <p:tag name="AS_UNIQUEID" val="458"/>
</p:tagLst>
</file>

<file path=ppt/tags/tag83.xml><?xml version="1.0" encoding="utf-8"?>
<p:tagLst xmlns:p="http://schemas.openxmlformats.org/presentationml/2006/main">
  <p:tag name="AS_UNIQUEID" val="459"/>
</p:tagLst>
</file>

<file path=ppt/tags/tag84.xml><?xml version="1.0" encoding="utf-8"?>
<p:tagLst xmlns:p="http://schemas.openxmlformats.org/presentationml/2006/main">
  <p:tag name="AS_UNIQUEID" val="460"/>
</p:tagLst>
</file>

<file path=ppt/tags/tag85.xml><?xml version="1.0" encoding="utf-8"?>
<p:tagLst xmlns:p="http://schemas.openxmlformats.org/presentationml/2006/main">
  <p:tag name="AS_UNIQUEID" val="461"/>
</p:tagLst>
</file>

<file path=ppt/tags/tag86.xml><?xml version="1.0" encoding="utf-8"?>
<p:tagLst xmlns:p="http://schemas.openxmlformats.org/presentationml/2006/main">
  <p:tag name="AS_UNIQUEID" val="462"/>
</p:tagLst>
</file>

<file path=ppt/tags/tag87.xml><?xml version="1.0" encoding="utf-8"?>
<p:tagLst xmlns:p="http://schemas.openxmlformats.org/presentationml/2006/main">
  <p:tag name="AS_UNIQUEID" val="463"/>
</p:tagLst>
</file>

<file path=ppt/tags/tag88.xml><?xml version="1.0" encoding="utf-8"?>
<p:tagLst xmlns:p="http://schemas.openxmlformats.org/presentationml/2006/main">
  <p:tag name="AS_UNIQUEID" val="464"/>
</p:tagLst>
</file>

<file path=ppt/tags/tag89.xml><?xml version="1.0" encoding="utf-8"?>
<p:tagLst xmlns:p="http://schemas.openxmlformats.org/presentationml/2006/main">
  <p:tag name="AS_UNIQUEID" val="465"/>
</p:tagLst>
</file>

<file path=ppt/tags/tag9.xml><?xml version="1.0" encoding="utf-8"?>
<p:tagLst xmlns:p="http://schemas.openxmlformats.org/presentationml/2006/main">
  <p:tag name="AS_UNIQUEID" val="391"/>
</p:tagLst>
</file>

<file path=ppt/tags/tag90.xml><?xml version="1.0" encoding="utf-8"?>
<p:tagLst xmlns:p="http://schemas.openxmlformats.org/presentationml/2006/main">
  <p:tag name="AS_UNIQUEID" val="466"/>
</p:tagLst>
</file>

<file path=ppt/tags/tag91.xml><?xml version="1.0" encoding="utf-8"?>
<p:tagLst xmlns:p="http://schemas.openxmlformats.org/presentationml/2006/main">
  <p:tag name="AS_UNIQUEID" val="467"/>
</p:tagLst>
</file>

<file path=ppt/tags/tag92.xml><?xml version="1.0" encoding="utf-8"?>
<p:tagLst xmlns:p="http://schemas.openxmlformats.org/presentationml/2006/main">
  <p:tag name="AS_UNIQUEID" val="468"/>
</p:tagLst>
</file>

<file path=ppt/tags/tag93.xml><?xml version="1.0" encoding="utf-8"?>
<p:tagLst xmlns:p="http://schemas.openxmlformats.org/presentationml/2006/main">
  <p:tag name="AS_UNIQUEID" val="469"/>
</p:tagLst>
</file>

<file path=ppt/tags/tag94.xml><?xml version="1.0" encoding="utf-8"?>
<p:tagLst xmlns:p="http://schemas.openxmlformats.org/presentationml/2006/main">
  <p:tag name="AS_UNIQUEID" val="470"/>
</p:tagLst>
</file>

<file path=ppt/tags/tag95.xml><?xml version="1.0" encoding="utf-8"?>
<p:tagLst xmlns:p="http://schemas.openxmlformats.org/presentationml/2006/main">
  <p:tag name="AS_UNIQUEID" val="471"/>
</p:tagLst>
</file>

<file path=ppt/tags/tag96.xml><?xml version="1.0" encoding="utf-8"?>
<p:tagLst xmlns:p="http://schemas.openxmlformats.org/presentationml/2006/main">
  <p:tag name="AS_UNIQUEID" val="472"/>
</p:tagLst>
</file>

<file path=ppt/tags/tag97.xml><?xml version="1.0" encoding="utf-8"?>
<p:tagLst xmlns:p="http://schemas.openxmlformats.org/presentationml/2006/main">
  <p:tag name="AS_UNIQUEID" val="473"/>
</p:tagLst>
</file>

<file path=ppt/tags/tag98.xml><?xml version="1.0" encoding="utf-8"?>
<p:tagLst xmlns:p="http://schemas.openxmlformats.org/presentationml/2006/main">
  <p:tag name="AS_UNIQUEID" val="474"/>
</p:tagLst>
</file>

<file path=ppt/tags/tag99.xml><?xml version="1.0" encoding="utf-8"?>
<p:tagLst xmlns:p="http://schemas.openxmlformats.org/presentationml/2006/main">
  <p:tag name="AS_UNIQUEID" val="47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153</Paragraphs>
  <Slides>27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7">
      <vt:lpstr>Arial</vt:lpstr>
      <vt:lpstr>Calibri Light</vt:lpstr>
      <vt:lpstr>Calibri</vt:lpstr>
      <vt:lpstr>宋体</vt:lpstr>
      <vt:lpstr>仿宋_GB2312</vt:lpstr>
      <vt:lpstr>等线 Light</vt:lpstr>
      <vt:lpstr>等线</vt:lpstr>
      <vt:lpstr>微软雅黑</vt:lpstr>
      <vt:lpstr>楷体</vt:lpstr>
      <vt:lpstr>新宋体</vt:lpstr>
      <vt:lpstr>TypeLand 康熙字典體試用版</vt:lpstr>
      <vt:lpstr>迷你简硬笔行书</vt:lpstr>
      <vt:lpstr>楷体_GB2312</vt:lpstr>
      <vt:lpstr>迷你简细行楷</vt:lpstr>
      <vt:lpstr>方正行楷繁体</vt:lpstr>
      <vt:lpstr>华文行楷</vt:lpstr>
      <vt:lpstr>方正魏碑简体</vt:lpstr>
      <vt:lpstr>黑体</vt:lpstr>
      <vt:lpstr>华文新魏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抒写萧瑟冷落凄迷之感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2022-08-22T11:43:59.736</cp:lastPrinted>
  <dcterms:created xsi:type="dcterms:W3CDTF">2022-08-22T11:43:59Z</dcterms:created>
  <dcterms:modified xsi:type="dcterms:W3CDTF">2022-08-22T03:44:05Z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