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6" r:id="rId1"/>
  </p:sldMasterIdLst>
  <p:notesMasterIdLst>
    <p:notesMasterId r:id="rId2"/>
  </p:notesMasterIdLst>
  <p:sldIdLst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</p:sldIdLst>
  <p:sldSz cy="10661650" cx="7518400"/>
  <p:notesSz cx="7518400" cy="10661650"/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tableStyles" Target="tableStyles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9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8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8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Holder 2"/>
          <p:cNvSpPr>
            <a:spLocks noGrp="1"/>
          </p:cNvSpPr>
          <p:nvPr>
            <p:ph type="ctrTitle"/>
          </p:nvPr>
        </p:nvSpPr>
        <p:spPr>
          <a:xfrm>
            <a:off x="564356" y="3305111"/>
            <a:ext cx="6396037" cy="2238946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58" name="Holder 3"/>
          <p:cNvSpPr>
            <a:spLocks noGrp="1"/>
          </p:cNvSpPr>
          <p:nvPr>
            <p:ph type="subTitle" idx="4"/>
          </p:nvPr>
        </p:nvSpPr>
        <p:spPr>
          <a:xfrm>
            <a:off x="1128712" y="5970524"/>
            <a:ext cx="5267325" cy="2665412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59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60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661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p/>
        </p:txBody>
      </p:sp>
      <p:sp>
        <p:nvSpPr>
          <p:cNvPr id="1048663" name="Holder 3"/>
          <p:cNvSpPr>
            <a:spLocks noGrp="1"/>
          </p:cNvSpPr>
          <p:nvPr>
            <p:ph type="body" idx="1"/>
          </p:nvPr>
        </p:nvSpPr>
        <p:spPr/>
        <p:txBody>
          <a:bodyPr bIns="0" lIns="0" rIns="0" tIns="0"/>
          <a:p/>
        </p:txBody>
      </p:sp>
      <p:sp>
        <p:nvSpPr>
          <p:cNvPr id="1048664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65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666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p/>
        </p:txBody>
      </p:sp>
      <p:sp>
        <p:nvSpPr>
          <p:cNvPr id="1048668" name="Holder 3"/>
          <p:cNvSpPr>
            <a:spLocks noGrp="1"/>
          </p:cNvSpPr>
          <p:nvPr>
            <p:ph sz="half" idx="2"/>
          </p:nvPr>
        </p:nvSpPr>
        <p:spPr>
          <a:xfrm>
            <a:off x="376237" y="2452179"/>
            <a:ext cx="3273266" cy="7036689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69" name="Holder 4"/>
          <p:cNvSpPr>
            <a:spLocks noGrp="1"/>
          </p:cNvSpPr>
          <p:nvPr>
            <p:ph sz="half" idx="3"/>
          </p:nvPr>
        </p:nvSpPr>
        <p:spPr>
          <a:xfrm>
            <a:off x="3875246" y="2452179"/>
            <a:ext cx="3273266" cy="7036689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670" name="Holder 5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71" name="Holder 6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672" name="Holder 7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p/>
        </p:txBody>
      </p:sp>
      <p:sp>
        <p:nvSpPr>
          <p:cNvPr id="1048674" name="Holder 3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75" name="Holder 4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676" name="Holder 5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Holder 2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82" name="Holder 3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583" name="Holder 4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Holder 2"/>
          <p:cNvSpPr>
            <a:spLocks noGrp="1"/>
          </p:cNvSpPr>
          <p:nvPr>
            <p:ph type="title"/>
          </p:nvPr>
        </p:nvSpPr>
        <p:spPr>
          <a:xfrm>
            <a:off x="376237" y="426466"/>
            <a:ext cx="6772275" cy="1705864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77" name="Holder 3"/>
          <p:cNvSpPr>
            <a:spLocks noGrp="1"/>
          </p:cNvSpPr>
          <p:nvPr>
            <p:ph type="body" idx="1"/>
          </p:nvPr>
        </p:nvSpPr>
        <p:spPr>
          <a:xfrm>
            <a:off x="376237" y="2452179"/>
            <a:ext cx="6772275" cy="7036689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578" name="Holder 4"/>
          <p:cNvSpPr>
            <a:spLocks noGrp="1"/>
          </p:cNvSpPr>
          <p:nvPr>
            <p:ph type="ftr" sz="quarter" idx="5"/>
          </p:nvPr>
        </p:nvSpPr>
        <p:spPr>
          <a:xfrm>
            <a:off x="2558415" y="9915335"/>
            <a:ext cx="2407920" cy="533082"/>
          </a:xfrm>
          <a:prstGeom prst="rect"/>
        </p:spPr>
        <p:txBody>
          <a:bodyPr bIns="0" lIns="0" rIns="0" tIns="0" wrap="square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79" name="Holder 5"/>
          <p:cNvSpPr>
            <a:spLocks noGrp="1"/>
          </p:cNvSpPr>
          <p:nvPr>
            <p:ph type="dt" sz="half" idx="6"/>
          </p:nvPr>
        </p:nvSpPr>
        <p:spPr>
          <a:xfrm>
            <a:off x="376237" y="9915335"/>
            <a:ext cx="1730692" cy="533082"/>
          </a:xfrm>
          <a:prstGeom prst="rect"/>
        </p:spPr>
        <p:txBody>
          <a:bodyPr bIns="0" lIns="0" rIns="0" tIns="0" wrap="square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1048580" name="Holder 6"/>
          <p:cNvSpPr>
            <a:spLocks noGrp="1"/>
          </p:cNvSpPr>
          <p:nvPr>
            <p:ph type="sldNum" sz="quarter" idx="7"/>
          </p:nvPr>
        </p:nvSpPr>
        <p:spPr>
          <a:xfrm>
            <a:off x="3679444" y="9901161"/>
            <a:ext cx="167004" cy="139700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0" sz="9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object 2"/>
          <p:cNvSpPr txBox="1"/>
          <p:nvPr/>
        </p:nvSpPr>
        <p:spPr>
          <a:xfrm>
            <a:off x="444500" y="493268"/>
            <a:ext cx="6737350" cy="8567420"/>
          </a:xfrm>
          <a:prstGeom prst="rect"/>
        </p:spPr>
        <p:txBody>
          <a:bodyPr bIns="0" lIns="0" rIns="0" rtlCol="0" tIns="149860" vert="horz" wrap="square">
            <a:spAutoFit/>
          </a:bodyPr>
          <a:p>
            <a:pPr algn="ctr" marR="294005">
              <a:lnSpc>
                <a:spcPct val="100000"/>
              </a:lnSpc>
              <a:spcBef>
                <a:spcPts val="1180"/>
              </a:spcBef>
            </a:pPr>
            <a:r>
              <a:rPr b="1" dirty="0" sz="1600" spc="35">
                <a:solidFill>
                  <a:srgbClr val="3E3E3E"/>
                </a:solidFill>
                <a:latin typeface="宋体"/>
                <a:cs typeface="宋体"/>
              </a:rPr>
              <a:t>2021</a:t>
            </a:r>
            <a:r>
              <a:rPr b="1" dirty="0" sz="1600" spc="-290">
                <a:solidFill>
                  <a:srgbClr val="3E3E3E"/>
                </a:solidFill>
                <a:latin typeface="宋体"/>
                <a:cs typeface="宋体"/>
              </a:rPr>
              <a:t> </a:t>
            </a:r>
            <a:r>
              <a:rPr b="1" dirty="0" sz="1600" spc="114">
                <a:solidFill>
                  <a:srgbClr val="3E3E3E"/>
                </a:solidFill>
                <a:latin typeface="宋体"/>
                <a:cs typeface="宋体"/>
              </a:rPr>
              <a:t>届高考</a:t>
            </a:r>
            <a:r>
              <a:rPr b="1" dirty="0" sz="1600" spc="105">
                <a:solidFill>
                  <a:srgbClr val="3E3E3E"/>
                </a:solidFill>
                <a:latin typeface="宋体"/>
                <a:cs typeface="宋体"/>
              </a:rPr>
              <a:t>作</a:t>
            </a:r>
            <a:r>
              <a:rPr b="1" dirty="0" sz="1600" spc="114">
                <a:solidFill>
                  <a:srgbClr val="3E3E3E"/>
                </a:solidFill>
                <a:latin typeface="宋体"/>
                <a:cs typeface="宋体"/>
              </a:rPr>
              <a:t>文应用文体写</a:t>
            </a:r>
            <a:r>
              <a:rPr b="1" dirty="0" sz="1600" spc="105">
                <a:solidFill>
                  <a:srgbClr val="3E3E3E"/>
                </a:solidFill>
                <a:latin typeface="宋体"/>
                <a:cs typeface="宋体"/>
              </a:rPr>
              <a:t>作</a:t>
            </a:r>
            <a:r>
              <a:rPr b="1" dirty="0" sz="1600" spc="114">
                <a:solidFill>
                  <a:srgbClr val="3E3E3E"/>
                </a:solidFill>
                <a:latin typeface="宋体"/>
                <a:cs typeface="宋体"/>
              </a:rPr>
              <a:t>范文汇</a:t>
            </a:r>
            <a:r>
              <a:rPr b="1" dirty="0" sz="1600" spc="-15">
                <a:solidFill>
                  <a:srgbClr val="3E3E3E"/>
                </a:solidFill>
                <a:latin typeface="宋体"/>
                <a:cs typeface="宋体"/>
              </a:rPr>
              <a:t>编</a:t>
            </a:r>
            <a:endParaRPr sz="1600">
              <a:latin typeface="宋体"/>
              <a:cs typeface="宋体"/>
            </a:endParaRPr>
          </a:p>
          <a:p>
            <a:pPr algn="r" indent="406400" marL="12700" marR="10541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2018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34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12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任</a:t>
            </a:r>
            <a:r>
              <a:rPr dirty="0" sz="1600" spc="-5">
                <a:latin typeface="宋体"/>
                <a:cs typeface="宋体"/>
              </a:rPr>
              <a:t>教育</a:t>
            </a:r>
            <a:r>
              <a:rPr dirty="0" sz="1600" spc="5">
                <a:latin typeface="宋体"/>
                <a:cs typeface="宋体"/>
              </a:rPr>
              <a:t>部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试</a:t>
            </a:r>
            <a:r>
              <a:rPr dirty="0" sz="1600" spc="-5">
                <a:latin typeface="宋体"/>
                <a:cs typeface="宋体"/>
              </a:rPr>
              <a:t>中心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任姜</a:t>
            </a:r>
            <a:r>
              <a:rPr dirty="0" sz="1600" spc="5">
                <a:latin typeface="宋体"/>
                <a:cs typeface="宋体"/>
              </a:rPr>
              <a:t>钢</a:t>
            </a:r>
            <a:r>
              <a:rPr dirty="0" sz="1600" spc="-114">
                <a:latin typeface="宋体"/>
                <a:cs typeface="宋体"/>
              </a:rPr>
              <a:t>在</a:t>
            </a:r>
            <a:r>
              <a:rPr dirty="0" sz="1600" spc="-20">
                <a:latin typeface="宋体"/>
                <a:cs typeface="宋体"/>
              </a:rPr>
              <a:t>《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教育</a:t>
            </a:r>
            <a:r>
              <a:rPr dirty="0" sz="1600" spc="20">
                <a:latin typeface="宋体"/>
                <a:cs typeface="宋体"/>
              </a:rPr>
              <a:t>报</a:t>
            </a:r>
            <a:r>
              <a:rPr dirty="0" sz="1600" spc="-125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署 </a:t>
            </a:r>
            <a:r>
              <a:rPr dirty="0" sz="1600" spc="-5">
                <a:latin typeface="宋体"/>
                <a:cs typeface="宋体"/>
              </a:rPr>
              <a:t>名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260">
                <a:latin typeface="宋体"/>
                <a:cs typeface="宋体"/>
              </a:rPr>
              <a:t>章</a:t>
            </a:r>
            <a:r>
              <a:rPr dirty="0" sz="1600" spc="-5">
                <a:latin typeface="宋体"/>
                <a:cs typeface="宋体"/>
              </a:rPr>
              <a:t>《落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实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德树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根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任务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进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步深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内容</a:t>
            </a:r>
            <a:r>
              <a:rPr dirty="0" sz="1600" spc="5">
                <a:latin typeface="宋体"/>
                <a:cs typeface="宋体"/>
              </a:rPr>
              <a:t>改</a:t>
            </a:r>
            <a:r>
              <a:rPr dirty="0" sz="1600" spc="-5">
                <a:latin typeface="宋体"/>
                <a:cs typeface="宋体"/>
              </a:rPr>
              <a:t>革</a:t>
            </a:r>
            <a:r>
              <a:rPr dirty="0" sz="1600" spc="-270">
                <a:latin typeface="宋体"/>
                <a:cs typeface="宋体"/>
              </a:rPr>
              <a:t>》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他说</a:t>
            </a:r>
            <a:r>
              <a:rPr dirty="0" sz="1600" spc="-260">
                <a:latin typeface="宋体"/>
                <a:cs typeface="宋体"/>
              </a:rPr>
              <a:t>：“</a:t>
            </a:r>
            <a:r>
              <a:rPr dirty="0" sz="1600" spc="-5">
                <a:latin typeface="宋体"/>
                <a:cs typeface="宋体"/>
              </a:rPr>
              <a:t>在 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命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依</a:t>
            </a:r>
            <a:r>
              <a:rPr dirty="0" sz="1600" spc="-5">
                <a:latin typeface="宋体"/>
                <a:cs typeface="宋体"/>
              </a:rPr>
              <a:t>据</a:t>
            </a:r>
            <a:r>
              <a:rPr dirty="0" sz="1600" spc="-9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课</a:t>
            </a:r>
            <a:r>
              <a:rPr dirty="0" sz="1600" spc="5">
                <a:latin typeface="宋体"/>
                <a:cs typeface="宋体"/>
              </a:rPr>
              <a:t>程</a:t>
            </a:r>
            <a:r>
              <a:rPr dirty="0" sz="1600" spc="-5">
                <a:latin typeface="宋体"/>
                <a:cs typeface="宋体"/>
              </a:rPr>
              <a:t>标</a:t>
            </a:r>
            <a:r>
              <a:rPr dirty="0" sz="1600" spc="5">
                <a:latin typeface="宋体"/>
                <a:cs typeface="宋体"/>
              </a:rPr>
              <a:t>准</a:t>
            </a:r>
            <a:r>
              <a:rPr dirty="0" sz="1600" spc="-5">
                <a:latin typeface="宋体"/>
                <a:cs typeface="宋体"/>
              </a:rPr>
              <a:t>和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才</a:t>
            </a:r>
            <a:r>
              <a:rPr dirty="0" sz="1600" spc="5">
                <a:latin typeface="宋体"/>
                <a:cs typeface="宋体"/>
              </a:rPr>
              <a:t>选</a:t>
            </a:r>
            <a:r>
              <a:rPr dirty="0" sz="1600" spc="-5">
                <a:latin typeface="宋体"/>
                <a:cs typeface="宋体"/>
              </a:rPr>
              <a:t>拔要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突</a:t>
            </a:r>
            <a:r>
              <a:rPr dirty="0" sz="1600" spc="-5">
                <a:latin typeface="宋体"/>
                <a:cs typeface="宋体"/>
              </a:rPr>
              <a:t>出</a:t>
            </a:r>
            <a:r>
              <a:rPr dirty="0" sz="1600" spc="5">
                <a:latin typeface="宋体"/>
                <a:cs typeface="宋体"/>
              </a:rPr>
              <a:t>核</a:t>
            </a:r>
            <a:r>
              <a:rPr dirty="0" sz="1600" spc="-5">
                <a:latin typeface="宋体"/>
                <a:cs typeface="宋体"/>
              </a:rPr>
              <a:t>心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值、 </a:t>
            </a:r>
            <a:r>
              <a:rPr dirty="0" sz="1600" spc="-5">
                <a:latin typeface="宋体"/>
                <a:cs typeface="宋体"/>
              </a:rPr>
              <a:t>学</a:t>
            </a:r>
            <a:r>
              <a:rPr dirty="0" sz="1600" spc="5">
                <a:latin typeface="宋体"/>
                <a:cs typeface="宋体"/>
              </a:rPr>
              <a:t>科</a:t>
            </a:r>
            <a:r>
              <a:rPr dirty="0" sz="1600" spc="-5">
                <a:latin typeface="宋体"/>
                <a:cs typeface="宋体"/>
              </a:rPr>
              <a:t>素</a:t>
            </a:r>
            <a:r>
              <a:rPr dirty="0" sz="1600" spc="5">
                <a:latin typeface="宋体"/>
                <a:cs typeface="宋体"/>
              </a:rPr>
              <a:t>养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关</a:t>
            </a:r>
            <a:r>
              <a:rPr dirty="0" sz="1600" spc="-5">
                <a:latin typeface="宋体"/>
                <a:cs typeface="宋体"/>
              </a:rPr>
              <a:t>键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必</a:t>
            </a:r>
            <a:r>
              <a:rPr dirty="0" sz="1600" spc="5">
                <a:latin typeface="宋体"/>
                <a:cs typeface="宋体"/>
              </a:rPr>
              <a:t>备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-9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查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强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5">
                <a:latin typeface="宋体"/>
                <a:cs typeface="宋体"/>
              </a:rPr>
              <a:t>基</a:t>
            </a:r>
            <a:r>
              <a:rPr dirty="0" sz="1600" spc="5">
                <a:latin typeface="宋体"/>
                <a:cs typeface="宋体"/>
              </a:rPr>
              <a:t>础</a:t>
            </a:r>
            <a:r>
              <a:rPr dirty="0" sz="1600" spc="-5">
                <a:latin typeface="宋体"/>
                <a:cs typeface="宋体"/>
              </a:rPr>
              <a:t>性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综合</a:t>
            </a:r>
            <a:r>
              <a:rPr dirty="0" sz="1600" spc="5">
                <a:latin typeface="宋体"/>
                <a:cs typeface="宋体"/>
              </a:rPr>
              <a:t>性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用 </a:t>
            </a:r>
            <a:r>
              <a:rPr dirty="0" sz="1600" spc="-5">
                <a:latin typeface="宋体"/>
                <a:cs typeface="宋体"/>
              </a:rPr>
              <a:t>性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创</a:t>
            </a:r>
            <a:r>
              <a:rPr dirty="0" sz="1600" spc="5">
                <a:latin typeface="宋体"/>
                <a:cs typeface="宋体"/>
              </a:rPr>
              <a:t>新</a:t>
            </a:r>
            <a:r>
              <a:rPr dirty="0" sz="1600" spc="-5">
                <a:latin typeface="宋体"/>
                <a:cs typeface="宋体"/>
              </a:rPr>
              <a:t>性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查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……要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强</a:t>
            </a:r>
            <a:r>
              <a:rPr dirty="0" sz="1600" spc="5">
                <a:latin typeface="宋体"/>
                <a:cs typeface="宋体"/>
              </a:rPr>
              <a:t>独</a:t>
            </a:r>
            <a:r>
              <a:rPr dirty="0" sz="1600" spc="-5">
                <a:latin typeface="宋体"/>
                <a:cs typeface="宋体"/>
              </a:rPr>
              <a:t>立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考、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逻</a:t>
            </a:r>
            <a:r>
              <a:rPr dirty="0" sz="1600" spc="5">
                <a:latin typeface="宋体"/>
                <a:cs typeface="宋体"/>
              </a:rPr>
              <a:t>辑</a:t>
            </a:r>
            <a:r>
              <a:rPr dirty="0" sz="1600" spc="-5">
                <a:latin typeface="宋体"/>
                <a:cs typeface="宋体"/>
              </a:rPr>
              <a:t>推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息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工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阅读 </a:t>
            </a:r>
            <a:r>
              <a:rPr dirty="0" sz="1600" spc="-5">
                <a:latin typeface="宋体"/>
                <a:cs typeface="宋体"/>
              </a:rPr>
              <a:t>理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和应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写作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力等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面的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查，</a:t>
            </a:r>
            <a:r>
              <a:rPr dirty="0" sz="1600" spc="5">
                <a:latin typeface="宋体"/>
                <a:cs typeface="宋体"/>
              </a:rPr>
              <a:t>提</a:t>
            </a:r>
            <a:r>
              <a:rPr dirty="0" sz="1600" spc="-5">
                <a:latin typeface="宋体"/>
                <a:cs typeface="宋体"/>
              </a:rPr>
              <a:t>升学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的综</a:t>
            </a:r>
            <a:r>
              <a:rPr dirty="0" sz="1600" spc="5">
                <a:latin typeface="宋体"/>
                <a:cs typeface="宋体"/>
              </a:rPr>
              <a:t>合</a:t>
            </a:r>
            <a:r>
              <a:rPr dirty="0" sz="1600" spc="-5">
                <a:latin typeface="宋体"/>
                <a:cs typeface="宋体"/>
              </a:rPr>
              <a:t>能力</a:t>
            </a:r>
            <a:r>
              <a:rPr dirty="0" sz="1600" spc="-9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和</a:t>
            </a:r>
            <a:r>
              <a:rPr dirty="0" sz="1600" spc="5">
                <a:latin typeface="宋体"/>
                <a:cs typeface="宋体"/>
              </a:rPr>
              <a:t>创</a:t>
            </a:r>
            <a:r>
              <a:rPr dirty="0" sz="1600" spc="-5">
                <a:latin typeface="宋体"/>
                <a:cs typeface="宋体"/>
              </a:rPr>
              <a:t>新能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。” </a:t>
            </a:r>
            <a:r>
              <a:rPr dirty="0" sz="1600" spc="-5">
                <a:latin typeface="宋体"/>
                <a:cs typeface="宋体"/>
              </a:rPr>
              <a:t>与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相对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的是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2019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考中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全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新课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-5">
                <a:latin typeface="宋体"/>
                <a:cs typeface="宋体"/>
              </a:rPr>
              <a:t>卷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I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试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热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劳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-3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5">
                <a:latin typeface="宋体"/>
                <a:cs typeface="宋体"/>
              </a:rPr>
              <a:t>起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新</a:t>
            </a:r>
            <a:r>
              <a:rPr dirty="0" sz="1600" spc="-5">
                <a:latin typeface="宋体"/>
                <a:cs typeface="宋体"/>
              </a:rPr>
              <a:t>课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390">
                <a:latin typeface="宋体"/>
                <a:cs typeface="宋体"/>
              </a:rPr>
              <a:t>卷</a:t>
            </a:r>
            <a:r>
              <a:rPr dirty="0" sz="1600" spc="-5">
                <a:latin typeface="宋体"/>
                <a:cs typeface="宋体"/>
              </a:rPr>
              <a:t>U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试题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接</a:t>
            </a:r>
            <a:r>
              <a:rPr dirty="0" sz="1600" spc="5">
                <a:latin typeface="宋体"/>
                <a:cs typeface="宋体"/>
              </a:rPr>
              <a:t>棒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强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我”都明 确</a:t>
            </a:r>
            <a:r>
              <a:rPr dirty="0" sz="1600" spc="5">
                <a:latin typeface="宋体"/>
                <a:cs typeface="宋体"/>
              </a:rPr>
              <a:t>规</a:t>
            </a:r>
            <a:r>
              <a:rPr dirty="0" sz="1600" spc="-5">
                <a:latin typeface="宋体"/>
                <a:cs typeface="宋体"/>
              </a:rPr>
              <a:t>定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须采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5">
                <a:latin typeface="宋体"/>
                <a:cs typeface="宋体"/>
              </a:rPr>
              <a:t>特定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。 这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疑</a:t>
            </a:r>
            <a:r>
              <a:rPr dirty="0" sz="1600" spc="5">
                <a:latin typeface="宋体"/>
                <a:cs typeface="宋体"/>
              </a:rPr>
              <a:t>释</a:t>
            </a:r>
            <a:r>
              <a:rPr dirty="0" sz="1600" spc="-5">
                <a:latin typeface="宋体"/>
                <a:cs typeface="宋体"/>
              </a:rPr>
              <a:t>放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信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体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将</a:t>
            </a:r>
            <a:r>
              <a:rPr dirty="0" sz="1600" spc="-5">
                <a:latin typeface="宋体"/>
                <a:cs typeface="宋体"/>
              </a:rPr>
              <a:t>成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今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查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重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。然 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阅</a:t>
            </a:r>
            <a:r>
              <a:rPr dirty="0" sz="1600" spc="-5">
                <a:latin typeface="宋体"/>
                <a:cs typeface="宋体"/>
              </a:rPr>
              <a:t>卷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反</a:t>
            </a:r>
            <a:r>
              <a:rPr dirty="0" sz="1600" spc="5">
                <a:latin typeface="宋体"/>
                <a:cs typeface="宋体"/>
              </a:rPr>
              <a:t>馈</a:t>
            </a:r>
            <a:r>
              <a:rPr dirty="0" sz="1600" spc="-5">
                <a:latin typeface="宋体"/>
                <a:cs typeface="宋体"/>
              </a:rPr>
              <a:t>的信</a:t>
            </a:r>
            <a:r>
              <a:rPr dirty="0" sz="1600" spc="5">
                <a:latin typeface="宋体"/>
                <a:cs typeface="宋体"/>
              </a:rPr>
              <a:t>息</a:t>
            </a:r>
            <a:r>
              <a:rPr dirty="0" sz="1600" spc="-5">
                <a:latin typeface="宋体"/>
                <a:cs typeface="宋体"/>
              </a:rPr>
              <a:t>来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文体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格 式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规范</a:t>
            </a:r>
            <a:r>
              <a:rPr dirty="0" sz="1600" spc="-6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不明晰</a:t>
            </a:r>
            <a:r>
              <a:rPr dirty="0" sz="1600" spc="-6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表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不清</a:t>
            </a:r>
            <a:r>
              <a:rPr dirty="0" sz="1600" spc="5">
                <a:latin typeface="宋体"/>
                <a:cs typeface="宋体"/>
              </a:rPr>
              <a:t>楚</a:t>
            </a:r>
            <a:r>
              <a:rPr dirty="0" sz="1600" spc="-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导</a:t>
            </a:r>
            <a:r>
              <a:rPr dirty="0" sz="1600" spc="5">
                <a:latin typeface="宋体"/>
                <a:cs typeface="宋体"/>
              </a:rPr>
              <a:t>致</a:t>
            </a:r>
            <a:r>
              <a:rPr dirty="0" sz="1600" spc="-5">
                <a:latin typeface="宋体"/>
                <a:cs typeface="宋体"/>
              </a:rPr>
              <a:t>失分</a:t>
            </a:r>
            <a:r>
              <a:rPr dirty="0" sz="1600" spc="-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严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所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行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2020  年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备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家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能光</a:t>
            </a:r>
            <a:r>
              <a:rPr dirty="0" sz="1600" spc="5">
                <a:latin typeface="宋体"/>
                <a:cs typeface="宋体"/>
              </a:rPr>
              <a:t>训</a:t>
            </a:r>
            <a:r>
              <a:rPr dirty="0" sz="1600" spc="-5">
                <a:latin typeface="宋体"/>
                <a:cs typeface="宋体"/>
              </a:rPr>
              <a:t>练</a:t>
            </a:r>
            <a:r>
              <a:rPr dirty="0" sz="1600" spc="5">
                <a:latin typeface="宋体"/>
                <a:cs typeface="宋体"/>
              </a:rPr>
              <a:t>记</a:t>
            </a:r>
            <a:r>
              <a:rPr dirty="0" sz="1600" spc="-5">
                <a:latin typeface="宋体"/>
                <a:cs typeface="宋体"/>
              </a:rPr>
              <a:t>叙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和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，还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必</a:t>
            </a:r>
            <a:r>
              <a:rPr dirty="0" sz="1600" spc="5">
                <a:latin typeface="宋体"/>
                <a:cs typeface="宋体"/>
              </a:rPr>
              <a:t>须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演 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160">
                <a:latin typeface="宋体"/>
                <a:cs typeface="宋体"/>
              </a:rPr>
              <a:t>、</a:t>
            </a:r>
            <a:r>
              <a:rPr dirty="0" sz="1600" spc="-150">
                <a:latin typeface="宋体"/>
                <a:cs typeface="宋体"/>
              </a:rPr>
              <a:t>观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读</a:t>
            </a:r>
            <a:r>
              <a:rPr dirty="0" sz="1600" spc="-15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后感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书等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考的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用文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专</a:t>
            </a:r>
            <a:r>
              <a:rPr dirty="0" sz="1600" spc="-5">
                <a:latin typeface="宋体"/>
                <a:cs typeface="宋体"/>
              </a:rPr>
              <a:t>项训</a:t>
            </a:r>
            <a:r>
              <a:rPr dirty="0" sz="1600" spc="5">
                <a:latin typeface="宋体"/>
                <a:cs typeface="宋体"/>
              </a:rPr>
              <a:t>练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只有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，  才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保证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高考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场上</a:t>
            </a:r>
            <a:r>
              <a:rPr dirty="0" sz="1600" spc="5">
                <a:latin typeface="宋体"/>
                <a:cs typeface="宋体"/>
              </a:rPr>
              <a:t>胸</a:t>
            </a:r>
            <a:r>
              <a:rPr dirty="0" sz="1600" spc="-5">
                <a:latin typeface="宋体"/>
                <a:cs typeface="宋体"/>
              </a:rPr>
              <a:t>有成</a:t>
            </a:r>
            <a:r>
              <a:rPr dirty="0" sz="1600" spc="5">
                <a:latin typeface="宋体"/>
                <a:cs typeface="宋体"/>
              </a:rPr>
              <a:t>竹</a:t>
            </a:r>
            <a:r>
              <a:rPr dirty="0" sz="1600" spc="-5">
                <a:latin typeface="宋体"/>
                <a:cs typeface="宋体"/>
              </a:rPr>
              <a:t>，写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高分</a:t>
            </a:r>
            <a:r>
              <a:rPr dirty="0" sz="1600" spc="5">
                <a:latin typeface="宋体"/>
                <a:cs typeface="宋体"/>
              </a:rPr>
              <a:t>佳</a:t>
            </a:r>
            <a:r>
              <a:rPr dirty="0" sz="1600" spc="-5">
                <a:latin typeface="宋体"/>
                <a:cs typeface="宋体"/>
              </a:rPr>
              <a:t>作。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因</a:t>
            </a:r>
            <a:r>
              <a:rPr dirty="0" sz="1600" spc="5">
                <a:latin typeface="宋体"/>
                <a:cs typeface="宋体"/>
              </a:rPr>
              <a:t>此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们将请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研</a:t>
            </a:r>
            <a:r>
              <a:rPr dirty="0" sz="1600" spc="-5">
                <a:latin typeface="宋体"/>
                <a:cs typeface="宋体"/>
              </a:rPr>
              <a:t>究</a:t>
            </a:r>
            <a:r>
              <a:rPr dirty="0" sz="1600" spc="5">
                <a:latin typeface="宋体"/>
                <a:cs typeface="宋体"/>
              </a:rPr>
              <a:t>专</a:t>
            </a:r>
            <a:r>
              <a:rPr dirty="0" sz="1600" spc="-5">
                <a:latin typeface="宋体"/>
                <a:cs typeface="宋体"/>
              </a:rPr>
              <a:t>家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讲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常考</a:t>
            </a:r>
            <a:r>
              <a:rPr dirty="0" sz="1600" spc="-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几</a:t>
            </a:r>
            <a:r>
              <a:rPr dirty="0" sz="1600" spc="-5">
                <a:latin typeface="宋体"/>
                <a:cs typeface="宋体"/>
              </a:rPr>
              <a:t>种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体的 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高分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点，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期为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家的</a:t>
            </a:r>
            <a:r>
              <a:rPr dirty="0" sz="1600" spc="5">
                <a:latin typeface="宋体"/>
                <a:cs typeface="宋体"/>
              </a:rPr>
              <a:t>备</a:t>
            </a:r>
            <a:r>
              <a:rPr dirty="0" sz="1600" spc="-5">
                <a:latin typeface="宋体"/>
                <a:cs typeface="宋体"/>
              </a:rPr>
              <a:t>考助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书信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是一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应用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人际</a:t>
            </a:r>
            <a:r>
              <a:rPr dirty="0" sz="1600" spc="5">
                <a:latin typeface="宋体"/>
                <a:cs typeface="宋体"/>
              </a:rPr>
              <a:t>交</a:t>
            </a:r>
            <a:r>
              <a:rPr dirty="0" sz="1600" spc="-5">
                <a:latin typeface="宋体"/>
                <a:cs typeface="宋体"/>
              </a:rPr>
              <a:t>往的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体，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容多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、情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丰富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思想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由、 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广泛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它有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其他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体难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比</a:t>
            </a:r>
            <a:r>
              <a:rPr dirty="0" sz="1600" spc="-5">
                <a:latin typeface="宋体"/>
                <a:cs typeface="宋体"/>
              </a:rPr>
              <a:t>拟的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重优</a:t>
            </a:r>
            <a:r>
              <a:rPr dirty="0" sz="1600" spc="5">
                <a:latin typeface="宋体"/>
                <a:cs typeface="宋体"/>
              </a:rPr>
              <a:t>势</a:t>
            </a:r>
            <a:r>
              <a:rPr dirty="0" sz="1600" spc="-5">
                <a:latin typeface="宋体"/>
                <a:cs typeface="宋体"/>
              </a:rPr>
              <a:t>：一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情感</a:t>
            </a:r>
            <a:r>
              <a:rPr dirty="0" sz="1600" spc="5">
                <a:latin typeface="宋体"/>
                <a:cs typeface="宋体"/>
              </a:rPr>
              <a:t>因</a:t>
            </a:r>
            <a:r>
              <a:rPr dirty="0" sz="1600" spc="-5">
                <a:latin typeface="宋体"/>
                <a:cs typeface="宋体"/>
              </a:rPr>
              <a:t>素，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信内 容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多是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者内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世界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真实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白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真挚</a:t>
            </a:r>
            <a:r>
              <a:rPr dirty="0" sz="1600" spc="-150">
                <a:latin typeface="宋体"/>
                <a:cs typeface="宋体"/>
              </a:rPr>
              <a:t>，“</a:t>
            </a:r>
            <a:r>
              <a:rPr dirty="0" sz="1600" spc="-5">
                <a:latin typeface="宋体"/>
                <a:cs typeface="宋体"/>
              </a:rPr>
              <a:t>含情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24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1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易</a:t>
            </a:r>
            <a:r>
              <a:rPr dirty="0" sz="1600" spc="5">
                <a:latin typeface="宋体"/>
                <a:cs typeface="宋体"/>
              </a:rPr>
              <a:t>打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；  二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多是</a:t>
            </a:r>
            <a:r>
              <a:rPr dirty="0" sz="1600" spc="5">
                <a:latin typeface="宋体"/>
                <a:cs typeface="宋体"/>
              </a:rPr>
              <a:t>采</a:t>
            </a:r>
            <a:r>
              <a:rPr dirty="0" sz="1600" spc="-5">
                <a:latin typeface="宋体"/>
                <a:cs typeface="宋体"/>
              </a:rPr>
              <a:t>用第</a:t>
            </a:r>
            <a:r>
              <a:rPr dirty="0" sz="1600" spc="5">
                <a:latin typeface="宋体"/>
                <a:cs typeface="宋体"/>
              </a:rPr>
              <a:t>二</a:t>
            </a:r>
            <a:r>
              <a:rPr dirty="0" sz="1600" spc="-5">
                <a:latin typeface="宋体"/>
                <a:cs typeface="宋体"/>
              </a:rPr>
              <a:t>人称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叙述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式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亲</a:t>
            </a:r>
            <a:r>
              <a:rPr dirty="0" sz="1600" spc="5">
                <a:latin typeface="宋体"/>
                <a:cs typeface="宋体"/>
              </a:rPr>
              <a:t>切</a:t>
            </a:r>
            <a:r>
              <a:rPr dirty="0" sz="1600" spc="-5">
                <a:latin typeface="宋体"/>
                <a:cs typeface="宋体"/>
              </a:rPr>
              <a:t>自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娓</a:t>
            </a:r>
            <a:r>
              <a:rPr dirty="0" sz="1600" spc="5">
                <a:latin typeface="宋体"/>
                <a:cs typeface="宋体"/>
              </a:rPr>
              <a:t>娓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谈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特</a:t>
            </a:r>
            <a:r>
              <a:rPr dirty="0" sz="1600" spc="5">
                <a:latin typeface="宋体"/>
                <a:cs typeface="宋体"/>
              </a:rPr>
              <a:t>别</a:t>
            </a:r>
            <a:r>
              <a:rPr dirty="0" sz="1600" spc="-5">
                <a:latin typeface="宋体"/>
                <a:cs typeface="宋体"/>
              </a:rPr>
              <a:t>能引 起</a:t>
            </a:r>
            <a:r>
              <a:rPr dirty="0" sz="1600" spc="5">
                <a:latin typeface="宋体"/>
                <a:cs typeface="宋体"/>
              </a:rPr>
              <a:t>别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共</a:t>
            </a:r>
            <a:r>
              <a:rPr dirty="0" sz="1600" spc="5">
                <a:latin typeface="宋体"/>
                <a:cs typeface="宋体"/>
              </a:rPr>
              <a:t>鸣</a:t>
            </a:r>
            <a:r>
              <a:rPr dirty="0" sz="1600" spc="-5">
                <a:latin typeface="宋体"/>
                <a:cs typeface="宋体"/>
              </a:rPr>
              <a:t>，其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点也</a:t>
            </a:r>
            <a:r>
              <a:rPr dirty="0" sz="1600" spc="5">
                <a:latin typeface="宋体"/>
                <a:cs typeface="宋体"/>
              </a:rPr>
              <a:t>易</a:t>
            </a:r>
            <a:r>
              <a:rPr dirty="0" sz="1600" spc="-5">
                <a:latin typeface="宋体"/>
                <a:cs typeface="宋体"/>
              </a:rPr>
              <a:t>于为</a:t>
            </a:r>
            <a:r>
              <a:rPr dirty="0" sz="1600" spc="5">
                <a:latin typeface="宋体"/>
                <a:cs typeface="宋体"/>
              </a:rPr>
              <a:t>别</a:t>
            </a:r>
            <a:r>
              <a:rPr dirty="0" sz="1600" spc="-5">
                <a:latin typeface="宋体"/>
                <a:cs typeface="宋体"/>
              </a:rPr>
              <a:t>人所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受；</a:t>
            </a:r>
            <a:r>
              <a:rPr dirty="0" sz="1600" spc="5">
                <a:latin typeface="宋体"/>
                <a:cs typeface="宋体"/>
              </a:rPr>
              <a:t>三</a:t>
            </a:r>
            <a:r>
              <a:rPr dirty="0" sz="1600" spc="-5">
                <a:latin typeface="宋体"/>
                <a:cs typeface="宋体"/>
              </a:rPr>
              <a:t>是书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的表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方式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样，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596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1</a:t>
            </a:fld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10</a:t>
            </a:fld>
          </a:p>
        </p:txBody>
      </p:sp>
      <p:sp>
        <p:nvSpPr>
          <p:cNvPr id="1048615" name="object 2"/>
          <p:cNvSpPr txBox="1"/>
          <p:nvPr/>
        </p:nvSpPr>
        <p:spPr>
          <a:xfrm>
            <a:off x="444500" y="493268"/>
            <a:ext cx="6737350" cy="8272780"/>
          </a:xfrm>
          <a:prstGeom prst="rect"/>
        </p:spPr>
        <p:txBody>
          <a:bodyPr bIns="0" lIns="0" rIns="0" rtlCol="0" tIns="149860" vert="horz" wrap="square">
            <a:spAutoFit/>
          </a:bodyPr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稿又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、演</a:t>
            </a:r>
            <a:r>
              <a:rPr dirty="0" sz="1600" spc="5">
                <a:latin typeface="宋体"/>
                <a:cs typeface="宋体"/>
              </a:rPr>
              <a:t>说</a:t>
            </a:r>
            <a:r>
              <a:rPr dirty="0" sz="1600" spc="-5">
                <a:latin typeface="宋体"/>
                <a:cs typeface="宋体"/>
              </a:rPr>
              <a:t>词</a:t>
            </a:r>
            <a:r>
              <a:rPr dirty="0" sz="1600" spc="-15">
                <a:latin typeface="宋体"/>
                <a:cs typeface="宋体"/>
              </a:rPr>
              <a:t>,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讲者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集会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某些</a:t>
            </a:r>
            <a:r>
              <a:rPr dirty="0" sz="1600" spc="5">
                <a:latin typeface="宋体"/>
                <a:cs typeface="宋体"/>
              </a:rPr>
              <a:t>特</a:t>
            </a:r>
            <a:r>
              <a:rPr dirty="0" sz="1600" spc="-5">
                <a:latin typeface="宋体"/>
                <a:cs typeface="宋体"/>
              </a:rPr>
              <a:t>定的</a:t>
            </a:r>
            <a:r>
              <a:rPr dirty="0" sz="1600" spc="5">
                <a:latin typeface="宋体"/>
                <a:cs typeface="宋体"/>
              </a:rPr>
              <a:t>公</a:t>
            </a:r>
            <a:r>
              <a:rPr dirty="0" sz="1600" spc="-5">
                <a:latin typeface="宋体"/>
                <a:cs typeface="宋体"/>
              </a:rPr>
              <a:t>众场</a:t>
            </a:r>
            <a:r>
              <a:rPr dirty="0" sz="1600" spc="5">
                <a:latin typeface="宋体"/>
                <a:cs typeface="宋体"/>
              </a:rPr>
              <a:t>合</a:t>
            </a:r>
            <a:r>
              <a:rPr dirty="0" sz="1600" spc="-5">
                <a:latin typeface="宋体"/>
                <a:cs typeface="宋体"/>
              </a:rPr>
              <a:t>发 表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话的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稿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它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寅</a:t>
            </a:r>
            <a:r>
              <a:rPr dirty="0" sz="1600" spc="-5">
                <a:latin typeface="宋体"/>
                <a:cs typeface="宋体"/>
              </a:rPr>
              <a:t>讲的</a:t>
            </a:r>
            <a:r>
              <a:rPr dirty="0" sz="1600" spc="5">
                <a:latin typeface="宋体"/>
                <a:cs typeface="宋体"/>
              </a:rPr>
              <a:t>依</a:t>
            </a:r>
            <a:r>
              <a:rPr dirty="0" sz="1600" spc="-5">
                <a:latin typeface="宋体"/>
                <a:cs typeface="宋体"/>
              </a:rPr>
              <a:t>据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注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对演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的主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目的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及</a:t>
            </a:r>
            <a:r>
              <a:rPr dirty="0" sz="1600" spc="-5">
                <a:latin typeface="宋体"/>
                <a:cs typeface="宋体"/>
              </a:rPr>
              <a:t>演讲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容与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式进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精心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5">
                <a:latin typeface="宋体"/>
                <a:cs typeface="宋体"/>
              </a:rPr>
              <a:t>思和</a:t>
            </a:r>
            <a:r>
              <a:rPr dirty="0" sz="1600" spc="5">
                <a:latin typeface="宋体"/>
                <a:cs typeface="宋体"/>
              </a:rPr>
              <a:t>设</a:t>
            </a:r>
            <a:r>
              <a:rPr dirty="0" sz="1600" spc="-5">
                <a:latin typeface="宋体"/>
                <a:cs typeface="宋体"/>
              </a:rPr>
              <a:t>计。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要求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标题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稿不</a:t>
            </a:r>
            <a:r>
              <a:rPr dirty="0" sz="1600" spc="5">
                <a:latin typeface="宋体"/>
                <a:cs typeface="宋体"/>
              </a:rPr>
              <a:t>同</a:t>
            </a:r>
            <a:r>
              <a:rPr dirty="0" sz="1600" spc="-5">
                <a:latin typeface="宋体"/>
                <a:cs typeface="宋体"/>
              </a:rPr>
              <a:t>于书信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题目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以不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题目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但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讲稿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定 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题目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题目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讲的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，也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根</a:t>
            </a:r>
            <a:r>
              <a:rPr dirty="0" sz="1600" spc="-5">
                <a:latin typeface="宋体"/>
                <a:cs typeface="宋体"/>
              </a:rPr>
              <a:t>据主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拟写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发言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目。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开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白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稿的</a:t>
            </a:r>
            <a:r>
              <a:rPr dirty="0" sz="1600" spc="5">
                <a:latin typeface="宋体"/>
                <a:cs typeface="宋体"/>
              </a:rPr>
              <a:t>开</a:t>
            </a:r>
            <a:r>
              <a:rPr dirty="0" sz="1600" spc="-5">
                <a:latin typeface="宋体"/>
                <a:cs typeface="宋体"/>
              </a:rPr>
              <a:t>头，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叫开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白，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要包</a:t>
            </a:r>
            <a:r>
              <a:rPr dirty="0" sz="1600" spc="5">
                <a:latin typeface="宋体"/>
                <a:cs typeface="宋体"/>
              </a:rPr>
              <a:t>括</a:t>
            </a:r>
            <a:r>
              <a:rPr dirty="0" sz="1600" spc="-5">
                <a:latin typeface="宋体"/>
                <a:cs typeface="宋体"/>
              </a:rPr>
              <a:t>三个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素。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  <a:buSzPct val="93750"/>
              <a:buAutoNum type="arabicPlain"/>
              <a:tabLst>
                <a:tab algn="l" pos="927735"/>
              </a:tabLst>
            </a:pPr>
            <a:r>
              <a:rPr dirty="0" sz="1600" spc="-5">
                <a:latin typeface="宋体"/>
                <a:cs typeface="宋体"/>
              </a:rPr>
              <a:t>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语要</a:t>
            </a:r>
            <a:r>
              <a:rPr dirty="0" sz="1600" spc="5">
                <a:latin typeface="宋体"/>
                <a:cs typeface="宋体"/>
              </a:rPr>
              <a:t>顶</a:t>
            </a:r>
            <a:r>
              <a:rPr dirty="0" sz="1600" spc="-5">
                <a:latin typeface="宋体"/>
                <a:cs typeface="宋体"/>
              </a:rPr>
              <a:t>格写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体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学校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讲要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上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老</a:t>
            </a:r>
            <a:r>
              <a:rPr dirty="0" sz="1600" spc="5">
                <a:latin typeface="宋体"/>
                <a:cs typeface="宋体"/>
              </a:rPr>
              <a:t>师</a:t>
            </a:r>
            <a:r>
              <a:rPr dirty="0" sz="1600" spc="-5">
                <a:latin typeface="宋体"/>
                <a:cs typeface="宋体"/>
              </a:rPr>
              <a:t>们 、同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们”等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呼。</a:t>
            </a:r>
            <a:endParaRPr sz="1600">
              <a:latin typeface="宋体"/>
              <a:cs typeface="宋体"/>
            </a:endParaRPr>
          </a:p>
          <a:p>
            <a:pPr indent="-508634" marL="927100">
              <a:lnSpc>
                <a:spcPct val="100000"/>
              </a:lnSpc>
              <a:spcBef>
                <a:spcPts val="1080"/>
              </a:spcBef>
              <a:buSzPct val="93750"/>
              <a:buAutoNum type="arabicPlain"/>
              <a:tabLst>
                <a:tab algn="l" pos="927735"/>
              </a:tabLst>
            </a:pP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语。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5">
                <a:latin typeface="宋体"/>
                <a:cs typeface="宋体"/>
              </a:rPr>
              <a:t>候语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般另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空两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5">
                <a:latin typeface="宋体"/>
                <a:cs typeface="宋体"/>
              </a:rPr>
              <a:t>写“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家好”</a:t>
            </a:r>
            <a:r>
              <a:rPr dirty="0" sz="1600" spc="-8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下午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”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等。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  <a:buSzPct val="93750"/>
              <a:buAutoNum type="arabicPlain"/>
              <a:tabLst>
                <a:tab algn="l" pos="927735"/>
              </a:tabLst>
            </a:pPr>
            <a:r>
              <a:rPr dirty="0" sz="1600" spc="-5">
                <a:latin typeface="宋体"/>
                <a:cs typeface="宋体"/>
              </a:rPr>
              <a:t>交</a:t>
            </a:r>
            <a:r>
              <a:rPr dirty="0" sz="1600" spc="5">
                <a:latin typeface="宋体"/>
                <a:cs typeface="宋体"/>
              </a:rPr>
              <a:t>代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背景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主题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者演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的题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5">
                <a:latin typeface="宋体"/>
                <a:cs typeface="宋体"/>
              </a:rPr>
              <a:t>。如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今天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题目 是</a:t>
            </a:r>
            <a:r>
              <a:rPr dirty="0" sz="1600">
                <a:latin typeface="宋体"/>
                <a:cs typeface="宋体"/>
              </a:rPr>
              <a:t>'</a:t>
            </a:r>
            <a:r>
              <a:rPr dirty="0" sz="1600" spc="-5">
                <a:latin typeface="宋体"/>
                <a:cs typeface="宋体"/>
              </a:rPr>
              <a:t>寻</a:t>
            </a:r>
            <a:r>
              <a:rPr dirty="0" sz="1600" spc="5">
                <a:latin typeface="宋体"/>
                <a:cs typeface="宋体"/>
              </a:rPr>
              <a:t>回</a:t>
            </a:r>
            <a:r>
              <a:rPr dirty="0" sz="1600" spc="-5">
                <a:latin typeface="宋体"/>
                <a:cs typeface="宋体"/>
              </a:rPr>
              <a:t>劳动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灵</a:t>
            </a:r>
            <a:r>
              <a:rPr dirty="0" sz="1600" spc="-775">
                <a:latin typeface="宋体"/>
                <a:cs typeface="宋体"/>
              </a:rPr>
              <a:t>魂</a:t>
            </a:r>
            <a:r>
              <a:rPr dirty="0" sz="1600" spc="-5">
                <a:latin typeface="宋体"/>
                <a:cs typeface="宋体"/>
              </a:rPr>
              <a:t>“我今</a:t>
            </a:r>
            <a:r>
              <a:rPr dirty="0" sz="1600" spc="-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天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和大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交流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主题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>
                <a:latin typeface="宋体"/>
                <a:cs typeface="宋体"/>
              </a:rPr>
              <a:t>'</a:t>
            </a:r>
            <a:r>
              <a:rPr dirty="0" sz="1600" spc="-5">
                <a:latin typeface="宋体"/>
                <a:cs typeface="宋体"/>
              </a:rPr>
              <a:t>厉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节俭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做起'”  等。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3.主体</a:t>
            </a:r>
            <a:endParaRPr sz="1600">
              <a:latin typeface="宋体"/>
              <a:cs typeface="宋体"/>
            </a:endParaRPr>
          </a:p>
          <a:p>
            <a:pPr algn="just"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的主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是对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讲主</a:t>
            </a:r>
            <a:r>
              <a:rPr dirty="0" sz="1600" spc="5">
                <a:latin typeface="宋体"/>
                <a:cs typeface="宋体"/>
              </a:rPr>
              <a:t>旨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体分</a:t>
            </a:r>
            <a:r>
              <a:rPr dirty="0" sz="1600" spc="5">
                <a:latin typeface="宋体"/>
                <a:cs typeface="宋体"/>
              </a:rPr>
              <a:t>析</a:t>
            </a:r>
            <a:r>
              <a:rPr dirty="0" sz="1600" spc="-5">
                <a:latin typeface="宋体"/>
                <a:cs typeface="宋体"/>
              </a:rPr>
              <a:t>和论</a:t>
            </a:r>
            <a:r>
              <a:rPr dirty="0" sz="1600" spc="5">
                <a:latin typeface="宋体"/>
                <a:cs typeface="宋体"/>
              </a:rPr>
              <a:t>证</a:t>
            </a:r>
            <a:r>
              <a:rPr dirty="0" sz="1600" spc="-5">
                <a:latin typeface="宋体"/>
                <a:cs typeface="宋体"/>
              </a:rPr>
              <a:t>的部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。在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作过</a:t>
            </a:r>
            <a:r>
              <a:rPr dirty="0" sz="1600" spc="5">
                <a:latin typeface="宋体"/>
                <a:cs typeface="宋体"/>
              </a:rPr>
              <a:t>程</a:t>
            </a:r>
            <a:r>
              <a:rPr dirty="0" sz="1600" spc="-5">
                <a:latin typeface="宋体"/>
                <a:cs typeface="宋体"/>
              </a:rPr>
              <a:t>中， 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心安</a:t>
            </a:r>
            <a:r>
              <a:rPr dirty="0" sz="1600" spc="5">
                <a:latin typeface="宋体"/>
                <a:cs typeface="宋体"/>
              </a:rPr>
              <a:t>排</a:t>
            </a:r>
            <a:r>
              <a:rPr dirty="0" sz="1600" spc="-5">
                <a:latin typeface="宋体"/>
                <a:cs typeface="宋体"/>
              </a:rPr>
              <a:t>好主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的结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运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各</a:t>
            </a:r>
            <a:r>
              <a:rPr dirty="0" sz="1600" spc="-5">
                <a:latin typeface="宋体"/>
                <a:cs typeface="宋体"/>
              </a:rPr>
              <a:t>种方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处理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层次</a:t>
            </a:r>
            <a:r>
              <a:rPr dirty="0" sz="1600" spc="-38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节</a:t>
            </a:r>
            <a:r>
              <a:rPr dirty="0" sz="1600" spc="5">
                <a:latin typeface="宋体"/>
                <a:cs typeface="宋体"/>
              </a:rPr>
              <a:t>奏</a:t>
            </a:r>
            <a:r>
              <a:rPr dirty="0" sz="1600" spc="-5">
                <a:latin typeface="宋体"/>
                <a:cs typeface="宋体"/>
              </a:rPr>
              <a:t>和衔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等问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。 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稿常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的结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5">
                <a:latin typeface="宋体"/>
                <a:cs typeface="宋体"/>
              </a:rPr>
              <a:t>方式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要有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下三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：</a:t>
            </a:r>
            <a:endParaRPr sz="1600">
              <a:latin typeface="宋体"/>
              <a:cs typeface="宋体"/>
            </a:endParaRPr>
          </a:p>
          <a:p>
            <a:pPr algn="just" indent="406400" marL="12700" marR="11303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>
                <a:latin typeface="宋体"/>
                <a:cs typeface="宋体"/>
              </a:rPr>
              <a:t>1</a:t>
            </a:r>
            <a:r>
              <a:rPr dirty="0" sz="1600" spc="-5">
                <a:latin typeface="宋体"/>
                <a:cs typeface="宋体"/>
              </a:rPr>
              <a:t>）并</a:t>
            </a:r>
            <a:r>
              <a:rPr dirty="0" sz="1600" spc="5">
                <a:latin typeface="宋体"/>
                <a:cs typeface="宋体"/>
              </a:rPr>
              <a:t>列</a:t>
            </a:r>
            <a:r>
              <a:rPr dirty="0" sz="1600" spc="-5">
                <a:latin typeface="宋体"/>
                <a:cs typeface="宋体"/>
              </a:rPr>
              <a:t>式。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是围</a:t>
            </a:r>
            <a:r>
              <a:rPr dirty="0" sz="1600" spc="5">
                <a:latin typeface="宋体"/>
                <a:cs typeface="宋体"/>
              </a:rPr>
              <a:t>绕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旨，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不同</a:t>
            </a:r>
            <a:r>
              <a:rPr dirty="0" sz="1600" spc="5">
                <a:latin typeface="宋体"/>
                <a:cs typeface="宋体"/>
              </a:rPr>
              <a:t>角</a:t>
            </a:r>
            <a:r>
              <a:rPr dirty="0" sz="1600" spc="-5">
                <a:latin typeface="宋体"/>
                <a:cs typeface="宋体"/>
              </a:rPr>
              <a:t>度、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同侧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对演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主旨 </a:t>
            </a:r>
            <a:r>
              <a:rPr dirty="0" sz="1600" spc="-5">
                <a:latin typeface="宋体"/>
                <a:cs typeface="宋体"/>
              </a:rPr>
              <a:t>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阐述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论证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使听</a:t>
            </a:r>
            <a:r>
              <a:rPr dirty="0" sz="1600" spc="5">
                <a:latin typeface="宋体"/>
                <a:cs typeface="宋体"/>
              </a:rPr>
              <a:t>众</a:t>
            </a:r>
            <a:r>
              <a:rPr dirty="0" sz="1600" spc="-5">
                <a:latin typeface="宋体"/>
                <a:cs typeface="宋体"/>
              </a:rPr>
              <a:t>对此有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全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的、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体的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解和</a:t>
            </a:r>
            <a:r>
              <a:rPr dirty="0" sz="1600" spc="5">
                <a:latin typeface="宋体"/>
                <a:cs typeface="宋体"/>
              </a:rPr>
              <a:t>认</a:t>
            </a:r>
            <a:r>
              <a:rPr dirty="0" sz="1600" spc="-5">
                <a:latin typeface="宋体"/>
                <a:cs typeface="宋体"/>
              </a:rPr>
              <a:t>识。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是演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 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最常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、最</a:t>
            </a:r>
            <a:r>
              <a:rPr dirty="0" sz="1600" spc="5">
                <a:latin typeface="宋体"/>
                <a:cs typeface="宋体"/>
              </a:rPr>
              <a:t>基</a:t>
            </a:r>
            <a:r>
              <a:rPr dirty="0" sz="1600" spc="-5">
                <a:latin typeface="宋体"/>
                <a:cs typeface="宋体"/>
              </a:rPr>
              <a:t>本的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构形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11</a:t>
            </a:fld>
          </a:p>
        </p:txBody>
      </p:sp>
      <p:sp>
        <p:nvSpPr>
          <p:cNvPr id="1048617" name="object 2"/>
          <p:cNvSpPr txBox="1"/>
          <p:nvPr/>
        </p:nvSpPr>
        <p:spPr>
          <a:xfrm>
            <a:off x="444500" y="493268"/>
            <a:ext cx="6737350" cy="8597899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406400" marL="12700" marR="5080">
              <a:lnSpc>
                <a:spcPct val="156200"/>
              </a:lnSpc>
              <a:spcBef>
                <a:spcPts val="100"/>
              </a:spcBef>
              <a:buSzPct val="93750"/>
              <a:buAutoNum type="arabicPlain"/>
              <a:tabLst>
                <a:tab algn="l" pos="927735"/>
              </a:tabLst>
            </a:pPr>
            <a:r>
              <a:rPr dirty="0" sz="1600" spc="-5">
                <a:latin typeface="宋体"/>
                <a:cs typeface="宋体"/>
              </a:rPr>
              <a:t>递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式。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是围</a:t>
            </a:r>
            <a:r>
              <a:rPr dirty="0" sz="1600" spc="5">
                <a:latin typeface="宋体"/>
                <a:cs typeface="宋体"/>
              </a:rPr>
              <a:t>绕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旨，</a:t>
            </a:r>
            <a:r>
              <a:rPr dirty="0" sz="1600" spc="5">
                <a:latin typeface="宋体"/>
                <a:cs typeface="宋体"/>
              </a:rPr>
              <a:t>依</a:t>
            </a:r>
            <a:r>
              <a:rPr dirty="0" sz="1600" spc="-5">
                <a:latin typeface="宋体"/>
                <a:cs typeface="宋体"/>
              </a:rPr>
              <a:t>据事</a:t>
            </a:r>
            <a:r>
              <a:rPr dirty="0" sz="1600" spc="5">
                <a:latin typeface="宋体"/>
                <a:cs typeface="宋体"/>
              </a:rPr>
              <a:t>物</a:t>
            </a:r>
            <a:r>
              <a:rPr dirty="0" sz="1600" spc="-5">
                <a:latin typeface="宋体"/>
                <a:cs typeface="宋体"/>
              </a:rPr>
              <a:t>或事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的内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逻辑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釆取 层</a:t>
            </a:r>
            <a:r>
              <a:rPr dirty="0" sz="1600" spc="5">
                <a:latin typeface="宋体"/>
                <a:cs typeface="宋体"/>
              </a:rPr>
              <a:t>层</a:t>
            </a:r>
            <a:r>
              <a:rPr dirty="0" sz="1600" spc="-5">
                <a:latin typeface="宋体"/>
                <a:cs typeface="宋体"/>
              </a:rPr>
              <a:t>推进</a:t>
            </a:r>
            <a:r>
              <a:rPr dirty="0" sz="1600" spc="-24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步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深入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方式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论述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透彻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了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众不</a:t>
            </a:r>
            <a:r>
              <a:rPr dirty="0" sz="1600" spc="5">
                <a:latin typeface="宋体"/>
                <a:cs typeface="宋体"/>
              </a:rPr>
              <a:t>仅</a:t>
            </a:r>
            <a:r>
              <a:rPr dirty="0" sz="1600" spc="-5">
                <a:latin typeface="宋体"/>
                <a:cs typeface="宋体"/>
              </a:rPr>
              <a:t>知其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5">
                <a:latin typeface="宋体"/>
                <a:cs typeface="宋体"/>
              </a:rPr>
              <a:t>，  还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其所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然，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而把</a:t>
            </a:r>
            <a:r>
              <a:rPr dirty="0" sz="1600" spc="5">
                <a:latin typeface="宋体"/>
                <a:cs typeface="宋体"/>
              </a:rPr>
              <a:t>握</a:t>
            </a:r>
            <a:r>
              <a:rPr dirty="0" sz="1600" spc="-5">
                <a:latin typeface="宋体"/>
                <a:cs typeface="宋体"/>
              </a:rPr>
              <a:t>问题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本质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要害。</a:t>
            </a:r>
            <a:endParaRPr sz="1600">
              <a:latin typeface="宋体"/>
              <a:cs typeface="宋体"/>
            </a:endParaRPr>
          </a:p>
          <a:p>
            <a:pPr indent="406400" marL="12700" marR="113030">
              <a:lnSpc>
                <a:spcPct val="156200"/>
              </a:lnSpc>
              <a:buSzPct val="93750"/>
              <a:buAutoNum type="arabicPlain"/>
              <a:tabLst>
                <a:tab algn="l" pos="927735"/>
              </a:tabLst>
            </a:pP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比</a:t>
            </a:r>
            <a:r>
              <a:rPr dirty="0" sz="1600" spc="-5">
                <a:latin typeface="宋体"/>
                <a:cs typeface="宋体"/>
              </a:rPr>
              <a:t>式。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是围</a:t>
            </a:r>
            <a:r>
              <a:rPr dirty="0" sz="1600" spc="5">
                <a:latin typeface="宋体"/>
                <a:cs typeface="宋体"/>
              </a:rPr>
              <a:t>绕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旨，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正反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者更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不同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层面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行对 </a:t>
            </a:r>
            <a:r>
              <a:rPr dirty="0" sz="1600" spc="-5">
                <a:latin typeface="宋体"/>
                <a:cs typeface="宋体"/>
              </a:rPr>
              <a:t>比</a:t>
            </a:r>
            <a:r>
              <a:rPr dirty="0" sz="1600" spc="5">
                <a:latin typeface="宋体"/>
                <a:cs typeface="宋体"/>
              </a:rPr>
              <a:t>阐</a:t>
            </a:r>
            <a:r>
              <a:rPr dirty="0" sz="1600" spc="-5">
                <a:latin typeface="宋体"/>
                <a:cs typeface="宋体"/>
              </a:rPr>
              <a:t>述，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成强</a:t>
            </a:r>
            <a:r>
              <a:rPr dirty="0" sz="1600" spc="5">
                <a:latin typeface="宋体"/>
                <a:cs typeface="宋体"/>
              </a:rPr>
              <a:t>烈</a:t>
            </a:r>
            <a:r>
              <a:rPr dirty="0" sz="1600" spc="-5">
                <a:latin typeface="宋体"/>
                <a:cs typeface="宋体"/>
              </a:rPr>
              <a:t>反差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增强说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服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4.结尾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结</a:t>
            </a:r>
            <a:r>
              <a:rPr dirty="0" sz="1600" spc="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是演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稿的</a:t>
            </a:r>
            <a:r>
              <a:rPr dirty="0" sz="1600" spc="5">
                <a:latin typeface="宋体"/>
                <a:cs typeface="宋体"/>
              </a:rPr>
              <a:t>收</a:t>
            </a:r>
            <a:r>
              <a:rPr dirty="0" sz="1600" spc="-5">
                <a:latin typeface="宋体"/>
                <a:cs typeface="宋体"/>
              </a:rPr>
              <a:t>束部分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要表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对听</a:t>
            </a:r>
            <a:r>
              <a:rPr dirty="0" sz="1600" spc="5">
                <a:latin typeface="宋体"/>
                <a:cs typeface="宋体"/>
              </a:rPr>
              <a:t>众</a:t>
            </a:r>
            <a:r>
              <a:rPr dirty="0" sz="1600" spc="-5">
                <a:latin typeface="宋体"/>
                <a:cs typeface="宋体"/>
              </a:rPr>
              <a:t>的谢意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380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“我的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 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此</a:t>
            </a:r>
            <a:r>
              <a:rPr dirty="0" sz="1600" spc="-5">
                <a:latin typeface="宋体"/>
                <a:cs typeface="宋体"/>
              </a:rPr>
              <a:t>结束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谢谢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家！”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高分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点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稿是为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讲”而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的，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”而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的。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就要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写作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讲稿 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从确</a:t>
            </a:r>
            <a:r>
              <a:rPr dirty="0" sz="1600" spc="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题、</a:t>
            </a:r>
            <a:r>
              <a:rPr dirty="0" sz="1600" spc="5">
                <a:latin typeface="宋体"/>
                <a:cs typeface="宋体"/>
              </a:rPr>
              <a:t>选</a:t>
            </a:r>
            <a:r>
              <a:rPr dirty="0" sz="1600" spc="-5">
                <a:latin typeface="宋体"/>
                <a:cs typeface="宋体"/>
              </a:rPr>
              <a:t>用有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说</a:t>
            </a:r>
            <a:r>
              <a:rPr dirty="0" sz="1600" spc="5">
                <a:latin typeface="宋体"/>
                <a:cs typeface="宋体"/>
              </a:rPr>
              <a:t>服</a:t>
            </a:r>
            <a:r>
              <a:rPr dirty="0" sz="1600" spc="-5">
                <a:latin typeface="宋体"/>
                <a:cs typeface="宋体"/>
              </a:rPr>
              <a:t>力的</a:t>
            </a:r>
            <a:r>
              <a:rPr dirty="0" sz="1600" spc="5">
                <a:latin typeface="宋体"/>
                <a:cs typeface="宋体"/>
              </a:rPr>
              <a:t>材</a:t>
            </a:r>
            <a:r>
              <a:rPr dirty="0" sz="1600" spc="-5">
                <a:latin typeface="宋体"/>
                <a:cs typeface="宋体"/>
              </a:rPr>
              <a:t>料、</a:t>
            </a:r>
            <a:r>
              <a:rPr dirty="0" sz="1600" spc="5">
                <a:latin typeface="宋体"/>
                <a:cs typeface="宋体"/>
              </a:rPr>
              <a:t>制</a:t>
            </a:r>
            <a:r>
              <a:rPr dirty="0" sz="1600" spc="-5">
                <a:latin typeface="宋体"/>
                <a:cs typeface="宋体"/>
              </a:rPr>
              <a:t>造情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的波</a:t>
            </a:r>
            <a:r>
              <a:rPr dirty="0" sz="1600" spc="5">
                <a:latin typeface="宋体"/>
                <a:cs typeface="宋体"/>
              </a:rPr>
              <a:t>澜</a:t>
            </a:r>
            <a:r>
              <a:rPr dirty="0" sz="1600" spc="-5">
                <a:latin typeface="宋体"/>
                <a:cs typeface="宋体"/>
              </a:rPr>
              <a:t>，到</a:t>
            </a:r>
            <a:r>
              <a:rPr dirty="0" sz="1600" spc="5">
                <a:latin typeface="宋体"/>
                <a:cs typeface="宋体"/>
              </a:rPr>
              <a:t>巧</a:t>
            </a:r>
            <a:r>
              <a:rPr dirty="0" sz="1600" spc="-5">
                <a:latin typeface="宋体"/>
                <a:cs typeface="宋体"/>
              </a:rPr>
              <a:t>用典 型</a:t>
            </a:r>
            <a:r>
              <a:rPr dirty="0" sz="1600" spc="5">
                <a:latin typeface="宋体"/>
                <a:cs typeface="宋体"/>
              </a:rPr>
              <a:t>细</a:t>
            </a:r>
            <a:r>
              <a:rPr dirty="0" sz="1600" spc="-5">
                <a:latin typeface="宋体"/>
                <a:cs typeface="宋体"/>
              </a:rPr>
              <a:t>节、</a:t>
            </a:r>
            <a:r>
              <a:rPr dirty="0" sz="1600" spc="5">
                <a:latin typeface="宋体"/>
                <a:cs typeface="宋体"/>
              </a:rPr>
              <a:t>设</a:t>
            </a:r>
            <a:r>
              <a:rPr dirty="0" sz="1600" spc="-5">
                <a:latin typeface="宋体"/>
                <a:cs typeface="宋体"/>
              </a:rPr>
              <a:t>计好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吸引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的幵</a:t>
            </a:r>
            <a:r>
              <a:rPr dirty="0" sz="1600" spc="5">
                <a:latin typeface="宋体"/>
                <a:cs typeface="宋体"/>
              </a:rPr>
              <a:t>头</a:t>
            </a:r>
            <a:r>
              <a:rPr dirty="0" sz="1600" spc="-5">
                <a:latin typeface="宋体"/>
                <a:cs typeface="宋体"/>
              </a:rPr>
              <a:t>和有</a:t>
            </a:r>
            <a:r>
              <a:rPr dirty="0" sz="1600" spc="5">
                <a:latin typeface="宋体"/>
                <a:cs typeface="宋体"/>
              </a:rPr>
              <a:t>启</a:t>
            </a:r>
            <a:r>
              <a:rPr dirty="0" sz="1600" spc="-5">
                <a:latin typeface="宋体"/>
                <a:cs typeface="宋体"/>
              </a:rPr>
              <a:t>示性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结尾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运用</a:t>
            </a:r>
            <a:r>
              <a:rPr dirty="0" sz="1600" spc="5">
                <a:latin typeface="宋体"/>
                <a:cs typeface="宋体"/>
              </a:rPr>
              <a:t>富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染</a:t>
            </a:r>
            <a:r>
              <a:rPr dirty="0" sz="1600" spc="-5">
                <a:latin typeface="宋体"/>
                <a:cs typeface="宋体"/>
              </a:rPr>
              <a:t>力和鼓 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5">
                <a:latin typeface="宋体"/>
                <a:cs typeface="宋体"/>
              </a:rPr>
              <a:t>性</a:t>
            </a:r>
            <a:r>
              <a:rPr dirty="0" sz="1600" spc="-5">
                <a:latin typeface="宋体"/>
                <a:cs typeface="宋体"/>
              </a:rPr>
              <a:t>的语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等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都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精心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5">
                <a:latin typeface="宋体"/>
                <a:cs typeface="宋体"/>
              </a:rPr>
              <a:t>思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巧</a:t>
            </a:r>
            <a:r>
              <a:rPr dirty="0" sz="1600" spc="5">
                <a:latin typeface="宋体"/>
                <a:cs typeface="宋体"/>
              </a:rPr>
              <a:t>妙</a:t>
            </a:r>
            <a:r>
              <a:rPr dirty="0" sz="1600" spc="-5">
                <a:latin typeface="宋体"/>
                <a:cs typeface="宋体"/>
              </a:rPr>
              <a:t>布</a:t>
            </a:r>
            <a:r>
              <a:rPr dirty="0" sz="1600" spc="5">
                <a:latin typeface="宋体"/>
                <a:cs typeface="宋体"/>
              </a:rPr>
              <a:t>局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取</a:t>
            </a:r>
            <a:r>
              <a:rPr dirty="0" sz="1600" spc="-5">
                <a:latin typeface="宋体"/>
                <a:cs typeface="宋体"/>
              </a:rPr>
              <a:t>得最</a:t>
            </a:r>
            <a:r>
              <a:rPr dirty="0" sz="1600" spc="5">
                <a:latin typeface="宋体"/>
                <a:cs typeface="宋体"/>
              </a:rPr>
              <a:t>佳</a:t>
            </a:r>
            <a:r>
              <a:rPr dirty="0" sz="1600" spc="-5">
                <a:latin typeface="宋体"/>
                <a:cs typeface="宋体"/>
              </a:rPr>
              <a:t>的演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效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具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而 </a:t>
            </a:r>
            <a:r>
              <a:rPr dirty="0" sz="1600" spc="-5">
                <a:latin typeface="宋体"/>
                <a:cs typeface="宋体"/>
              </a:rPr>
              <a:t>言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写作要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注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如下</a:t>
            </a:r>
            <a:r>
              <a:rPr dirty="0" sz="1600" spc="5">
                <a:latin typeface="宋体"/>
                <a:cs typeface="宋体"/>
              </a:rPr>
              <a:t>几</a:t>
            </a:r>
            <a:r>
              <a:rPr dirty="0" sz="1600" spc="-5">
                <a:latin typeface="宋体"/>
                <a:cs typeface="宋体"/>
              </a:rPr>
              <a:t>点：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5">
                <a:latin typeface="宋体"/>
                <a:cs typeface="宋体"/>
              </a:rPr>
              <a:t>旨</a:t>
            </a:r>
            <a:r>
              <a:rPr dirty="0" sz="1600" spc="-5">
                <a:latin typeface="宋体"/>
                <a:cs typeface="宋体"/>
              </a:rPr>
              <a:t>要明确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稿的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首</a:t>
            </a:r>
            <a:r>
              <a:rPr dirty="0" sz="1600" spc="5">
                <a:latin typeface="宋体"/>
                <a:cs typeface="宋体"/>
              </a:rPr>
              <a:t>先</a:t>
            </a:r>
            <a:r>
              <a:rPr dirty="0" sz="1600" spc="-5">
                <a:latin typeface="宋体"/>
                <a:cs typeface="宋体"/>
              </a:rPr>
              <a:t>要明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主旨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是演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者所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表达的 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和主</a:t>
            </a:r>
            <a:r>
              <a:rPr dirty="0" sz="1600" spc="5">
                <a:latin typeface="宋体"/>
                <a:cs typeface="宋体"/>
              </a:rPr>
              <a:t>张</a:t>
            </a:r>
            <a:r>
              <a:rPr dirty="0" sz="1600" spc="-5">
                <a:latin typeface="宋体"/>
                <a:cs typeface="宋体"/>
              </a:rPr>
              <a:t>，希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通过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说影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响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众，</a:t>
            </a:r>
            <a:r>
              <a:rPr dirty="0" sz="1600" spc="5">
                <a:latin typeface="宋体"/>
                <a:cs typeface="宋体"/>
              </a:rPr>
              <a:t>使</a:t>
            </a:r>
            <a:r>
              <a:rPr dirty="0" sz="1600" spc="-5">
                <a:latin typeface="宋体"/>
                <a:cs typeface="宋体"/>
              </a:rPr>
              <a:t>之理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和接</a:t>
            </a:r>
            <a:r>
              <a:rPr dirty="0" sz="1600" spc="5">
                <a:latin typeface="宋体"/>
                <a:cs typeface="宋体"/>
              </a:rPr>
              <a:t>受</a:t>
            </a:r>
            <a:r>
              <a:rPr dirty="0" sz="1600" spc="-5">
                <a:latin typeface="宋体"/>
                <a:cs typeface="宋体"/>
              </a:rPr>
              <a:t>，进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在行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上积 极</a:t>
            </a:r>
            <a:r>
              <a:rPr dirty="0" sz="1600" spc="5">
                <a:latin typeface="宋体"/>
                <a:cs typeface="宋体"/>
              </a:rPr>
              <a:t>响</a:t>
            </a:r>
            <a:r>
              <a:rPr dirty="0" sz="1600" spc="-5">
                <a:latin typeface="宋体"/>
                <a:cs typeface="宋体"/>
              </a:rPr>
              <a:t>应。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的写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来看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如果</a:t>
            </a:r>
            <a:r>
              <a:rPr dirty="0" sz="1600" spc="5">
                <a:latin typeface="宋体"/>
                <a:cs typeface="宋体"/>
              </a:rPr>
              <a:t>没</a:t>
            </a:r>
            <a:r>
              <a:rPr dirty="0" sz="1600" spc="-5">
                <a:latin typeface="宋体"/>
                <a:cs typeface="宋体"/>
              </a:rPr>
              <a:t>有一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明确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主旨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无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有目的 地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选择</a:t>
            </a:r>
            <a:r>
              <a:rPr dirty="0" sz="1600" spc="5">
                <a:latin typeface="宋体"/>
                <a:cs typeface="宋体"/>
              </a:rPr>
              <a:t>材</a:t>
            </a:r>
            <a:r>
              <a:rPr dirty="0" sz="1600" spc="-5">
                <a:latin typeface="宋体"/>
                <a:cs typeface="宋体"/>
              </a:rPr>
              <a:t>料、</a:t>
            </a:r>
            <a:r>
              <a:rPr dirty="0" sz="1600" spc="5">
                <a:latin typeface="宋体"/>
                <a:cs typeface="宋体"/>
              </a:rPr>
              <a:t>谋</a:t>
            </a:r>
            <a:r>
              <a:rPr dirty="0" sz="1600" spc="-5">
                <a:latin typeface="宋体"/>
                <a:cs typeface="宋体"/>
              </a:rPr>
              <a:t>篇布</a:t>
            </a:r>
            <a:r>
              <a:rPr dirty="0" sz="1600" spc="5">
                <a:latin typeface="宋体"/>
                <a:cs typeface="宋体"/>
              </a:rPr>
              <a:t>局</a:t>
            </a:r>
            <a:r>
              <a:rPr dirty="0" sz="1600" spc="-5">
                <a:latin typeface="宋体"/>
                <a:cs typeface="宋体"/>
              </a:rPr>
              <a:t>，无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在整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和细</a:t>
            </a:r>
            <a:r>
              <a:rPr dirty="0" sz="1600" spc="5">
                <a:latin typeface="宋体"/>
                <a:cs typeface="宋体"/>
              </a:rPr>
              <a:t>节</a:t>
            </a:r>
            <a:r>
              <a:rPr dirty="0" sz="1600" spc="-5">
                <a:latin typeface="宋体"/>
                <a:cs typeface="宋体"/>
              </a:rPr>
              <a:t>上做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精心</a:t>
            </a:r>
            <a:r>
              <a:rPr dirty="0" sz="1600" spc="5">
                <a:latin typeface="宋体"/>
                <a:cs typeface="宋体"/>
              </a:rPr>
              <a:t>设</a:t>
            </a:r>
            <a:r>
              <a:rPr dirty="0" sz="1600" spc="-5">
                <a:latin typeface="宋体"/>
                <a:cs typeface="宋体"/>
              </a:rPr>
              <a:t>计。</a:t>
            </a:r>
            <a:endParaRPr sz="1600">
              <a:latin typeface="宋体"/>
              <a:cs typeface="宋体"/>
            </a:endParaRPr>
          </a:p>
          <a:p>
            <a:pPr algn="just" indent="-305435" marL="72390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724535"/>
              </a:tabLst>
            </a:pPr>
            <a:r>
              <a:rPr dirty="0" sz="1600" spc="-5">
                <a:latin typeface="宋体"/>
                <a:cs typeface="宋体"/>
              </a:rPr>
              <a:t>材料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典型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定好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旨后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稿的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作就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注意</a:t>
            </a:r>
            <a:r>
              <a:rPr dirty="0" sz="1600" spc="5">
                <a:latin typeface="宋体"/>
                <a:cs typeface="宋体"/>
              </a:rPr>
              <a:t>选</a:t>
            </a:r>
            <a:r>
              <a:rPr dirty="0" sz="1600" spc="-5">
                <a:latin typeface="宋体"/>
                <a:cs typeface="宋体"/>
              </a:rPr>
              <a:t>用典</a:t>
            </a:r>
            <a:r>
              <a:rPr dirty="0" sz="1600" spc="5">
                <a:latin typeface="宋体"/>
                <a:cs typeface="宋体"/>
              </a:rPr>
              <a:t>型</a:t>
            </a:r>
            <a:r>
              <a:rPr dirty="0" sz="1600" spc="-5">
                <a:latin typeface="宋体"/>
                <a:cs typeface="宋体"/>
              </a:rPr>
              <a:t>材料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讲主</a:t>
            </a:r>
            <a:r>
              <a:rPr dirty="0" sz="1600" spc="5">
                <a:latin typeface="宋体"/>
                <a:cs typeface="宋体"/>
              </a:rPr>
              <a:t>旨</a:t>
            </a:r>
            <a:r>
              <a:rPr dirty="0" sz="1600" spc="-5">
                <a:latin typeface="宋体"/>
                <a:cs typeface="宋体"/>
              </a:rPr>
              <a:t>进 </a:t>
            </a:r>
            <a:r>
              <a:rPr dirty="0" sz="1600" spc="-5">
                <a:latin typeface="宋体"/>
                <a:cs typeface="宋体"/>
              </a:rPr>
              <a:t>行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角度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、具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的阐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，以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充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论证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讲主</a:t>
            </a:r>
            <a:r>
              <a:rPr dirty="0" sz="1600" spc="5">
                <a:latin typeface="宋体"/>
                <a:cs typeface="宋体"/>
              </a:rPr>
              <a:t>旨</a:t>
            </a:r>
            <a:r>
              <a:rPr dirty="0" sz="1600" spc="-5">
                <a:latin typeface="宋体"/>
                <a:cs typeface="宋体"/>
              </a:rPr>
              <a:t>的正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性、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信性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使之 深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人心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获得</a:t>
            </a:r>
            <a:r>
              <a:rPr dirty="0" sz="1600" spc="5">
                <a:latin typeface="宋体"/>
                <a:cs typeface="宋体"/>
              </a:rPr>
              <a:t>认</a:t>
            </a:r>
            <a:r>
              <a:rPr dirty="0" sz="1600" spc="-5">
                <a:latin typeface="宋体"/>
                <a:cs typeface="宋体"/>
              </a:rPr>
              <a:t>可与</a:t>
            </a:r>
            <a:r>
              <a:rPr dirty="0" sz="1600" spc="5">
                <a:latin typeface="宋体"/>
                <a:cs typeface="宋体"/>
              </a:rPr>
              <a:t>响</a:t>
            </a:r>
            <a:r>
              <a:rPr dirty="0" sz="1600" spc="-5">
                <a:latin typeface="宋体"/>
                <a:cs typeface="宋体"/>
              </a:rPr>
              <a:t>应。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条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清</a:t>
            </a:r>
            <a:r>
              <a:rPr dirty="0" sz="1600" spc="-5">
                <a:latin typeface="宋体"/>
                <a:cs typeface="宋体"/>
              </a:rPr>
              <a:t>晰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12</a:t>
            </a:fld>
          </a:p>
        </p:txBody>
      </p:sp>
      <p:sp>
        <p:nvSpPr>
          <p:cNvPr id="1048619" name="object 2"/>
          <p:cNvSpPr txBox="1"/>
          <p:nvPr/>
        </p:nvSpPr>
        <p:spPr>
          <a:xfrm>
            <a:off x="444500" y="493268"/>
            <a:ext cx="6737350" cy="8604885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indent="406400" marL="12700" marR="1066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条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清晰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构有</a:t>
            </a:r>
            <a:r>
              <a:rPr dirty="0" sz="1600" spc="5">
                <a:latin typeface="宋体"/>
                <a:cs typeface="宋体"/>
              </a:rPr>
              <a:t>助</a:t>
            </a:r>
            <a:r>
              <a:rPr dirty="0" sz="1600" spc="-5">
                <a:latin typeface="宋体"/>
                <a:cs typeface="宋体"/>
              </a:rPr>
              <a:t>于听</a:t>
            </a:r>
            <a:r>
              <a:rPr dirty="0" sz="1600" spc="5">
                <a:latin typeface="宋体"/>
                <a:cs typeface="宋体"/>
              </a:rPr>
              <a:t>众</a:t>
            </a:r>
            <a:r>
              <a:rPr dirty="0" sz="1600" spc="-5">
                <a:latin typeface="宋体"/>
                <a:cs typeface="宋体"/>
              </a:rPr>
              <a:t>迅速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握住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讲的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点内容</a:t>
            </a:r>
            <a:r>
              <a:rPr dirty="0" sz="1600" spc="-7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议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性的 </a:t>
            </a: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稿建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釆用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总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亠总”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构，</a:t>
            </a:r>
            <a:r>
              <a:rPr dirty="0" sz="1600" spc="5">
                <a:latin typeface="宋体"/>
                <a:cs typeface="宋体"/>
              </a:rPr>
              <a:t>幵</a:t>
            </a:r>
            <a:r>
              <a:rPr dirty="0" sz="1600" spc="-5">
                <a:latin typeface="宋体"/>
                <a:cs typeface="宋体"/>
              </a:rPr>
              <a:t>头亮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核心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点，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间用</a:t>
            </a:r>
            <a:r>
              <a:rPr dirty="0" sz="1600" spc="5">
                <a:latin typeface="宋体"/>
                <a:cs typeface="宋体"/>
              </a:rPr>
              <a:t>三</a:t>
            </a:r>
            <a:r>
              <a:rPr dirty="0" sz="1600" spc="-5">
                <a:latin typeface="宋体"/>
                <a:cs typeface="宋体"/>
              </a:rPr>
              <a:t>到四 </a:t>
            </a:r>
            <a:r>
              <a:rPr dirty="0" sz="1600" spc="-5">
                <a:latin typeface="宋体"/>
                <a:cs typeface="宋体"/>
              </a:rPr>
              <a:t>个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论点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行阐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结</a:t>
            </a:r>
            <a:r>
              <a:rPr dirty="0" sz="1600" spc="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呼应</a:t>
            </a:r>
            <a:r>
              <a:rPr dirty="0" sz="1600" spc="5">
                <a:latin typeface="宋体"/>
                <a:cs typeface="宋体"/>
              </a:rPr>
              <a:t>开</a:t>
            </a:r>
            <a:r>
              <a:rPr dirty="0" sz="1600" spc="-5">
                <a:latin typeface="宋体"/>
                <a:cs typeface="宋体"/>
              </a:rPr>
              <a:t>头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再</a:t>
            </a:r>
            <a:r>
              <a:rPr dirty="0" sz="1600" spc="5">
                <a:latin typeface="宋体"/>
                <a:cs typeface="宋体"/>
              </a:rPr>
              <a:t>次</a:t>
            </a:r>
            <a:r>
              <a:rPr dirty="0" sz="1600" spc="-5">
                <a:latin typeface="宋体"/>
                <a:cs typeface="宋体"/>
              </a:rPr>
              <a:t>强调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心观点</a:t>
            </a:r>
            <a:r>
              <a:rPr dirty="0" sz="1600" spc="-24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故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性演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稿要注 意</a:t>
            </a:r>
            <a:r>
              <a:rPr dirty="0" sz="1600" spc="5">
                <a:latin typeface="宋体"/>
                <a:cs typeface="宋体"/>
              </a:rPr>
              <a:t>夹</a:t>
            </a:r>
            <a:r>
              <a:rPr dirty="0" sz="1600" spc="-5">
                <a:latin typeface="宋体"/>
                <a:cs typeface="宋体"/>
              </a:rPr>
              <a:t>叙夹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故事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过程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应不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地借</a:t>
            </a:r>
            <a:r>
              <a:rPr dirty="0" sz="1600" spc="5">
                <a:latin typeface="宋体"/>
                <a:cs typeface="宋体"/>
              </a:rPr>
              <a:t>助</a:t>
            </a:r>
            <a:r>
              <a:rPr dirty="0" sz="1600" spc="-5">
                <a:latin typeface="宋体"/>
                <a:cs typeface="宋体"/>
              </a:rPr>
              <a:t>分析</a:t>
            </a:r>
            <a:r>
              <a:rPr dirty="0" sz="1600" spc="-24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评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点明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讲主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 </a:t>
            </a:r>
            <a:r>
              <a:rPr dirty="0" sz="1600" spc="-5">
                <a:latin typeface="宋体"/>
                <a:cs typeface="宋体"/>
              </a:rPr>
              <a:t>听</a:t>
            </a:r>
            <a:r>
              <a:rPr dirty="0" sz="1600" spc="5">
                <a:latin typeface="宋体"/>
                <a:cs typeface="宋体"/>
              </a:rPr>
              <a:t>众</a:t>
            </a:r>
            <a:r>
              <a:rPr dirty="0" sz="1600" spc="-5">
                <a:latin typeface="宋体"/>
                <a:cs typeface="宋体"/>
              </a:rPr>
              <a:t>的理</a:t>
            </a:r>
            <a:r>
              <a:rPr dirty="0" sz="1600" spc="5">
                <a:latin typeface="宋体"/>
                <a:cs typeface="宋体"/>
              </a:rPr>
              <a:t>性</a:t>
            </a:r>
            <a:r>
              <a:rPr dirty="0" sz="1600" spc="-5">
                <a:latin typeface="宋体"/>
                <a:cs typeface="宋体"/>
              </a:rPr>
              <a:t>思考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聚</a:t>
            </a:r>
            <a:r>
              <a:rPr dirty="0" sz="1600" spc="5">
                <a:latin typeface="宋体"/>
                <a:cs typeface="宋体"/>
              </a:rPr>
              <a:t>焦</a:t>
            </a:r>
            <a:r>
              <a:rPr dirty="0" sz="1600" spc="-5">
                <a:latin typeface="宋体"/>
                <a:cs typeface="宋体"/>
              </a:rPr>
              <a:t>在核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观点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要通俗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稿注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语言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表现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，讲究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上口入</a:t>
            </a:r>
            <a:r>
              <a:rPr dirty="0" sz="1600" spc="5">
                <a:latin typeface="宋体"/>
                <a:cs typeface="宋体"/>
              </a:rPr>
              <a:t>耳</a:t>
            </a:r>
            <a:r>
              <a:rPr dirty="0" sz="1600" spc="-5">
                <a:latin typeface="宋体"/>
                <a:cs typeface="宋体"/>
              </a:rPr>
              <a:t>”，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来说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讲者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说应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听。有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些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讲稿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容其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很动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，但</a:t>
            </a:r>
            <a:r>
              <a:rPr dirty="0" sz="1600" spc="5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于不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于使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准 确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生动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语言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使整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显得</a:t>
            </a:r>
            <a:r>
              <a:rPr dirty="0" sz="1600" spc="5">
                <a:latin typeface="宋体"/>
                <a:cs typeface="宋体"/>
              </a:rPr>
              <a:t>艰</a:t>
            </a:r>
            <a:r>
              <a:rPr dirty="0" sz="1600" spc="-5">
                <a:latin typeface="宋体"/>
                <a:cs typeface="宋体"/>
              </a:rPr>
              <a:t>涩、</a:t>
            </a:r>
            <a:r>
              <a:rPr dirty="0" sz="1600" spc="5">
                <a:latin typeface="宋体"/>
                <a:cs typeface="宋体"/>
              </a:rPr>
              <a:t>刻</a:t>
            </a:r>
            <a:r>
              <a:rPr dirty="0" sz="1600" spc="-5">
                <a:latin typeface="宋体"/>
                <a:cs typeface="宋体"/>
              </a:rPr>
              <a:t>板</a:t>
            </a:r>
            <a:r>
              <a:rPr dirty="0" sz="1600">
                <a:latin typeface="宋体"/>
                <a:cs typeface="宋体"/>
              </a:rPr>
              <a:t>，“</a:t>
            </a:r>
            <a:r>
              <a:rPr dirty="0" sz="1600" spc="-5">
                <a:latin typeface="宋体"/>
                <a:cs typeface="宋体"/>
              </a:rPr>
              <a:t>面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目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憎”。</a:t>
            </a:r>
            <a:r>
              <a:rPr dirty="0" sz="1600" spc="5">
                <a:latin typeface="宋体"/>
                <a:cs typeface="宋体"/>
              </a:rPr>
              <a:t>因</a:t>
            </a:r>
            <a:r>
              <a:rPr dirty="0" sz="1600" spc="-5">
                <a:latin typeface="宋体"/>
                <a:cs typeface="宋体"/>
              </a:rPr>
              <a:t>此， 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遣</a:t>
            </a:r>
            <a:r>
              <a:rPr dirty="0" sz="1600" spc="-5">
                <a:latin typeface="宋体"/>
                <a:cs typeface="宋体"/>
              </a:rPr>
              <a:t>词造</a:t>
            </a:r>
            <a:r>
              <a:rPr dirty="0" sz="1600" spc="5">
                <a:latin typeface="宋体"/>
                <a:cs typeface="宋体"/>
              </a:rPr>
              <a:t>句</a:t>
            </a:r>
            <a:r>
              <a:rPr dirty="0" sz="1600" spc="-5">
                <a:latin typeface="宋体"/>
                <a:cs typeface="宋体"/>
              </a:rPr>
              <a:t>方面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用冷</a:t>
            </a:r>
            <a:r>
              <a:rPr dirty="0" sz="1600" spc="5">
                <a:latin typeface="宋体"/>
                <a:cs typeface="宋体"/>
              </a:rPr>
              <a:t>僻</a:t>
            </a:r>
            <a:r>
              <a:rPr dirty="0" sz="1600" spc="-39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拗</a:t>
            </a:r>
            <a:r>
              <a:rPr dirty="0" sz="1600" spc="5">
                <a:latin typeface="宋体"/>
                <a:cs typeface="宋体"/>
              </a:rPr>
              <a:t>口</a:t>
            </a:r>
            <a:r>
              <a:rPr dirty="0" sz="1600" spc="-5">
                <a:latin typeface="宋体"/>
                <a:cs typeface="宋体"/>
              </a:rPr>
              <a:t>的词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多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口语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章富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人情</a:t>
            </a:r>
            <a:r>
              <a:rPr dirty="0" sz="1600" spc="5">
                <a:latin typeface="宋体"/>
                <a:cs typeface="宋体"/>
              </a:rPr>
              <a:t>味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-5">
                <a:latin typeface="宋体"/>
                <a:cs typeface="宋体"/>
              </a:rPr>
              <a:t>俗</a:t>
            </a:r>
            <a:r>
              <a:rPr dirty="0" sz="1600" spc="5">
                <a:latin typeface="宋体"/>
                <a:cs typeface="宋体"/>
              </a:rPr>
              <a:t>话</a:t>
            </a:r>
            <a:r>
              <a:rPr dirty="0" sz="1600" spc="-5">
                <a:latin typeface="宋体"/>
                <a:cs typeface="宋体"/>
              </a:rPr>
              <a:t>说："长</a:t>
            </a:r>
            <a:r>
              <a:rPr dirty="0" sz="1600" spc="5">
                <a:latin typeface="宋体"/>
                <a:cs typeface="宋体"/>
              </a:rPr>
              <a:t>句</a:t>
            </a:r>
            <a:r>
              <a:rPr dirty="0" sz="1600" spc="-5">
                <a:latin typeface="宋体"/>
                <a:cs typeface="宋体"/>
              </a:rPr>
              <a:t>硬如</a:t>
            </a:r>
            <a:r>
              <a:rPr dirty="0" sz="1600" spc="5">
                <a:latin typeface="宋体"/>
                <a:cs typeface="宋体"/>
              </a:rPr>
              <a:t>铁</a:t>
            </a:r>
            <a:r>
              <a:rPr dirty="0" sz="1600" spc="-5">
                <a:latin typeface="宋体"/>
                <a:cs typeface="宋体"/>
              </a:rPr>
              <a:t>，念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要出</a:t>
            </a:r>
            <a:r>
              <a:rPr dirty="0" sz="1600" spc="5">
                <a:latin typeface="宋体"/>
                <a:cs typeface="宋体"/>
              </a:rPr>
              <a:t>血</a:t>
            </a:r>
            <a:r>
              <a:rPr dirty="0" sz="1600" spc="-5">
                <a:latin typeface="宋体"/>
                <a:cs typeface="宋体"/>
              </a:rPr>
              <a:t>。”演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稿不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总结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汇报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，尽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少 用</a:t>
            </a:r>
            <a:r>
              <a:rPr dirty="0" sz="1600" spc="5">
                <a:latin typeface="宋体"/>
                <a:cs typeface="宋体"/>
              </a:rPr>
              <a:t>长</a:t>
            </a:r>
            <a:r>
              <a:rPr dirty="0" sz="1600" spc="-5">
                <a:latin typeface="宋体"/>
                <a:cs typeface="宋体"/>
              </a:rPr>
              <a:t>句、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喊口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，多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短句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表 意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确又</a:t>
            </a:r>
            <a:r>
              <a:rPr dirty="0" sz="1600" spc="5">
                <a:latin typeface="宋体"/>
                <a:cs typeface="宋体"/>
              </a:rPr>
              <a:t>铿</a:t>
            </a:r>
            <a:r>
              <a:rPr dirty="0" sz="1600" spc="-5">
                <a:latin typeface="宋体"/>
                <a:cs typeface="宋体"/>
              </a:rPr>
              <a:t>锵有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情</a:t>
            </a:r>
            <a:r>
              <a:rPr dirty="0" sz="1600" spc="5">
                <a:latin typeface="宋体"/>
                <a:cs typeface="宋体"/>
              </a:rPr>
              <a:t>绪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饱</a:t>
            </a:r>
            <a:r>
              <a:rPr dirty="0" sz="1600" spc="-5">
                <a:latin typeface="宋体"/>
                <a:cs typeface="宋体"/>
              </a:rPr>
              <a:t>满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好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自有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种激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听众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绪</a:t>
            </a:r>
            <a:r>
              <a:rPr dirty="0" sz="1600" spc="-38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赢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好感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共情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5">
                <a:latin typeface="宋体"/>
                <a:cs typeface="宋体"/>
              </a:rPr>
              <a:t>到这一 点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首</a:t>
            </a:r>
            <a:r>
              <a:rPr dirty="0" sz="1600" spc="5">
                <a:latin typeface="宋体"/>
                <a:cs typeface="宋体"/>
              </a:rPr>
              <a:t>先</a:t>
            </a:r>
            <a:r>
              <a:rPr dirty="0" sz="1600" spc="-5">
                <a:latin typeface="宋体"/>
                <a:cs typeface="宋体"/>
              </a:rPr>
              <a:t>取决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思想内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容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丰富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深</a:t>
            </a:r>
            <a:r>
              <a:rPr dirty="0" sz="1600" spc="5">
                <a:latin typeface="宋体"/>
                <a:cs typeface="宋体"/>
              </a:rPr>
              <a:t>刻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见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精辟</a:t>
            </a:r>
            <a:r>
              <a:rPr dirty="0" sz="1600" spc="5">
                <a:latin typeface="宋体"/>
                <a:cs typeface="宋体"/>
              </a:rPr>
              <a:t>独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深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。 其</a:t>
            </a:r>
            <a:r>
              <a:rPr dirty="0" sz="1600" spc="5">
                <a:latin typeface="宋体"/>
                <a:cs typeface="宋体"/>
              </a:rPr>
              <a:t>次</a:t>
            </a:r>
            <a:r>
              <a:rPr dirty="0" sz="1600" spc="-5">
                <a:latin typeface="宋体"/>
                <a:cs typeface="宋体"/>
              </a:rPr>
              <a:t>，在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言表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上注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感情</a:t>
            </a:r>
            <a:r>
              <a:rPr dirty="0" sz="1600" spc="5">
                <a:latin typeface="宋体"/>
                <a:cs typeface="宋体"/>
              </a:rPr>
              <a:t>色</a:t>
            </a:r>
            <a:r>
              <a:rPr dirty="0" sz="1600" spc="-5">
                <a:latin typeface="宋体"/>
                <a:cs typeface="宋体"/>
              </a:rPr>
              <a:t>彩，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说理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抒情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合起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既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冷静的 分</a:t>
            </a:r>
            <a:r>
              <a:rPr dirty="0" sz="1600" spc="5">
                <a:latin typeface="宋体"/>
                <a:cs typeface="宋体"/>
              </a:rPr>
              <a:t>析</a:t>
            </a:r>
            <a:r>
              <a:rPr dirty="0" sz="1600" spc="-5">
                <a:latin typeface="宋体"/>
                <a:cs typeface="宋体"/>
              </a:rPr>
              <a:t>，又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热情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鼓动</a:t>
            </a:r>
            <a:r>
              <a:rPr dirty="0" sz="1600" spc="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既有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恶所</a:t>
            </a:r>
            <a:r>
              <a:rPr dirty="0" sz="1600" spc="5">
                <a:latin typeface="宋体"/>
                <a:cs typeface="宋体"/>
              </a:rPr>
              <a:t>憎</a:t>
            </a:r>
            <a:r>
              <a:rPr dirty="0" sz="1600" spc="-5">
                <a:latin typeface="宋体"/>
                <a:cs typeface="宋体"/>
              </a:rPr>
              <a:t>，又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所喜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爱。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algn="ctr" marL="377825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让</a:t>
            </a:r>
            <a:r>
              <a:rPr dirty="0" sz="1600" spc="5">
                <a:latin typeface="宋体"/>
                <a:cs typeface="宋体"/>
              </a:rPr>
              <a:t>劳</a:t>
            </a:r>
            <a:r>
              <a:rPr dirty="0" sz="1600" spc="-5">
                <a:latin typeface="宋体"/>
                <a:cs typeface="宋体"/>
              </a:rPr>
              <a:t>动奉</a:t>
            </a:r>
            <a:r>
              <a:rPr dirty="0" sz="1600" spc="5">
                <a:latin typeface="宋体"/>
                <a:cs typeface="宋体"/>
              </a:rPr>
              <a:t>献</a:t>
            </a:r>
            <a:r>
              <a:rPr dirty="0" sz="1600" spc="-5">
                <a:latin typeface="宋体"/>
                <a:cs typeface="宋体"/>
              </a:rPr>
              <a:t>成为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春底色</a:t>
            </a:r>
            <a:endParaRPr sz="1600">
              <a:latin typeface="宋体"/>
              <a:cs typeface="宋体"/>
            </a:endParaRPr>
          </a:p>
          <a:p>
            <a:pPr algn="ctr" marL="379095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——“热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，从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做起“演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</a:t>
            </a:r>
            <a:endParaRPr sz="1600">
              <a:latin typeface="宋体"/>
              <a:cs typeface="宋体"/>
            </a:endParaRPr>
          </a:p>
          <a:p>
            <a:pPr marL="49403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各</a:t>
            </a:r>
            <a:r>
              <a:rPr dirty="0" sz="1600" spc="5">
                <a:latin typeface="宋体"/>
                <a:cs typeface="宋体"/>
              </a:rPr>
              <a:t>位</a:t>
            </a:r>
            <a:r>
              <a:rPr dirty="0" sz="1600" spc="-5">
                <a:latin typeface="宋体"/>
                <a:cs typeface="宋体"/>
              </a:rPr>
              <a:t>同学：</a:t>
            </a:r>
            <a:endParaRPr sz="1600">
              <a:latin typeface="宋体"/>
              <a:cs typeface="宋体"/>
            </a:endParaRPr>
          </a:p>
          <a:p>
            <a:pPr marL="49403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好！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今天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讲的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目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“让劳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奉献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为青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底</a:t>
            </a:r>
            <a:r>
              <a:rPr dirty="0" sz="1600" spc="5">
                <a:latin typeface="宋体"/>
                <a:cs typeface="宋体"/>
              </a:rPr>
              <a:t>色</a:t>
            </a:r>
            <a:r>
              <a:rPr dirty="0" sz="1600" spc="-5">
                <a:latin typeface="宋体"/>
                <a:cs typeface="宋体"/>
              </a:rPr>
              <a:t>”。</a:t>
            </a:r>
            <a:endParaRPr sz="1600">
              <a:latin typeface="宋体"/>
              <a:cs typeface="宋体"/>
            </a:endParaRPr>
          </a:p>
          <a:p>
            <a:pPr indent="280035" marL="213360" marR="11620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哲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曾言</a:t>
            </a:r>
            <a:r>
              <a:rPr dirty="0" sz="1600">
                <a:latin typeface="宋体"/>
                <a:cs typeface="宋体"/>
              </a:rPr>
              <a:t>：“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群</a:t>
            </a:r>
            <a:r>
              <a:rPr dirty="0" sz="1600" spc="5">
                <a:latin typeface="宋体"/>
                <a:cs typeface="宋体"/>
              </a:rPr>
              <a:t>众</a:t>
            </a:r>
            <a:r>
              <a:rPr dirty="0" sz="1600" spc="-5">
                <a:latin typeface="宋体"/>
                <a:cs typeface="宋体"/>
              </a:rPr>
              <a:t>的劳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实践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一切</a:t>
            </a:r>
            <a:r>
              <a:rPr dirty="0" sz="1600" spc="5">
                <a:latin typeface="宋体"/>
                <a:cs typeface="宋体"/>
              </a:rPr>
              <a:t>物</a:t>
            </a:r>
            <a:r>
              <a:rPr dirty="0" sz="1600" spc="-5">
                <a:latin typeface="宋体"/>
                <a:cs typeface="宋体"/>
              </a:rPr>
              <a:t>质财</a:t>
            </a:r>
            <a:r>
              <a:rPr dirty="0" sz="1600" spc="5">
                <a:latin typeface="宋体"/>
                <a:cs typeface="宋体"/>
              </a:rPr>
              <a:t>富</a:t>
            </a:r>
            <a:r>
              <a:rPr dirty="0" sz="1600" spc="-5">
                <a:latin typeface="宋体"/>
                <a:cs typeface="宋体"/>
              </a:rPr>
              <a:t>的源</a:t>
            </a:r>
            <a:r>
              <a:rPr dirty="0" sz="1600" spc="5">
                <a:latin typeface="宋体"/>
                <a:cs typeface="宋体"/>
              </a:rPr>
              <a:t>泉</a:t>
            </a:r>
            <a:r>
              <a:rPr dirty="0" sz="1600" spc="-5">
                <a:latin typeface="宋体"/>
                <a:cs typeface="宋体"/>
              </a:rPr>
              <a:t>。”古</a:t>
            </a:r>
            <a:r>
              <a:rPr dirty="0" sz="1600" spc="5">
                <a:latin typeface="宋体"/>
                <a:cs typeface="宋体"/>
              </a:rPr>
              <a:t>老</a:t>
            </a:r>
            <a:r>
              <a:rPr dirty="0" sz="1600" spc="-5">
                <a:latin typeface="宋体"/>
                <a:cs typeface="宋体"/>
              </a:rPr>
              <a:t>的 民</a:t>
            </a:r>
            <a:r>
              <a:rPr dirty="0" sz="1600" spc="5">
                <a:latin typeface="宋体"/>
                <a:cs typeface="宋体"/>
              </a:rPr>
              <a:t>族</a:t>
            </a:r>
            <a:r>
              <a:rPr dirty="0" sz="1600" spc="-5">
                <a:latin typeface="宋体"/>
                <a:cs typeface="宋体"/>
              </a:rPr>
              <a:t>，年</a:t>
            </a:r>
            <a:r>
              <a:rPr dirty="0" sz="1600" spc="5">
                <a:latin typeface="宋体"/>
                <a:cs typeface="宋体"/>
              </a:rPr>
              <a:t>轻</a:t>
            </a:r>
            <a:r>
              <a:rPr dirty="0" sz="1600" spc="-5">
                <a:latin typeface="宋体"/>
                <a:cs typeface="宋体"/>
              </a:rPr>
              <a:t>的国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以热爱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为民</a:t>
            </a:r>
            <a:r>
              <a:rPr dirty="0" sz="1600" spc="5">
                <a:latin typeface="宋体"/>
                <a:cs typeface="宋体"/>
              </a:rPr>
              <a:t>族</a:t>
            </a:r>
            <a:r>
              <a:rPr dirty="0" sz="1600" spc="-5">
                <a:latin typeface="宋体"/>
                <a:cs typeface="宋体"/>
              </a:rPr>
              <a:t>优秀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统。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向未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，我们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13</a:t>
            </a:fld>
          </a:p>
        </p:txBody>
      </p:sp>
      <p:sp>
        <p:nvSpPr>
          <p:cNvPr id="1048621" name="object 2"/>
          <p:cNvSpPr txBox="1"/>
          <p:nvPr/>
        </p:nvSpPr>
        <p:spPr>
          <a:xfrm>
            <a:off x="645668" y="493268"/>
            <a:ext cx="6628765" cy="857758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仍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以劳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奠基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天、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写青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。（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演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讲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稿要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素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齐备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有题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目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、有</a:t>
            </a:r>
            <a:r>
              <a:rPr dirty="0" sz="1600" spc="-30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称呼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语</a:t>
            </a:r>
            <a:r>
              <a:rPr dirty="0" sz="1600" spc="-160">
                <a:solidFill>
                  <a:srgbClr val="6F2F9F"/>
                </a:solidFill>
                <a:latin typeface="宋体"/>
                <a:cs typeface="宋体"/>
              </a:rPr>
              <a:t>、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问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候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语</a:t>
            </a:r>
            <a:r>
              <a:rPr dirty="0" sz="1600" spc="-16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还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对演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讲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题目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的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介绍</a:t>
            </a:r>
            <a:r>
              <a:rPr dirty="0" sz="1600" spc="-160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随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后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开门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见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山</a:t>
            </a:r>
            <a:r>
              <a:rPr dirty="0" sz="1600" spc="-16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亮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核心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点</a:t>
            </a:r>
            <a:r>
              <a:rPr dirty="0" sz="1600" spc="-160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marL="292735">
              <a:lnSpc>
                <a:spcPct val="100000"/>
              </a:lnSpc>
              <a:spcBef>
                <a:spcPts val="1080"/>
              </a:spcBef>
            </a:pPr>
            <a:r>
              <a:rPr b="1" dirty="0" sz="1600" spc="-5">
                <a:latin typeface="宋体"/>
                <a:cs typeface="宋体"/>
              </a:rPr>
              <a:t>坚守传</a:t>
            </a:r>
            <a:r>
              <a:rPr b="1" dirty="0" sz="1600" spc="-15">
                <a:latin typeface="宋体"/>
                <a:cs typeface="宋体"/>
              </a:rPr>
              <a:t>统</a:t>
            </a:r>
            <a:r>
              <a:rPr b="1" dirty="0" sz="1600" spc="-5">
                <a:latin typeface="宋体"/>
                <a:cs typeface="宋体"/>
              </a:rPr>
              <a:t>，立足实践，</a:t>
            </a:r>
            <a:r>
              <a:rPr b="1" dirty="0" sz="1600" spc="-15">
                <a:latin typeface="宋体"/>
                <a:cs typeface="宋体"/>
              </a:rPr>
              <a:t>我</a:t>
            </a:r>
            <a:r>
              <a:rPr b="1" dirty="0" sz="1600" spc="-5">
                <a:latin typeface="宋体"/>
                <a:cs typeface="宋体"/>
              </a:rPr>
              <a:t>们以劳动完善</a:t>
            </a:r>
            <a:r>
              <a:rPr b="1" dirty="0" sz="1600" spc="-15">
                <a:latin typeface="宋体"/>
                <a:cs typeface="宋体"/>
              </a:rPr>
              <a:t>性</a:t>
            </a:r>
            <a:r>
              <a:rPr b="1" dirty="0" sz="1600" spc="-5">
                <a:latin typeface="宋体"/>
                <a:cs typeface="宋体"/>
              </a:rPr>
              <a:t>格修养</a:t>
            </a:r>
            <a:r>
              <a:rPr b="1" dirty="0" sz="1600" spc="-1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280035" marL="12700" marR="20002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坚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劳动</a:t>
            </a:r>
            <a:r>
              <a:rPr dirty="0" sz="1600" spc="5">
                <a:latin typeface="宋体"/>
                <a:cs typeface="宋体"/>
              </a:rPr>
              <a:t>奋</a:t>
            </a:r>
            <a:r>
              <a:rPr dirty="0" sz="1600" spc="-5">
                <a:latin typeface="宋体"/>
                <a:cs typeface="宋体"/>
              </a:rPr>
              <a:t>斗始</a:t>
            </a:r>
            <a:r>
              <a:rPr dirty="0" sz="1600" spc="5">
                <a:latin typeface="宋体"/>
                <a:cs typeface="宋体"/>
              </a:rPr>
              <a:t>终</a:t>
            </a:r>
            <a:r>
              <a:rPr dirty="0" sz="1600" spc="-5">
                <a:latin typeface="宋体"/>
                <a:cs typeface="宋体"/>
              </a:rPr>
              <a:t>是中</a:t>
            </a:r>
            <a:r>
              <a:rPr dirty="0" sz="1600" spc="5">
                <a:latin typeface="宋体"/>
                <a:cs typeface="宋体"/>
              </a:rPr>
              <a:t>华</a:t>
            </a:r>
            <a:r>
              <a:rPr dirty="0" sz="1600" spc="-5">
                <a:latin typeface="宋体"/>
                <a:cs typeface="宋体"/>
              </a:rPr>
              <a:t>民族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优良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统，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是实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值的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由 之</a:t>
            </a:r>
            <a:r>
              <a:rPr dirty="0" sz="1600" spc="5">
                <a:latin typeface="宋体"/>
                <a:cs typeface="宋体"/>
              </a:rPr>
              <a:t>路</a:t>
            </a:r>
            <a:r>
              <a:rPr dirty="0" sz="1600" spc="-5">
                <a:latin typeface="宋体"/>
                <a:cs typeface="宋体"/>
              </a:rPr>
              <a:t>。古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云</a:t>
            </a:r>
            <a:r>
              <a:rPr dirty="0" sz="1600">
                <a:latin typeface="宋体"/>
                <a:cs typeface="宋体"/>
              </a:rPr>
              <a:t>：“</a:t>
            </a:r>
            <a:r>
              <a:rPr dirty="0" sz="1600" spc="-5">
                <a:latin typeface="宋体"/>
                <a:cs typeface="宋体"/>
              </a:rPr>
              <a:t>君子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务本，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本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则道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诚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5">
                <a:latin typeface="宋体"/>
                <a:cs typeface="宋体"/>
              </a:rPr>
              <a:t>，朱</a:t>
            </a:r>
            <a:r>
              <a:rPr dirty="0" sz="1600" spc="5">
                <a:latin typeface="宋体"/>
                <a:cs typeface="宋体"/>
              </a:rPr>
              <a:t>子</a:t>
            </a:r>
            <a:r>
              <a:rPr dirty="0" sz="1600" spc="-5">
                <a:latin typeface="宋体"/>
                <a:cs typeface="宋体"/>
              </a:rPr>
              <a:t>以日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洒扫 教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5">
                <a:latin typeface="宋体"/>
                <a:cs typeface="宋体"/>
              </a:rPr>
              <a:t>子孙</a:t>
            </a:r>
            <a:r>
              <a:rPr dirty="0" sz="1600" spc="5">
                <a:latin typeface="宋体"/>
                <a:cs typeface="宋体"/>
              </a:rPr>
              <a:t>勤</a:t>
            </a:r>
            <a:r>
              <a:rPr dirty="0" sz="1600" spc="-5">
                <a:latin typeface="宋体"/>
                <a:cs typeface="宋体"/>
              </a:rPr>
              <a:t>劳朴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，终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优良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风闻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于世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相反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贪逸</a:t>
            </a:r>
            <a:r>
              <a:rPr dirty="0" sz="1600" spc="5">
                <a:latin typeface="宋体"/>
                <a:cs typeface="宋体"/>
              </a:rPr>
              <a:t>恶</a:t>
            </a:r>
            <a:r>
              <a:rPr dirty="0" sz="1600" spc="-5">
                <a:latin typeface="宋体"/>
                <a:cs typeface="宋体"/>
              </a:rPr>
              <a:t>劳、乐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于享 </a:t>
            </a:r>
            <a:r>
              <a:rPr dirty="0" sz="1600" spc="-5">
                <a:latin typeface="宋体"/>
                <a:cs typeface="宋体"/>
              </a:rPr>
              <a:t>受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毫无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值的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广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青年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以劳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奉献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添</a:t>
            </a:r>
            <a:r>
              <a:rPr dirty="0" sz="1600" spc="-5">
                <a:latin typeface="宋体"/>
                <a:cs typeface="宋体"/>
              </a:rPr>
              <a:t>彩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 </a:t>
            </a:r>
            <a:r>
              <a:rPr dirty="0" sz="1600" spc="-5">
                <a:latin typeface="宋体"/>
                <a:cs typeface="宋体"/>
              </a:rPr>
              <a:t>新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代立</a:t>
            </a:r>
            <a:r>
              <a:rPr dirty="0" sz="1600" spc="5">
                <a:latin typeface="宋体"/>
                <a:cs typeface="宋体"/>
              </a:rPr>
              <a:t>鸿</a:t>
            </a:r>
            <a:r>
              <a:rPr dirty="0" sz="1600" spc="-5">
                <a:latin typeface="宋体"/>
                <a:cs typeface="宋体"/>
              </a:rPr>
              <a:t>鹄志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做奋</a:t>
            </a:r>
            <a:r>
              <a:rPr dirty="0" sz="1600" spc="5">
                <a:latin typeface="宋体"/>
                <a:cs typeface="宋体"/>
              </a:rPr>
              <a:t>斗</a:t>
            </a:r>
            <a:r>
              <a:rPr dirty="0" sz="1600" spc="-5">
                <a:latin typeface="宋体"/>
                <a:cs typeface="宋体"/>
              </a:rPr>
              <a:t>者，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扣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第一</a:t>
            </a:r>
            <a:r>
              <a:rPr dirty="0" sz="1600" spc="5">
                <a:latin typeface="宋体"/>
                <a:cs typeface="宋体"/>
              </a:rPr>
              <a:t>粒</a:t>
            </a:r>
            <a:r>
              <a:rPr dirty="0" sz="1600" spc="-5">
                <a:latin typeface="宋体"/>
                <a:cs typeface="宋体"/>
              </a:rPr>
              <a:t>扣子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走好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们这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代 人</a:t>
            </a:r>
            <a:r>
              <a:rPr dirty="0" sz="1600" spc="5">
                <a:latin typeface="宋体"/>
                <a:cs typeface="宋体"/>
              </a:rPr>
              <a:t>孜</a:t>
            </a:r>
            <a:r>
              <a:rPr dirty="0" sz="1600" spc="-5">
                <a:latin typeface="宋体"/>
                <a:cs typeface="宋体"/>
              </a:rPr>
              <a:t>孜以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的长</a:t>
            </a:r>
            <a:r>
              <a:rPr dirty="0" sz="1600" spc="5">
                <a:latin typeface="宋体"/>
                <a:cs typeface="宋体"/>
              </a:rPr>
              <a:t>征</a:t>
            </a:r>
            <a:r>
              <a:rPr dirty="0" sz="1600" spc="-5">
                <a:latin typeface="宋体"/>
                <a:cs typeface="宋体"/>
              </a:rPr>
              <a:t>之路。</a:t>
            </a:r>
            <a:endParaRPr sz="1600">
              <a:latin typeface="宋体"/>
              <a:cs typeface="宋体"/>
            </a:endParaRPr>
          </a:p>
          <a:p>
            <a:pPr marL="292735">
              <a:lnSpc>
                <a:spcPct val="100000"/>
              </a:lnSpc>
              <a:spcBef>
                <a:spcPts val="1080"/>
              </a:spcBef>
            </a:pPr>
            <a:r>
              <a:rPr b="1" dirty="0" sz="1600" spc="-5">
                <a:latin typeface="宋体"/>
                <a:cs typeface="宋体"/>
              </a:rPr>
              <a:t>积极逬</a:t>
            </a:r>
            <a:r>
              <a:rPr b="1" dirty="0" sz="1600" spc="-15">
                <a:latin typeface="宋体"/>
                <a:cs typeface="宋体"/>
              </a:rPr>
              <a:t>取</a:t>
            </a:r>
            <a:r>
              <a:rPr b="1" dirty="0" sz="1600" spc="-5">
                <a:latin typeface="宋体"/>
                <a:cs typeface="宋体"/>
              </a:rPr>
              <a:t>，乐于奉献'我们以</a:t>
            </a:r>
            <a:r>
              <a:rPr b="1" dirty="0" sz="1600" spc="-15">
                <a:latin typeface="宋体"/>
                <a:cs typeface="宋体"/>
              </a:rPr>
              <a:t>劳</a:t>
            </a:r>
            <a:r>
              <a:rPr b="1" dirty="0" sz="1600" spc="-5">
                <a:latin typeface="宋体"/>
                <a:cs typeface="宋体"/>
              </a:rPr>
              <a:t>动坚持全面发</a:t>
            </a:r>
            <a:r>
              <a:rPr b="1" dirty="0" sz="1600" spc="-15">
                <a:latin typeface="宋体"/>
                <a:cs typeface="宋体"/>
              </a:rPr>
              <a:t>展。</a:t>
            </a:r>
            <a:endParaRPr sz="1600">
              <a:latin typeface="宋体"/>
              <a:cs typeface="宋体"/>
            </a:endParaRPr>
          </a:p>
          <a:p>
            <a:pPr indent="280035" marL="12700" marR="9779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诚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帕斯</a:t>
            </a:r>
            <a:r>
              <a:rPr dirty="0" sz="1600" spc="5">
                <a:latin typeface="宋体"/>
                <a:cs typeface="宋体"/>
              </a:rPr>
              <a:t>卡</a:t>
            </a:r>
            <a:r>
              <a:rPr dirty="0" sz="1600" spc="-5">
                <a:latin typeface="宋体"/>
                <a:cs typeface="宋体"/>
              </a:rPr>
              <a:t>尔所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100">
                <a:latin typeface="宋体"/>
                <a:cs typeface="宋体"/>
              </a:rPr>
              <a:t>："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一棵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思考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芦</a:t>
            </a:r>
            <a:r>
              <a:rPr dirty="0" sz="1600" spc="5">
                <a:latin typeface="宋体"/>
                <a:cs typeface="宋体"/>
              </a:rPr>
              <a:t>苇</a:t>
            </a:r>
            <a:r>
              <a:rPr dirty="0" sz="1600" spc="-185">
                <a:latin typeface="宋体"/>
                <a:cs typeface="宋体"/>
              </a:rPr>
              <a:t>。”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科</a:t>
            </a:r>
            <a:r>
              <a:rPr dirty="0" sz="1600" spc="-5">
                <a:latin typeface="宋体"/>
                <a:cs typeface="宋体"/>
              </a:rPr>
              <a:t>学技</a:t>
            </a:r>
            <a:r>
              <a:rPr dirty="0" sz="1600" spc="5">
                <a:latin typeface="宋体"/>
                <a:cs typeface="宋体"/>
              </a:rPr>
              <a:t>术</a:t>
            </a:r>
            <a:r>
              <a:rPr dirty="0" sz="1600" spc="-5">
                <a:latin typeface="宋体"/>
                <a:cs typeface="宋体"/>
              </a:rPr>
              <a:t>高速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展 的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天，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些人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运用</a:t>
            </a:r>
            <a:r>
              <a:rPr dirty="0" sz="1600" spc="5">
                <a:latin typeface="宋体"/>
                <a:cs typeface="宋体"/>
              </a:rPr>
              <a:t>科</a:t>
            </a:r>
            <a:r>
              <a:rPr dirty="0" sz="1600" spc="-5">
                <a:latin typeface="宋体"/>
                <a:cs typeface="宋体"/>
              </a:rPr>
              <a:t>技的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同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也逐</a:t>
            </a:r>
            <a:r>
              <a:rPr dirty="0" sz="1600" spc="5">
                <a:latin typeface="宋体"/>
                <a:cs typeface="宋体"/>
              </a:rPr>
              <a:t>渐</a:t>
            </a:r>
            <a:r>
              <a:rPr dirty="0" sz="1600" spc="-5">
                <a:latin typeface="宋体"/>
                <a:cs typeface="宋体"/>
              </a:rPr>
              <a:t>丧失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作为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的本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，在</a:t>
            </a:r>
            <a:r>
              <a:rPr dirty="0" sz="1600" spc="5">
                <a:latin typeface="宋体"/>
                <a:cs typeface="宋体"/>
              </a:rPr>
              <a:t>碌</a:t>
            </a:r>
            <a:r>
              <a:rPr dirty="0" sz="1600" spc="-5">
                <a:latin typeface="宋体"/>
                <a:cs typeface="宋体"/>
              </a:rPr>
              <a:t>碌 无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中失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值。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而言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，坚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投身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劳动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奋斗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在实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践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造 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精彩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-39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君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见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潘</a:t>
            </a:r>
            <a:r>
              <a:rPr dirty="0" sz="1600" spc="5">
                <a:latin typeface="宋体"/>
                <a:cs typeface="宋体"/>
              </a:rPr>
              <a:t>建</a:t>
            </a:r>
            <a:r>
              <a:rPr dirty="0" sz="1600" spc="-5">
                <a:latin typeface="宋体"/>
                <a:cs typeface="宋体"/>
              </a:rPr>
              <a:t>伟在</a:t>
            </a:r>
            <a:r>
              <a:rPr dirty="0" sz="1600" spc="5">
                <a:latin typeface="宋体"/>
                <a:cs typeface="宋体"/>
              </a:rPr>
              <a:t>劳</a:t>
            </a:r>
            <a:r>
              <a:rPr dirty="0" sz="1600" spc="-5">
                <a:latin typeface="宋体"/>
                <a:cs typeface="宋体"/>
              </a:rPr>
              <a:t>动中</a:t>
            </a:r>
            <a:r>
              <a:rPr dirty="0" sz="1600" spc="-380">
                <a:latin typeface="宋体"/>
                <a:cs typeface="宋体"/>
              </a:rPr>
              <a:t>让</a:t>
            </a:r>
            <a:r>
              <a:rPr dirty="0" sz="1600" spc="-20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墨</a:t>
            </a:r>
            <a:r>
              <a:rPr dirty="0" sz="1600" spc="-5">
                <a:latin typeface="宋体"/>
                <a:cs typeface="宋体"/>
              </a:rPr>
              <a:t>子号</a:t>
            </a:r>
            <a:r>
              <a:rPr dirty="0" sz="1600" spc="-38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量</a:t>
            </a:r>
            <a:r>
              <a:rPr dirty="0" sz="1600" spc="5">
                <a:latin typeface="宋体"/>
                <a:cs typeface="宋体"/>
              </a:rPr>
              <a:t>子</a:t>
            </a:r>
            <a:r>
              <a:rPr dirty="0" sz="1600" spc="-5">
                <a:latin typeface="宋体"/>
                <a:cs typeface="宋体"/>
              </a:rPr>
              <a:t>卫星</a:t>
            </a:r>
            <a:r>
              <a:rPr dirty="0" sz="1600" spc="5">
                <a:latin typeface="宋体"/>
                <a:cs typeface="宋体"/>
              </a:rPr>
              <a:t>举</a:t>
            </a:r>
            <a:r>
              <a:rPr dirty="0" sz="1600" spc="-5">
                <a:latin typeface="宋体"/>
                <a:cs typeface="宋体"/>
              </a:rPr>
              <a:t>世瞩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5">
                <a:latin typeface="宋体"/>
                <a:cs typeface="宋体"/>
              </a:rPr>
              <a:t>； </a:t>
            </a:r>
            <a:r>
              <a:rPr dirty="0" sz="1600" spc="-5">
                <a:latin typeface="宋体"/>
                <a:cs typeface="宋体"/>
              </a:rPr>
              <a:t>君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见，</a:t>
            </a:r>
            <a:r>
              <a:rPr dirty="0" sz="1600" spc="5">
                <a:latin typeface="宋体"/>
                <a:cs typeface="宋体"/>
              </a:rPr>
              <a:t>哈</a:t>
            </a:r>
            <a:r>
              <a:rPr dirty="0" sz="1600" spc="-5">
                <a:latin typeface="宋体"/>
                <a:cs typeface="宋体"/>
              </a:rPr>
              <a:t>工大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子在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中研</a:t>
            </a:r>
            <a:r>
              <a:rPr dirty="0" sz="1600" spc="5">
                <a:latin typeface="宋体"/>
                <a:cs typeface="宋体"/>
              </a:rPr>
              <a:t>制</a:t>
            </a:r>
            <a:r>
              <a:rPr dirty="0" sz="1600" spc="-5">
                <a:latin typeface="宋体"/>
                <a:cs typeface="宋体"/>
              </a:rPr>
              <a:t>“龙</a:t>
            </a:r>
            <a:r>
              <a:rPr dirty="0" sz="1600" spc="5">
                <a:latin typeface="宋体"/>
                <a:cs typeface="宋体"/>
              </a:rPr>
              <a:t>江</a:t>
            </a:r>
            <a:r>
              <a:rPr dirty="0" sz="1600" spc="-5">
                <a:latin typeface="宋体"/>
                <a:cs typeface="宋体"/>
              </a:rPr>
              <a:t>二号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小</a:t>
            </a:r>
            <a:r>
              <a:rPr dirty="0" sz="1600" spc="5">
                <a:latin typeface="宋体"/>
                <a:cs typeface="宋体"/>
              </a:rPr>
              <a:t>卫</a:t>
            </a:r>
            <a:r>
              <a:rPr dirty="0" sz="1600" spc="-5">
                <a:latin typeface="宋体"/>
                <a:cs typeface="宋体"/>
              </a:rPr>
              <a:t>星实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想。 身</a:t>
            </a:r>
            <a:r>
              <a:rPr dirty="0" sz="1600" spc="5">
                <a:latin typeface="宋体"/>
                <a:cs typeface="宋体"/>
              </a:rPr>
              <a:t>处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5">
                <a:latin typeface="宋体"/>
                <a:cs typeface="宋体"/>
              </a:rPr>
              <a:t>经</a:t>
            </a:r>
            <a:r>
              <a:rPr dirty="0" sz="1600" spc="-5">
                <a:latin typeface="宋体"/>
                <a:cs typeface="宋体"/>
              </a:rPr>
              <a:t>济蓬</a:t>
            </a:r>
            <a:r>
              <a:rPr dirty="0" sz="1600" spc="5">
                <a:latin typeface="宋体"/>
                <a:cs typeface="宋体"/>
              </a:rPr>
              <a:t>勃</a:t>
            </a:r>
            <a:r>
              <a:rPr dirty="0" sz="1600" spc="-5">
                <a:latin typeface="宋体"/>
                <a:cs typeface="宋体"/>
              </a:rPr>
              <a:t>发展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时代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应以</a:t>
            </a:r>
            <a:r>
              <a:rPr dirty="0" sz="1600" spc="5">
                <a:latin typeface="宋体"/>
                <a:cs typeface="宋体"/>
              </a:rPr>
              <a:t>劳</a:t>
            </a:r>
            <a:r>
              <a:rPr dirty="0" sz="1600" spc="-5">
                <a:latin typeface="宋体"/>
                <a:cs typeface="宋体"/>
              </a:rPr>
              <a:t>动完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自我，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提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动手能 力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实现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面发</a:t>
            </a:r>
            <a:r>
              <a:rPr dirty="0" sz="1600" spc="5">
                <a:latin typeface="宋体"/>
                <a:cs typeface="宋体"/>
              </a:rPr>
              <a:t>展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292735">
              <a:lnSpc>
                <a:spcPct val="100000"/>
              </a:lnSpc>
              <a:spcBef>
                <a:spcPts val="1080"/>
              </a:spcBef>
            </a:pPr>
            <a:r>
              <a:rPr b="1" dirty="0" sz="1600" spc="-5">
                <a:latin typeface="宋体"/>
                <a:cs typeface="宋体"/>
              </a:rPr>
              <a:t>尊重劳</a:t>
            </a:r>
            <a:r>
              <a:rPr b="1" dirty="0" sz="1600" spc="-15">
                <a:latin typeface="宋体"/>
                <a:cs typeface="宋体"/>
              </a:rPr>
              <a:t>动</a:t>
            </a:r>
            <a:r>
              <a:rPr b="1" dirty="0" sz="1600" spc="-5">
                <a:latin typeface="宋体"/>
                <a:cs typeface="宋体"/>
              </a:rPr>
              <a:t>，充盈人生，</a:t>
            </a:r>
            <a:r>
              <a:rPr b="1" dirty="0" sz="1600" spc="-15">
                <a:latin typeface="宋体"/>
                <a:cs typeface="宋体"/>
              </a:rPr>
              <a:t>我</a:t>
            </a:r>
            <a:r>
              <a:rPr b="1" dirty="0" sz="1600" spc="-5">
                <a:latin typeface="宋体"/>
                <a:cs typeface="宋体"/>
              </a:rPr>
              <a:t>以劳动书写无</a:t>
            </a:r>
            <a:r>
              <a:rPr b="1" dirty="0" sz="1600" spc="-15">
                <a:latin typeface="宋体"/>
                <a:cs typeface="宋体"/>
              </a:rPr>
              <a:t>悔</a:t>
            </a:r>
            <a:r>
              <a:rPr b="1" dirty="0" sz="1600" spc="-5">
                <a:latin typeface="宋体"/>
                <a:cs typeface="宋体"/>
              </a:rPr>
              <a:t>青春</a:t>
            </a:r>
            <a:r>
              <a:rPr b="1" dirty="0" sz="1600" spc="-1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280035" marL="12700" marR="200025">
              <a:lnSpc>
                <a:spcPct val="156300"/>
              </a:lnSpc>
            </a:pP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天下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事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必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于细</a:t>
            </a:r>
            <a:r>
              <a:rPr dirty="0" sz="1600" spc="-140">
                <a:latin typeface="宋体"/>
                <a:cs typeface="宋体"/>
              </a:rPr>
              <a:t>。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古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之得失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必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细微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处</a:t>
            </a:r>
            <a:r>
              <a:rPr dirty="0" sz="1600" spc="-14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面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为人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服 </a:t>
            </a:r>
            <a:r>
              <a:rPr dirty="0" sz="1600" spc="-5">
                <a:latin typeface="宋体"/>
                <a:cs typeface="宋体"/>
              </a:rPr>
              <a:t>务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劳动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更应</a:t>
            </a:r>
            <a:r>
              <a:rPr dirty="0" sz="1600" spc="5">
                <a:latin typeface="宋体"/>
                <a:cs typeface="宋体"/>
              </a:rPr>
              <a:t>报</a:t>
            </a:r>
            <a:r>
              <a:rPr dirty="0" sz="1600" spc="-5">
                <a:latin typeface="宋体"/>
                <a:cs typeface="宋体"/>
              </a:rPr>
              <a:t>以敬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事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上，从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爱心冰</a:t>
            </a:r>
            <a:r>
              <a:rPr dirty="0" sz="1600" spc="5">
                <a:latin typeface="宋体"/>
                <a:cs typeface="宋体"/>
              </a:rPr>
              <a:t>箱</a:t>
            </a:r>
            <a:r>
              <a:rPr dirty="0" sz="1600" spc="-5">
                <a:latin typeface="宋体"/>
                <a:cs typeface="宋体"/>
              </a:rPr>
              <a:t>”彰</a:t>
            </a:r>
            <a:r>
              <a:rPr dirty="0" sz="1600" spc="5">
                <a:latin typeface="宋体"/>
                <a:cs typeface="宋体"/>
              </a:rPr>
              <a:t>显</a:t>
            </a:r>
            <a:r>
              <a:rPr dirty="0" sz="1600" spc="-5">
                <a:latin typeface="宋体"/>
                <a:cs typeface="宋体"/>
              </a:rPr>
              <a:t>共情之 光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对外</a:t>
            </a:r>
            <a:r>
              <a:rPr dirty="0" sz="1600" spc="5">
                <a:latin typeface="宋体"/>
                <a:cs typeface="宋体"/>
              </a:rPr>
              <a:t>卖</a:t>
            </a:r>
            <a:r>
              <a:rPr dirty="0" sz="1600" spc="-5">
                <a:latin typeface="宋体"/>
                <a:cs typeface="宋体"/>
              </a:rPr>
              <a:t>小哥</a:t>
            </a:r>
            <a:r>
              <a:rPr dirty="0" sz="1600" spc="5">
                <a:latin typeface="宋体"/>
                <a:cs typeface="宋体"/>
              </a:rPr>
              <a:t>报</a:t>
            </a:r>
            <a:r>
              <a:rPr dirty="0" sz="1600" spc="-5">
                <a:latin typeface="宋体"/>
                <a:cs typeface="宋体"/>
              </a:rPr>
              <a:t>以感</a:t>
            </a:r>
            <a:r>
              <a:rPr dirty="0" sz="1600" spc="5">
                <a:latin typeface="宋体"/>
                <a:cs typeface="宋体"/>
              </a:rPr>
              <a:t>谢</a:t>
            </a:r>
            <a:r>
              <a:rPr dirty="0" sz="1600" spc="-5">
                <a:latin typeface="宋体"/>
                <a:cs typeface="宋体"/>
              </a:rPr>
              <a:t>，无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体现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劳动</a:t>
            </a:r>
            <a:r>
              <a:rPr dirty="0" sz="1600" spc="5">
                <a:latin typeface="宋体"/>
                <a:cs typeface="宋体"/>
              </a:rPr>
              <a:t>奉</a:t>
            </a:r>
            <a:r>
              <a:rPr dirty="0" sz="1600" spc="-5">
                <a:latin typeface="宋体"/>
                <a:cs typeface="宋体"/>
              </a:rPr>
              <a:t>献的</a:t>
            </a:r>
            <a:r>
              <a:rPr dirty="0" sz="1600" spc="5">
                <a:latin typeface="宋体"/>
                <a:cs typeface="宋体"/>
              </a:rPr>
              <a:t>尊</a:t>
            </a:r>
            <a:r>
              <a:rPr dirty="0" sz="1600" spc="-5">
                <a:latin typeface="宋体"/>
                <a:cs typeface="宋体"/>
              </a:rPr>
              <a:t>重。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赞 </a:t>
            </a:r>
            <a:r>
              <a:rPr dirty="0" sz="1600" spc="-5">
                <a:latin typeface="宋体"/>
                <a:cs typeface="宋体"/>
              </a:rPr>
              <a:t>颂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希望让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类远</a:t>
            </a:r>
            <a:r>
              <a:rPr dirty="0" sz="1600" spc="5">
                <a:latin typeface="宋体"/>
                <a:cs typeface="宋体"/>
              </a:rPr>
              <a:t>离</a:t>
            </a:r>
            <a:r>
              <a:rPr dirty="0" sz="1600" spc="-5">
                <a:latin typeface="宋体"/>
                <a:cs typeface="宋体"/>
              </a:rPr>
              <a:t>饥</a:t>
            </a:r>
            <a:r>
              <a:rPr dirty="0" sz="1600" spc="5">
                <a:latin typeface="宋体"/>
                <a:cs typeface="宋体"/>
              </a:rPr>
              <a:t>饿</a:t>
            </a:r>
            <a:r>
              <a:rPr dirty="0" sz="1600" spc="-5">
                <a:latin typeface="宋体"/>
                <a:cs typeface="宋体"/>
              </a:rPr>
              <a:t>“的</a:t>
            </a:r>
            <a:r>
              <a:rPr dirty="0" sz="1600" spc="5">
                <a:latin typeface="宋体"/>
                <a:cs typeface="宋体"/>
              </a:rPr>
              <a:t>袁</a:t>
            </a:r>
            <a:r>
              <a:rPr dirty="0" sz="1600" spc="-5">
                <a:latin typeface="宋体"/>
                <a:cs typeface="宋体"/>
              </a:rPr>
              <a:t>隆平</a:t>
            </a:r>
            <a:r>
              <a:rPr dirty="0" sz="1600">
                <a:latin typeface="宋体"/>
                <a:cs typeface="宋体"/>
              </a:rPr>
              <a:t>,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敬佩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汗水</a:t>
            </a:r>
            <a:r>
              <a:rPr dirty="0" sz="1600" spc="5">
                <a:latin typeface="宋体"/>
                <a:cs typeface="宋体"/>
              </a:rPr>
              <a:t>洒</a:t>
            </a:r>
            <a:r>
              <a:rPr dirty="0" sz="1600" spc="-5">
                <a:latin typeface="宋体"/>
                <a:cs typeface="宋体"/>
              </a:rPr>
              <a:t>落在</a:t>
            </a:r>
            <a:r>
              <a:rPr dirty="0" sz="1600" spc="5">
                <a:latin typeface="宋体"/>
                <a:cs typeface="宋体"/>
              </a:rPr>
              <a:t>山</a:t>
            </a:r>
            <a:r>
              <a:rPr dirty="0" sz="1600" spc="-5">
                <a:latin typeface="宋体"/>
                <a:cs typeface="宋体"/>
              </a:rPr>
              <a:t>间邮</a:t>
            </a:r>
            <a:r>
              <a:rPr dirty="0" sz="1600" spc="5">
                <a:latin typeface="宋体"/>
                <a:cs typeface="宋体"/>
              </a:rPr>
              <a:t>路</a:t>
            </a:r>
            <a:r>
              <a:rPr dirty="0" sz="1600" spc="-5">
                <a:latin typeface="宋体"/>
                <a:cs typeface="宋体"/>
              </a:rPr>
              <a:t>上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王</a:t>
            </a:r>
            <a:r>
              <a:rPr dirty="0" sz="1600" spc="-5">
                <a:latin typeface="宋体"/>
                <a:cs typeface="宋体"/>
              </a:rPr>
              <a:t>顺友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其实</a:t>
            </a:r>
            <a:r>
              <a:rPr dirty="0" sz="1600" spc="5">
                <a:latin typeface="宋体"/>
                <a:cs typeface="宋体"/>
              </a:rPr>
              <a:t>都</a:t>
            </a:r>
            <a:r>
              <a:rPr dirty="0" sz="1600" spc="-5">
                <a:latin typeface="宋体"/>
                <a:cs typeface="宋体"/>
              </a:rPr>
              <a:t>是在向</a:t>
            </a:r>
            <a:r>
              <a:rPr dirty="0" sz="1600" spc="5">
                <a:latin typeface="宋体"/>
                <a:cs typeface="宋体"/>
              </a:rPr>
              <a:t>往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种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丰盈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让劳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精神</a:t>
            </a:r>
            <a:r>
              <a:rPr dirty="0" sz="1600" spc="5">
                <a:latin typeface="宋体"/>
                <a:cs typeface="宋体"/>
              </a:rPr>
              <a:t>蔚</a:t>
            </a:r>
            <a:r>
              <a:rPr dirty="0" sz="1600" spc="-5">
                <a:latin typeface="宋体"/>
                <a:cs typeface="宋体"/>
              </a:rPr>
              <a:t>然成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-5">
                <a:latin typeface="宋体"/>
                <a:cs typeface="宋体"/>
              </a:rPr>
              <a:t>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每一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青年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生的</a:t>
            </a:r>
            <a:r>
              <a:rPr dirty="0" sz="1600" spc="5">
                <a:latin typeface="宋体"/>
                <a:cs typeface="宋体"/>
              </a:rPr>
              <a:t>涓</a:t>
            </a:r>
            <a:r>
              <a:rPr dirty="0" sz="1600" spc="-5">
                <a:latin typeface="宋体"/>
                <a:cs typeface="宋体"/>
              </a:rPr>
              <a:t>涓细</a:t>
            </a:r>
            <a:r>
              <a:rPr dirty="0" sz="1600" spc="5">
                <a:latin typeface="宋体"/>
                <a:cs typeface="宋体"/>
              </a:rPr>
              <a:t>流</a:t>
            </a:r>
            <a:r>
              <a:rPr dirty="0" sz="1600" spc="-5">
                <a:latin typeface="宋体"/>
                <a:cs typeface="宋体"/>
              </a:rPr>
              <a:t>汇入</a:t>
            </a:r>
            <a:r>
              <a:rPr dirty="0" sz="1600" spc="5">
                <a:latin typeface="宋体"/>
                <a:cs typeface="宋体"/>
              </a:rPr>
              <a:t>社</a:t>
            </a:r>
            <a:r>
              <a:rPr dirty="0" sz="1600" spc="-5">
                <a:latin typeface="宋体"/>
                <a:cs typeface="宋体"/>
              </a:rPr>
              <a:t>会进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的汪</a:t>
            </a:r>
            <a:r>
              <a:rPr dirty="0" sz="1600" spc="5">
                <a:latin typeface="宋体"/>
                <a:cs typeface="宋体"/>
              </a:rPr>
              <a:t>洋</a:t>
            </a:r>
            <a:r>
              <a:rPr dirty="0" sz="1600" spc="-5">
                <a:latin typeface="宋体"/>
                <a:cs typeface="宋体"/>
              </a:rPr>
              <a:t>大海</a:t>
            </a:r>
            <a:r>
              <a:rPr dirty="0" sz="1600" spc="-740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章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结构清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14</a:t>
            </a:fld>
          </a:p>
        </p:txBody>
      </p:sp>
      <p:sp>
        <p:nvSpPr>
          <p:cNvPr id="1048623" name="object 2"/>
          <p:cNvSpPr txBox="1"/>
          <p:nvPr/>
        </p:nvSpPr>
        <p:spPr>
          <a:xfrm>
            <a:off x="444500" y="493268"/>
            <a:ext cx="6830059" cy="862838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-280670" marL="494030" marR="9779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晰</a:t>
            </a:r>
            <a:r>
              <a:rPr dirty="0" sz="1600" spc="-58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证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严密</a:t>
            </a:r>
            <a:r>
              <a:rPr dirty="0" sz="1600" spc="-580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三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个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分论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围绕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中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心论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展开</a:t>
            </a:r>
            <a:r>
              <a:rPr dirty="0" sz="1600" spc="-58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句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整齐</a:t>
            </a:r>
            <a:r>
              <a:rPr dirty="0" sz="1600" spc="-58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结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构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清晰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明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了</a:t>
            </a:r>
            <a:r>
              <a:rPr dirty="0" sz="1600" spc="-800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） </a:t>
            </a:r>
            <a:r>
              <a:rPr dirty="0" sz="1600" spc="-5">
                <a:latin typeface="宋体"/>
                <a:cs typeface="宋体"/>
              </a:rPr>
              <a:t>复</a:t>
            </a:r>
            <a:r>
              <a:rPr dirty="0" sz="1600" spc="5">
                <a:latin typeface="宋体"/>
                <a:cs typeface="宋体"/>
              </a:rPr>
              <a:t>兴</a:t>
            </a:r>
            <a:r>
              <a:rPr dirty="0" sz="1600" spc="-5">
                <a:latin typeface="宋体"/>
                <a:cs typeface="宋体"/>
              </a:rPr>
              <a:t>中学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同学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，今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复兴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责不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他人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全在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少年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为</a:t>
            </a:r>
            <a:endParaRPr sz="1600">
              <a:latin typeface="宋体"/>
              <a:cs typeface="宋体"/>
            </a:endParaRPr>
          </a:p>
          <a:p>
            <a:pPr marL="213360" marR="20764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实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中华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族伟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复兴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梦</a:t>
            </a:r>
            <a:r>
              <a:rPr dirty="0" sz="1600" spc="-5">
                <a:latin typeface="宋体"/>
                <a:cs typeface="宋体"/>
              </a:rPr>
              <a:t>,</a:t>
            </a:r>
            <a:r>
              <a:rPr dirty="0" sz="1600" spc="-5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春之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年更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让劳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成为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春之 底</a:t>
            </a:r>
            <a:r>
              <a:rPr dirty="0" sz="1600" spc="5">
                <a:latin typeface="宋体"/>
                <a:cs typeface="宋体"/>
              </a:rPr>
              <a:t>色</a:t>
            </a:r>
            <a:r>
              <a:rPr dirty="0" sz="1600" spc="-5">
                <a:latin typeface="宋体"/>
                <a:cs typeface="宋体"/>
              </a:rPr>
              <a:t>，奉</a:t>
            </a:r>
            <a:r>
              <a:rPr dirty="0" sz="1600" spc="5">
                <a:latin typeface="宋体"/>
                <a:cs typeface="宋体"/>
              </a:rPr>
              <a:t>献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家园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章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结尾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以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演讲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者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的身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份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对广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大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青少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年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发</a:t>
            </a:r>
            <a:r>
              <a:rPr dirty="0" sz="1600" spc="-95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出</a:t>
            </a:r>
            <a:endParaRPr sz="1600">
              <a:latin typeface="宋体"/>
              <a:cs typeface="宋体"/>
            </a:endParaRPr>
          </a:p>
          <a:p>
            <a:pPr indent="-280670" marL="494030" marR="5080">
              <a:lnSpc>
                <a:spcPts val="3000"/>
              </a:lnSpc>
              <a:spcBef>
                <a:spcPts val="280"/>
              </a:spcBef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呼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吁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号召</a:t>
            </a:r>
            <a:r>
              <a:rPr dirty="0" sz="1600" spc="-27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以</a:t>
            </a:r>
            <a:r>
              <a:rPr dirty="0" sz="1600" spc="-15">
                <a:solidFill>
                  <a:srgbClr val="6F2F9F"/>
                </a:solidFill>
                <a:latin typeface="宋体"/>
                <a:cs typeface="宋体"/>
              </a:rPr>
              <a:t>"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让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劳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动成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青春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之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底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色</a:t>
            </a:r>
            <a:r>
              <a:rPr dirty="0" sz="1600" spc="-15">
                <a:solidFill>
                  <a:srgbClr val="6F2F9F"/>
                </a:solidFill>
                <a:latin typeface="宋体"/>
                <a:cs typeface="宋体"/>
              </a:rPr>
              <a:t>"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照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应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标题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开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头</a:t>
            </a:r>
            <a:r>
              <a:rPr dirty="0" sz="1600" spc="-27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再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次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点明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中</a:t>
            </a:r>
            <a:r>
              <a:rPr dirty="0" sz="1600" spc="-150">
                <a:solidFill>
                  <a:srgbClr val="6F2F9F"/>
                </a:solidFill>
                <a:latin typeface="宋体"/>
                <a:cs typeface="宋体"/>
              </a:rPr>
              <a:t>心</a:t>
            </a:r>
            <a:r>
              <a:rPr dirty="0" sz="1650" i="1" spc="-6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）  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此结</a:t>
            </a:r>
            <a:r>
              <a:rPr dirty="0" sz="1600" spc="5">
                <a:latin typeface="宋体"/>
                <a:cs typeface="宋体"/>
              </a:rPr>
              <a:t>束</a:t>
            </a:r>
            <a:r>
              <a:rPr dirty="0" sz="1600" spc="-5">
                <a:latin typeface="宋体"/>
                <a:cs typeface="宋体"/>
              </a:rPr>
              <a:t>，谢</a:t>
            </a:r>
            <a:r>
              <a:rPr dirty="0" sz="1600" spc="5">
                <a:latin typeface="宋体"/>
                <a:cs typeface="宋体"/>
              </a:rPr>
              <a:t>谢</a:t>
            </a:r>
            <a:r>
              <a:rPr dirty="0" sz="1600" spc="-5">
                <a:latin typeface="宋体"/>
                <a:cs typeface="宋体"/>
              </a:rPr>
              <a:t>大家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algn="ctr" indent="-635" marL="2745105" marR="2451100">
              <a:lnSpc>
                <a:spcPct val="156200"/>
              </a:lnSpc>
              <a:tabLst>
                <a:tab algn="l" pos="3761104"/>
              </a:tabLst>
            </a:pPr>
            <a:r>
              <a:rPr dirty="0" sz="1600" spc="-5">
                <a:latin typeface="宋体"/>
                <a:cs typeface="宋体"/>
              </a:rPr>
              <a:t>留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正版</a:t>
            </a:r>
            <a:r>
              <a:rPr dirty="0" sz="1600" spc="5">
                <a:latin typeface="宋体"/>
                <a:cs typeface="宋体"/>
              </a:rPr>
              <a:t>守</a:t>
            </a:r>
            <a:r>
              <a:rPr dirty="0" sz="1600" spc="-5">
                <a:latin typeface="宋体"/>
                <a:cs typeface="宋体"/>
              </a:rPr>
              <a:t>乾坤 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三</a:t>
            </a:r>
            <a:r>
              <a:rPr dirty="0" sz="1600" spc="-5">
                <a:latin typeface="宋体"/>
                <a:cs typeface="宋体"/>
              </a:rPr>
              <a:t>考生</a:t>
            </a:r>
            <a:r>
              <a:rPr dirty="0" sz="1600">
                <a:latin typeface="宋体"/>
                <a:cs typeface="宋体"/>
              </a:rPr>
              <a:t>	</a:t>
            </a:r>
            <a:r>
              <a:rPr dirty="0" sz="1600" spc="-5">
                <a:latin typeface="宋体"/>
                <a:cs typeface="宋体"/>
              </a:rPr>
              <a:t>胡</a:t>
            </a:r>
            <a:r>
              <a:rPr dirty="0" sz="1600" spc="5">
                <a:latin typeface="宋体"/>
                <a:cs typeface="宋体"/>
              </a:rPr>
              <a:t>悦</a:t>
            </a:r>
            <a:r>
              <a:rPr dirty="0" sz="1600" spc="-5">
                <a:latin typeface="宋体"/>
                <a:cs typeface="宋体"/>
              </a:rPr>
              <a:t>圆</a:t>
            </a:r>
            <a:endParaRPr sz="1600">
              <a:latin typeface="宋体"/>
              <a:cs typeface="宋体"/>
            </a:endParaRPr>
          </a:p>
          <a:p>
            <a:pPr algn="ctr" marR="5883275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各</a:t>
            </a:r>
            <a:r>
              <a:rPr dirty="0" sz="1600" spc="5">
                <a:latin typeface="宋体"/>
                <a:cs typeface="宋体"/>
              </a:rPr>
              <a:t>位</a:t>
            </a:r>
            <a:r>
              <a:rPr dirty="0" sz="1600" spc="-5">
                <a:latin typeface="宋体"/>
                <a:cs typeface="宋体"/>
              </a:rPr>
              <a:t>同学: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好！</a:t>
            </a:r>
            <a:endParaRPr sz="1600">
              <a:latin typeface="宋体"/>
              <a:cs typeface="宋体"/>
            </a:endParaRPr>
          </a:p>
          <a:p>
            <a:pPr indent="406400" marL="12700" marR="104139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今</a:t>
            </a:r>
            <a:r>
              <a:rPr dirty="0" sz="1600" spc="5">
                <a:latin typeface="宋体"/>
                <a:cs typeface="宋体"/>
              </a:rPr>
              <a:t>天</a:t>
            </a:r>
            <a:r>
              <a:rPr dirty="0" sz="1600" spc="-5">
                <a:latin typeface="宋体"/>
                <a:cs typeface="宋体"/>
              </a:rPr>
              <a:t>我演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的题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160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“留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正版</a:t>
            </a:r>
            <a:r>
              <a:rPr dirty="0" sz="1600" spc="5">
                <a:latin typeface="宋体"/>
                <a:cs typeface="宋体"/>
              </a:rPr>
              <a:t>守</a:t>
            </a:r>
            <a:r>
              <a:rPr dirty="0" sz="1600" spc="-5">
                <a:latin typeface="宋体"/>
                <a:cs typeface="宋体"/>
              </a:rPr>
              <a:t>乾</a:t>
            </a:r>
            <a:r>
              <a:rPr dirty="0" sz="1600" spc="5">
                <a:latin typeface="宋体"/>
                <a:cs typeface="宋体"/>
              </a:rPr>
              <a:t>坤</a:t>
            </a:r>
            <a:r>
              <a:rPr dirty="0" sz="1600" spc="-150">
                <a:latin typeface="宋体"/>
                <a:cs typeface="宋体"/>
              </a:rPr>
              <a:t>”</a:t>
            </a:r>
            <a:r>
              <a:rPr dirty="0" sz="1600" spc="-1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新</a:t>
            </a:r>
            <a:r>
              <a:rPr dirty="0" sz="1600" spc="5">
                <a:latin typeface="宋体"/>
                <a:cs typeface="宋体"/>
              </a:rPr>
              <a:t>片</a:t>
            </a:r>
            <a:r>
              <a:rPr dirty="0" sz="1600" spc="-5">
                <a:latin typeface="宋体"/>
                <a:cs typeface="宋体"/>
              </a:rPr>
              <a:t>上映</a:t>
            </a:r>
            <a:r>
              <a:rPr dirty="0" sz="1600" spc="5">
                <a:latin typeface="宋体"/>
                <a:cs typeface="宋体"/>
              </a:rPr>
              <a:t>引</a:t>
            </a:r>
            <a:r>
              <a:rPr dirty="0" sz="1600" spc="-5">
                <a:latin typeface="宋体"/>
                <a:cs typeface="宋体"/>
              </a:rPr>
              <a:t>众人</a:t>
            </a:r>
            <a:r>
              <a:rPr dirty="0" sz="1600" spc="5">
                <a:latin typeface="宋体"/>
                <a:cs typeface="宋体"/>
              </a:rPr>
              <a:t>关</a:t>
            </a:r>
            <a:r>
              <a:rPr dirty="0" sz="1600" spc="-5">
                <a:latin typeface="宋体"/>
                <a:cs typeface="宋体"/>
              </a:rPr>
              <a:t>注</a:t>
            </a:r>
            <a:r>
              <a:rPr dirty="0" sz="1600" spc="-29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《流 </a:t>
            </a:r>
            <a:r>
              <a:rPr dirty="0" sz="1600" spc="-5">
                <a:latin typeface="宋体"/>
                <a:cs typeface="宋体"/>
              </a:rPr>
              <a:t>浪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球》</a:t>
            </a:r>
            <a:r>
              <a:rPr dirty="0" sz="1600" spc="5">
                <a:latin typeface="宋体"/>
                <a:cs typeface="宋体"/>
              </a:rPr>
              <a:t>口</a:t>
            </a:r>
            <a:r>
              <a:rPr dirty="0" sz="1600" spc="-5">
                <a:latin typeface="宋体"/>
                <a:cs typeface="宋体"/>
              </a:rPr>
              <a:t>碑佳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播使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忧，</a:t>
            </a:r>
            <a:r>
              <a:rPr dirty="0" sz="1600" spc="5">
                <a:latin typeface="宋体"/>
                <a:cs typeface="宋体"/>
              </a:rPr>
              <a:t>此</a:t>
            </a:r>
            <a:r>
              <a:rPr dirty="0" sz="1600" spc="-5">
                <a:latin typeface="宋体"/>
                <a:cs typeface="宋体"/>
              </a:rPr>
              <a:t>等恶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何时</a:t>
            </a:r>
            <a:r>
              <a:rPr dirty="0" sz="1600" spc="5">
                <a:latin typeface="宋体"/>
                <a:cs typeface="宋体"/>
              </a:rPr>
              <a:t>休</a:t>
            </a:r>
            <a:r>
              <a:rPr dirty="0" sz="1600" spc="-5">
                <a:latin typeface="宋体"/>
                <a:cs typeface="宋体"/>
              </a:rPr>
              <a:t>？盗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问题</a:t>
            </a:r>
            <a:r>
              <a:rPr dirty="0" sz="1600" spc="5">
                <a:latin typeface="宋体"/>
                <a:cs typeface="宋体"/>
              </a:rPr>
              <a:t>愈</a:t>
            </a:r>
            <a:r>
              <a:rPr dirty="0" sz="1600" spc="-5">
                <a:latin typeface="宋体"/>
                <a:cs typeface="宋体"/>
              </a:rPr>
              <a:t>演愈</a:t>
            </a:r>
            <a:r>
              <a:rPr dirty="0" sz="1600" spc="5">
                <a:latin typeface="宋体"/>
                <a:cs typeface="宋体"/>
              </a:rPr>
              <a:t>烈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似</a:t>
            </a:r>
            <a:r>
              <a:rPr dirty="0" sz="1600" spc="-150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“野</a:t>
            </a:r>
            <a:r>
              <a:rPr dirty="0" sz="1600" spc="5">
                <a:latin typeface="宋体"/>
                <a:cs typeface="宋体"/>
              </a:rPr>
              <a:t>火</a:t>
            </a:r>
            <a:r>
              <a:rPr dirty="0" sz="1600" spc="-5">
                <a:latin typeface="宋体"/>
                <a:cs typeface="宋体"/>
              </a:rPr>
              <a:t>烧不</a:t>
            </a:r>
            <a:r>
              <a:rPr dirty="0" sz="1600" spc="5">
                <a:latin typeface="宋体"/>
                <a:cs typeface="宋体"/>
              </a:rPr>
              <a:t>尽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春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吹又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16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之</a:t>
            </a:r>
            <a:r>
              <a:rPr dirty="0" sz="1600" spc="5">
                <a:latin typeface="宋体"/>
                <a:cs typeface="宋体"/>
              </a:rPr>
              <a:t>势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此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何处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1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又</a:t>
            </a:r>
            <a:r>
              <a:rPr dirty="0" sz="1600" spc="5">
                <a:latin typeface="宋体"/>
                <a:cs typeface="宋体"/>
              </a:rPr>
              <a:t>将</a:t>
            </a:r>
            <a:r>
              <a:rPr dirty="0" sz="1600" spc="-5">
                <a:latin typeface="宋体"/>
                <a:cs typeface="宋体"/>
              </a:rPr>
              <a:t>如何</a:t>
            </a:r>
            <a:r>
              <a:rPr dirty="0" sz="1600" spc="5">
                <a:latin typeface="宋体"/>
                <a:cs typeface="宋体"/>
              </a:rPr>
              <a:t>消</a:t>
            </a:r>
            <a:r>
              <a:rPr dirty="0" sz="1600" spc="-5">
                <a:latin typeface="宋体"/>
                <a:cs typeface="宋体"/>
              </a:rPr>
              <a:t>？且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我 一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道来。</a:t>
            </a:r>
            <a:endParaRPr sz="1600">
              <a:latin typeface="宋体"/>
              <a:cs typeface="宋体"/>
            </a:endParaRPr>
          </a:p>
          <a:p>
            <a:pPr algn="just" indent="406400" marL="12700" marR="20002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有价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逐</a:t>
            </a:r>
            <a:r>
              <a:rPr dirty="0" sz="1600" spc="5">
                <a:latin typeface="宋体"/>
                <a:cs typeface="宋体"/>
              </a:rPr>
              <a:t>利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往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常影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模糊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声</a:t>
            </a:r>
            <a:r>
              <a:rPr dirty="0" sz="1600" spc="5">
                <a:latin typeface="宋体"/>
                <a:cs typeface="宋体"/>
              </a:rPr>
              <a:t>音</a:t>
            </a:r>
            <a:r>
              <a:rPr dirty="0" sz="1600" spc="-5">
                <a:latin typeface="宋体"/>
                <a:cs typeface="宋体"/>
              </a:rPr>
              <a:t>难辨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说能</a:t>
            </a:r>
            <a:r>
              <a:rPr dirty="0" sz="1600" spc="5">
                <a:latin typeface="宋体"/>
                <a:cs typeface="宋体"/>
              </a:rPr>
              <a:t>给</a:t>
            </a:r>
            <a:r>
              <a:rPr dirty="0" sz="1600" spc="-5">
                <a:latin typeface="宋体"/>
                <a:cs typeface="宋体"/>
              </a:rPr>
              <a:t>观众带 来</a:t>
            </a:r>
            <a:r>
              <a:rPr dirty="0" sz="1600" spc="5">
                <a:latin typeface="宋体"/>
                <a:cs typeface="宋体"/>
              </a:rPr>
              <a:t>视</a:t>
            </a:r>
            <a:r>
              <a:rPr dirty="0" sz="1600" spc="-5">
                <a:latin typeface="宋体"/>
                <a:cs typeface="宋体"/>
              </a:rPr>
              <a:t>听盛</a:t>
            </a:r>
            <a:r>
              <a:rPr dirty="0" sz="1600" spc="5">
                <a:latin typeface="宋体"/>
                <a:cs typeface="宋体"/>
              </a:rPr>
              <a:t>宴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最基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的观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也难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保障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然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以其</a:t>
            </a:r>
            <a:r>
              <a:rPr dirty="0" sz="1600" spc="5">
                <a:latin typeface="宋体"/>
                <a:cs typeface="宋体"/>
              </a:rPr>
              <a:t>低</a:t>
            </a:r>
            <a:r>
              <a:rPr dirty="0" sz="1600" spc="-5">
                <a:latin typeface="宋体"/>
                <a:cs typeface="宋体"/>
              </a:rPr>
              <a:t>廉价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5">
                <a:latin typeface="宋体"/>
                <a:cs typeface="宋体"/>
              </a:rPr>
              <a:t>迅速 抢</a:t>
            </a:r>
            <a:r>
              <a:rPr dirty="0" sz="1600" spc="5">
                <a:latin typeface="宋体"/>
                <a:cs typeface="宋体"/>
              </a:rPr>
              <a:t>占</a:t>
            </a:r>
            <a:r>
              <a:rPr dirty="0" sz="1600" spc="-5">
                <a:latin typeface="宋体"/>
                <a:cs typeface="宋体"/>
              </a:rPr>
              <a:t>市场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市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需求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日渐</a:t>
            </a:r>
            <a:r>
              <a:rPr dirty="0" sz="1600" spc="5">
                <a:latin typeface="宋体"/>
                <a:cs typeface="宋体"/>
              </a:rPr>
              <a:t>扩</a:t>
            </a:r>
            <a:r>
              <a:rPr dirty="0" sz="1600" spc="-5">
                <a:latin typeface="宋体"/>
                <a:cs typeface="宋体"/>
              </a:rPr>
              <a:t>大也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过头来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驱</a:t>
            </a:r>
            <a:r>
              <a:rPr dirty="0" sz="1600" spc="5">
                <a:latin typeface="宋体"/>
                <a:cs typeface="宋体"/>
              </a:rPr>
              <a:t>使</a:t>
            </a:r>
            <a:r>
              <a:rPr dirty="0" sz="1600" spc="-5">
                <a:latin typeface="宋体"/>
                <a:cs typeface="宋体"/>
              </a:rPr>
              <a:t>不法</a:t>
            </a:r>
            <a:r>
              <a:rPr dirty="0" sz="1600" spc="5">
                <a:latin typeface="宋体"/>
                <a:cs typeface="宋体"/>
              </a:rPr>
              <a:t>商</a:t>
            </a:r>
            <a:r>
              <a:rPr dirty="0" sz="1600" spc="-5">
                <a:latin typeface="宋体"/>
                <a:cs typeface="宋体"/>
              </a:rPr>
              <a:t>贩传</a:t>
            </a:r>
            <a:r>
              <a:rPr dirty="0" sz="1600" spc="5">
                <a:latin typeface="宋体"/>
                <a:cs typeface="宋体"/>
              </a:rPr>
              <a:t>播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如此 费</a:t>
            </a:r>
            <a:r>
              <a:rPr dirty="0" sz="1600" spc="5">
                <a:latin typeface="宋体"/>
                <a:cs typeface="宋体"/>
              </a:rPr>
              <a:t>尽</a:t>
            </a:r>
            <a:r>
              <a:rPr dirty="0" sz="1600" spc="-5">
                <a:latin typeface="宋体"/>
                <a:cs typeface="宋体"/>
              </a:rPr>
              <a:t>心思</a:t>
            </a:r>
            <a:r>
              <a:rPr dirty="0" sz="1600" spc="5">
                <a:latin typeface="宋体"/>
                <a:cs typeface="宋体"/>
              </a:rPr>
              <a:t>侵</a:t>
            </a:r>
            <a:r>
              <a:rPr dirty="0" sz="1600" spc="-5">
                <a:latin typeface="宋体"/>
                <a:cs typeface="宋体"/>
              </a:rPr>
              <a:t>犯他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5">
                <a:latin typeface="宋体"/>
                <a:cs typeface="宋体"/>
              </a:rPr>
              <a:t>产</a:t>
            </a:r>
            <a:r>
              <a:rPr dirty="0" sz="1600" spc="-5">
                <a:latin typeface="宋体"/>
                <a:cs typeface="宋体"/>
              </a:rPr>
              <a:t>权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甚</a:t>
            </a:r>
            <a:r>
              <a:rPr dirty="0" sz="1600" spc="5">
                <a:latin typeface="宋体"/>
                <a:cs typeface="宋体"/>
              </a:rPr>
              <a:t>至</a:t>
            </a:r>
            <a:r>
              <a:rPr dirty="0" sz="1600" spc="-5">
                <a:latin typeface="宋体"/>
                <a:cs typeface="宋体"/>
              </a:rPr>
              <a:t>甘冒</a:t>
            </a:r>
            <a:r>
              <a:rPr dirty="0" sz="1600" spc="5">
                <a:latin typeface="宋体"/>
                <a:cs typeface="宋体"/>
              </a:rPr>
              <a:t>违</a:t>
            </a:r>
            <a:r>
              <a:rPr dirty="0" sz="1600" spc="-5">
                <a:latin typeface="宋体"/>
                <a:cs typeface="宋体"/>
              </a:rPr>
              <a:t>法风</a:t>
            </a:r>
            <a:r>
              <a:rPr dirty="0" sz="1600" spc="5">
                <a:latin typeface="宋体"/>
                <a:cs typeface="宋体"/>
              </a:rPr>
              <a:t>险</a:t>
            </a:r>
            <a:r>
              <a:rPr dirty="0" sz="1600" spc="-5">
                <a:latin typeface="宋体"/>
                <a:cs typeface="宋体"/>
              </a:rPr>
              <a:t>的行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究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根本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一  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利</a:t>
            </a:r>
            <a:r>
              <a:rPr dirty="0" sz="1600" spc="-5">
                <a:latin typeface="宋体"/>
                <a:cs typeface="宋体"/>
              </a:rPr>
              <a:t>”字</a:t>
            </a:r>
            <a:r>
              <a:rPr dirty="0" sz="1600" spc="5">
                <a:latin typeface="宋体"/>
                <a:cs typeface="宋体"/>
              </a:rPr>
              <a:t>概</a:t>
            </a:r>
            <a:r>
              <a:rPr dirty="0" sz="1600" spc="-5">
                <a:latin typeface="宋体"/>
                <a:cs typeface="宋体"/>
              </a:rPr>
              <a:t>之。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既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其缘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再论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害。</a:t>
            </a:r>
            <a:endParaRPr sz="1600">
              <a:latin typeface="宋体"/>
              <a:cs typeface="宋体"/>
            </a:endParaRPr>
          </a:p>
          <a:p>
            <a:pPr algn="just" indent="406400" marL="12700" marR="20002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驱正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秩</a:t>
            </a:r>
            <a:r>
              <a:rPr dirty="0" sz="1600" spc="5">
                <a:latin typeface="宋体"/>
                <a:cs typeface="宋体"/>
              </a:rPr>
              <a:t>序</a:t>
            </a:r>
            <a:r>
              <a:rPr dirty="0" sz="1600" spc="-5">
                <a:latin typeface="宋体"/>
                <a:cs typeface="宋体"/>
              </a:rPr>
              <a:t>难</a:t>
            </a:r>
            <a:r>
              <a:rPr dirty="0" sz="1600" spc="5">
                <a:latin typeface="宋体"/>
                <a:cs typeface="宋体"/>
              </a:rPr>
              <a:t>存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同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们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否</a:t>
            </a:r>
            <a:r>
              <a:rPr dirty="0" sz="1600" spc="-5">
                <a:latin typeface="宋体"/>
                <a:cs typeface="宋体"/>
              </a:rPr>
              <a:t>还记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分析</a:t>
            </a:r>
            <a:r>
              <a:rPr dirty="0" sz="1600" spc="-18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劣</a:t>
            </a:r>
            <a:r>
              <a:rPr dirty="0" sz="1600" spc="5">
                <a:latin typeface="宋体"/>
                <a:cs typeface="宋体"/>
              </a:rPr>
              <a:t>币</a:t>
            </a:r>
            <a:r>
              <a:rPr dirty="0" sz="1600" spc="-5">
                <a:latin typeface="宋体"/>
                <a:cs typeface="宋体"/>
              </a:rPr>
              <a:t>驱逐良 币</a:t>
            </a:r>
            <a:r>
              <a:rPr dirty="0" sz="1600" spc="-114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案</a:t>
            </a:r>
            <a:r>
              <a:rPr dirty="0" sz="1600" spc="-5">
                <a:latin typeface="宋体"/>
                <a:cs typeface="宋体"/>
              </a:rPr>
              <a:t>例？</a:t>
            </a:r>
            <a:r>
              <a:rPr dirty="0" sz="1600" spc="5">
                <a:latin typeface="宋体"/>
                <a:cs typeface="宋体"/>
              </a:rPr>
              <a:t>盗</a:t>
            </a:r>
            <a:r>
              <a:rPr dirty="0" sz="1600" spc="-5">
                <a:latin typeface="宋体"/>
                <a:cs typeface="宋体"/>
              </a:rPr>
              <a:t>版好</a:t>
            </a:r>
            <a:r>
              <a:rPr dirty="0" sz="1600" spc="-100">
                <a:latin typeface="宋体"/>
                <a:cs typeface="宋体"/>
              </a:rPr>
              <a:t>比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劣币</a:t>
            </a:r>
            <a:r>
              <a:rPr dirty="0" sz="1600" spc="-100">
                <a:latin typeface="宋体"/>
                <a:cs typeface="宋体"/>
              </a:rPr>
              <a:t>”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好</a:t>
            </a:r>
            <a:r>
              <a:rPr dirty="0" sz="1600" spc="-100">
                <a:latin typeface="宋体"/>
                <a:cs typeface="宋体"/>
              </a:rPr>
              <a:t>比</a:t>
            </a:r>
            <a:r>
              <a:rPr dirty="0" sz="1600" spc="-5">
                <a:latin typeface="宋体"/>
                <a:cs typeface="宋体"/>
              </a:rPr>
              <a:t>“良币</a:t>
            </a:r>
            <a:r>
              <a:rPr dirty="0" sz="1600" spc="-100">
                <a:latin typeface="宋体"/>
                <a:cs typeface="宋体"/>
              </a:rPr>
              <a:t>”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的售</a:t>
            </a:r>
            <a:r>
              <a:rPr dirty="0" sz="1600" spc="5">
                <a:latin typeface="宋体"/>
                <a:cs typeface="宋体"/>
              </a:rPr>
              <a:t>卖</a:t>
            </a:r>
            <a:r>
              <a:rPr dirty="0" sz="1600" spc="-5">
                <a:latin typeface="宋体"/>
                <a:cs typeface="宋体"/>
              </a:rPr>
              <a:t>使得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常 的</a:t>
            </a:r>
            <a:r>
              <a:rPr dirty="0" sz="1600" spc="5">
                <a:latin typeface="宋体"/>
                <a:cs typeface="宋体"/>
              </a:rPr>
              <a:t>市</a:t>
            </a:r>
            <a:r>
              <a:rPr dirty="0" sz="1600" spc="-5">
                <a:latin typeface="宋体"/>
                <a:cs typeface="宋体"/>
              </a:rPr>
              <a:t>场秩</a:t>
            </a:r>
            <a:r>
              <a:rPr dirty="0" sz="1600" spc="5">
                <a:latin typeface="宋体"/>
                <a:cs typeface="宋体"/>
              </a:rPr>
              <a:t>序</a:t>
            </a:r>
            <a:r>
              <a:rPr dirty="0" sz="1600" spc="-5">
                <a:latin typeface="宋体"/>
                <a:cs typeface="宋体"/>
              </a:rPr>
              <a:t>被强</a:t>
            </a:r>
            <a:r>
              <a:rPr dirty="0" sz="1600" spc="5">
                <a:latin typeface="宋体"/>
                <a:cs typeface="宋体"/>
              </a:rPr>
              <a:t>制</a:t>
            </a:r>
            <a:r>
              <a:rPr dirty="0" sz="1600" spc="-5">
                <a:latin typeface="宋体"/>
                <a:cs typeface="宋体"/>
              </a:rPr>
              <a:t>扰乱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侵</a:t>
            </a:r>
            <a:r>
              <a:rPr dirty="0" sz="1600" spc="5">
                <a:latin typeface="宋体"/>
                <a:cs typeface="宋体"/>
              </a:rPr>
              <a:t>蚀</a:t>
            </a:r>
            <a:r>
              <a:rPr dirty="0" sz="1600" spc="-5">
                <a:latin typeface="宋体"/>
                <a:cs typeface="宋体"/>
              </a:rPr>
              <a:t>着正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的生</a:t>
            </a:r>
            <a:r>
              <a:rPr dirty="0" sz="1600" spc="5">
                <a:latin typeface="宋体"/>
                <a:cs typeface="宋体"/>
              </a:rPr>
              <a:t>存</a:t>
            </a:r>
            <a:r>
              <a:rPr dirty="0" sz="1600" spc="-5">
                <a:latin typeface="宋体"/>
                <a:cs typeface="宋体"/>
              </a:rPr>
              <a:t>空间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-18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《流</a:t>
            </a:r>
            <a:r>
              <a:rPr dirty="0" sz="1600" spc="5">
                <a:latin typeface="宋体"/>
                <a:cs typeface="宋体"/>
              </a:rPr>
              <a:t>浪</a:t>
            </a:r>
            <a:r>
              <a:rPr dirty="0" sz="1600" spc="-5">
                <a:latin typeface="宋体"/>
                <a:cs typeface="宋体"/>
              </a:rPr>
              <a:t>地</a:t>
            </a:r>
            <a:r>
              <a:rPr dirty="0" sz="1600" spc="5">
                <a:latin typeface="宋体"/>
                <a:cs typeface="宋体"/>
              </a:rPr>
              <a:t>球</a:t>
            </a:r>
            <a:r>
              <a:rPr dirty="0" sz="1600" spc="-200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售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低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15</a:t>
            </a:fld>
          </a:p>
        </p:txBody>
      </p:sp>
      <p:sp>
        <p:nvSpPr>
          <p:cNvPr id="1048625" name="object 2"/>
          <p:cNvSpPr txBox="1"/>
          <p:nvPr/>
        </p:nvSpPr>
        <p:spPr>
          <a:xfrm>
            <a:off x="444500" y="493268"/>
            <a:ext cx="6737350" cy="855726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1066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至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元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售价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其几</a:t>
            </a:r>
            <a:r>
              <a:rPr dirty="0" sz="1600" spc="5">
                <a:latin typeface="宋体"/>
                <a:cs typeface="宋体"/>
              </a:rPr>
              <a:t>十</a:t>
            </a:r>
            <a:r>
              <a:rPr dirty="0" sz="1600" spc="-5">
                <a:latin typeface="宋体"/>
                <a:cs typeface="宋体"/>
              </a:rPr>
              <a:t>倍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当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对低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的诱</a:t>
            </a:r>
            <a:r>
              <a:rPr dirty="0" sz="1600" spc="5">
                <a:latin typeface="宋体"/>
                <a:cs typeface="宋体"/>
              </a:rPr>
              <a:t>惑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很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人选</a:t>
            </a:r>
            <a:r>
              <a:rPr dirty="0" sz="1600" spc="5">
                <a:latin typeface="宋体"/>
                <a:cs typeface="宋体"/>
              </a:rPr>
              <a:t>择</a:t>
            </a:r>
            <a:r>
              <a:rPr dirty="0" sz="1600" spc="-5">
                <a:latin typeface="宋体"/>
                <a:cs typeface="宋体"/>
              </a:rPr>
              <a:t>前者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可是 倘</a:t>
            </a:r>
            <a:r>
              <a:rPr dirty="0" sz="1600" spc="5">
                <a:latin typeface="宋体"/>
                <a:cs typeface="宋体"/>
              </a:rPr>
              <a:t>若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盛</a:t>
            </a:r>
            <a:r>
              <a:rPr dirty="0" sz="1600" spc="-5">
                <a:latin typeface="宋体"/>
                <a:cs typeface="宋体"/>
              </a:rPr>
              <a:t>行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赢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口碑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正版</a:t>
            </a:r>
            <a:r>
              <a:rPr dirty="0" sz="1600" spc="5">
                <a:latin typeface="宋体"/>
                <a:cs typeface="宋体"/>
              </a:rPr>
              <a:t>赢</a:t>
            </a:r>
            <a:r>
              <a:rPr dirty="0" sz="1600" spc="-5">
                <a:latin typeface="宋体"/>
                <a:cs typeface="宋体"/>
              </a:rPr>
              <a:t>不了</a:t>
            </a:r>
            <a:r>
              <a:rPr dirty="0" sz="1600" spc="5">
                <a:latin typeface="宋体"/>
                <a:cs typeface="宋体"/>
              </a:rPr>
              <a:t>票</a:t>
            </a:r>
            <a:r>
              <a:rPr dirty="0" sz="1600" spc="-5">
                <a:latin typeface="宋体"/>
                <a:cs typeface="宋体"/>
              </a:rPr>
              <a:t>房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 spc="5">
                <a:latin typeface="宋体"/>
                <a:cs typeface="宋体"/>
              </a:rPr>
              <a:t>何</a:t>
            </a:r>
            <a:r>
              <a:rPr dirty="0" sz="1600" spc="-5">
                <a:latin typeface="宋体"/>
                <a:cs typeface="宋体"/>
              </a:rPr>
              <a:t>会有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多的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电影</a:t>
            </a:r>
            <a:r>
              <a:rPr dirty="0" sz="1600" spc="5">
                <a:latin typeface="宋体"/>
                <a:cs typeface="宋体"/>
              </a:rPr>
              <a:t>呢</a:t>
            </a:r>
            <a:r>
              <a:rPr dirty="0" sz="1600" spc="-5">
                <a:latin typeface="宋体"/>
                <a:cs typeface="宋体"/>
              </a:rPr>
              <a:t>？维 </a:t>
            </a:r>
            <a:r>
              <a:rPr dirty="0" sz="1600" spc="-5">
                <a:latin typeface="宋体"/>
                <a:cs typeface="宋体"/>
              </a:rPr>
              <a:t>护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版，</a:t>
            </a:r>
            <a:r>
              <a:rPr dirty="0" sz="1600" spc="5">
                <a:latin typeface="宋体"/>
                <a:cs typeface="宋体"/>
              </a:rPr>
              <a:t>维</a:t>
            </a:r>
            <a:r>
              <a:rPr dirty="0" sz="1600" spc="-5">
                <a:latin typeface="宋体"/>
                <a:cs typeface="宋体"/>
              </a:rPr>
              <a:t>护的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制作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的心</a:t>
            </a:r>
            <a:r>
              <a:rPr dirty="0" sz="1600" spc="5">
                <a:latin typeface="宋体"/>
                <a:cs typeface="宋体"/>
              </a:rPr>
              <a:t>血</a:t>
            </a:r>
            <a:r>
              <a:rPr dirty="0" sz="1600" spc="-5">
                <a:latin typeface="宋体"/>
                <a:cs typeface="宋体"/>
              </a:rPr>
              <a:t>，是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识产</a:t>
            </a:r>
            <a:r>
              <a:rPr dirty="0" sz="1600" spc="5">
                <a:latin typeface="宋体"/>
                <a:cs typeface="宋体"/>
              </a:rPr>
              <a:t>权</a:t>
            </a:r>
            <a:r>
              <a:rPr dirty="0" sz="1600" spc="-5">
                <a:latin typeface="宋体"/>
                <a:cs typeface="宋体"/>
              </a:rPr>
              <a:t>，更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公平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正义。</a:t>
            </a:r>
            <a:endParaRPr sz="1600">
              <a:latin typeface="宋体"/>
              <a:cs typeface="宋体"/>
            </a:endParaRPr>
          </a:p>
          <a:p>
            <a:pPr marL="419100" marR="427799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深</a:t>
            </a:r>
            <a:r>
              <a:rPr dirty="0" sz="1600" spc="5">
                <a:latin typeface="宋体"/>
                <a:cs typeface="宋体"/>
              </a:rPr>
              <a:t>谙</a:t>
            </a:r>
            <a:r>
              <a:rPr dirty="0" sz="1600" spc="-5">
                <a:latin typeface="宋体"/>
                <a:cs typeface="宋体"/>
              </a:rPr>
              <a:t>其害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再寻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途。 打</a:t>
            </a:r>
            <a:r>
              <a:rPr dirty="0" sz="1600" spc="5">
                <a:latin typeface="宋体"/>
                <a:cs typeface="宋体"/>
              </a:rPr>
              <a:t>击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实践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先。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无</a:t>
            </a:r>
            <a:r>
              <a:rPr dirty="0" sz="1600" spc="5">
                <a:latin typeface="宋体"/>
                <a:cs typeface="宋体"/>
              </a:rPr>
              <a:t>异</a:t>
            </a:r>
            <a:r>
              <a:rPr dirty="0" sz="1600" spc="-5">
                <a:latin typeface="宋体"/>
                <a:cs typeface="宋体"/>
              </a:rPr>
              <a:t>于盗</a:t>
            </a:r>
            <a:r>
              <a:rPr dirty="0" sz="1600" spc="5">
                <a:latin typeface="宋体"/>
                <a:cs typeface="宋体"/>
              </a:rPr>
              <a:t>窃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韩</a:t>
            </a:r>
            <a:r>
              <a:rPr dirty="0" sz="1600" spc="5">
                <a:latin typeface="宋体"/>
                <a:cs typeface="宋体"/>
              </a:rPr>
              <a:t>愈</a:t>
            </a:r>
            <a:r>
              <a:rPr dirty="0" sz="1600" spc="-5">
                <a:latin typeface="宋体"/>
                <a:cs typeface="宋体"/>
              </a:rPr>
              <a:t>有言</a:t>
            </a:r>
            <a:r>
              <a:rPr dirty="0" sz="1600" spc="-155">
                <a:latin typeface="宋体"/>
                <a:cs typeface="宋体"/>
              </a:rPr>
              <a:t>:</a:t>
            </a:r>
            <a:r>
              <a:rPr dirty="0" sz="1600" spc="-5">
                <a:latin typeface="宋体"/>
                <a:cs typeface="宋体"/>
              </a:rPr>
              <a:t>“自</a:t>
            </a:r>
            <a:r>
              <a:rPr dirty="0" sz="1600" spc="5">
                <a:latin typeface="宋体"/>
                <a:cs typeface="宋体"/>
              </a:rPr>
              <a:t>古</a:t>
            </a:r>
            <a:r>
              <a:rPr dirty="0" sz="1600" spc="-5">
                <a:latin typeface="宋体"/>
                <a:cs typeface="宋体"/>
              </a:rPr>
              <a:t>惟词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己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承</a:t>
            </a:r>
            <a:r>
              <a:rPr dirty="0" sz="1600" spc="5">
                <a:latin typeface="宋体"/>
                <a:cs typeface="宋体"/>
              </a:rPr>
              <a:t>裁</a:t>
            </a:r>
            <a:r>
              <a:rPr dirty="0" sz="1600" spc="-5">
                <a:latin typeface="宋体"/>
                <a:cs typeface="宋体"/>
              </a:rPr>
              <a:t>原作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剽贼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” </a:t>
            </a:r>
            <a:r>
              <a:rPr dirty="0" sz="1600" spc="-5">
                <a:latin typeface="宋体"/>
                <a:cs typeface="宋体"/>
              </a:rPr>
              <a:t>打</a:t>
            </a:r>
            <a:r>
              <a:rPr dirty="0" sz="1600" spc="5">
                <a:latin typeface="宋体"/>
                <a:cs typeface="宋体"/>
              </a:rPr>
              <a:t>击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决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是你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口</a:t>
            </a:r>
            <a:r>
              <a:rPr dirty="0" sz="1600" spc="-100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“同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114">
                <a:latin typeface="宋体"/>
                <a:cs typeface="宋体"/>
              </a:rPr>
              <a:t>”</a:t>
            </a:r>
            <a:r>
              <a:rPr dirty="0" sz="1600" spc="-21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“支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114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之</a:t>
            </a:r>
            <a:r>
              <a:rPr dirty="0" sz="1600" spc="5">
                <a:latin typeface="宋体"/>
                <a:cs typeface="宋体"/>
              </a:rPr>
              <a:t>类</a:t>
            </a:r>
            <a:r>
              <a:rPr dirty="0" sz="1600" spc="-5">
                <a:latin typeface="宋体"/>
                <a:cs typeface="宋体"/>
              </a:rPr>
              <a:t>的口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式的</a:t>
            </a:r>
            <a:r>
              <a:rPr dirty="0" sz="1600" spc="5">
                <a:latin typeface="宋体"/>
                <a:cs typeface="宋体"/>
              </a:rPr>
              <a:t>空</a:t>
            </a:r>
            <a:r>
              <a:rPr dirty="0" sz="1600" spc="-5">
                <a:latin typeface="宋体"/>
                <a:cs typeface="宋体"/>
              </a:rPr>
              <a:t>谈</a:t>
            </a:r>
            <a:r>
              <a:rPr dirty="0" sz="1600" spc="-114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而是 “绝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此事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躬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26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践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前的</a:t>
            </a:r>
            <a:r>
              <a:rPr dirty="0" sz="1600" spc="5">
                <a:latin typeface="宋体"/>
                <a:cs typeface="宋体"/>
              </a:rPr>
              <a:t>小</a:t>
            </a:r>
            <a:r>
              <a:rPr dirty="0" sz="1600" spc="-5">
                <a:latin typeface="宋体"/>
                <a:cs typeface="宋体"/>
              </a:rPr>
              <a:t>组讨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同学</a:t>
            </a:r>
            <a:r>
              <a:rPr dirty="0" sz="1600" spc="5">
                <a:latin typeface="宋体"/>
                <a:cs typeface="宋体"/>
              </a:rPr>
              <a:t>提</a:t>
            </a:r>
            <a:r>
              <a:rPr dirty="0" sz="1600" spc="-5">
                <a:latin typeface="宋体"/>
                <a:cs typeface="宋体"/>
              </a:rPr>
              <a:t>出了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 独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见解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例</a:t>
            </a:r>
            <a:r>
              <a:rPr dirty="0" sz="1600" spc="-150">
                <a:latin typeface="宋体"/>
                <a:cs typeface="宋体"/>
              </a:rPr>
              <a:t>如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盗</a:t>
            </a:r>
            <a:r>
              <a:rPr dirty="0" sz="1600" spc="-5">
                <a:latin typeface="宋体"/>
                <a:cs typeface="宋体"/>
              </a:rPr>
              <a:t>制盗</a:t>
            </a:r>
            <a:r>
              <a:rPr dirty="0" sz="1600" spc="-150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盗</a:t>
            </a:r>
            <a:r>
              <a:rPr dirty="0" sz="1600" spc="-5">
                <a:latin typeface="宋体"/>
                <a:cs typeface="宋体"/>
              </a:rPr>
              <a:t>版链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转发</a:t>
            </a:r>
            <a:r>
              <a:rPr dirty="0" sz="1600" spc="5">
                <a:latin typeface="宋体"/>
                <a:cs typeface="宋体"/>
              </a:rPr>
              <a:t>给</a:t>
            </a:r>
            <a:r>
              <a:rPr dirty="0" sz="1600" spc="-5">
                <a:latin typeface="宋体"/>
                <a:cs typeface="宋体"/>
              </a:rPr>
              <a:t>相关</a:t>
            </a:r>
            <a:r>
              <a:rPr dirty="0" sz="1600" spc="5">
                <a:latin typeface="宋体"/>
                <a:cs typeface="宋体"/>
              </a:rPr>
              <a:t>防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团</a:t>
            </a:r>
            <a:r>
              <a:rPr dirty="0" sz="1600" spc="-5">
                <a:latin typeface="宋体"/>
                <a:cs typeface="宋体"/>
              </a:rPr>
              <a:t>队</a:t>
            </a:r>
            <a:r>
              <a:rPr dirty="0" sz="1600" spc="-1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方</a:t>
            </a:r>
            <a:r>
              <a:rPr dirty="0" sz="1600" spc="5">
                <a:latin typeface="宋体"/>
                <a:cs typeface="宋体"/>
              </a:rPr>
              <a:t>便</a:t>
            </a:r>
            <a:r>
              <a:rPr dirty="0" sz="1600" spc="-5">
                <a:latin typeface="宋体"/>
                <a:cs typeface="宋体"/>
              </a:rPr>
              <a:t>他 们</a:t>
            </a:r>
            <a:r>
              <a:rPr dirty="0" sz="1600" spc="5">
                <a:latin typeface="宋体"/>
                <a:cs typeface="宋体"/>
              </a:rPr>
              <a:t>打</a:t>
            </a:r>
            <a:r>
              <a:rPr dirty="0" sz="1600" spc="-5">
                <a:latin typeface="宋体"/>
                <a:cs typeface="宋体"/>
              </a:rPr>
              <a:t>假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例</a:t>
            </a:r>
            <a:r>
              <a:rPr dirty="0" sz="1600" spc="-150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“以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克</a:t>
            </a:r>
            <a:r>
              <a:rPr dirty="0" sz="1600" spc="5">
                <a:latin typeface="宋体"/>
                <a:cs typeface="宋体"/>
              </a:rPr>
              <a:t>盗</a:t>
            </a:r>
            <a:r>
              <a:rPr dirty="0" sz="1600" spc="-155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增</a:t>
            </a:r>
            <a:r>
              <a:rPr dirty="0" sz="1600" spc="5">
                <a:latin typeface="宋体"/>
                <a:cs typeface="宋体"/>
              </a:rPr>
              <a:t>强</a:t>
            </a:r>
            <a:r>
              <a:rPr dirty="0" sz="1600" spc="-5">
                <a:latin typeface="宋体"/>
                <a:cs typeface="宋体"/>
              </a:rPr>
              <a:t>正版</a:t>
            </a:r>
            <a:r>
              <a:rPr dirty="0" sz="1600" spc="5">
                <a:latin typeface="宋体"/>
                <a:cs typeface="宋体"/>
              </a:rPr>
              <a:t>电</a:t>
            </a:r>
            <a:r>
              <a:rPr dirty="0" sz="1600" spc="-5">
                <a:latin typeface="宋体"/>
                <a:cs typeface="宋体"/>
              </a:rPr>
              <a:t>影的</a:t>
            </a:r>
            <a:r>
              <a:rPr dirty="0" sz="1600" spc="5">
                <a:latin typeface="宋体"/>
                <a:cs typeface="宋体"/>
              </a:rPr>
              <a:t>特</a:t>
            </a:r>
            <a:r>
              <a:rPr dirty="0" sz="1600" spc="-5">
                <a:latin typeface="宋体"/>
                <a:cs typeface="宋体"/>
              </a:rPr>
              <a:t>效效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让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众只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进电影 院</a:t>
            </a:r>
            <a:r>
              <a:rPr dirty="0" sz="1600" spc="5">
                <a:latin typeface="宋体"/>
                <a:cs typeface="宋体"/>
              </a:rPr>
              <a:t>才</a:t>
            </a:r>
            <a:r>
              <a:rPr dirty="0" sz="1600" spc="-5">
                <a:latin typeface="宋体"/>
                <a:cs typeface="宋体"/>
              </a:rPr>
              <a:t>能看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门道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方法</a:t>
            </a:r>
            <a:r>
              <a:rPr dirty="0" sz="1600" spc="5">
                <a:latin typeface="宋体"/>
                <a:cs typeface="宋体"/>
              </a:rPr>
              <a:t>都</a:t>
            </a:r>
            <a:r>
              <a:rPr dirty="0" sz="1600" spc="-5">
                <a:latin typeface="宋体"/>
                <a:cs typeface="宋体"/>
              </a:rPr>
              <a:t>是解</a:t>
            </a:r>
            <a:r>
              <a:rPr dirty="0" sz="1600" spc="5">
                <a:latin typeface="宋体"/>
                <a:cs typeface="宋体"/>
              </a:rPr>
              <a:t>决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5">
                <a:latin typeface="宋体"/>
                <a:cs typeface="宋体"/>
              </a:rPr>
              <a:t>题的</a:t>
            </a:r>
            <a:r>
              <a:rPr dirty="0" sz="1600" spc="5">
                <a:latin typeface="宋体"/>
                <a:cs typeface="宋体"/>
              </a:rPr>
              <a:t>良</a:t>
            </a:r>
            <a:r>
              <a:rPr dirty="0" sz="1600" spc="-5">
                <a:latin typeface="宋体"/>
                <a:cs typeface="宋体"/>
              </a:rPr>
              <a:t>策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大家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在日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生 活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积极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加以</a:t>
            </a:r>
            <a:r>
              <a:rPr dirty="0" sz="1600" spc="5">
                <a:latin typeface="宋体"/>
                <a:cs typeface="宋体"/>
              </a:rPr>
              <a:t>运</a:t>
            </a:r>
            <a:r>
              <a:rPr dirty="0" sz="1600" spc="-5">
                <a:latin typeface="宋体"/>
                <a:cs typeface="宋体"/>
              </a:rPr>
              <a:t>用。</a:t>
            </a:r>
            <a:endParaRPr sz="1600">
              <a:latin typeface="宋体"/>
              <a:cs typeface="宋体"/>
            </a:endParaRPr>
          </a:p>
          <a:p>
            <a:pPr marL="419100" marR="102743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盗</a:t>
            </a:r>
            <a:r>
              <a:rPr dirty="0" sz="1600" spc="5">
                <a:latin typeface="宋体"/>
                <a:cs typeface="宋体"/>
              </a:rPr>
              <a:t>版</a:t>
            </a:r>
            <a:r>
              <a:rPr dirty="0" sz="1600" spc="-5">
                <a:latin typeface="宋体"/>
                <a:cs typeface="宋体"/>
              </a:rPr>
              <a:t>有价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正版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价。</a:t>
            </a:r>
            <a:r>
              <a:rPr dirty="0" sz="1600" spc="5">
                <a:latin typeface="宋体"/>
                <a:cs typeface="宋体"/>
              </a:rPr>
              <a:t>智</a:t>
            </a:r>
            <a:r>
              <a:rPr dirty="0" sz="1600" spc="-5">
                <a:latin typeface="宋体"/>
                <a:cs typeface="宋体"/>
              </a:rPr>
              <a:t>慧成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5">
                <a:latin typeface="宋体"/>
                <a:cs typeface="宋体"/>
              </a:rPr>
              <a:t>不可</a:t>
            </a:r>
            <a:r>
              <a:rPr dirty="0" sz="1600" spc="5">
                <a:latin typeface="宋体"/>
                <a:cs typeface="宋体"/>
              </a:rPr>
              <a:t>侵</a:t>
            </a:r>
            <a:r>
              <a:rPr dirty="0" sz="1600" spc="-5">
                <a:latin typeface="宋体"/>
                <a:cs typeface="宋体"/>
              </a:rPr>
              <a:t>，知</a:t>
            </a:r>
            <a:r>
              <a:rPr dirty="0" sz="1600" spc="5">
                <a:latin typeface="宋体"/>
                <a:cs typeface="宋体"/>
              </a:rPr>
              <a:t>识</a:t>
            </a:r>
            <a:r>
              <a:rPr dirty="0" sz="1600" spc="-5">
                <a:latin typeface="宋体"/>
                <a:cs typeface="宋体"/>
              </a:rPr>
              <a:t>产权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保护。 </a:t>
            </a:r>
            <a:r>
              <a:rPr dirty="0" sz="1600" spc="-5">
                <a:latin typeface="宋体"/>
                <a:cs typeface="宋体"/>
              </a:rPr>
              <a:t>打</a:t>
            </a:r>
            <a:r>
              <a:rPr dirty="0" sz="1600" spc="5">
                <a:latin typeface="宋体"/>
                <a:cs typeface="宋体"/>
              </a:rPr>
              <a:t>击</a:t>
            </a:r>
            <a:r>
              <a:rPr dirty="0" sz="1600" spc="-5">
                <a:latin typeface="宋体"/>
                <a:cs typeface="宋体"/>
              </a:rPr>
              <a:t>盗版</a:t>
            </a:r>
            <a:r>
              <a:rPr dirty="0" sz="1600" spc="5">
                <a:latin typeface="宋体"/>
                <a:cs typeface="宋体"/>
              </a:rPr>
              <a:t>你</a:t>
            </a:r>
            <a:r>
              <a:rPr dirty="0" sz="1600" spc="-5">
                <a:latin typeface="宋体"/>
                <a:cs typeface="宋体"/>
              </a:rPr>
              <a:t>我责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留得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版守</a:t>
            </a:r>
            <a:r>
              <a:rPr dirty="0" sz="1600" spc="5">
                <a:latin typeface="宋体"/>
                <a:cs typeface="宋体"/>
              </a:rPr>
              <a:t>乾</a:t>
            </a:r>
            <a:r>
              <a:rPr dirty="0" sz="1600" spc="-5">
                <a:latin typeface="宋体"/>
                <a:cs typeface="宋体"/>
              </a:rPr>
              <a:t>坤。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完</a:t>
            </a:r>
            <a:r>
              <a:rPr dirty="0" sz="1600" spc="-5">
                <a:latin typeface="宋体"/>
                <a:cs typeface="宋体"/>
              </a:rPr>
              <a:t>毕，</a:t>
            </a:r>
            <a:r>
              <a:rPr dirty="0" sz="1600" spc="5">
                <a:latin typeface="宋体"/>
                <a:cs typeface="宋体"/>
              </a:rPr>
              <a:t>谢</a:t>
            </a:r>
            <a:r>
              <a:rPr dirty="0" sz="1600" spc="-5">
                <a:latin typeface="宋体"/>
                <a:cs typeface="宋体"/>
              </a:rPr>
              <a:t>谢大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！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观）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感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日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生活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经常</a:t>
            </a:r>
            <a:r>
              <a:rPr dirty="0" sz="1600" spc="5">
                <a:latin typeface="宋体"/>
                <a:cs typeface="宋体"/>
              </a:rPr>
              <a:t>通</a:t>
            </a:r>
            <a:r>
              <a:rPr dirty="0" sz="1600" spc="-5">
                <a:latin typeface="宋体"/>
                <a:cs typeface="宋体"/>
              </a:rPr>
              <a:t>过阅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5">
                <a:latin typeface="宋体"/>
                <a:cs typeface="宋体"/>
              </a:rPr>
              <a:t>看</a:t>
            </a:r>
            <a:r>
              <a:rPr dirty="0" sz="1600" spc="-5">
                <a:latin typeface="宋体"/>
                <a:cs typeface="宋体"/>
              </a:rPr>
              <a:t>）的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式接</a:t>
            </a:r>
            <a:r>
              <a:rPr dirty="0" sz="1600" spc="5">
                <a:latin typeface="宋体"/>
                <a:cs typeface="宋体"/>
              </a:rPr>
              <a:t>收</a:t>
            </a:r>
            <a:r>
              <a:rPr dirty="0" sz="1600" spc="-5">
                <a:latin typeface="宋体"/>
                <a:cs typeface="宋体"/>
              </a:rPr>
              <a:t>信息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了解</a:t>
            </a:r>
            <a:r>
              <a:rPr dirty="0" sz="1600" spc="5">
                <a:latin typeface="宋体"/>
                <a:cs typeface="宋体"/>
              </a:rPr>
              <a:t>世</a:t>
            </a:r>
            <a:r>
              <a:rPr dirty="0" sz="1600" spc="-5">
                <a:latin typeface="宋体"/>
                <a:cs typeface="宋体"/>
              </a:rPr>
              <a:t>界， </a:t>
            </a:r>
            <a:r>
              <a:rPr dirty="0" sz="1600" spc="-5">
                <a:latin typeface="宋体"/>
                <a:cs typeface="宋体"/>
              </a:rPr>
              <a:t>增</a:t>
            </a:r>
            <a:r>
              <a:rPr dirty="0" sz="1600" spc="5">
                <a:latin typeface="宋体"/>
                <a:cs typeface="宋体"/>
              </a:rPr>
              <a:t>长</a:t>
            </a:r>
            <a:r>
              <a:rPr dirty="0" sz="1600" spc="-5">
                <a:latin typeface="宋体"/>
                <a:cs typeface="宋体"/>
              </a:rPr>
              <a:t>学识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在阅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一部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品或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者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篇文</a:t>
            </a:r>
            <a:r>
              <a:rPr dirty="0" sz="1600" spc="5">
                <a:latin typeface="宋体"/>
                <a:cs typeface="宋体"/>
              </a:rPr>
              <a:t>章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5">
                <a:latin typeface="宋体"/>
                <a:cs typeface="宋体"/>
              </a:rPr>
              <a:t>看</a:t>
            </a:r>
            <a:r>
              <a:rPr dirty="0" sz="1600" spc="-5">
                <a:latin typeface="宋体"/>
                <a:cs typeface="宋体"/>
              </a:rPr>
              <a:t>一部</a:t>
            </a:r>
            <a:r>
              <a:rPr dirty="0" sz="1600" spc="5">
                <a:latin typeface="宋体"/>
                <a:cs typeface="宋体"/>
              </a:rPr>
              <a:t>电</a:t>
            </a:r>
            <a:r>
              <a:rPr dirty="0" sz="1600" spc="-5">
                <a:latin typeface="宋体"/>
                <a:cs typeface="宋体"/>
              </a:rPr>
              <a:t>影、</a:t>
            </a:r>
            <a:r>
              <a:rPr dirty="0" sz="1600" spc="5">
                <a:latin typeface="宋体"/>
                <a:cs typeface="宋体"/>
              </a:rPr>
              <a:t>戏</a:t>
            </a:r>
            <a:r>
              <a:rPr dirty="0" sz="1600" spc="-5">
                <a:latin typeface="宋体"/>
                <a:cs typeface="宋体"/>
              </a:rPr>
              <a:t>剧或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电视 剧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5">
                <a:latin typeface="宋体"/>
                <a:cs typeface="宋体"/>
              </a:rPr>
              <a:t>）之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会有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收</a:t>
            </a:r>
            <a:r>
              <a:rPr dirty="0" sz="1600" spc="-5">
                <a:latin typeface="宋体"/>
                <a:cs typeface="宋体"/>
              </a:rPr>
              <a:t>获与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会，</a:t>
            </a:r>
            <a:r>
              <a:rPr dirty="0" sz="1600" spc="5">
                <a:latin typeface="宋体"/>
                <a:cs typeface="宋体"/>
              </a:rPr>
              <a:t>受</a:t>
            </a:r>
            <a:r>
              <a:rPr dirty="0" sz="1600" spc="-5">
                <a:latin typeface="宋体"/>
                <a:cs typeface="宋体"/>
              </a:rPr>
              <a:t>到教</a:t>
            </a:r>
            <a:r>
              <a:rPr dirty="0" sz="1600" spc="5">
                <a:latin typeface="宋体"/>
                <a:cs typeface="宋体"/>
              </a:rPr>
              <a:t>育</a:t>
            </a:r>
            <a:r>
              <a:rPr dirty="0" sz="1600" spc="-5">
                <a:latin typeface="宋体"/>
                <a:cs typeface="宋体"/>
              </a:rPr>
              <a:t>，得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启</a:t>
            </a:r>
            <a:r>
              <a:rPr dirty="0" sz="1600" spc="-5">
                <a:latin typeface="宋体"/>
                <a:cs typeface="宋体"/>
              </a:rPr>
              <a:t>示，</a:t>
            </a:r>
            <a:r>
              <a:rPr dirty="0" sz="1600" spc="5">
                <a:latin typeface="宋体"/>
                <a:cs typeface="宋体"/>
              </a:rPr>
              <a:t>乃</a:t>
            </a:r>
            <a:r>
              <a:rPr dirty="0" sz="1600" spc="-5">
                <a:latin typeface="宋体"/>
                <a:cs typeface="宋体"/>
              </a:rPr>
              <a:t>至由 此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生发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想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些写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来形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的文</a:t>
            </a:r>
            <a:r>
              <a:rPr dirty="0" sz="1600" spc="5">
                <a:latin typeface="宋体"/>
                <a:cs typeface="宋体"/>
              </a:rPr>
              <a:t>章</a:t>
            </a:r>
            <a:r>
              <a:rPr dirty="0" sz="1600" spc="-5">
                <a:latin typeface="宋体"/>
                <a:cs typeface="宋体"/>
              </a:rPr>
              <a:t>就是</a:t>
            </a:r>
            <a:r>
              <a:rPr dirty="0" sz="1600" spc="-12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12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后感</a:t>
            </a:r>
            <a:r>
              <a:rPr dirty="0" sz="1600" spc="-125">
                <a:latin typeface="宋体"/>
                <a:cs typeface="宋体"/>
              </a:rPr>
              <a:t>。读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-12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后感 的</a:t>
            </a:r>
            <a:r>
              <a:rPr dirty="0" sz="1600" spc="5">
                <a:latin typeface="宋体"/>
                <a:cs typeface="宋体"/>
              </a:rPr>
              <a:t>基</a:t>
            </a:r>
            <a:r>
              <a:rPr dirty="0" sz="1600" spc="-5">
                <a:latin typeface="宋体"/>
                <a:cs typeface="宋体"/>
              </a:rPr>
              <a:t>础是</a:t>
            </a:r>
            <a:r>
              <a:rPr dirty="0" sz="1600" spc="-10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110">
                <a:latin typeface="宋体"/>
                <a:cs typeface="宋体"/>
              </a:rPr>
              <a:t>），</a:t>
            </a:r>
            <a:r>
              <a:rPr dirty="0" sz="1600" spc="-5">
                <a:latin typeface="宋体"/>
                <a:cs typeface="宋体"/>
              </a:rPr>
              <a:t>重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是感</a:t>
            </a:r>
            <a:r>
              <a:rPr dirty="0" sz="1600" spc="-1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认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而深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地阅</a:t>
            </a:r>
            <a:r>
              <a:rPr dirty="0" sz="1600" spc="-10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（观看</a:t>
            </a:r>
            <a:r>
              <a:rPr dirty="0" sz="1600" spc="-10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与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会</a:t>
            </a:r>
            <a:r>
              <a:rPr dirty="0" sz="1600" spc="5">
                <a:latin typeface="宋体"/>
                <a:cs typeface="宋体"/>
              </a:rPr>
              <a:t>让</a:t>
            </a:r>
            <a:r>
              <a:rPr dirty="0" sz="1600" spc="-5">
                <a:latin typeface="宋体"/>
                <a:cs typeface="宋体"/>
              </a:rPr>
              <a:t>自 己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到独</a:t>
            </a:r>
            <a:r>
              <a:rPr dirty="0" sz="1600" spc="5">
                <a:latin typeface="宋体"/>
                <a:cs typeface="宋体"/>
              </a:rPr>
              <a:t>特</a:t>
            </a:r>
            <a:r>
              <a:rPr dirty="0" sz="1600" spc="-5">
                <a:latin typeface="宋体"/>
                <a:cs typeface="宋体"/>
              </a:rPr>
              <a:t>的收</a:t>
            </a:r>
            <a:r>
              <a:rPr dirty="0" sz="1600" spc="5">
                <a:latin typeface="宋体"/>
                <a:cs typeface="宋体"/>
              </a:rPr>
              <a:t>获</a:t>
            </a:r>
            <a:r>
              <a:rPr dirty="0" sz="1600" spc="-5">
                <a:latin typeface="宋体"/>
                <a:cs typeface="宋体"/>
              </a:rPr>
              <a:t>。这</a:t>
            </a:r>
            <a:r>
              <a:rPr dirty="0" sz="1600" spc="5">
                <a:latin typeface="宋体"/>
                <a:cs typeface="宋体"/>
              </a:rPr>
              <a:t>独</a:t>
            </a:r>
            <a:r>
              <a:rPr dirty="0" sz="1600" spc="-5">
                <a:latin typeface="宋体"/>
                <a:cs typeface="宋体"/>
              </a:rPr>
              <a:t>特的阅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观看</a:t>
            </a:r>
            <a:r>
              <a:rPr dirty="0" sz="1600" spc="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体验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独到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阅读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观看</a:t>
            </a:r>
            <a:r>
              <a:rPr dirty="0" sz="1600" spc="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感 悟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26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26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的重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所在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篇</a:t>
            </a:r>
            <a:r>
              <a:rPr dirty="0" sz="1600" spc="-5">
                <a:latin typeface="宋体"/>
                <a:cs typeface="宋体"/>
              </a:rPr>
              <a:t>优秀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26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26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少</a:t>
            </a:r>
            <a:r>
              <a:rPr dirty="0" sz="1600" spc="-6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对阅</a:t>
            </a:r>
            <a:r>
              <a:rPr dirty="0" sz="1600" spc="-24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16</a:t>
            </a:fld>
          </a:p>
        </p:txBody>
      </p:sp>
      <p:sp>
        <p:nvSpPr>
          <p:cNvPr id="1048627" name="object 2"/>
          <p:cNvSpPr txBox="1"/>
          <p:nvPr/>
        </p:nvSpPr>
        <p:spPr>
          <a:xfrm>
            <a:off x="444500" y="493268"/>
            <a:ext cx="6737350" cy="8584565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41783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的内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简</a:t>
            </a:r>
            <a:r>
              <a:rPr dirty="0" sz="1600" spc="-5">
                <a:latin typeface="宋体"/>
                <a:cs typeface="宋体"/>
              </a:rPr>
              <a:t>介，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需要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者注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真情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表达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见</a:t>
            </a:r>
            <a:r>
              <a:rPr dirty="0" sz="1600" spc="-5">
                <a:latin typeface="宋体"/>
                <a:cs typeface="宋体"/>
              </a:rPr>
              <a:t>解。 </a:t>
            </a:r>
            <a:r>
              <a:rPr dirty="0" sz="1600" spc="-5">
                <a:latin typeface="宋体"/>
                <a:cs typeface="宋体"/>
              </a:rPr>
              <a:t>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要求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标题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观）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感的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-5">
                <a:latin typeface="宋体"/>
                <a:cs typeface="宋体"/>
              </a:rPr>
              <a:t>题可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直接以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读（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）XXX”为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“《X</a:t>
            </a:r>
            <a:r>
              <a:rPr dirty="0" sz="1600" spc="-3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X</a:t>
            </a:r>
            <a:r>
              <a:rPr dirty="0" sz="1600" spc="-5">
                <a:latin typeface="宋体"/>
                <a:cs typeface="宋体"/>
              </a:rPr>
              <a:t>》 </a:t>
            </a:r>
            <a:r>
              <a:rPr dirty="0" sz="1600" spc="-4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4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后感”</a:t>
            </a:r>
            <a:r>
              <a:rPr dirty="0" sz="1600" spc="-1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“观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XXX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40">
                <a:latin typeface="宋体"/>
                <a:cs typeface="宋体"/>
              </a:rPr>
              <a:t>”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4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不过</a:t>
            </a:r>
            <a:r>
              <a:rPr dirty="0" sz="1600" spc="-40">
                <a:latin typeface="宋体"/>
                <a:cs typeface="宋体"/>
              </a:rPr>
              <a:t>，</a:t>
            </a:r>
            <a:r>
              <a:rPr dirty="0" sz="1600" spc="-3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4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的标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通常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 写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两行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第一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是主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-5">
                <a:latin typeface="宋体"/>
                <a:cs typeface="宋体"/>
              </a:rPr>
              <a:t>题，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股以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两个</a:t>
            </a:r>
            <a:r>
              <a:rPr dirty="0" sz="1600" spc="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语来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感受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者表 明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章的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心</a:t>
            </a:r>
            <a:r>
              <a:rPr dirty="0" sz="1600" spc="-10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10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第</a:t>
            </a:r>
            <a:r>
              <a:rPr dirty="0" sz="1600" spc="5">
                <a:latin typeface="宋体"/>
                <a:cs typeface="宋体"/>
              </a:rPr>
              <a:t>二</a:t>
            </a:r>
            <a:r>
              <a:rPr dirty="0" sz="1600" spc="-5">
                <a:latin typeface="宋体"/>
                <a:cs typeface="宋体"/>
              </a:rPr>
              <a:t>行是</a:t>
            </a:r>
            <a:r>
              <a:rPr dirty="0" sz="1600" spc="5">
                <a:latin typeface="宋体"/>
                <a:cs typeface="宋体"/>
              </a:rPr>
              <a:t>副</a:t>
            </a:r>
            <a:r>
              <a:rPr dirty="0" sz="1600" spc="-5">
                <a:latin typeface="宋体"/>
                <a:cs typeface="宋体"/>
              </a:rPr>
              <a:t>标题</a:t>
            </a:r>
            <a:r>
              <a:rPr dirty="0" sz="1600" spc="-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多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9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18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《XXX</a:t>
            </a:r>
            <a:r>
              <a:rPr dirty="0" sz="1600" spc="-100">
                <a:latin typeface="宋体"/>
                <a:cs typeface="宋体"/>
              </a:rPr>
              <a:t>》</a:t>
            </a:r>
            <a:r>
              <a:rPr dirty="0" sz="1600" spc="-9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或者 是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-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</a:t>
            </a:r>
            <a:r>
              <a:rPr dirty="0" sz="1600" spc="-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”等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副标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通常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正标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下一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缩进</a:t>
            </a:r>
            <a:r>
              <a:rPr dirty="0" sz="1600" spc="5">
                <a:latin typeface="宋体"/>
                <a:cs typeface="宋体"/>
              </a:rPr>
              <a:t>两</a:t>
            </a:r>
            <a:r>
              <a:rPr dirty="0" sz="1600" spc="-5">
                <a:latin typeface="宋体"/>
                <a:cs typeface="宋体"/>
              </a:rPr>
              <a:t>格，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面要加 破</a:t>
            </a:r>
            <a:r>
              <a:rPr dirty="0" sz="1600" spc="5">
                <a:latin typeface="宋体"/>
                <a:cs typeface="宋体"/>
              </a:rPr>
              <a:t>折</a:t>
            </a:r>
            <a:r>
              <a:rPr dirty="0" sz="1600" spc="-5">
                <a:latin typeface="宋体"/>
                <a:cs typeface="宋体"/>
              </a:rPr>
              <a:t>号，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到对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标题</a:t>
            </a:r>
            <a:r>
              <a:rPr dirty="0" sz="1600" spc="5">
                <a:latin typeface="宋体"/>
                <a:cs typeface="宋体"/>
              </a:rPr>
              <a:t>予</a:t>
            </a:r>
            <a:r>
              <a:rPr dirty="0" sz="1600" spc="-5">
                <a:latin typeface="宋体"/>
                <a:cs typeface="宋体"/>
              </a:rPr>
              <a:t>以说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的作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如“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值的</a:t>
            </a:r>
            <a:r>
              <a:rPr dirty="0" sz="1600" spc="5">
                <a:latin typeface="宋体"/>
                <a:cs typeface="宋体"/>
              </a:rPr>
              <a:t>丰</a:t>
            </a:r>
            <a:r>
              <a:rPr dirty="0" sz="1600" spc="-5">
                <a:latin typeface="宋体"/>
                <a:cs typeface="宋体"/>
              </a:rPr>
              <a:t>碑——读</a:t>
            </a:r>
            <a:r>
              <a:rPr dirty="0" sz="1600" spc="5">
                <a:latin typeface="宋体"/>
                <a:cs typeface="宋体"/>
              </a:rPr>
              <a:t>《</a:t>
            </a:r>
            <a:r>
              <a:rPr dirty="0" sz="1600" spc="-5">
                <a:latin typeface="宋体"/>
                <a:cs typeface="宋体"/>
              </a:rPr>
              <a:t>钢 铁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怎样</a:t>
            </a:r>
            <a:r>
              <a:rPr dirty="0" sz="1600" spc="5">
                <a:latin typeface="宋体"/>
                <a:cs typeface="宋体"/>
              </a:rPr>
              <a:t>炼</a:t>
            </a:r>
            <a:r>
              <a:rPr dirty="0" sz="1600" spc="-5">
                <a:latin typeface="宋体"/>
                <a:cs typeface="宋体"/>
              </a:rPr>
              <a:t>成的</a:t>
            </a:r>
            <a:r>
              <a:rPr dirty="0" sz="1600" spc="5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有感”"青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圆梦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奋斗</a:t>
            </a:r>
            <a:r>
              <a:rPr dirty="0" sz="1600" spc="5">
                <a:latin typeface="宋体"/>
                <a:cs typeface="宋体"/>
              </a:rPr>
              <a:t>报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15">
                <a:latin typeface="宋体"/>
                <a:cs typeface="宋体"/>
              </a:rPr>
              <a:t>'</a:t>
            </a:r>
            <a:r>
              <a:rPr dirty="0" sz="1600" spc="-5">
                <a:latin typeface="宋体"/>
                <a:cs typeface="宋体"/>
              </a:rPr>
              <a:t>纪</a:t>
            </a:r>
            <a:r>
              <a:rPr dirty="0" sz="1600" spc="5">
                <a:latin typeface="宋体"/>
                <a:cs typeface="宋体"/>
              </a:rPr>
              <a:t>念</a:t>
            </a:r>
            <a:r>
              <a:rPr dirty="0" sz="1600" spc="-5">
                <a:latin typeface="宋体"/>
                <a:cs typeface="宋体"/>
              </a:rPr>
              <a:t>五四</a:t>
            </a:r>
            <a:r>
              <a:rPr dirty="0" sz="1600" spc="5">
                <a:latin typeface="宋体"/>
                <a:cs typeface="宋体"/>
              </a:rPr>
              <a:t>运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100</a:t>
            </a:r>
            <a:r>
              <a:rPr dirty="0" sz="1600" spc="-3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周年 大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15">
                <a:latin typeface="宋体"/>
                <a:cs typeface="宋体"/>
              </a:rPr>
              <a:t>'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开头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114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100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的开</a:t>
            </a:r>
            <a:r>
              <a:rPr dirty="0" sz="1600" spc="5">
                <a:latin typeface="宋体"/>
                <a:cs typeface="宋体"/>
              </a:rPr>
              <a:t>头</a:t>
            </a:r>
            <a:r>
              <a:rPr dirty="0" sz="1600" spc="-5">
                <a:latin typeface="宋体"/>
                <a:cs typeface="宋体"/>
              </a:rPr>
              <a:t>要交</a:t>
            </a:r>
            <a:r>
              <a:rPr dirty="0" sz="1600" spc="5">
                <a:latin typeface="宋体"/>
                <a:cs typeface="宋体"/>
              </a:rPr>
              <a:t>代</a:t>
            </a:r>
            <a:r>
              <a:rPr dirty="0" sz="1600" spc="-114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114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背</a:t>
            </a:r>
            <a:r>
              <a:rPr dirty="0" sz="1600" spc="-5">
                <a:latin typeface="宋体"/>
                <a:cs typeface="宋体"/>
              </a:rPr>
              <a:t>景</a:t>
            </a:r>
            <a:r>
              <a:rPr dirty="0" sz="1600" spc="-114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1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寻</a:t>
            </a:r>
            <a:r>
              <a:rPr dirty="0" sz="1600" spc="5">
                <a:latin typeface="宋体"/>
                <a:cs typeface="宋体"/>
              </a:rPr>
              <a:t>找</a:t>
            </a:r>
            <a:r>
              <a:rPr dirty="0" sz="1600" spc="-5">
                <a:latin typeface="宋体"/>
                <a:cs typeface="宋体"/>
              </a:rPr>
              <a:t>感悟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点</a:t>
            </a:r>
            <a:r>
              <a:rPr dirty="0" sz="1600" spc="-114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 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部</a:t>
            </a:r>
            <a:r>
              <a:rPr dirty="0" sz="1600" spc="-5">
                <a:latin typeface="宋体"/>
                <a:cs typeface="宋体"/>
              </a:rPr>
              <a:t>分一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是以</a:t>
            </a:r>
            <a:r>
              <a:rPr dirty="0" sz="1600" spc="5">
                <a:latin typeface="宋体"/>
                <a:cs typeface="宋体"/>
              </a:rPr>
              <a:t>两</a:t>
            </a:r>
            <a:r>
              <a:rPr dirty="0" sz="1600" spc="-5">
                <a:latin typeface="宋体"/>
                <a:cs typeface="宋体"/>
              </a:rPr>
              <a:t>三句</a:t>
            </a:r>
            <a:r>
              <a:rPr dirty="0" sz="1600" spc="5">
                <a:latin typeface="宋体"/>
                <a:cs typeface="宋体"/>
              </a:rPr>
              <a:t>话</a:t>
            </a:r>
            <a:r>
              <a:rPr dirty="0" sz="1600" spc="-5">
                <a:latin typeface="宋体"/>
                <a:cs typeface="宋体"/>
              </a:rPr>
              <a:t>简明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扼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地介</a:t>
            </a:r>
            <a:r>
              <a:rPr dirty="0" sz="1600" spc="5">
                <a:latin typeface="宋体"/>
                <a:cs typeface="宋体"/>
              </a:rPr>
              <a:t>绍</a:t>
            </a:r>
            <a:r>
              <a:rPr dirty="0" sz="1600" spc="-5">
                <a:latin typeface="宋体"/>
                <a:cs typeface="宋体"/>
              </a:rPr>
              <a:t>阅读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观看</a:t>
            </a:r>
            <a:r>
              <a:rPr dirty="0" sz="1600" spc="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作品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时代</a:t>
            </a:r>
            <a:r>
              <a:rPr dirty="0" sz="1600" spc="5">
                <a:latin typeface="宋体"/>
                <a:cs typeface="宋体"/>
              </a:rPr>
              <a:t>背</a:t>
            </a:r>
            <a:r>
              <a:rPr dirty="0" sz="1600" spc="-5">
                <a:latin typeface="宋体"/>
                <a:cs typeface="宋体"/>
              </a:rPr>
              <a:t>景与 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背景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如时</a:t>
            </a:r>
            <a:r>
              <a:rPr dirty="0" sz="1600" spc="5">
                <a:latin typeface="宋体"/>
                <a:cs typeface="宋体"/>
              </a:rPr>
              <a:t>间</a:t>
            </a:r>
            <a:r>
              <a:rPr dirty="0" sz="1600" spc="-5">
                <a:latin typeface="宋体"/>
                <a:cs typeface="宋体"/>
              </a:rPr>
              <a:t>、地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、阅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5">
                <a:latin typeface="宋体"/>
                <a:cs typeface="宋体"/>
              </a:rPr>
              <a:t>看</a:t>
            </a:r>
            <a:r>
              <a:rPr dirty="0" sz="1600" spc="-5">
                <a:latin typeface="宋体"/>
                <a:cs typeface="宋体"/>
              </a:rPr>
              <a:t>）的</a:t>
            </a:r>
            <a:r>
              <a:rPr dirty="0" sz="1600" spc="5">
                <a:latin typeface="宋体"/>
                <a:cs typeface="宋体"/>
              </a:rPr>
              <a:t>原</a:t>
            </a:r>
            <a:r>
              <a:rPr dirty="0" sz="1600" spc="-5">
                <a:latin typeface="宋体"/>
                <a:cs typeface="宋体"/>
              </a:rPr>
              <a:t>因、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情等</a:t>
            </a:r>
            <a:r>
              <a:rPr dirty="0" sz="1600" spc="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介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绍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品的基 本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书名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作者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故事</a:t>
            </a:r>
            <a:r>
              <a:rPr dirty="0" sz="1600" spc="5">
                <a:latin typeface="宋体"/>
                <a:cs typeface="宋体"/>
              </a:rPr>
              <a:t>梗</a:t>
            </a:r>
            <a:r>
              <a:rPr dirty="0" sz="1600" spc="-5">
                <a:latin typeface="宋体"/>
                <a:cs typeface="宋体"/>
              </a:rPr>
              <a:t>概等。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悟</a:t>
            </a:r>
            <a:r>
              <a:rPr dirty="0" sz="1600" spc="-5">
                <a:latin typeface="宋体"/>
                <a:cs typeface="宋体"/>
              </a:rPr>
              <a:t>的点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你</a:t>
            </a:r>
            <a:r>
              <a:rPr dirty="0" sz="1600" spc="-5">
                <a:latin typeface="宋体"/>
                <a:cs typeface="宋体"/>
              </a:rPr>
              <a:t>阅</a:t>
            </a:r>
            <a:r>
              <a:rPr dirty="0" sz="1600" spc="-185">
                <a:latin typeface="宋体"/>
                <a:cs typeface="宋体"/>
              </a:rPr>
              <a:t>读</a:t>
            </a:r>
            <a:r>
              <a:rPr dirty="0" sz="1600" spc="-20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5">
                <a:latin typeface="宋体"/>
                <a:cs typeface="宋体"/>
              </a:rPr>
              <a:t>看</a:t>
            </a:r>
            <a:r>
              <a:rPr dirty="0" sz="1600" spc="-18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激</a:t>
            </a:r>
            <a:r>
              <a:rPr dirty="0" sz="1600" spc="-5">
                <a:latin typeface="宋体"/>
                <a:cs typeface="宋体"/>
              </a:rPr>
              <a:t>发的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想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是领</a:t>
            </a:r>
            <a:r>
              <a:rPr dirty="0" sz="1600" spc="5">
                <a:latin typeface="宋体"/>
                <a:cs typeface="宋体"/>
              </a:rPr>
              <a:t>悟</a:t>
            </a:r>
            <a:r>
              <a:rPr dirty="0" sz="1600" spc="-5">
                <a:latin typeface="宋体"/>
                <a:cs typeface="宋体"/>
              </a:rPr>
              <a:t>的道理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 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是思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与联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，可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是原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中心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想，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打</a:t>
            </a:r>
            <a:r>
              <a:rPr dirty="0" sz="1600" spc="-5">
                <a:latin typeface="宋体"/>
                <a:cs typeface="宋体"/>
              </a:rPr>
              <a:t>动你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节，  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个人</a:t>
            </a:r>
            <a:r>
              <a:rPr dirty="0" sz="1600" spc="5">
                <a:latin typeface="宋体"/>
                <a:cs typeface="宋体"/>
              </a:rPr>
              <a:t>物</a:t>
            </a:r>
            <a:r>
              <a:rPr dirty="0" sz="1600" spc="-5">
                <a:latin typeface="宋体"/>
                <a:cs typeface="宋体"/>
              </a:rPr>
              <a:t>乃至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个闪</a:t>
            </a:r>
            <a:r>
              <a:rPr dirty="0" sz="1600" spc="5">
                <a:latin typeface="宋体"/>
                <a:cs typeface="宋体"/>
              </a:rPr>
              <a:t>光</a:t>
            </a:r>
            <a:r>
              <a:rPr dirty="0" sz="1600" spc="-5">
                <a:latin typeface="宋体"/>
                <a:cs typeface="宋体"/>
              </a:rPr>
              <a:t>的句</a:t>
            </a:r>
            <a:r>
              <a:rPr dirty="0" sz="1600" spc="5">
                <a:latin typeface="宋体"/>
                <a:cs typeface="宋体"/>
              </a:rPr>
              <a:t>子</a:t>
            </a:r>
            <a:r>
              <a:rPr dirty="0" sz="1600" spc="-5">
                <a:latin typeface="宋体"/>
                <a:cs typeface="宋体"/>
              </a:rPr>
              <a:t>……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结尾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20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509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的结</a:t>
            </a:r>
            <a:r>
              <a:rPr dirty="0" sz="1600" spc="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一般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结合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身经</a:t>
            </a:r>
            <a:r>
              <a:rPr dirty="0" sz="1600" spc="5">
                <a:latin typeface="宋体"/>
                <a:cs typeface="宋体"/>
              </a:rPr>
              <a:t>历</a:t>
            </a:r>
            <a:r>
              <a:rPr dirty="0" sz="1600" spc="-5">
                <a:latin typeface="宋体"/>
                <a:cs typeface="宋体"/>
              </a:rPr>
              <a:t>对前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总</a:t>
            </a:r>
            <a:r>
              <a:rPr dirty="0" sz="1600" spc="-5">
                <a:latin typeface="宋体"/>
                <a:cs typeface="宋体"/>
              </a:rPr>
              <a:t>结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回</a:t>
            </a:r>
            <a:r>
              <a:rPr dirty="0" sz="1600" spc="-5">
                <a:latin typeface="宋体"/>
                <a:cs typeface="宋体"/>
              </a:rPr>
              <a:t>应前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突</a:t>
            </a:r>
            <a:r>
              <a:rPr dirty="0" sz="1600" spc="-5">
                <a:latin typeface="宋体"/>
                <a:cs typeface="宋体"/>
              </a:rPr>
              <a:t>出“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”点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提</a:t>
            </a:r>
            <a:r>
              <a:rPr dirty="0" sz="1600" spc="-5">
                <a:latin typeface="宋体"/>
                <a:cs typeface="宋体"/>
              </a:rPr>
              <a:t>出希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要点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17</a:t>
            </a:fld>
          </a:p>
        </p:txBody>
      </p:sp>
      <p:sp>
        <p:nvSpPr>
          <p:cNvPr id="1048629" name="object 2"/>
          <p:cNvSpPr txBox="1"/>
          <p:nvPr/>
        </p:nvSpPr>
        <p:spPr>
          <a:xfrm>
            <a:off x="444500" y="493268"/>
            <a:ext cx="6737350" cy="856742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419100" marR="1839595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一篇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后感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要在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下几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方面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力：  </a:t>
            </a:r>
            <a:r>
              <a:rPr dirty="0" sz="1600" spc="-5">
                <a:latin typeface="宋体"/>
                <a:cs typeface="宋体"/>
              </a:rPr>
              <a:t>1.选</a:t>
            </a:r>
            <a:r>
              <a:rPr dirty="0" sz="1600" spc="5">
                <a:latin typeface="宋体"/>
                <a:cs typeface="宋体"/>
              </a:rPr>
              <a:t>准</a:t>
            </a:r>
            <a:r>
              <a:rPr dirty="0" sz="1600" spc="-5">
                <a:latin typeface="宋体"/>
                <a:cs typeface="宋体"/>
              </a:rPr>
              <a:t>读（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）的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象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后感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优</a:t>
            </a:r>
            <a:r>
              <a:rPr dirty="0" sz="1600" spc="5">
                <a:latin typeface="宋体"/>
                <a:cs typeface="宋体"/>
              </a:rPr>
              <a:t>秀</a:t>
            </a:r>
            <a:r>
              <a:rPr dirty="0" sz="1600" spc="-5">
                <a:latin typeface="宋体"/>
                <a:cs typeface="宋体"/>
              </a:rPr>
              <a:t>的作</a:t>
            </a:r>
            <a:r>
              <a:rPr dirty="0" sz="1600" spc="5">
                <a:latin typeface="宋体"/>
                <a:cs typeface="宋体"/>
              </a:rPr>
              <a:t>品</a:t>
            </a:r>
            <a:r>
              <a:rPr dirty="0" sz="1600" spc="-5">
                <a:latin typeface="宋体"/>
                <a:cs typeface="宋体"/>
              </a:rPr>
              <a:t>自然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该成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阅读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象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阅读</a:t>
            </a:r>
            <a:r>
              <a:rPr dirty="0" sz="1600" spc="5">
                <a:latin typeface="宋体"/>
                <a:cs typeface="宋体"/>
              </a:rPr>
              <a:t>过</a:t>
            </a:r>
            <a:r>
              <a:rPr dirty="0" sz="1600" spc="-5">
                <a:latin typeface="宋体"/>
                <a:cs typeface="宋体"/>
              </a:rPr>
              <a:t>程中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则要 </a:t>
            </a:r>
            <a:r>
              <a:rPr dirty="0" sz="1600" spc="-5">
                <a:latin typeface="宋体"/>
                <a:cs typeface="宋体"/>
              </a:rPr>
              <a:t>本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严谨</a:t>
            </a:r>
            <a:r>
              <a:rPr dirty="0" sz="1600" spc="5">
                <a:latin typeface="宋体"/>
                <a:cs typeface="宋体"/>
              </a:rPr>
              <a:t>认</a:t>
            </a:r>
            <a:r>
              <a:rPr dirty="0" sz="1600" spc="-5">
                <a:latin typeface="宋体"/>
                <a:cs typeface="宋体"/>
              </a:rPr>
              <a:t>真的</a:t>
            </a:r>
            <a:r>
              <a:rPr dirty="0" sz="1600" spc="5">
                <a:latin typeface="宋体"/>
                <a:cs typeface="宋体"/>
              </a:rPr>
              <a:t>态</a:t>
            </a:r>
            <a:r>
              <a:rPr dirty="0" sz="1600" spc="-5">
                <a:latin typeface="宋体"/>
                <a:cs typeface="宋体"/>
              </a:rPr>
              <a:t>度，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整个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品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深</a:t>
            </a:r>
            <a:r>
              <a:rPr dirty="0" sz="1600" spc="-5">
                <a:latin typeface="宋体"/>
                <a:cs typeface="宋体"/>
              </a:rPr>
              <a:t>入分</a:t>
            </a:r>
            <a:r>
              <a:rPr dirty="0" sz="1600" spc="5">
                <a:latin typeface="宋体"/>
                <a:cs typeface="宋体"/>
              </a:rPr>
              <a:t>析</a:t>
            </a:r>
            <a:r>
              <a:rPr dirty="0" sz="1600" spc="-5">
                <a:latin typeface="宋体"/>
                <a:cs typeface="宋体"/>
              </a:rPr>
              <a:t>，进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充分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解作</a:t>
            </a:r>
            <a:r>
              <a:rPr dirty="0" sz="1600" spc="5">
                <a:latin typeface="宋体"/>
                <a:cs typeface="宋体"/>
              </a:rPr>
              <a:t>品</a:t>
            </a:r>
            <a:r>
              <a:rPr dirty="0" sz="1600" spc="-5">
                <a:latin typeface="宋体"/>
                <a:cs typeface="宋体"/>
              </a:rPr>
              <a:t>所展 示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义。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体而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，就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理解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品中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人物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有怎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形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5">
                <a:latin typeface="宋体"/>
                <a:cs typeface="宋体"/>
              </a:rPr>
              <a:t>特征，  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特征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成的</a:t>
            </a:r>
            <a:r>
              <a:rPr dirty="0" sz="1600" spc="5">
                <a:latin typeface="宋体"/>
                <a:cs typeface="宋体"/>
              </a:rPr>
              <a:t>客</a:t>
            </a:r>
            <a:r>
              <a:rPr dirty="0" sz="1600" spc="-5">
                <a:latin typeface="宋体"/>
                <a:cs typeface="宋体"/>
              </a:rPr>
              <a:t>观因</a:t>
            </a:r>
            <a:r>
              <a:rPr dirty="0" sz="1600" spc="5">
                <a:latin typeface="宋体"/>
                <a:cs typeface="宋体"/>
              </a:rPr>
              <a:t>素</a:t>
            </a:r>
            <a:r>
              <a:rPr dirty="0" sz="1600" spc="-5">
                <a:latin typeface="宋体"/>
                <a:cs typeface="宋体"/>
              </a:rPr>
              <a:t>有哪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38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鉴</a:t>
            </a:r>
            <a:r>
              <a:rPr dirty="0" sz="1600" spc="5">
                <a:latin typeface="宋体"/>
                <a:cs typeface="宋体"/>
              </a:rPr>
              <a:t>赏</a:t>
            </a:r>
            <a:r>
              <a:rPr dirty="0" sz="1600" spc="-5">
                <a:latin typeface="宋体"/>
                <a:cs typeface="宋体"/>
              </a:rPr>
              <a:t>作品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思想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理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这种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想内容 </a:t>
            </a:r>
            <a:r>
              <a:rPr dirty="0" sz="1600" spc="-5">
                <a:latin typeface="宋体"/>
                <a:cs typeface="宋体"/>
              </a:rPr>
              <a:t>所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有的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实意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5">
                <a:latin typeface="宋体"/>
                <a:cs typeface="宋体"/>
              </a:rPr>
              <a:t>；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提</a:t>
            </a:r>
            <a:r>
              <a:rPr dirty="0" sz="1600" spc="5">
                <a:latin typeface="宋体"/>
                <a:cs typeface="宋体"/>
              </a:rPr>
              <a:t>炼</a:t>
            </a:r>
            <a:r>
              <a:rPr dirty="0" sz="1600" spc="-5">
                <a:latin typeface="宋体"/>
                <a:cs typeface="宋体"/>
              </a:rPr>
              <a:t>作品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写作</a:t>
            </a:r>
            <a:r>
              <a:rPr dirty="0" sz="1600" spc="5">
                <a:latin typeface="宋体"/>
                <a:cs typeface="宋体"/>
              </a:rPr>
              <a:t>过</a:t>
            </a:r>
            <a:r>
              <a:rPr dirty="0" sz="1600" spc="-5">
                <a:latin typeface="宋体"/>
                <a:cs typeface="宋体"/>
              </a:rPr>
              <a:t>程中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运用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手法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分析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些手法 的</a:t>
            </a:r>
            <a:r>
              <a:rPr dirty="0" sz="1600" spc="5">
                <a:latin typeface="宋体"/>
                <a:cs typeface="宋体"/>
              </a:rPr>
              <a:t>独</a:t>
            </a:r>
            <a:r>
              <a:rPr dirty="0" sz="1600" spc="-5">
                <a:latin typeface="宋体"/>
                <a:cs typeface="宋体"/>
              </a:rPr>
              <a:t>特之</a:t>
            </a:r>
            <a:r>
              <a:rPr dirty="0" sz="1600" spc="5">
                <a:latin typeface="宋体"/>
                <a:cs typeface="宋体"/>
              </a:rPr>
              <a:t>处</a:t>
            </a:r>
            <a:r>
              <a:rPr dirty="0" sz="1600" spc="-5">
                <a:latin typeface="宋体"/>
                <a:cs typeface="宋体"/>
              </a:rPr>
              <a:t>……如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5">
                <a:latin typeface="宋体"/>
                <a:cs typeface="宋体"/>
              </a:rPr>
              <a:t>能够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这些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息都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出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就为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-38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奠</a:t>
            </a:r>
            <a:r>
              <a:rPr dirty="0" sz="1600" spc="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了良 好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基础。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后感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需要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观看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象有</a:t>
            </a:r>
            <a:r>
              <a:rPr dirty="0" sz="1600" spc="5">
                <a:latin typeface="宋体"/>
                <a:cs typeface="宋体"/>
              </a:rPr>
              <a:t>清</a:t>
            </a:r>
            <a:r>
              <a:rPr dirty="0" sz="1600" spc="-5">
                <a:latin typeface="宋体"/>
                <a:cs typeface="宋体"/>
              </a:rPr>
              <a:t>楚的</a:t>
            </a:r>
            <a:r>
              <a:rPr dirty="0" sz="1600" spc="5">
                <a:latin typeface="宋体"/>
                <a:cs typeface="宋体"/>
              </a:rPr>
              <a:t>认</a:t>
            </a:r>
            <a:r>
              <a:rPr dirty="0" sz="1600" spc="-5">
                <a:latin typeface="宋体"/>
                <a:cs typeface="宋体"/>
              </a:rPr>
              <a:t>识。</a:t>
            </a:r>
            <a:r>
              <a:rPr dirty="0" sz="1600" spc="5">
                <a:latin typeface="宋体"/>
                <a:cs typeface="宋体"/>
              </a:rPr>
              <a:t>每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环</a:t>
            </a:r>
            <a:r>
              <a:rPr dirty="0" sz="1600" spc="-5">
                <a:latin typeface="宋体"/>
                <a:cs typeface="宋体"/>
              </a:rPr>
              <a:t>节、</a:t>
            </a:r>
            <a:r>
              <a:rPr dirty="0" sz="1600" spc="5">
                <a:latin typeface="宋体"/>
                <a:cs typeface="宋体"/>
              </a:rPr>
              <a:t>每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瞬</a:t>
            </a:r>
            <a:r>
              <a:rPr dirty="0" sz="1600" spc="-5">
                <a:latin typeface="宋体"/>
                <a:cs typeface="宋体"/>
              </a:rPr>
              <a:t>间， </a:t>
            </a:r>
            <a:r>
              <a:rPr dirty="0" sz="1600" spc="-5">
                <a:latin typeface="宋体"/>
                <a:cs typeface="宋体"/>
              </a:rPr>
              <a:t>只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能够</a:t>
            </a:r>
            <a:r>
              <a:rPr dirty="0" sz="1600" spc="5">
                <a:latin typeface="宋体"/>
                <a:cs typeface="宋体"/>
              </a:rPr>
              <a:t>触</a:t>
            </a:r>
            <a:r>
              <a:rPr dirty="0" sz="1600" spc="-5">
                <a:latin typeface="宋体"/>
                <a:cs typeface="宋体"/>
              </a:rPr>
              <a:t>动心</a:t>
            </a:r>
            <a:r>
              <a:rPr dirty="0" sz="1600" spc="5">
                <a:latin typeface="宋体"/>
                <a:cs typeface="宋体"/>
              </a:rPr>
              <a:t>灵</a:t>
            </a:r>
            <a:r>
              <a:rPr dirty="0" sz="1600" spc="-5">
                <a:latin typeface="宋体"/>
                <a:cs typeface="宋体"/>
              </a:rPr>
              <a:t>，只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能够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挖</a:t>
            </a:r>
            <a:r>
              <a:rPr dirty="0" sz="1600" spc="5">
                <a:latin typeface="宋体"/>
                <a:cs typeface="宋体"/>
              </a:rPr>
              <a:t>掘</a:t>
            </a:r>
            <a:r>
              <a:rPr dirty="0" sz="1600" spc="-5">
                <a:latin typeface="宋体"/>
                <a:cs typeface="宋体"/>
              </a:rPr>
              <a:t>出思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，都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深入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考，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为写 作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内容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如写</a:t>
            </a:r>
            <a:r>
              <a:rPr dirty="0" sz="1600" spc="5">
                <a:latin typeface="宋体"/>
                <a:cs typeface="宋体"/>
              </a:rPr>
              <a:t>参</a:t>
            </a:r>
            <a:r>
              <a:rPr dirty="0" sz="1600" spc="-5">
                <a:latin typeface="宋体"/>
                <a:cs typeface="宋体"/>
              </a:rPr>
              <a:t>观展</a:t>
            </a:r>
            <a:r>
              <a:rPr dirty="0" sz="1600" spc="5">
                <a:latin typeface="宋体"/>
                <a:cs typeface="宋体"/>
              </a:rPr>
              <a:t>览</a:t>
            </a:r>
            <a:r>
              <a:rPr dirty="0" sz="1600" spc="-5">
                <a:latin typeface="宋体"/>
                <a:cs typeface="宋体"/>
              </a:rPr>
              <a:t>，可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以展</a:t>
            </a:r>
            <a:r>
              <a:rPr dirty="0" sz="1600" spc="5">
                <a:latin typeface="宋体"/>
                <a:cs typeface="宋体"/>
              </a:rPr>
              <a:t>览</a:t>
            </a:r>
            <a:r>
              <a:rPr dirty="0" sz="1600" spc="-5">
                <a:latin typeface="宋体"/>
                <a:cs typeface="宋体"/>
              </a:rPr>
              <a:t>的设</a:t>
            </a:r>
            <a:r>
              <a:rPr dirty="0" sz="1600" spc="5">
                <a:latin typeface="宋体"/>
                <a:cs typeface="宋体"/>
              </a:rPr>
              <a:t>置</a:t>
            </a:r>
            <a:r>
              <a:rPr dirty="0" sz="1600" spc="-5">
                <a:latin typeface="宋体"/>
                <a:cs typeface="宋体"/>
              </a:rPr>
              <a:t>及规</a:t>
            </a:r>
            <a:r>
              <a:rPr dirty="0" sz="1600" spc="5">
                <a:latin typeface="宋体"/>
                <a:cs typeface="宋体"/>
              </a:rPr>
              <a:t>模</a:t>
            </a:r>
            <a:r>
              <a:rPr dirty="0" sz="1600" spc="-5">
                <a:latin typeface="宋体"/>
                <a:cs typeface="宋体"/>
              </a:rPr>
              <a:t>、参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展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览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人物等 为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作对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表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展览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整体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况</a:t>
            </a:r>
            <a:r>
              <a:rPr dirty="0" sz="1600" spc="-38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将展</a:t>
            </a:r>
            <a:r>
              <a:rPr dirty="0" sz="1600" spc="5">
                <a:latin typeface="宋体"/>
                <a:cs typeface="宋体"/>
              </a:rPr>
              <a:t>览</a:t>
            </a:r>
            <a:r>
              <a:rPr dirty="0" sz="1600" spc="-5">
                <a:latin typeface="宋体"/>
                <a:cs typeface="宋体"/>
              </a:rPr>
              <a:t>中的</a:t>
            </a:r>
            <a:r>
              <a:rPr dirty="0" sz="1600" spc="5">
                <a:latin typeface="宋体"/>
                <a:cs typeface="宋体"/>
              </a:rPr>
              <a:t>某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象作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写作对 象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深入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读这一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5">
                <a:latin typeface="宋体"/>
                <a:cs typeface="宋体"/>
              </a:rPr>
              <a:t>所承</a:t>
            </a:r>
            <a:r>
              <a:rPr dirty="0" sz="1600" spc="5">
                <a:latin typeface="宋体"/>
                <a:cs typeface="宋体"/>
              </a:rPr>
              <a:t>载</a:t>
            </a:r>
            <a:r>
              <a:rPr dirty="0" sz="1600" spc="-5">
                <a:latin typeface="宋体"/>
                <a:cs typeface="宋体"/>
              </a:rPr>
              <a:t>的丰</a:t>
            </a:r>
            <a:r>
              <a:rPr dirty="0" sz="1600" spc="5">
                <a:latin typeface="宋体"/>
                <a:cs typeface="宋体"/>
              </a:rPr>
              <a:t>富</a:t>
            </a:r>
            <a:r>
              <a:rPr dirty="0" sz="1600" spc="-5">
                <a:latin typeface="宋体"/>
                <a:cs typeface="宋体"/>
              </a:rPr>
              <a:t>底蕴。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妥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处理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读（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）”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“感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关</a:t>
            </a:r>
            <a:r>
              <a:rPr dirty="0" sz="1600" spc="-5">
                <a:latin typeface="宋体"/>
                <a:cs typeface="宋体"/>
              </a:rPr>
              <a:t>系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-18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（观</a:t>
            </a:r>
            <a:r>
              <a:rPr dirty="0" sz="1600" spc="-185">
                <a:latin typeface="宋体"/>
                <a:cs typeface="宋体"/>
              </a:rPr>
              <a:t>）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所读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品或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观对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5">
                <a:latin typeface="宋体"/>
                <a:cs typeface="宋体"/>
              </a:rPr>
              <a:t>要有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当的</a:t>
            </a:r>
            <a:r>
              <a:rPr dirty="0" sz="1600" spc="5">
                <a:latin typeface="宋体"/>
                <a:cs typeface="宋体"/>
              </a:rPr>
              <a:t>介</a:t>
            </a:r>
            <a:r>
              <a:rPr dirty="0" sz="1600" spc="-5">
                <a:latin typeface="宋体"/>
                <a:cs typeface="宋体"/>
              </a:rPr>
              <a:t>绍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叙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文 字</a:t>
            </a:r>
            <a:r>
              <a:rPr dirty="0" sz="1600" spc="5">
                <a:latin typeface="宋体"/>
                <a:cs typeface="宋体"/>
              </a:rPr>
              <a:t>简</a:t>
            </a:r>
            <a:r>
              <a:rPr dirty="0" sz="1600" spc="-5">
                <a:latin typeface="宋体"/>
                <a:cs typeface="宋体"/>
              </a:rPr>
              <a:t>明扼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，引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事理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介绍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所</a:t>
            </a:r>
            <a:r>
              <a:rPr dirty="0" sz="1600" spc="5">
                <a:latin typeface="宋体"/>
                <a:cs typeface="宋体"/>
              </a:rPr>
              <a:t>读</a:t>
            </a:r>
            <a:r>
              <a:rPr dirty="0" sz="1600" spc="-5">
                <a:latin typeface="宋体"/>
                <a:cs typeface="宋体"/>
              </a:rPr>
              <a:t>作品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者所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对象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为了</a:t>
            </a:r>
            <a:r>
              <a:rPr dirty="0" sz="1600" spc="5">
                <a:latin typeface="宋体"/>
                <a:cs typeface="宋体"/>
              </a:rPr>
              <a:t>交</a:t>
            </a:r>
            <a:r>
              <a:rPr dirty="0" sz="1600" spc="-5">
                <a:latin typeface="宋体"/>
                <a:cs typeface="宋体"/>
              </a:rPr>
              <a:t>代感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的来 由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是为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文的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铺垫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故而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定要</a:t>
            </a:r>
            <a:r>
              <a:rPr dirty="0" sz="1600" spc="5">
                <a:latin typeface="宋体"/>
                <a:cs typeface="宋体"/>
              </a:rPr>
              <a:t>简</a:t>
            </a:r>
            <a:r>
              <a:rPr dirty="0" sz="1600" spc="-5">
                <a:latin typeface="宋体"/>
                <a:cs typeface="宋体"/>
              </a:rPr>
              <a:t>洁精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5">
                <a:latin typeface="宋体"/>
                <a:cs typeface="宋体"/>
              </a:rPr>
              <a:t>。简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与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有直接 关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的内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省</a:t>
            </a:r>
            <a:r>
              <a:rPr dirty="0" sz="1600" spc="5">
                <a:latin typeface="宋体"/>
                <a:cs typeface="宋体"/>
              </a:rPr>
              <a:t>略</a:t>
            </a:r>
            <a:r>
              <a:rPr dirty="0" sz="1600" spc="-5">
                <a:latin typeface="宋体"/>
                <a:cs typeface="宋体"/>
              </a:rPr>
              <a:t>那些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感想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关的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阅读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观看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所产生 的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方面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“感”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大胆</a:t>
            </a:r>
            <a:r>
              <a:rPr dirty="0" sz="1600" spc="5">
                <a:latin typeface="宋体"/>
                <a:cs typeface="宋体"/>
              </a:rPr>
              <a:t>取</a:t>
            </a:r>
            <a:r>
              <a:rPr dirty="0" sz="1600" spc="-5">
                <a:latin typeface="宋体"/>
                <a:cs typeface="宋体"/>
              </a:rPr>
              <a:t>舍，</a:t>
            </a:r>
            <a:r>
              <a:rPr dirty="0" sz="1600" spc="5">
                <a:latin typeface="宋体"/>
                <a:cs typeface="宋体"/>
              </a:rPr>
              <a:t>选</a:t>
            </a:r>
            <a:r>
              <a:rPr dirty="0" sz="1600" spc="-5">
                <a:latin typeface="宋体"/>
                <a:cs typeface="宋体"/>
              </a:rPr>
              <a:t>择感</a:t>
            </a:r>
            <a:r>
              <a:rPr dirty="0" sz="1600" spc="5">
                <a:latin typeface="宋体"/>
                <a:cs typeface="宋体"/>
              </a:rPr>
              <a:t>受</a:t>
            </a:r>
            <a:r>
              <a:rPr dirty="0" sz="1600" spc="-5">
                <a:latin typeface="宋体"/>
                <a:cs typeface="宋体"/>
              </a:rPr>
              <a:t>最深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最新</a:t>
            </a:r>
            <a:r>
              <a:rPr dirty="0" sz="1600" spc="5">
                <a:latin typeface="宋体"/>
                <a:cs typeface="宋体"/>
              </a:rPr>
              <a:t>颖</a:t>
            </a:r>
            <a:r>
              <a:rPr dirty="0" sz="1600" spc="-5">
                <a:latin typeface="宋体"/>
                <a:cs typeface="宋体"/>
              </a:rPr>
              <a:t>独到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最有</a:t>
            </a:r>
            <a:r>
              <a:rPr dirty="0" sz="1600" spc="5">
                <a:latin typeface="宋体"/>
                <a:cs typeface="宋体"/>
              </a:rPr>
              <a:t>针</a:t>
            </a:r>
            <a:r>
              <a:rPr dirty="0" sz="1600" spc="-5">
                <a:latin typeface="宋体"/>
                <a:cs typeface="宋体"/>
              </a:rPr>
              <a:t>对 性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最有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实意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5">
                <a:latin typeface="宋体"/>
                <a:cs typeface="宋体"/>
              </a:rPr>
              <a:t>的来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。抓</a:t>
            </a:r>
            <a:r>
              <a:rPr dirty="0" sz="1600" spc="5">
                <a:latin typeface="宋体"/>
                <a:cs typeface="宋体"/>
              </a:rPr>
              <a:t>住</a:t>
            </a:r>
            <a:r>
              <a:rPr dirty="0" sz="1600" spc="-5">
                <a:latin typeface="宋体"/>
                <a:cs typeface="宋体"/>
              </a:rPr>
              <a:t>一点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不及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余，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联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实际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谈深</a:t>
            </a:r>
            <a:r>
              <a:rPr dirty="0" sz="1600" spc="5">
                <a:latin typeface="宋体"/>
                <a:cs typeface="宋体"/>
              </a:rPr>
              <a:t>谈</a:t>
            </a:r>
            <a:r>
              <a:rPr dirty="0" sz="1600" spc="-5">
                <a:latin typeface="宋体"/>
                <a:cs typeface="宋体"/>
              </a:rPr>
              <a:t>透。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达方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的选</a:t>
            </a:r>
            <a:r>
              <a:rPr dirty="0" sz="1600" spc="5">
                <a:latin typeface="宋体"/>
                <a:cs typeface="宋体"/>
              </a:rPr>
              <a:t>择</a:t>
            </a:r>
            <a:r>
              <a:rPr dirty="0" sz="1600" spc="-5">
                <a:latin typeface="宋体"/>
                <a:cs typeface="宋体"/>
              </a:rPr>
              <a:t>上要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320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叙述</a:t>
            </a:r>
            <a:r>
              <a:rPr dirty="0" sz="1600" spc="-30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多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</a:t>
            </a:r>
            <a:r>
              <a:rPr dirty="0" sz="1600" spc="-3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巧</a:t>
            </a:r>
            <a:r>
              <a:rPr dirty="0" sz="1600" spc="5">
                <a:latin typeface="宋体"/>
                <a:cs typeface="宋体"/>
              </a:rPr>
              <a:t>抒</a:t>
            </a:r>
            <a:r>
              <a:rPr dirty="0" sz="1600" spc="-5">
                <a:latin typeface="宋体"/>
                <a:cs typeface="宋体"/>
              </a:rPr>
              <a:t>情</a:t>
            </a:r>
            <a:r>
              <a:rPr dirty="0" sz="1600" spc="-305">
                <a:latin typeface="宋体"/>
                <a:cs typeface="宋体"/>
              </a:rPr>
              <a:t>”</a:t>
            </a:r>
            <a:r>
              <a:rPr dirty="0" sz="1600" spc="-3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处理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议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、 </a:t>
            </a:r>
            <a:r>
              <a:rPr dirty="0" sz="1600" spc="-5">
                <a:latin typeface="宋体"/>
                <a:cs typeface="宋体"/>
              </a:rPr>
              <a:t>叙</a:t>
            </a:r>
            <a:r>
              <a:rPr dirty="0" sz="1600" spc="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抒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三者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关系。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联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实际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展现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代风貌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18</a:t>
            </a:fld>
          </a:p>
        </p:txBody>
      </p:sp>
      <p:sp>
        <p:nvSpPr>
          <p:cNvPr id="1048631" name="object 2"/>
          <p:cNvSpPr txBox="1"/>
          <p:nvPr/>
        </p:nvSpPr>
        <p:spPr>
          <a:xfrm>
            <a:off x="444500" y="493268"/>
            <a:ext cx="6737350" cy="885571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406400"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优</a:t>
            </a:r>
            <a:r>
              <a:rPr dirty="0" sz="1600" spc="5">
                <a:latin typeface="宋体"/>
                <a:cs typeface="宋体"/>
              </a:rPr>
              <a:t>秀</a:t>
            </a:r>
            <a:r>
              <a:rPr dirty="0" sz="1600" spc="-5">
                <a:latin typeface="宋体"/>
                <a:cs typeface="宋体"/>
              </a:rPr>
              <a:t>的读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观）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感应</a:t>
            </a:r>
            <a:r>
              <a:rPr dirty="0" sz="1600" spc="5">
                <a:latin typeface="宋体"/>
                <a:cs typeface="宋体"/>
              </a:rPr>
              <a:t>富</a:t>
            </a:r>
            <a:r>
              <a:rPr dirty="0" sz="1600" spc="-5">
                <a:latin typeface="宋体"/>
                <a:cs typeface="宋体"/>
              </a:rPr>
              <a:t>有时</a:t>
            </a:r>
            <a:r>
              <a:rPr dirty="0" sz="1600" spc="5">
                <a:latin typeface="宋体"/>
                <a:cs typeface="宋体"/>
              </a:rPr>
              <a:t>代</a:t>
            </a:r>
            <a:r>
              <a:rPr dirty="0" sz="1600" spc="-5">
                <a:latin typeface="宋体"/>
                <a:cs typeface="宋体"/>
              </a:rPr>
              <a:t>气息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富有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情实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，紧</a:t>
            </a:r>
            <a:r>
              <a:rPr dirty="0" sz="1600" spc="5">
                <a:latin typeface="宋体"/>
                <a:cs typeface="宋体"/>
              </a:rPr>
              <a:t>密</a:t>
            </a:r>
            <a:r>
              <a:rPr dirty="0" sz="1600" spc="-5">
                <a:latin typeface="宋体"/>
                <a:cs typeface="宋体"/>
              </a:rPr>
              <a:t>联系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际。 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范围</a:t>
            </a:r>
            <a:r>
              <a:rPr dirty="0" sz="1600" spc="5">
                <a:latin typeface="宋体"/>
                <a:cs typeface="宋体"/>
              </a:rPr>
              <a:t>很</a:t>
            </a:r>
            <a:r>
              <a:rPr dirty="0" sz="1600" spc="-5">
                <a:latin typeface="宋体"/>
                <a:cs typeface="宋体"/>
              </a:rPr>
              <a:t>广，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个人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实</a:t>
            </a:r>
            <a:r>
              <a:rPr dirty="0" sz="1600" spc="5">
                <a:latin typeface="宋体"/>
                <a:cs typeface="宋体"/>
              </a:rPr>
              <a:t>际</a:t>
            </a:r>
            <a:r>
              <a:rPr dirty="0" sz="1600" spc="-5">
                <a:latin typeface="宋体"/>
                <a:cs typeface="宋体"/>
              </a:rPr>
              <a:t>、历</a:t>
            </a:r>
            <a:r>
              <a:rPr dirty="0" sz="1600" spc="5">
                <a:latin typeface="宋体"/>
                <a:cs typeface="宋体"/>
              </a:rPr>
              <a:t>史</a:t>
            </a:r>
            <a:r>
              <a:rPr dirty="0" sz="1600" spc="-5">
                <a:latin typeface="宋体"/>
                <a:cs typeface="宋体"/>
              </a:rPr>
              <a:t>教训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童年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活、</a:t>
            </a:r>
            <a:r>
              <a:rPr dirty="0" sz="1600" spc="5">
                <a:latin typeface="宋体"/>
                <a:cs typeface="宋体"/>
              </a:rPr>
              <a:t>班</a:t>
            </a:r>
            <a:r>
              <a:rPr dirty="0" sz="1600" spc="-5">
                <a:latin typeface="宋体"/>
                <a:cs typeface="宋体"/>
              </a:rPr>
              <a:t>级情</a:t>
            </a:r>
            <a:r>
              <a:rPr dirty="0" sz="1600" spc="5">
                <a:latin typeface="宋体"/>
                <a:cs typeface="宋体"/>
              </a:rPr>
              <a:t>况</a:t>
            </a:r>
            <a:r>
              <a:rPr dirty="0" sz="1600" spc="-5">
                <a:latin typeface="宋体"/>
                <a:cs typeface="宋体"/>
              </a:rPr>
              <a:t>、家 庭</a:t>
            </a:r>
            <a:r>
              <a:rPr dirty="0" sz="1600" spc="5">
                <a:latin typeface="宋体"/>
                <a:cs typeface="宋体"/>
              </a:rPr>
              <a:t>状</a:t>
            </a:r>
            <a:r>
              <a:rPr dirty="0" sz="1600" spc="-5">
                <a:latin typeface="宋体"/>
                <a:cs typeface="宋体"/>
              </a:rPr>
              <a:t>况等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所有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些实</a:t>
            </a:r>
            <a:r>
              <a:rPr dirty="0" sz="1600" spc="5">
                <a:latin typeface="宋体"/>
                <a:cs typeface="宋体"/>
              </a:rPr>
              <a:t>际</a:t>
            </a:r>
            <a:r>
              <a:rPr dirty="0" sz="1600" spc="-5">
                <a:latin typeface="宋体"/>
                <a:cs typeface="宋体"/>
              </a:rPr>
              <a:t>都应</a:t>
            </a:r>
            <a:r>
              <a:rPr dirty="0" sz="1600" spc="5">
                <a:latin typeface="宋体"/>
                <a:cs typeface="宋体"/>
              </a:rPr>
              <a:t>该</a:t>
            </a:r>
            <a:r>
              <a:rPr dirty="0" sz="1600" spc="-5">
                <a:latin typeface="宋体"/>
                <a:cs typeface="宋体"/>
              </a:rPr>
              <a:t>为观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服务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围绕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心论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摆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实讲道 </a:t>
            </a:r>
            <a:r>
              <a:rPr dirty="0" sz="1600" spc="-5">
                <a:latin typeface="宋体"/>
                <a:cs typeface="宋体"/>
              </a:rPr>
              <a:t>理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突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时代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神</a:t>
            </a:r>
            <a:r>
              <a:rPr dirty="0" sz="1600" spc="-509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体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青少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的历</a:t>
            </a:r>
            <a:r>
              <a:rPr dirty="0" sz="1600" spc="5">
                <a:latin typeface="宋体"/>
                <a:cs typeface="宋体"/>
              </a:rPr>
              <a:t>史</a:t>
            </a:r>
            <a:r>
              <a:rPr dirty="0" sz="1600" spc="-5">
                <a:latin typeface="宋体"/>
                <a:cs typeface="宋体"/>
              </a:rPr>
              <a:t>使命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担当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神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奏</a:t>
            </a:r>
            <a:r>
              <a:rPr dirty="0" sz="1600" spc="5">
                <a:latin typeface="宋体"/>
                <a:cs typeface="宋体"/>
              </a:rPr>
              <a:t>响</a:t>
            </a:r>
            <a:r>
              <a:rPr dirty="0" sz="1600" spc="-5">
                <a:latin typeface="宋体"/>
                <a:cs typeface="宋体"/>
              </a:rPr>
              <a:t>时代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最强</a:t>
            </a:r>
            <a:r>
              <a:rPr dirty="0" sz="1600" spc="5">
                <a:latin typeface="宋体"/>
                <a:cs typeface="宋体"/>
              </a:rPr>
              <a:t>音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佳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示例</a:t>
            </a:r>
            <a:endParaRPr sz="1600">
              <a:latin typeface="宋体"/>
              <a:cs typeface="宋体"/>
            </a:endParaRPr>
          </a:p>
          <a:p>
            <a:pPr marL="287274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百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不息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河</a:t>
            </a:r>
            <a:endParaRPr sz="1600">
              <a:latin typeface="宋体"/>
              <a:cs typeface="宋体"/>
            </a:endParaRPr>
          </a:p>
          <a:p>
            <a:pPr indent="-62865" marL="3214370" marR="12382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——“纪</a:t>
            </a:r>
            <a:r>
              <a:rPr dirty="0" sz="1600" spc="5">
                <a:latin typeface="宋体"/>
                <a:cs typeface="宋体"/>
              </a:rPr>
              <a:t>念</a:t>
            </a:r>
            <a:r>
              <a:rPr dirty="0" sz="1600" spc="-5">
                <a:latin typeface="宋体"/>
                <a:cs typeface="宋体"/>
              </a:rPr>
              <a:t>五四</a:t>
            </a:r>
            <a:r>
              <a:rPr dirty="0" sz="1600" spc="5">
                <a:latin typeface="宋体"/>
                <a:cs typeface="宋体"/>
              </a:rPr>
              <a:t>运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45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100</a:t>
            </a:r>
            <a:r>
              <a:rPr dirty="0" sz="1600" spc="-44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周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大会”观 后感</a:t>
            </a:r>
            <a:endParaRPr sz="1600">
              <a:latin typeface="宋体"/>
              <a:cs typeface="宋体"/>
            </a:endParaRPr>
          </a:p>
          <a:p>
            <a:pPr indent="91440" marL="4191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主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标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题统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领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全篇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纲举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目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张；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副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标题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明观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看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对象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切合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要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求。</a:t>
            </a:r>
            <a:r>
              <a:rPr dirty="0" sz="1600" spc="-5">
                <a:latin typeface="宋体"/>
                <a:cs typeface="宋体"/>
              </a:rPr>
              <a:t>）  “100</a:t>
            </a:r>
            <a:r>
              <a:rPr dirty="0" sz="1600" spc="-4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1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大地</a:t>
            </a:r>
            <a:r>
              <a:rPr dirty="0" sz="1600" spc="5">
                <a:latin typeface="宋体"/>
                <a:cs typeface="宋体"/>
              </a:rPr>
              <a:t>爆</a:t>
            </a:r>
            <a:r>
              <a:rPr dirty="0" sz="1600" spc="-5">
                <a:latin typeface="宋体"/>
                <a:cs typeface="宋体"/>
              </a:rPr>
              <a:t>发了</a:t>
            </a:r>
            <a:r>
              <a:rPr dirty="0" sz="1600" spc="5">
                <a:latin typeface="宋体"/>
                <a:cs typeface="宋体"/>
              </a:rPr>
              <a:t>震</a:t>
            </a:r>
            <a:r>
              <a:rPr dirty="0" sz="1600" spc="-5">
                <a:latin typeface="宋体"/>
                <a:cs typeface="宋体"/>
              </a:rPr>
              <a:t>惊中</a:t>
            </a:r>
            <a:r>
              <a:rPr dirty="0" sz="1600" spc="5">
                <a:latin typeface="宋体"/>
                <a:cs typeface="宋体"/>
              </a:rPr>
              <a:t>外</a:t>
            </a:r>
            <a:r>
              <a:rPr dirty="0" sz="1600" spc="-5">
                <a:latin typeface="宋体"/>
                <a:cs typeface="宋体"/>
              </a:rPr>
              <a:t>的五</a:t>
            </a:r>
            <a:r>
              <a:rPr dirty="0" sz="1600" spc="5">
                <a:latin typeface="宋体"/>
                <a:cs typeface="宋体"/>
              </a:rPr>
              <a:t>四</a:t>
            </a:r>
            <a:r>
              <a:rPr dirty="0" sz="1600" spc="-5">
                <a:latin typeface="宋体"/>
                <a:cs typeface="宋体"/>
              </a:rPr>
              <a:t>运动</a:t>
            </a:r>
            <a:r>
              <a:rPr dirty="0" sz="1600" spc="-1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近</a:t>
            </a:r>
            <a:r>
              <a:rPr dirty="0" sz="1600" spc="-5">
                <a:latin typeface="宋体"/>
                <a:cs typeface="宋体"/>
              </a:rPr>
              <a:t>现代史</a:t>
            </a:r>
            <a:endParaRPr sz="1600">
              <a:latin typeface="宋体"/>
              <a:cs typeface="宋体"/>
            </a:endParaRPr>
          </a:p>
          <a:p>
            <a:pPr algn="just" marL="12700" marR="113030">
              <a:lnSpc>
                <a:spcPct val="154900"/>
              </a:lnSpc>
              <a:spcBef>
                <a:spcPts val="25"/>
              </a:spcBef>
            </a:pPr>
            <a:r>
              <a:rPr dirty="0" sz="1600" spc="-5">
                <a:latin typeface="宋体"/>
                <a:cs typeface="宋体"/>
              </a:rPr>
              <a:t>上</a:t>
            </a:r>
            <a:r>
              <a:rPr dirty="0" sz="1600" spc="5">
                <a:latin typeface="宋体"/>
                <a:cs typeface="宋体"/>
              </a:rPr>
              <a:t>具</a:t>
            </a:r>
            <a:r>
              <a:rPr dirty="0" sz="1600" spc="-5">
                <a:latin typeface="宋体"/>
                <a:cs typeface="宋体"/>
              </a:rPr>
              <a:t>有划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代意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5">
                <a:latin typeface="宋体"/>
                <a:cs typeface="宋体"/>
              </a:rPr>
              <a:t>的一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重大</a:t>
            </a:r>
            <a:r>
              <a:rPr dirty="0" sz="1600" spc="-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事</a:t>
            </a:r>
            <a:r>
              <a:rPr dirty="0" sz="1600" spc="5">
                <a:latin typeface="宋体"/>
                <a:cs typeface="宋体"/>
              </a:rPr>
              <a:t>件</a:t>
            </a:r>
            <a:r>
              <a:rPr dirty="0" sz="1600" spc="-5">
                <a:latin typeface="宋体"/>
                <a:cs typeface="宋体"/>
              </a:rPr>
              <a:t>……”习</a:t>
            </a:r>
            <a:r>
              <a:rPr dirty="0" sz="1600" spc="5">
                <a:latin typeface="宋体"/>
                <a:cs typeface="宋体"/>
              </a:rPr>
              <a:t>总</a:t>
            </a:r>
            <a:r>
              <a:rPr dirty="0" sz="1600" spc="-5">
                <a:latin typeface="宋体"/>
                <a:cs typeface="宋体"/>
              </a:rPr>
              <a:t>书记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话语</a:t>
            </a:r>
            <a:r>
              <a:rPr dirty="0" sz="1600" spc="5">
                <a:latin typeface="宋体"/>
                <a:cs typeface="宋体"/>
              </a:rPr>
              <a:t>仿</a:t>
            </a:r>
            <a:r>
              <a:rPr dirty="0" sz="1600" spc="-5">
                <a:latin typeface="宋体"/>
                <a:cs typeface="宋体"/>
              </a:rPr>
              <a:t>佛扫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了历史 的</a:t>
            </a:r>
            <a:r>
              <a:rPr dirty="0" sz="1600" spc="5">
                <a:latin typeface="宋体"/>
                <a:cs typeface="宋体"/>
              </a:rPr>
              <a:t>尘</a:t>
            </a:r>
            <a:r>
              <a:rPr dirty="0" sz="1600" spc="-5">
                <a:latin typeface="宋体"/>
                <a:cs typeface="宋体"/>
              </a:rPr>
              <a:t>埃，</a:t>
            </a:r>
            <a:r>
              <a:rPr dirty="0" sz="1600" spc="5">
                <a:latin typeface="宋体"/>
                <a:cs typeface="宋体"/>
              </a:rPr>
              <a:t>带</a:t>
            </a:r>
            <a:r>
              <a:rPr dirty="0" sz="1600" spc="-5">
                <a:latin typeface="宋体"/>
                <a:cs typeface="宋体"/>
              </a:rPr>
              <a:t>领我</a:t>
            </a:r>
            <a:r>
              <a:rPr dirty="0" sz="1600" spc="5">
                <a:latin typeface="宋体"/>
                <a:cs typeface="宋体"/>
              </a:rPr>
              <a:t>回</a:t>
            </a:r>
            <a:r>
              <a:rPr dirty="0" sz="1600" spc="-5">
                <a:latin typeface="宋体"/>
                <a:cs typeface="宋体"/>
              </a:rPr>
              <a:t>到那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激情</a:t>
            </a:r>
            <a:r>
              <a:rPr dirty="0" sz="1600" spc="5">
                <a:latin typeface="宋体"/>
                <a:cs typeface="宋体"/>
              </a:rPr>
              <a:t>岁</a:t>
            </a:r>
            <a:r>
              <a:rPr dirty="0" sz="1600" spc="-5">
                <a:latin typeface="宋体"/>
                <a:cs typeface="宋体"/>
              </a:rPr>
              <a:t>月。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开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篇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由习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总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书记在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纪</a:t>
            </a:r>
            <a:r>
              <a:rPr dirty="0" sz="1600" spc="-90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念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五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四运动 </a:t>
            </a:r>
            <a:r>
              <a:rPr dirty="0" sz="1600">
                <a:solidFill>
                  <a:srgbClr val="6F2F9F"/>
                </a:solidFill>
                <a:latin typeface="宋体"/>
                <a:cs typeface="宋体"/>
              </a:rPr>
              <a:t>100</a:t>
            </a:r>
            <a:r>
              <a:rPr dirty="0" sz="1600" spc="-415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周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年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大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会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”上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的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讲话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引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入，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格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局高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远</a:t>
            </a:r>
            <a:r>
              <a:rPr dirty="0" sz="1600" spc="-80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50" i="1" spc="-55">
                <a:latin typeface="宋体"/>
                <a:cs typeface="宋体"/>
              </a:rPr>
              <a:t>）</a:t>
            </a:r>
            <a:endParaRPr sz="1650">
              <a:latin typeface="宋体"/>
              <a:cs typeface="宋体"/>
            </a:endParaRPr>
          </a:p>
          <a:p>
            <a:pPr indent="406400" marL="12700" marR="5080">
              <a:lnSpc>
                <a:spcPts val="3000"/>
              </a:lnSpc>
              <a:spcBef>
                <a:spcPts val="270"/>
              </a:spcBef>
            </a:pPr>
            <a:r>
              <a:rPr dirty="0" sz="1600" spc="-5">
                <a:latin typeface="宋体"/>
                <a:cs typeface="宋体"/>
              </a:rPr>
              <a:t>旗</a:t>
            </a:r>
            <a:r>
              <a:rPr dirty="0" sz="1600" spc="5">
                <a:latin typeface="宋体"/>
                <a:cs typeface="宋体"/>
              </a:rPr>
              <a:t>帜</a:t>
            </a:r>
            <a:r>
              <a:rPr dirty="0" sz="1600" spc="-5">
                <a:latin typeface="宋体"/>
                <a:cs typeface="宋体"/>
              </a:rPr>
              <a:t>鲜明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呼</a:t>
            </a:r>
            <a:r>
              <a:rPr dirty="0" sz="1600" spc="5">
                <a:latin typeface="宋体"/>
                <a:cs typeface="宋体"/>
              </a:rPr>
              <a:t>声</a:t>
            </a:r>
            <a:r>
              <a:rPr dirty="0" sz="1600" spc="-5">
                <a:latin typeface="宋体"/>
                <a:cs typeface="宋体"/>
              </a:rPr>
              <a:t>震</a:t>
            </a:r>
            <a:r>
              <a:rPr dirty="0" sz="1600" spc="5">
                <a:latin typeface="宋体"/>
                <a:cs typeface="宋体"/>
              </a:rPr>
              <a:t>天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百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前的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年们</a:t>
            </a:r>
            <a:r>
              <a:rPr dirty="0" sz="1600" spc="5">
                <a:latin typeface="宋体"/>
                <a:cs typeface="宋体"/>
              </a:rPr>
              <a:t>深</a:t>
            </a:r>
            <a:r>
              <a:rPr dirty="0" sz="1600" spc="-5">
                <a:latin typeface="宋体"/>
                <a:cs typeface="宋体"/>
              </a:rPr>
              <a:t>感国</a:t>
            </a:r>
            <a:r>
              <a:rPr dirty="0" sz="1600" spc="5">
                <a:latin typeface="宋体"/>
                <a:cs typeface="宋体"/>
              </a:rPr>
              <a:t>难</a:t>
            </a:r>
            <a:r>
              <a:rPr dirty="0" sz="1600" spc="-5">
                <a:latin typeface="宋体"/>
                <a:cs typeface="宋体"/>
              </a:rPr>
              <a:t>当头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纷</a:t>
            </a:r>
            <a:r>
              <a:rPr dirty="0" sz="1600" spc="5">
                <a:latin typeface="宋体"/>
                <a:cs typeface="宋体"/>
              </a:rPr>
              <a:t>纷</a:t>
            </a:r>
            <a:r>
              <a:rPr dirty="0" sz="1600" spc="-5">
                <a:latin typeface="宋体"/>
                <a:cs typeface="宋体"/>
              </a:rPr>
              <a:t>冲上街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誓 将</a:t>
            </a:r>
            <a:r>
              <a:rPr dirty="0" sz="1600" spc="5">
                <a:latin typeface="宋体"/>
                <a:cs typeface="宋体"/>
              </a:rPr>
              <a:t>撕</a:t>
            </a:r>
            <a:r>
              <a:rPr dirty="0" sz="1600" spc="-5">
                <a:latin typeface="宋体"/>
                <a:cs typeface="宋体"/>
              </a:rPr>
              <a:t>裂那</a:t>
            </a:r>
            <a:r>
              <a:rPr dirty="0" sz="1600" spc="5">
                <a:latin typeface="宋体"/>
                <a:cs typeface="宋体"/>
              </a:rPr>
              <a:t>浓</a:t>
            </a:r>
            <a:r>
              <a:rPr dirty="0" sz="1600" spc="-5">
                <a:latin typeface="宋体"/>
                <a:cs typeface="宋体"/>
              </a:rPr>
              <a:t>黑的</a:t>
            </a:r>
            <a:r>
              <a:rPr dirty="0" sz="1600" spc="5">
                <a:latin typeface="宋体"/>
                <a:cs typeface="宋体"/>
              </a:rPr>
              <a:t>牢</a:t>
            </a:r>
            <a:r>
              <a:rPr dirty="0" sz="1600" spc="-5">
                <a:latin typeface="宋体"/>
                <a:cs typeface="宋体"/>
              </a:rPr>
              <a:t>笼</a:t>
            </a:r>
            <a:r>
              <a:rPr dirty="0" sz="1600" spc="-320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让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爱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3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进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3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民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30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科学</a:t>
            </a:r>
            <a:r>
              <a:rPr dirty="0" sz="1600" spc="-30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理之</a:t>
            </a:r>
            <a:r>
              <a:rPr dirty="0" sz="1600" spc="5">
                <a:latin typeface="宋体"/>
                <a:cs typeface="宋体"/>
              </a:rPr>
              <a:t>光</a:t>
            </a:r>
            <a:r>
              <a:rPr dirty="0" sz="1600" spc="-5">
                <a:latin typeface="宋体"/>
                <a:cs typeface="宋体"/>
              </a:rPr>
              <a:t>照进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国；  百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后的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天，</a:t>
            </a:r>
            <a:r>
              <a:rPr dirty="0" sz="1600" spc="5">
                <a:latin typeface="宋体"/>
                <a:cs typeface="宋体"/>
              </a:rPr>
              <a:t>坐</a:t>
            </a:r>
            <a:r>
              <a:rPr dirty="0" sz="1600" spc="-5">
                <a:latin typeface="宋体"/>
                <a:cs typeface="宋体"/>
              </a:rPr>
              <a:t>在屏</a:t>
            </a:r>
            <a:r>
              <a:rPr dirty="0" sz="1600" spc="5">
                <a:latin typeface="宋体"/>
                <a:cs typeface="宋体"/>
              </a:rPr>
              <a:t>幕</a:t>
            </a:r>
            <a:r>
              <a:rPr dirty="0" sz="1600" spc="-5">
                <a:latin typeface="宋体"/>
                <a:cs typeface="宋体"/>
              </a:rPr>
              <a:t>前的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聆听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习总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记的</a:t>
            </a:r>
            <a:r>
              <a:rPr dirty="0" sz="1600" spc="5">
                <a:latin typeface="宋体"/>
                <a:cs typeface="宋体"/>
              </a:rPr>
              <a:t>教</a:t>
            </a:r>
            <a:r>
              <a:rPr dirty="0" sz="1600" spc="-5">
                <a:latin typeface="宋体"/>
                <a:cs typeface="宋体"/>
              </a:rPr>
              <a:t>诲，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敬</a:t>
            </a:r>
            <a:r>
              <a:rPr dirty="0" sz="1600" spc="5">
                <a:latin typeface="宋体"/>
                <a:cs typeface="宋体"/>
              </a:rPr>
              <a:t>仰</a:t>
            </a:r>
            <a:r>
              <a:rPr dirty="0" sz="1600" spc="-5">
                <a:latin typeface="宋体"/>
                <a:cs typeface="宋体"/>
              </a:rPr>
              <a:t>着前</a:t>
            </a:r>
            <a:r>
              <a:rPr dirty="0" sz="1600" spc="5">
                <a:latin typeface="宋体"/>
                <a:cs typeface="宋体"/>
              </a:rPr>
              <a:t>辈</a:t>
            </a:r>
            <a:r>
              <a:rPr dirty="0" sz="1600" spc="-5">
                <a:latin typeface="宋体"/>
                <a:cs typeface="宋体"/>
              </a:rPr>
              <a:t>们的 不</a:t>
            </a:r>
            <a:r>
              <a:rPr dirty="0" sz="1600" spc="5">
                <a:latin typeface="宋体"/>
                <a:cs typeface="宋体"/>
              </a:rPr>
              <a:t>朽</a:t>
            </a:r>
            <a:r>
              <a:rPr dirty="0" sz="1600" spc="-5">
                <a:latin typeface="宋体"/>
                <a:cs typeface="宋体"/>
              </a:rPr>
              <a:t>贡献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之河</a:t>
            </a:r>
            <a:r>
              <a:rPr dirty="0" sz="1600" spc="5">
                <a:latin typeface="宋体"/>
                <a:cs typeface="宋体"/>
              </a:rPr>
              <a:t>亦</a:t>
            </a:r>
            <a:r>
              <a:rPr dirty="0" sz="1600" spc="-5">
                <a:latin typeface="宋体"/>
                <a:cs typeface="宋体"/>
              </a:rPr>
              <a:t>在我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中流</a:t>
            </a:r>
            <a:r>
              <a:rPr dirty="0" sz="1600" spc="5">
                <a:latin typeface="宋体"/>
                <a:cs typeface="宋体"/>
              </a:rPr>
              <a:t>淌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亦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成千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万享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学子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中高 歌</a:t>
            </a:r>
            <a:r>
              <a:rPr dirty="0" sz="1600" spc="5">
                <a:latin typeface="宋体"/>
                <a:cs typeface="宋体"/>
              </a:rPr>
              <a:t>猛</a:t>
            </a:r>
            <a:r>
              <a:rPr dirty="0" sz="1600" spc="-5">
                <a:latin typeface="宋体"/>
                <a:cs typeface="宋体"/>
              </a:rPr>
              <a:t>进。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ts val="3000"/>
              </a:lnSpc>
            </a:pPr>
            <a:r>
              <a:rPr dirty="0" sz="1600" spc="-5">
                <a:latin typeface="宋体"/>
                <a:cs typeface="宋体"/>
              </a:rPr>
              <a:t>是的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只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年还在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青年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精神</a:t>
            </a:r>
            <a:r>
              <a:rPr dirty="0" sz="1600" spc="5">
                <a:latin typeface="宋体"/>
                <a:cs typeface="宋体"/>
              </a:rPr>
              <a:t>还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百</a:t>
            </a:r>
            <a:r>
              <a:rPr dirty="0" sz="1600" spc="-5">
                <a:latin typeface="宋体"/>
                <a:cs typeface="宋体"/>
              </a:rPr>
              <a:t>年前</a:t>
            </a:r>
            <a:r>
              <a:rPr dirty="0" sz="1600" spc="5">
                <a:latin typeface="宋体"/>
                <a:cs typeface="宋体"/>
              </a:rPr>
              <a:t>延</a:t>
            </a:r>
            <a:r>
              <a:rPr dirty="0" sz="1600" spc="-5">
                <a:latin typeface="宋体"/>
                <a:cs typeface="宋体"/>
              </a:rPr>
              <a:t>续至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的 </a:t>
            </a:r>
            <a:r>
              <a:rPr dirty="0" sz="1600" spc="-5">
                <a:latin typeface="宋体"/>
                <a:cs typeface="宋体"/>
              </a:rPr>
              <a:t>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之河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将永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止息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冲刷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暮</a:t>
            </a:r>
            <a:r>
              <a:rPr dirty="0" sz="1600" spc="5">
                <a:latin typeface="宋体"/>
                <a:cs typeface="宋体"/>
              </a:rPr>
              <a:t>气</a:t>
            </a:r>
            <a:r>
              <a:rPr dirty="0" sz="1600" spc="-5">
                <a:latin typeface="宋体"/>
                <a:cs typeface="宋体"/>
              </a:rPr>
              <a:t>，激</a:t>
            </a:r>
            <a:r>
              <a:rPr dirty="0" sz="1600" spc="5">
                <a:latin typeface="宋体"/>
                <a:cs typeface="宋体"/>
              </a:rPr>
              <a:t>荡</a:t>
            </a:r>
            <a:r>
              <a:rPr dirty="0" sz="1600" spc="-5">
                <a:latin typeface="宋体"/>
                <a:cs typeface="宋体"/>
              </a:rPr>
              <a:t>人心。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ts val="3000"/>
              </a:lnSpc>
            </a:pPr>
            <a:r>
              <a:rPr dirty="0" sz="1600" spc="-5">
                <a:latin typeface="宋体"/>
                <a:cs typeface="宋体"/>
              </a:rPr>
              <a:t>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河岸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我回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那青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的源</a:t>
            </a:r>
            <a:r>
              <a:rPr dirty="0" sz="1600" spc="5">
                <a:latin typeface="宋体"/>
                <a:cs typeface="宋体"/>
              </a:rPr>
              <a:t>头</a:t>
            </a:r>
            <a:r>
              <a:rPr dirty="0" sz="1600" spc="-5">
                <a:latin typeface="宋体"/>
                <a:cs typeface="宋体"/>
              </a:rPr>
              <a:t>，是</a:t>
            </a:r>
            <a:r>
              <a:rPr dirty="0" sz="1600" spc="5">
                <a:latin typeface="宋体"/>
                <a:cs typeface="宋体"/>
              </a:rPr>
              <a:t>激</a:t>
            </a:r>
            <a:r>
              <a:rPr dirty="0" sz="1600" spc="-5">
                <a:latin typeface="宋体"/>
                <a:cs typeface="宋体"/>
              </a:rPr>
              <a:t>情、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热爱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是责</a:t>
            </a:r>
            <a:r>
              <a:rPr dirty="0" sz="1600" spc="5">
                <a:latin typeface="宋体"/>
                <a:cs typeface="宋体"/>
              </a:rPr>
              <a:t>任</a:t>
            </a:r>
            <a:r>
              <a:rPr dirty="0" sz="1600" spc="-5">
                <a:latin typeface="宋体"/>
                <a:cs typeface="宋体"/>
              </a:rPr>
              <a:t>、是</a:t>
            </a:r>
            <a:r>
              <a:rPr dirty="0" sz="1600" spc="5">
                <a:latin typeface="宋体"/>
                <a:cs typeface="宋体"/>
              </a:rPr>
              <a:t>担</a:t>
            </a:r>
            <a:r>
              <a:rPr dirty="0" sz="1600" spc="-5">
                <a:latin typeface="宋体"/>
                <a:cs typeface="宋体"/>
              </a:rPr>
              <a:t>当， </a:t>
            </a:r>
            <a:r>
              <a:rPr dirty="0" sz="1600" spc="-5">
                <a:latin typeface="宋体"/>
                <a:cs typeface="宋体"/>
              </a:rPr>
              <a:t>歌</a:t>
            </a:r>
            <a:r>
              <a:rPr dirty="0" sz="1600" spc="5">
                <a:latin typeface="宋体"/>
                <a:cs typeface="宋体"/>
              </a:rPr>
              <a:t>颂</a:t>
            </a:r>
            <a:r>
              <a:rPr dirty="0" sz="1600" spc="-5">
                <a:latin typeface="宋体"/>
                <a:cs typeface="宋体"/>
              </a:rPr>
              <a:t>着光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，守</a:t>
            </a:r>
            <a:r>
              <a:rPr dirty="0" sz="1600" spc="5">
                <a:latin typeface="宋体"/>
                <a:cs typeface="宋体"/>
              </a:rPr>
              <a:t>护</a:t>
            </a:r>
            <a:r>
              <a:rPr dirty="0" sz="1600" spc="-5">
                <a:latin typeface="宋体"/>
                <a:cs typeface="宋体"/>
              </a:rPr>
              <a:t>着祖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，当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辈们</a:t>
            </a:r>
            <a:r>
              <a:rPr dirty="0" sz="1600" spc="5">
                <a:latin typeface="宋体"/>
                <a:cs typeface="宋体"/>
              </a:rPr>
              <a:t>伫</a:t>
            </a:r>
            <a:r>
              <a:rPr dirty="0" sz="1600" spc="-5">
                <a:latin typeface="宋体"/>
                <a:cs typeface="宋体"/>
              </a:rPr>
              <a:t>立在</a:t>
            </a:r>
            <a:r>
              <a:rPr dirty="0" sz="1600" spc="5">
                <a:latin typeface="宋体"/>
                <a:cs typeface="宋体"/>
              </a:rPr>
              <a:t>街</a:t>
            </a:r>
            <a:r>
              <a:rPr dirty="0" sz="1600" spc="-5">
                <a:latin typeface="宋体"/>
                <a:cs typeface="宋体"/>
              </a:rPr>
              <a:t>头，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5">
                <a:latin typeface="宋体"/>
                <a:cs typeface="宋体"/>
              </a:rPr>
              <a:t>光炯</a:t>
            </a:r>
            <a:r>
              <a:rPr dirty="0" sz="1600" spc="5">
                <a:latin typeface="宋体"/>
                <a:cs typeface="宋体"/>
              </a:rPr>
              <a:t>炯</a:t>
            </a:r>
            <a:r>
              <a:rPr dirty="0" sz="1600" spc="-5">
                <a:latin typeface="宋体"/>
                <a:cs typeface="宋体"/>
              </a:rPr>
              <a:t>，滔滔 不</a:t>
            </a:r>
            <a:r>
              <a:rPr dirty="0" sz="1600" spc="5">
                <a:latin typeface="宋体"/>
                <a:cs typeface="宋体"/>
              </a:rPr>
              <a:t>绝</a:t>
            </a:r>
            <a:r>
              <a:rPr dirty="0" sz="1600" spc="-5">
                <a:latin typeface="宋体"/>
                <a:cs typeface="宋体"/>
              </a:rPr>
              <a:t>地向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人呼</a:t>
            </a:r>
            <a:r>
              <a:rPr dirty="0" sz="1600" spc="5">
                <a:latin typeface="宋体"/>
                <a:cs typeface="宋体"/>
              </a:rPr>
              <a:t>吁</a:t>
            </a:r>
            <a:r>
              <a:rPr dirty="0" sz="1600" spc="-5">
                <a:latin typeface="宋体"/>
                <a:cs typeface="宋体"/>
              </a:rPr>
              <a:t>，那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中点</a:t>
            </a:r>
            <a:r>
              <a:rPr dirty="0" sz="1600" spc="5">
                <a:latin typeface="宋体"/>
                <a:cs typeface="宋体"/>
              </a:rPr>
              <a:t>燃</a:t>
            </a:r>
            <a:r>
              <a:rPr dirty="0" sz="1600" spc="-5">
                <a:latin typeface="宋体"/>
                <a:cs typeface="宋体"/>
              </a:rPr>
              <a:t>的是</a:t>
            </a:r>
            <a:r>
              <a:rPr dirty="0" sz="1600" spc="5">
                <a:latin typeface="宋体"/>
                <a:cs typeface="宋体"/>
              </a:rPr>
              <a:t>激</a:t>
            </a:r>
            <a:r>
              <a:rPr dirty="0" sz="1600" spc="-5">
                <a:latin typeface="宋体"/>
                <a:cs typeface="宋体"/>
              </a:rPr>
              <a:t>情之</a:t>
            </a:r>
            <a:r>
              <a:rPr dirty="0" sz="1600" spc="5">
                <a:latin typeface="宋体"/>
                <a:cs typeface="宋体"/>
              </a:rPr>
              <a:t>火</a:t>
            </a:r>
            <a:r>
              <a:rPr dirty="0" sz="1600" spc="-5">
                <a:latin typeface="宋体"/>
                <a:cs typeface="宋体"/>
              </a:rPr>
              <a:t>吗？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5">
                <a:latin typeface="宋体"/>
                <a:cs typeface="宋体"/>
              </a:rPr>
              <a:t>前辈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们</a:t>
            </a:r>
            <a:r>
              <a:rPr dirty="0" sz="1600" spc="5">
                <a:latin typeface="宋体"/>
                <a:cs typeface="宋体"/>
              </a:rPr>
              <a:t>汲</a:t>
            </a:r>
            <a:r>
              <a:rPr dirty="0" sz="1600" spc="-5">
                <a:latin typeface="宋体"/>
                <a:cs typeface="宋体"/>
              </a:rPr>
              <a:t>取新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，想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683" name=""/>
          <p:cNvSpPr txBox="1"/>
          <p:nvPr/>
        </p:nvSpPr>
        <p:spPr>
          <a:xfrm>
            <a:off x="444499" y="1909726"/>
            <a:ext cx="5716994" cy="345440"/>
          </a:xfrm>
          <a:prstGeom prst="rect"/>
        </p:spPr>
        <p:txBody>
          <a:bodyPr rtlCol="0" wrap="square">
            <a:spAutoFit/>
          </a:bodyPr>
          <a:p>
            <a:r>
              <a:rPr sz="1700" lang="zh-CN-#Hans">
                <a:solidFill>
                  <a:srgbClr val="000000"/>
                </a:solidFill>
              </a:rPr>
              <a:t>语文资源共享，加群微信ywgx688 备注：语文</a:t>
            </a:r>
            <a:endParaRPr sz="17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19</a:t>
            </a:fld>
          </a:p>
        </p:txBody>
      </p:sp>
      <p:sp>
        <p:nvSpPr>
          <p:cNvPr id="1048633" name="object 2"/>
          <p:cNvSpPr txBox="1"/>
          <p:nvPr/>
        </p:nvSpPr>
        <p:spPr>
          <a:xfrm>
            <a:off x="444500" y="493268"/>
            <a:ext cx="6737350" cy="856742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1066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象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新的</a:t>
            </a:r>
            <a:r>
              <a:rPr dirty="0" sz="1600" spc="-38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进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的中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那</a:t>
            </a:r>
            <a:r>
              <a:rPr dirty="0" sz="1600" spc="5">
                <a:latin typeface="宋体"/>
                <a:cs typeface="宋体"/>
              </a:rPr>
              <a:t>笔</a:t>
            </a:r>
            <a:r>
              <a:rPr dirty="0" sz="1600" spc="-5">
                <a:latin typeface="宋体"/>
                <a:cs typeface="宋体"/>
              </a:rPr>
              <a:t>下播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的是</a:t>
            </a:r>
            <a:r>
              <a:rPr dirty="0" sz="1600" spc="5">
                <a:latin typeface="宋体"/>
                <a:cs typeface="宋体"/>
              </a:rPr>
              <a:t>热</a:t>
            </a:r>
            <a:r>
              <a:rPr dirty="0" sz="1600" spc="-5">
                <a:latin typeface="宋体"/>
                <a:cs typeface="宋体"/>
              </a:rPr>
              <a:t>爱的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子吗</a:t>
            </a:r>
            <a:r>
              <a:rPr dirty="0" sz="1600" spc="5">
                <a:latin typeface="宋体"/>
                <a:cs typeface="宋体"/>
              </a:rPr>
              <a:t>？</a:t>
            </a:r>
            <a:r>
              <a:rPr dirty="0" sz="1600" spc="-5">
                <a:latin typeface="宋体"/>
                <a:cs typeface="宋体"/>
              </a:rPr>
              <a:t>当前</a:t>
            </a:r>
            <a:r>
              <a:rPr dirty="0" sz="1600" spc="5">
                <a:latin typeface="宋体"/>
                <a:cs typeface="宋体"/>
              </a:rPr>
              <a:t>辈</a:t>
            </a:r>
            <a:r>
              <a:rPr dirty="0" sz="1600" spc="-5">
                <a:latin typeface="宋体"/>
                <a:cs typeface="宋体"/>
              </a:rPr>
              <a:t>们 </a:t>
            </a: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见</a:t>
            </a:r>
            <a:r>
              <a:rPr dirty="0" sz="1600" spc="-5">
                <a:latin typeface="宋体"/>
                <a:cs typeface="宋体"/>
              </a:rPr>
              <a:t>山河破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碎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军阀</a:t>
            </a:r>
            <a:r>
              <a:rPr dirty="0" sz="1600" spc="5">
                <a:latin typeface="宋体"/>
                <a:cs typeface="宋体"/>
              </a:rPr>
              <a:t>软</a:t>
            </a:r>
            <a:r>
              <a:rPr dirty="0" sz="1600" spc="-5">
                <a:latin typeface="宋体"/>
                <a:cs typeface="宋体"/>
              </a:rPr>
              <a:t>弱，</a:t>
            </a:r>
            <a:r>
              <a:rPr dirty="0" sz="1600" spc="5">
                <a:latin typeface="宋体"/>
                <a:cs typeface="宋体"/>
              </a:rPr>
              <a:t>随</a:t>
            </a:r>
            <a:r>
              <a:rPr dirty="0" sz="1600" spc="-5">
                <a:latin typeface="宋体"/>
                <a:cs typeface="宋体"/>
              </a:rPr>
              <a:t>愤怒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生的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责任</a:t>
            </a:r>
            <a:r>
              <a:rPr dirty="0" sz="1600" spc="5">
                <a:latin typeface="宋体"/>
                <a:cs typeface="宋体"/>
              </a:rPr>
              <a:t>吗</a:t>
            </a:r>
            <a:r>
              <a:rPr dirty="0" sz="1600" spc="-5">
                <a:latin typeface="宋体"/>
                <a:cs typeface="宋体"/>
              </a:rPr>
              <a:t>？当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辈们</a:t>
            </a:r>
            <a:r>
              <a:rPr dirty="0" sz="1600" spc="5">
                <a:latin typeface="宋体"/>
                <a:cs typeface="宋体"/>
              </a:rPr>
              <a:t>撞</a:t>
            </a:r>
            <a:r>
              <a:rPr dirty="0" sz="1600" spc="-5">
                <a:latin typeface="宋体"/>
                <a:cs typeface="宋体"/>
              </a:rPr>
              <a:t>上反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势 力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野蛮</a:t>
            </a:r>
            <a:r>
              <a:rPr dirty="0" sz="1600" spc="5">
                <a:latin typeface="宋体"/>
                <a:cs typeface="宋体"/>
              </a:rPr>
              <a:t>威</a:t>
            </a:r>
            <a:r>
              <a:rPr dirty="0" sz="1600" spc="-5">
                <a:latin typeface="宋体"/>
                <a:cs typeface="宋体"/>
              </a:rPr>
              <a:t>胁与</a:t>
            </a:r>
            <a:r>
              <a:rPr dirty="0" sz="1600" spc="5">
                <a:latin typeface="宋体"/>
                <a:cs typeface="宋体"/>
              </a:rPr>
              <a:t>恐</a:t>
            </a:r>
            <a:r>
              <a:rPr dirty="0" sz="1600" spc="-5">
                <a:latin typeface="宋体"/>
                <a:cs typeface="宋体"/>
              </a:rPr>
              <a:t>吓，</a:t>
            </a:r>
            <a:r>
              <a:rPr dirty="0" sz="1600" spc="5">
                <a:latin typeface="宋体"/>
                <a:cs typeface="宋体"/>
              </a:rPr>
              <a:t>随</a:t>
            </a:r>
            <a:r>
              <a:rPr dirty="0" sz="1600" spc="-5">
                <a:latin typeface="宋体"/>
                <a:cs typeface="宋体"/>
              </a:rPr>
              <a:t>无畏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生的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担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当</a:t>
            </a:r>
            <a:r>
              <a:rPr dirty="0" sz="1600" spc="5">
                <a:latin typeface="宋体"/>
                <a:cs typeface="宋体"/>
              </a:rPr>
              <a:t>吗</a:t>
            </a:r>
            <a:r>
              <a:rPr dirty="0" sz="1600" spc="-5">
                <a:latin typeface="宋体"/>
                <a:cs typeface="宋体"/>
              </a:rPr>
              <a:t>？毋</a:t>
            </a:r>
            <a:r>
              <a:rPr dirty="0" sz="1600" spc="5">
                <a:latin typeface="宋体"/>
                <a:cs typeface="宋体"/>
              </a:rPr>
              <a:t>庸</a:t>
            </a:r>
            <a:r>
              <a:rPr dirty="0" sz="1600" spc="-5">
                <a:latin typeface="宋体"/>
                <a:cs typeface="宋体"/>
              </a:rPr>
              <a:t>置疑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他们</a:t>
            </a:r>
            <a:r>
              <a:rPr dirty="0" sz="1600" spc="5">
                <a:latin typeface="宋体"/>
                <a:cs typeface="宋体"/>
              </a:rPr>
              <a:t>拥</a:t>
            </a:r>
            <a:r>
              <a:rPr dirty="0" sz="1600" spc="-5">
                <a:latin typeface="宋体"/>
                <a:cs typeface="宋体"/>
              </a:rPr>
              <a:t>有青春 最</a:t>
            </a:r>
            <a:r>
              <a:rPr dirty="0" sz="1600" spc="5">
                <a:latin typeface="宋体"/>
                <a:cs typeface="宋体"/>
              </a:rPr>
              <a:t>美</a:t>
            </a:r>
            <a:r>
              <a:rPr dirty="0" sz="1600" spc="-5">
                <a:latin typeface="宋体"/>
                <a:cs typeface="宋体"/>
              </a:rPr>
              <a:t>好的</a:t>
            </a:r>
            <a:r>
              <a:rPr dirty="0" sz="1600" spc="5">
                <a:latin typeface="宋体"/>
                <a:cs typeface="宋体"/>
              </a:rPr>
              <a:t>品</a:t>
            </a:r>
            <a:r>
              <a:rPr dirty="0" sz="1600" spc="-5">
                <a:latin typeface="宋体"/>
                <a:cs typeface="宋体"/>
              </a:rPr>
              <a:t>质、</a:t>
            </a:r>
            <a:r>
              <a:rPr dirty="0" sz="1600" spc="5">
                <a:latin typeface="宋体"/>
                <a:cs typeface="宋体"/>
              </a:rPr>
              <a:t>最</a:t>
            </a:r>
            <a:r>
              <a:rPr dirty="0" sz="1600" spc="-5">
                <a:latin typeface="宋体"/>
                <a:cs typeface="宋体"/>
              </a:rPr>
              <a:t>亮丽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模样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河发</a:t>
            </a:r>
            <a:r>
              <a:rPr dirty="0" sz="1600" spc="5">
                <a:latin typeface="宋体"/>
                <a:cs typeface="宋体"/>
              </a:rPr>
              <a:t>初</a:t>
            </a:r>
            <a:r>
              <a:rPr dirty="0" sz="1600" spc="-5">
                <a:latin typeface="宋体"/>
                <a:cs typeface="宋体"/>
              </a:rPr>
              <a:t>于此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涓涓</a:t>
            </a:r>
            <a:r>
              <a:rPr dirty="0" sz="1600" spc="5">
                <a:latin typeface="宋体"/>
                <a:cs typeface="宋体"/>
              </a:rPr>
              <a:t>细</a:t>
            </a:r>
            <a:r>
              <a:rPr dirty="0" sz="1600" spc="-5">
                <a:latin typeface="宋体"/>
                <a:cs typeface="宋体"/>
              </a:rPr>
              <a:t>流汇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浩浩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长 河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流向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日与</a:t>
            </a:r>
            <a:r>
              <a:rPr dirty="0" sz="1600" spc="5">
                <a:latin typeface="宋体"/>
                <a:cs typeface="宋体"/>
              </a:rPr>
              <a:t>未</a:t>
            </a:r>
            <a:r>
              <a:rPr dirty="0" sz="1600" spc="-5">
                <a:latin typeface="宋体"/>
                <a:cs typeface="宋体"/>
              </a:rPr>
              <a:t>来。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河岸</a:t>
            </a:r>
            <a:r>
              <a:rPr dirty="0" sz="1600" spc="-3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眺</a:t>
            </a:r>
            <a:r>
              <a:rPr dirty="0" sz="1600" spc="-5">
                <a:latin typeface="宋体"/>
                <a:cs typeface="宋体"/>
              </a:rPr>
              <a:t>望那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</a:t>
            </a:r>
            <a:r>
              <a:rPr dirty="0" sz="1600" spc="-30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其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承的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勇敢</a:t>
            </a:r>
            <a:r>
              <a:rPr dirty="0" sz="1600" spc="-30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创</a:t>
            </a:r>
            <a:r>
              <a:rPr dirty="0" sz="1600" spc="-5">
                <a:latin typeface="宋体"/>
                <a:cs typeface="宋体"/>
              </a:rPr>
              <a:t>造</a:t>
            </a:r>
            <a:r>
              <a:rPr dirty="0" sz="1600" spc="-3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梦</a:t>
            </a:r>
            <a:r>
              <a:rPr dirty="0" sz="1600" spc="-5">
                <a:latin typeface="宋体"/>
                <a:cs typeface="宋体"/>
              </a:rPr>
              <a:t>想</a:t>
            </a:r>
            <a:r>
              <a:rPr dirty="0" sz="1600" spc="-30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奋</a:t>
            </a:r>
            <a:r>
              <a:rPr dirty="0" sz="1600" spc="-5">
                <a:latin typeface="宋体"/>
                <a:cs typeface="宋体"/>
              </a:rPr>
              <a:t>斗， </a:t>
            </a:r>
            <a:r>
              <a:rPr dirty="0" sz="1600" spc="-5">
                <a:latin typeface="宋体"/>
                <a:cs typeface="宋体"/>
              </a:rPr>
              <a:t>托</a:t>
            </a:r>
            <a:r>
              <a:rPr dirty="0" sz="1600" spc="5">
                <a:latin typeface="宋体"/>
                <a:cs typeface="宋体"/>
              </a:rPr>
              <a:t>举</a:t>
            </a:r>
            <a:r>
              <a:rPr dirty="0" sz="1600" spc="-5">
                <a:latin typeface="宋体"/>
                <a:cs typeface="宋体"/>
              </a:rPr>
              <a:t>着未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，迈</a:t>
            </a:r>
            <a:r>
              <a:rPr dirty="0" sz="1600" spc="5">
                <a:latin typeface="宋体"/>
                <a:cs typeface="宋体"/>
              </a:rPr>
              <a:t>向</a:t>
            </a:r>
            <a:r>
              <a:rPr dirty="0" sz="1600" spc="-5">
                <a:latin typeface="宋体"/>
                <a:cs typeface="宋体"/>
              </a:rPr>
              <a:t>那巅</a:t>
            </a:r>
            <a:r>
              <a:rPr dirty="0" sz="1600" spc="5">
                <a:latin typeface="宋体"/>
                <a:cs typeface="宋体"/>
              </a:rPr>
              <a:t>峰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照</a:t>
            </a:r>
            <a:r>
              <a:rPr dirty="0" sz="1600" spc="-5">
                <a:latin typeface="宋体"/>
                <a:cs typeface="宋体"/>
              </a:rPr>
              <a:t>前辈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的革</a:t>
            </a:r>
            <a:r>
              <a:rPr dirty="0" sz="1600" spc="5">
                <a:latin typeface="宋体"/>
                <a:cs typeface="宋体"/>
              </a:rPr>
              <a:t>命</a:t>
            </a:r>
            <a:r>
              <a:rPr dirty="0" sz="1600" spc="-5">
                <a:latin typeface="宋体"/>
                <a:cs typeface="宋体"/>
              </a:rPr>
              <a:t>激情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奋斗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神，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不禁感 到</a:t>
            </a:r>
            <a:r>
              <a:rPr dirty="0" sz="1600" spc="5">
                <a:latin typeface="宋体"/>
                <a:cs typeface="宋体"/>
              </a:rPr>
              <a:t>惭</a:t>
            </a:r>
            <a:r>
              <a:rPr dirty="0" sz="1600" spc="-5">
                <a:latin typeface="宋体"/>
                <a:cs typeface="宋体"/>
              </a:rPr>
              <a:t>愧。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知道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我还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时将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佛系”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心累”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不值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”挂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嘴</a:t>
            </a:r>
            <a:r>
              <a:rPr dirty="0" sz="1600" spc="-5">
                <a:latin typeface="宋体"/>
                <a:cs typeface="宋体"/>
              </a:rPr>
              <a:t>边； 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承</a:t>
            </a:r>
            <a:r>
              <a:rPr dirty="0" sz="1600" spc="-5">
                <a:latin typeface="宋体"/>
                <a:cs typeface="宋体"/>
              </a:rPr>
              <a:t>认，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还时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有迷</a:t>
            </a:r>
            <a:r>
              <a:rPr dirty="0" sz="1600" spc="5">
                <a:latin typeface="宋体"/>
                <a:cs typeface="宋体"/>
              </a:rPr>
              <a:t>茫</a:t>
            </a:r>
            <a:r>
              <a:rPr dirty="0" sz="1600" spc="-5">
                <a:latin typeface="宋体"/>
                <a:cs typeface="宋体"/>
              </a:rPr>
              <a:t>、有</a:t>
            </a:r>
            <a:r>
              <a:rPr dirty="0" sz="1600" spc="5">
                <a:latin typeface="宋体"/>
                <a:cs typeface="宋体"/>
              </a:rPr>
              <a:t>怯</a:t>
            </a:r>
            <a:r>
              <a:rPr dirty="0" sz="1600" spc="-5">
                <a:latin typeface="宋体"/>
                <a:cs typeface="宋体"/>
              </a:rPr>
              <a:t>懦、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侥幸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有懈</a:t>
            </a:r>
            <a:r>
              <a:rPr dirty="0" sz="1600" spc="5">
                <a:latin typeface="宋体"/>
                <a:cs typeface="宋体"/>
              </a:rPr>
              <a:t>怠</a:t>
            </a:r>
            <a:r>
              <a:rPr dirty="0" sz="1600" spc="-5">
                <a:latin typeface="宋体"/>
                <a:cs typeface="宋体"/>
              </a:rPr>
              <a:t>。但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清晰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认识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： </a:t>
            </a:r>
            <a:r>
              <a:rPr dirty="0" sz="1600" spc="-5">
                <a:latin typeface="宋体"/>
                <a:cs typeface="宋体"/>
              </a:rPr>
              <a:t>小</a:t>
            </a:r>
            <a:r>
              <a:rPr dirty="0" sz="1600" spc="5">
                <a:latin typeface="宋体"/>
                <a:cs typeface="宋体"/>
              </a:rPr>
              <a:t>康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建成</a:t>
            </a:r>
            <a:r>
              <a:rPr dirty="0" sz="1600" spc="5">
                <a:latin typeface="宋体"/>
                <a:cs typeface="宋体"/>
              </a:rPr>
              <a:t>近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咫</a:t>
            </a:r>
            <a:r>
              <a:rPr dirty="0" sz="1600" spc="5">
                <a:latin typeface="宋体"/>
                <a:cs typeface="宋体"/>
              </a:rPr>
              <a:t>尺</a:t>
            </a:r>
            <a:r>
              <a:rPr dirty="0" sz="1600" spc="-5">
                <a:latin typeface="宋体"/>
                <a:cs typeface="宋体"/>
              </a:rPr>
              <a:t>，民</a:t>
            </a:r>
            <a:r>
              <a:rPr dirty="0" sz="1600" spc="5">
                <a:latin typeface="宋体"/>
                <a:cs typeface="宋体"/>
              </a:rPr>
              <a:t>族</a:t>
            </a:r>
            <a:r>
              <a:rPr dirty="0" sz="1600" spc="-5">
                <a:latin typeface="宋体"/>
                <a:cs typeface="宋体"/>
              </a:rPr>
              <a:t>的复</a:t>
            </a:r>
            <a:r>
              <a:rPr dirty="0" sz="1600" spc="5">
                <a:latin typeface="宋体"/>
                <a:cs typeface="宋体"/>
              </a:rPr>
              <a:t>兴</a:t>
            </a:r>
            <a:r>
              <a:rPr dirty="0" sz="1600" spc="-5">
                <a:latin typeface="宋体"/>
                <a:cs typeface="宋体"/>
              </a:rPr>
              <a:t>迫在</a:t>
            </a:r>
            <a:r>
              <a:rPr dirty="0" sz="1600" spc="5">
                <a:latin typeface="宋体"/>
                <a:cs typeface="宋体"/>
              </a:rPr>
              <a:t>眉</a:t>
            </a:r>
            <a:r>
              <a:rPr dirty="0" sz="1600" spc="-5">
                <a:latin typeface="宋体"/>
                <a:cs typeface="宋体"/>
              </a:rPr>
              <a:t>睫，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其中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可能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不能没 有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们青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影！</a:t>
            </a:r>
            <a:r>
              <a:rPr dirty="0" sz="1600" spc="5">
                <a:latin typeface="宋体"/>
                <a:cs typeface="宋体"/>
              </a:rPr>
              <a:t>暂</a:t>
            </a:r>
            <a:r>
              <a:rPr dirty="0" sz="1600" spc="-5">
                <a:latin typeface="宋体"/>
                <a:cs typeface="宋体"/>
              </a:rPr>
              <a:t>时的</a:t>
            </a:r>
            <a:r>
              <a:rPr dirty="0" sz="1600" spc="5">
                <a:latin typeface="宋体"/>
                <a:cs typeface="宋体"/>
              </a:rPr>
              <a:t>困</a:t>
            </a:r>
            <a:r>
              <a:rPr dirty="0" sz="1600" spc="-5">
                <a:latin typeface="宋体"/>
                <a:cs typeface="宋体"/>
              </a:rPr>
              <a:t>难与</a:t>
            </a:r>
            <a:r>
              <a:rPr dirty="0" sz="1600" spc="5">
                <a:latin typeface="宋体"/>
                <a:cs typeface="宋体"/>
              </a:rPr>
              <a:t>挫</a:t>
            </a:r>
            <a:r>
              <a:rPr dirty="0" sz="1600" spc="-5">
                <a:latin typeface="宋体"/>
                <a:cs typeface="宋体"/>
              </a:rPr>
              <a:t>折终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我去克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服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那青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的长</a:t>
            </a:r>
            <a:r>
              <a:rPr dirty="0" sz="1600" spc="5">
                <a:latin typeface="宋体"/>
                <a:cs typeface="宋体"/>
              </a:rPr>
              <a:t>河</a:t>
            </a:r>
            <a:r>
              <a:rPr dirty="0" sz="1600" spc="-5">
                <a:latin typeface="宋体"/>
                <a:cs typeface="宋体"/>
              </a:rPr>
              <a:t>早 已</a:t>
            </a:r>
            <a:r>
              <a:rPr dirty="0" sz="1600" spc="5">
                <a:latin typeface="宋体"/>
                <a:cs typeface="宋体"/>
              </a:rPr>
              <a:t>奔</a:t>
            </a:r>
            <a:r>
              <a:rPr dirty="0" sz="1600" spc="-5">
                <a:latin typeface="宋体"/>
                <a:cs typeface="宋体"/>
              </a:rPr>
              <a:t>涌到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的身</a:t>
            </a:r>
            <a:r>
              <a:rPr dirty="0" sz="1600" spc="5">
                <a:latin typeface="宋体"/>
                <a:cs typeface="宋体"/>
              </a:rPr>
              <a:t>边</a:t>
            </a:r>
            <a:r>
              <a:rPr dirty="0" sz="1600" spc="-7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该</a:t>
            </a:r>
            <a:r>
              <a:rPr dirty="0" sz="1600" spc="-5">
                <a:latin typeface="宋体"/>
                <a:cs typeface="宋体"/>
              </a:rPr>
              <a:t>以怎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的姿</a:t>
            </a:r>
            <a:r>
              <a:rPr dirty="0" sz="1600" spc="5">
                <a:latin typeface="宋体"/>
                <a:cs typeface="宋体"/>
              </a:rPr>
              <a:t>态</a:t>
            </a:r>
            <a:r>
              <a:rPr dirty="0" sz="1600" spc="-5">
                <a:latin typeface="宋体"/>
                <a:cs typeface="宋体"/>
              </a:rPr>
              <a:t>到中</a:t>
            </a:r>
            <a:r>
              <a:rPr dirty="0" sz="1600" spc="5">
                <a:latin typeface="宋体"/>
                <a:cs typeface="宋体"/>
              </a:rPr>
              <a:t>流</a:t>
            </a:r>
            <a:r>
              <a:rPr dirty="0" sz="1600" spc="-5">
                <a:latin typeface="宋体"/>
                <a:cs typeface="宋体"/>
              </a:rPr>
              <a:t>击水</a:t>
            </a:r>
            <a:r>
              <a:rPr dirty="0" sz="1600" spc="5">
                <a:latin typeface="宋体"/>
                <a:cs typeface="宋体"/>
              </a:rPr>
              <a:t>？</a:t>
            </a:r>
            <a:r>
              <a:rPr dirty="0" sz="1600" spc="-5">
                <a:latin typeface="宋体"/>
                <a:cs typeface="宋体"/>
              </a:rPr>
              <a:t>是初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牛犊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怕虎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勇 敢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是義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教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月换</a:t>
            </a:r>
            <a:r>
              <a:rPr dirty="0" sz="1600" spc="5">
                <a:latin typeface="宋体"/>
                <a:cs typeface="宋体"/>
              </a:rPr>
              <a:t>新</a:t>
            </a:r>
            <a:r>
              <a:rPr dirty="0" sz="1600" spc="-5">
                <a:latin typeface="宋体"/>
                <a:cs typeface="宋体"/>
              </a:rPr>
              <a:t>天的</a:t>
            </a:r>
            <a:r>
              <a:rPr dirty="0" sz="1600" spc="5">
                <a:latin typeface="宋体"/>
                <a:cs typeface="宋体"/>
              </a:rPr>
              <a:t>创</a:t>
            </a:r>
            <a:r>
              <a:rPr dirty="0" sz="1600" spc="-5">
                <a:latin typeface="宋体"/>
                <a:cs typeface="宋体"/>
              </a:rPr>
              <a:t>造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海</a:t>
            </a:r>
            <a:r>
              <a:rPr dirty="0" sz="1600" spc="-5">
                <a:latin typeface="宋体"/>
                <a:cs typeface="宋体"/>
              </a:rPr>
              <a:t>阔凭</a:t>
            </a:r>
            <a:r>
              <a:rPr dirty="0" sz="1600" spc="5">
                <a:latin typeface="宋体"/>
                <a:cs typeface="宋体"/>
              </a:rPr>
              <a:t>鱼</a:t>
            </a:r>
            <a:r>
              <a:rPr dirty="0" sz="1600" spc="-5">
                <a:latin typeface="宋体"/>
                <a:cs typeface="宋体"/>
              </a:rPr>
              <a:t>跃的</a:t>
            </a:r>
            <a:r>
              <a:rPr dirty="0" sz="1600" spc="5">
                <a:latin typeface="宋体"/>
                <a:cs typeface="宋体"/>
              </a:rPr>
              <a:t>梦</a:t>
            </a:r>
            <a:r>
              <a:rPr dirty="0" sz="1600" spc="-5">
                <a:latin typeface="宋体"/>
                <a:cs typeface="宋体"/>
              </a:rPr>
              <a:t>想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争朝</a:t>
            </a:r>
            <a:r>
              <a:rPr dirty="0" sz="1600" spc="5">
                <a:latin typeface="宋体"/>
                <a:cs typeface="宋体"/>
              </a:rPr>
              <a:t>夕</a:t>
            </a:r>
            <a:r>
              <a:rPr dirty="0" sz="1600" spc="-5">
                <a:latin typeface="宋体"/>
                <a:cs typeface="宋体"/>
              </a:rPr>
              <a:t>的奋</a:t>
            </a:r>
            <a:r>
              <a:rPr dirty="0" sz="1600" spc="5">
                <a:latin typeface="宋体"/>
                <a:cs typeface="宋体"/>
              </a:rPr>
              <a:t>斗</a:t>
            </a:r>
            <a:r>
              <a:rPr dirty="0" sz="1600" spc="-5">
                <a:latin typeface="宋体"/>
                <a:cs typeface="宋体"/>
              </a:rPr>
              <a:t>。 前</a:t>
            </a:r>
            <a:r>
              <a:rPr dirty="0" sz="1600" spc="5">
                <a:latin typeface="宋体"/>
                <a:cs typeface="宋体"/>
              </a:rPr>
              <a:t>辈</a:t>
            </a:r>
            <a:r>
              <a:rPr dirty="0" sz="1600" spc="-5">
                <a:latin typeface="宋体"/>
                <a:cs typeface="宋体"/>
              </a:rPr>
              <a:t>们的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春之</a:t>
            </a:r>
            <a:r>
              <a:rPr dirty="0" sz="1600" spc="5">
                <a:latin typeface="宋体"/>
                <a:cs typeface="宋体"/>
              </a:rPr>
              <a:t>河</a:t>
            </a:r>
            <a:r>
              <a:rPr dirty="0" sz="1600" spc="-5">
                <a:latin typeface="宋体"/>
                <a:cs typeface="宋体"/>
              </a:rPr>
              <a:t>是那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的波</a:t>
            </a:r>
            <a:r>
              <a:rPr dirty="0" sz="1600" spc="5">
                <a:latin typeface="宋体"/>
                <a:cs typeface="宋体"/>
              </a:rPr>
              <a:t>澜</a:t>
            </a:r>
            <a:r>
              <a:rPr dirty="0" sz="1600" spc="-5">
                <a:latin typeface="宋体"/>
                <a:cs typeface="宋体"/>
              </a:rPr>
              <a:t>壮阔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辈</a:t>
            </a:r>
            <a:r>
              <a:rPr dirty="0" sz="1600" spc="-5">
                <a:latin typeface="宋体"/>
                <a:cs typeface="宋体"/>
              </a:rPr>
              <a:t>的青</a:t>
            </a:r>
            <a:r>
              <a:rPr dirty="0" sz="1600" spc="5">
                <a:latin typeface="宋体"/>
                <a:cs typeface="宋体"/>
              </a:rPr>
              <a:t>春</a:t>
            </a:r>
            <a:r>
              <a:rPr dirty="0" sz="1600" spc="-5">
                <a:latin typeface="宋体"/>
                <a:cs typeface="宋体"/>
              </a:rPr>
              <a:t>之河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有更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汹涌</a:t>
            </a:r>
            <a:r>
              <a:rPr dirty="0" sz="1600" spc="5">
                <a:latin typeface="宋体"/>
                <a:cs typeface="宋体"/>
              </a:rPr>
              <a:t>澎</a:t>
            </a:r>
            <a:r>
              <a:rPr dirty="0" sz="1600" spc="-5">
                <a:latin typeface="宋体"/>
                <a:cs typeface="宋体"/>
              </a:rPr>
              <a:t>湃，  才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无愧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先人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福泽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后人。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“人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扣</a:t>
            </a:r>
            <a:r>
              <a:rPr dirty="0" sz="1600" spc="-5">
                <a:latin typeface="宋体"/>
                <a:cs typeface="宋体"/>
              </a:rPr>
              <a:t>子从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开始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要扣好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26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百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前的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年们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不仅 实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了自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人格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升华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家水</a:t>
            </a:r>
            <a:r>
              <a:rPr dirty="0" sz="1600" spc="5">
                <a:latin typeface="宋体"/>
                <a:cs typeface="宋体"/>
              </a:rPr>
              <a:t>深</a:t>
            </a:r>
            <a:r>
              <a:rPr dirty="0" sz="1600" spc="-5">
                <a:latin typeface="宋体"/>
                <a:cs typeface="宋体"/>
              </a:rPr>
              <a:t>火热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力挽</a:t>
            </a:r>
            <a:r>
              <a:rPr dirty="0" sz="1600" spc="5">
                <a:latin typeface="宋体"/>
                <a:cs typeface="宋体"/>
              </a:rPr>
              <a:t>狂</a:t>
            </a:r>
            <a:r>
              <a:rPr dirty="0" sz="1600" spc="-5">
                <a:latin typeface="宋体"/>
                <a:cs typeface="宋体"/>
              </a:rPr>
              <a:t>澜。</a:t>
            </a:r>
            <a:r>
              <a:rPr dirty="0" sz="1600" spc="5">
                <a:latin typeface="宋体"/>
                <a:cs typeface="宋体"/>
              </a:rPr>
              <a:t>今</a:t>
            </a:r>
            <a:r>
              <a:rPr dirty="0" sz="1600" spc="-5">
                <a:latin typeface="宋体"/>
                <a:cs typeface="宋体"/>
              </a:rPr>
              <a:t>日的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国没有 硝</a:t>
            </a:r>
            <a:r>
              <a:rPr dirty="0" sz="1600" spc="5">
                <a:latin typeface="宋体"/>
                <a:cs typeface="宋体"/>
              </a:rPr>
              <a:t>烟</a:t>
            </a:r>
            <a:r>
              <a:rPr dirty="0" sz="1600" spc="-5">
                <a:latin typeface="宋体"/>
                <a:cs typeface="宋体"/>
              </a:rPr>
              <a:t>，但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春选</a:t>
            </a:r>
            <a:r>
              <a:rPr dirty="0" sz="1600" spc="5">
                <a:latin typeface="宋体"/>
                <a:cs typeface="宋体"/>
              </a:rPr>
              <a:t>择</a:t>
            </a:r>
            <a:r>
              <a:rPr dirty="0" sz="1600" spc="-5">
                <a:latin typeface="宋体"/>
                <a:cs typeface="宋体"/>
              </a:rPr>
              <a:t>战场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从来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管是</a:t>
            </a:r>
            <a:r>
              <a:rPr dirty="0" sz="1600" spc="5">
                <a:latin typeface="宋体"/>
                <a:cs typeface="宋体"/>
              </a:rPr>
              <a:t>否</a:t>
            </a:r>
            <a:r>
              <a:rPr dirty="0" sz="1600" spc="-5">
                <a:latin typeface="宋体"/>
                <a:cs typeface="宋体"/>
              </a:rPr>
              <a:t>有弹</a:t>
            </a:r>
            <a:r>
              <a:rPr dirty="0" sz="1600" spc="5">
                <a:latin typeface="宋体"/>
                <a:cs typeface="宋体"/>
              </a:rPr>
              <a:t>孔</a:t>
            </a:r>
            <a:r>
              <a:rPr dirty="0" sz="1600" spc="-5">
                <a:latin typeface="宋体"/>
                <a:cs typeface="宋体"/>
              </a:rPr>
              <a:t>与鲜</a:t>
            </a:r>
            <a:r>
              <a:rPr dirty="0" sz="1600" spc="5">
                <a:latin typeface="宋体"/>
                <a:cs typeface="宋体"/>
              </a:rPr>
              <a:t>血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，有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年的奉 </a:t>
            </a:r>
            <a:r>
              <a:rPr dirty="0" sz="1600" spc="-5">
                <a:latin typeface="宋体"/>
                <a:cs typeface="宋体"/>
              </a:rPr>
              <a:t>献</a:t>
            </a:r>
            <a:r>
              <a:rPr dirty="0" sz="1600" spc="5">
                <a:latin typeface="宋体"/>
                <a:cs typeface="宋体"/>
              </a:rPr>
              <a:t>才</a:t>
            </a:r>
            <a:r>
              <a:rPr dirty="0" sz="1600" spc="-5">
                <a:latin typeface="宋体"/>
                <a:cs typeface="宋体"/>
              </a:rPr>
              <a:t>可朝</a:t>
            </a:r>
            <a:r>
              <a:rPr dirty="0" sz="1600" spc="5">
                <a:latin typeface="宋体"/>
                <a:cs typeface="宋体"/>
              </a:rPr>
              <a:t>气</a:t>
            </a:r>
            <a:r>
              <a:rPr dirty="0" sz="1600" spc="-5">
                <a:latin typeface="宋体"/>
                <a:cs typeface="宋体"/>
              </a:rPr>
              <a:t>蓬勃</a:t>
            </a:r>
            <a:r>
              <a:rPr dirty="0" sz="1600" spc="5">
                <a:latin typeface="宋体"/>
                <a:cs typeface="宋体"/>
              </a:rPr>
              <a:t>！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主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体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部分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内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容充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实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，回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溯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和展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望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齐飞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语言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充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满激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情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强的</a:t>
            </a:r>
            <a:r>
              <a:rPr dirty="0" sz="1600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染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力。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落下</a:t>
            </a:r>
            <a:r>
              <a:rPr dirty="0" sz="1600" spc="5">
                <a:latin typeface="宋体"/>
                <a:cs typeface="宋体"/>
              </a:rPr>
              <a:t>帷</a:t>
            </a:r>
            <a:r>
              <a:rPr dirty="0" sz="1600" spc="-5">
                <a:latin typeface="宋体"/>
                <a:cs typeface="宋体"/>
              </a:rPr>
              <a:t>幕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但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年的</a:t>
            </a:r>
            <a:r>
              <a:rPr dirty="0" sz="1600" spc="5">
                <a:latin typeface="宋体"/>
                <a:cs typeface="宋体"/>
              </a:rPr>
              <a:t>脚</a:t>
            </a:r>
            <a:r>
              <a:rPr dirty="0" sz="1600" spc="-5">
                <a:latin typeface="宋体"/>
                <a:cs typeface="宋体"/>
              </a:rPr>
              <a:t>步不</a:t>
            </a:r>
            <a:r>
              <a:rPr dirty="0" sz="1600" spc="5">
                <a:latin typeface="宋体"/>
                <a:cs typeface="宋体"/>
              </a:rPr>
              <a:t>止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百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不息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青春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河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5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还 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们，</a:t>
            </a:r>
            <a:r>
              <a:rPr dirty="0" sz="1600" spc="5">
                <a:latin typeface="宋体"/>
                <a:cs typeface="宋体"/>
              </a:rPr>
              <a:t>助</a:t>
            </a:r>
            <a:r>
              <a:rPr dirty="0" sz="1600" spc="-5">
                <a:latin typeface="宋体"/>
                <a:cs typeface="宋体"/>
              </a:rPr>
              <a:t>你再</a:t>
            </a:r>
            <a:r>
              <a:rPr dirty="0" sz="1600" spc="5">
                <a:latin typeface="宋体"/>
                <a:cs typeface="宋体"/>
              </a:rPr>
              <a:t>启</a:t>
            </a:r>
            <a:r>
              <a:rPr dirty="0" sz="1600" spc="-5">
                <a:latin typeface="宋体"/>
                <a:cs typeface="宋体"/>
              </a:rPr>
              <a:t>程</a:t>
            </a:r>
            <a:r>
              <a:rPr dirty="0" sz="1600">
                <a:latin typeface="宋体"/>
                <a:cs typeface="宋体"/>
              </a:rPr>
              <a:t>！（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结尾</a:t>
            </a:r>
            <a:r>
              <a:rPr dirty="0" sz="1600" spc="-15">
                <a:solidFill>
                  <a:srgbClr val="6F2F9F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号召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聋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发聩，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激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励人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前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行。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</a:t>
            </a:r>
            <a:endParaRPr sz="1600">
              <a:latin typeface="宋体"/>
              <a:cs typeface="宋体"/>
            </a:endParaRPr>
          </a:p>
          <a:p>
            <a:pPr marL="279400">
              <a:lnSpc>
                <a:spcPct val="100000"/>
              </a:lnSpc>
              <a:spcBef>
                <a:spcPts val="1080"/>
              </a:spcBef>
            </a:pP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20">
                <a:latin typeface="宋体"/>
                <a:cs typeface="宋体"/>
              </a:rPr>
              <a:t>议</a:t>
            </a:r>
            <a:r>
              <a:rPr dirty="0" sz="1600" spc="5">
                <a:latin typeface="宋体"/>
                <a:cs typeface="宋体"/>
              </a:rPr>
              <a:t>书是</a:t>
            </a:r>
            <a:r>
              <a:rPr dirty="0" sz="1600" spc="20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倡议、</a:t>
            </a:r>
            <a:r>
              <a:rPr dirty="0" sz="1600" spc="20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起某</a:t>
            </a:r>
            <a:r>
              <a:rPr dirty="0" sz="1600" spc="20">
                <a:latin typeface="宋体"/>
                <a:cs typeface="宋体"/>
              </a:rPr>
              <a:t>项</a:t>
            </a:r>
            <a:r>
              <a:rPr dirty="0" sz="1600" spc="5">
                <a:latin typeface="宋体"/>
                <a:cs typeface="宋体"/>
              </a:rPr>
              <a:t>活动</a:t>
            </a:r>
            <a:r>
              <a:rPr dirty="0" sz="1600" spc="20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写的具</a:t>
            </a:r>
            <a:r>
              <a:rPr dirty="0" sz="1600" spc="20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号召</a:t>
            </a:r>
            <a:r>
              <a:rPr dirty="0" sz="1600" spc="20">
                <a:latin typeface="宋体"/>
                <a:cs typeface="宋体"/>
              </a:rPr>
              <a:t>性</a:t>
            </a:r>
            <a:r>
              <a:rPr dirty="0" sz="1600" spc="5">
                <a:latin typeface="宋体"/>
                <a:cs typeface="宋体"/>
              </a:rPr>
              <a:t>、公</a:t>
            </a:r>
            <a:r>
              <a:rPr dirty="0" sz="1600" spc="20">
                <a:latin typeface="宋体"/>
                <a:cs typeface="宋体"/>
              </a:rPr>
              <a:t>开</a:t>
            </a:r>
            <a:r>
              <a:rPr dirty="0" sz="1600" spc="5">
                <a:latin typeface="宋体"/>
                <a:cs typeface="宋体"/>
              </a:rPr>
              <a:t>提议</a:t>
            </a:r>
            <a:r>
              <a:rPr dirty="0" sz="1600" spc="20">
                <a:latin typeface="宋体"/>
                <a:cs typeface="宋体"/>
              </a:rPr>
              <a:t>性</a:t>
            </a:r>
            <a:r>
              <a:rPr dirty="0" sz="1600" spc="5">
                <a:latin typeface="宋体"/>
                <a:cs typeface="宋体"/>
              </a:rPr>
              <a:t>的书</a:t>
            </a:r>
            <a:r>
              <a:rPr dirty="0" sz="1600" spc="-5">
                <a:latin typeface="宋体"/>
                <a:cs typeface="宋体"/>
              </a:rPr>
              <a:t>面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object 2"/>
          <p:cNvSpPr txBox="1"/>
          <p:nvPr/>
        </p:nvSpPr>
        <p:spPr>
          <a:xfrm>
            <a:off x="444500" y="493268"/>
            <a:ext cx="6737350" cy="823214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4075429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精于</a:t>
            </a:r>
            <a:r>
              <a:rPr dirty="0" sz="1600" spc="5">
                <a:latin typeface="宋体"/>
                <a:cs typeface="宋体"/>
              </a:rPr>
              <a:t>叙</a:t>
            </a:r>
            <a:r>
              <a:rPr dirty="0" sz="1600" spc="-5">
                <a:latin typeface="宋体"/>
                <a:cs typeface="宋体"/>
              </a:rPr>
              <a:t>述也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长于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论。 </a:t>
            </a:r>
            <a:r>
              <a:rPr dirty="0" sz="1600" spc="-5">
                <a:latin typeface="宋体"/>
                <a:cs typeface="宋体"/>
              </a:rPr>
              <a:t>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要求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首</a:t>
            </a:r>
            <a:r>
              <a:rPr dirty="0" sz="1600" spc="-5">
                <a:latin typeface="宋体"/>
                <a:cs typeface="宋体"/>
              </a:rPr>
              <a:t>先应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意格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问题</a:t>
            </a:r>
            <a:r>
              <a:rPr dirty="0" sz="1600" spc="-7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的格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主要</a:t>
            </a:r>
            <a:r>
              <a:rPr dirty="0" sz="1600" spc="5">
                <a:latin typeface="宋体"/>
                <a:cs typeface="宋体"/>
              </a:rPr>
              <a:t>包</a:t>
            </a:r>
            <a:r>
              <a:rPr dirty="0" sz="1600" spc="-5">
                <a:latin typeface="宋体"/>
                <a:cs typeface="宋体"/>
              </a:rPr>
              <a:t>括以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几个方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面：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1.开</a:t>
            </a:r>
            <a:r>
              <a:rPr dirty="0" sz="1600" spc="5">
                <a:latin typeface="宋体"/>
                <a:cs typeface="宋体"/>
              </a:rPr>
              <a:t>头</a:t>
            </a:r>
            <a:r>
              <a:rPr dirty="0" sz="1600" spc="-5">
                <a:latin typeface="宋体"/>
                <a:cs typeface="宋体"/>
              </a:rPr>
              <a:t>称呼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必须</a:t>
            </a:r>
            <a:r>
              <a:rPr dirty="0" sz="1600" spc="5">
                <a:latin typeface="宋体"/>
                <a:cs typeface="宋体"/>
              </a:rPr>
              <a:t>顶</a:t>
            </a:r>
            <a:r>
              <a:rPr dirty="0" sz="1600" spc="-5">
                <a:latin typeface="宋体"/>
                <a:cs typeface="宋体"/>
              </a:rPr>
              <a:t>格写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还可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加上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定的</a:t>
            </a:r>
            <a:r>
              <a:rPr dirty="0" sz="1600" spc="5">
                <a:latin typeface="宋体"/>
                <a:cs typeface="宋体"/>
              </a:rPr>
              <a:t>限</a:t>
            </a:r>
            <a:r>
              <a:rPr dirty="0" sz="1600" spc="-5">
                <a:latin typeface="宋体"/>
                <a:cs typeface="宋体"/>
              </a:rPr>
              <a:t>定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修</a:t>
            </a:r>
            <a:r>
              <a:rPr dirty="0" sz="1600" spc="5">
                <a:latin typeface="宋体"/>
                <a:cs typeface="宋体"/>
              </a:rPr>
              <a:t>饰</a:t>
            </a:r>
            <a:r>
              <a:rPr dirty="0" sz="1600" spc="-5">
                <a:latin typeface="宋体"/>
                <a:cs typeface="宋体"/>
              </a:rPr>
              <a:t>词</a:t>
            </a:r>
            <a:r>
              <a:rPr dirty="0" sz="1600" spc="-185">
                <a:latin typeface="宋体"/>
                <a:cs typeface="宋体"/>
              </a:rPr>
              <a:t>，如</a:t>
            </a:r>
            <a:r>
              <a:rPr dirty="0" sz="1600" spc="-5">
                <a:latin typeface="宋体"/>
                <a:cs typeface="宋体"/>
              </a:rPr>
              <a:t>“尊敬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老 </a:t>
            </a:r>
            <a:r>
              <a:rPr dirty="0" sz="1600" spc="-5">
                <a:latin typeface="宋体"/>
                <a:cs typeface="宋体"/>
              </a:rPr>
              <a:t>师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称呼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加冒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，冒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》</a:t>
            </a:r>
            <a:r>
              <a:rPr dirty="0" sz="1600" spc="-1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再写</a:t>
            </a:r>
            <a:r>
              <a:rPr dirty="0" sz="1600" spc="5">
                <a:latin typeface="宋体"/>
                <a:cs typeface="宋体"/>
              </a:rPr>
              <a:t>字</a:t>
            </a:r>
            <a:r>
              <a:rPr dirty="0" sz="1600" spc="-5">
                <a:latin typeface="宋体"/>
                <a:cs typeface="宋体"/>
              </a:rPr>
              <a:t>。称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和署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要对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，明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自 己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收信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的关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。称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可用</a:t>
            </a:r>
            <a:r>
              <a:rPr dirty="0" sz="1600" spc="5">
                <a:latin typeface="宋体"/>
                <a:cs typeface="宋体"/>
              </a:rPr>
              <a:t>姓</a:t>
            </a:r>
            <a:r>
              <a:rPr dirty="0" sz="1600" spc="-5">
                <a:latin typeface="宋体"/>
                <a:cs typeface="宋体"/>
              </a:rPr>
              <a:t>名、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谓。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>
                <a:latin typeface="宋体"/>
                <a:cs typeface="宋体"/>
              </a:rPr>
              <a:t>1</a:t>
            </a:r>
            <a:r>
              <a:rPr dirty="0" sz="1600" spc="-5">
                <a:latin typeface="宋体"/>
                <a:cs typeface="宋体"/>
              </a:rPr>
              <a:t>）给</a:t>
            </a:r>
            <a:r>
              <a:rPr dirty="0" sz="1600" spc="5">
                <a:latin typeface="宋体"/>
                <a:cs typeface="宋体"/>
              </a:rPr>
              <a:t>长</a:t>
            </a:r>
            <a:r>
              <a:rPr dirty="0" sz="1600" spc="-5">
                <a:latin typeface="宋体"/>
                <a:cs typeface="宋体"/>
              </a:rPr>
              <a:t>辈的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。若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近亲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就只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称谓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不写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字，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“爸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5">
                <a:latin typeface="宋体"/>
                <a:cs typeface="宋体"/>
              </a:rPr>
              <a:t>哥</a:t>
            </a:r>
            <a:r>
              <a:rPr dirty="0" sz="1600" spc="-5">
                <a:latin typeface="宋体"/>
                <a:cs typeface="宋体"/>
              </a:rPr>
              <a:t>”  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嫂</a:t>
            </a:r>
            <a:r>
              <a:rPr dirty="0" sz="1600" spc="-10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</a:t>
            </a:r>
            <a:r>
              <a:rPr dirty="0" sz="1600" spc="-9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亲</a:t>
            </a:r>
            <a:r>
              <a:rPr dirty="0" sz="1600" spc="5">
                <a:latin typeface="宋体"/>
                <a:cs typeface="宋体"/>
              </a:rPr>
              <a:t>戚</a:t>
            </a:r>
            <a:r>
              <a:rPr dirty="0" sz="1600" spc="-5">
                <a:latin typeface="宋体"/>
                <a:cs typeface="宋体"/>
              </a:rPr>
              <a:t>关系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就写关；</a:t>
            </a:r>
            <a:r>
              <a:rPr dirty="0" sz="1600" spc="-1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系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称谓</a:t>
            </a:r>
            <a:r>
              <a:rPr dirty="0" sz="1600" spc="-90">
                <a:latin typeface="宋体"/>
                <a:cs typeface="宋体"/>
              </a:rPr>
              <a:t>，如</a:t>
            </a:r>
            <a:r>
              <a:rPr dirty="0" sz="1600" spc="-20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姨</a:t>
            </a:r>
            <a:r>
              <a:rPr dirty="0" sz="1600" spc="-5">
                <a:latin typeface="宋体"/>
                <a:cs typeface="宋体"/>
              </a:rPr>
              <a:t>妈</a:t>
            </a:r>
            <a:r>
              <a:rPr dirty="0" sz="1600" spc="-55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姑</a:t>
            </a:r>
            <a:r>
              <a:rPr dirty="0" sz="1600" spc="5">
                <a:latin typeface="宋体"/>
                <a:cs typeface="宋体"/>
              </a:rPr>
              <a:t>妈</a:t>
            </a:r>
            <a:r>
              <a:rPr dirty="0" sz="1600" spc="-100">
                <a:latin typeface="宋体"/>
                <a:cs typeface="宋体"/>
              </a:rPr>
              <a:t>”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10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非</a:t>
            </a:r>
            <a:r>
              <a:rPr dirty="0" sz="1600" spc="-5">
                <a:latin typeface="宋体"/>
                <a:cs typeface="宋体"/>
              </a:rPr>
              <a:t>近 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长辈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称谓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加姓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名</a:t>
            </a:r>
            <a:r>
              <a:rPr dirty="0" sz="1600" spc="-125">
                <a:latin typeface="宋体"/>
                <a:cs typeface="宋体"/>
              </a:rPr>
              <a:t>，如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王</a:t>
            </a:r>
            <a:r>
              <a:rPr dirty="0" sz="1600" spc="-5">
                <a:latin typeface="宋体"/>
                <a:cs typeface="宋体"/>
              </a:rPr>
              <a:t>阿姨</a:t>
            </a:r>
            <a:r>
              <a:rPr dirty="0" sz="1600" spc="-65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刘</a:t>
            </a:r>
            <a:r>
              <a:rPr dirty="0" sz="1600" spc="5">
                <a:latin typeface="宋体"/>
                <a:cs typeface="宋体"/>
              </a:rPr>
              <a:t>叔</a:t>
            </a:r>
            <a:r>
              <a:rPr dirty="0" sz="1600" spc="-5">
                <a:latin typeface="宋体"/>
                <a:cs typeface="宋体"/>
              </a:rPr>
              <a:t>叔</a:t>
            </a:r>
            <a:r>
              <a:rPr dirty="0" sz="1600" spc="-12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等；</a:t>
            </a:r>
            <a:r>
              <a:rPr dirty="0" sz="1600" spc="-16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学有专 长</a:t>
            </a:r>
            <a:r>
              <a:rPr dirty="0" sz="1600" spc="-30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德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望重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师</a:t>
            </a:r>
            <a:r>
              <a:rPr dirty="0" sz="1600" spc="5">
                <a:latin typeface="宋体"/>
                <a:cs typeface="宋体"/>
              </a:rPr>
              <a:t>长</a:t>
            </a:r>
            <a:r>
              <a:rPr dirty="0" sz="1600" spc="-3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在姓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5">
                <a:latin typeface="宋体"/>
                <a:cs typeface="宋体"/>
              </a:rPr>
              <a:t>老</a:t>
            </a:r>
            <a:r>
              <a:rPr dirty="0" sz="1600" spc="-30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字</a:t>
            </a:r>
            <a:r>
              <a:rPr dirty="0" sz="1600" spc="-30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示</a:t>
            </a:r>
            <a:r>
              <a:rPr dirty="0" sz="1600" spc="-5">
                <a:latin typeface="宋体"/>
                <a:cs typeface="宋体"/>
              </a:rPr>
              <a:t>尊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305">
                <a:latin typeface="宋体"/>
                <a:cs typeface="宋体"/>
              </a:rPr>
              <a:t>，如</a:t>
            </a:r>
            <a:r>
              <a:rPr dirty="0" sz="1600" spc="-5">
                <a:latin typeface="宋体"/>
                <a:cs typeface="宋体"/>
              </a:rPr>
              <a:t>“戴</a:t>
            </a:r>
            <a:r>
              <a:rPr dirty="0" sz="1600" spc="5">
                <a:latin typeface="宋体"/>
                <a:cs typeface="宋体"/>
              </a:rPr>
              <a:t>老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5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“周 老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等。</a:t>
            </a:r>
            <a:endParaRPr sz="1600">
              <a:latin typeface="宋体"/>
              <a:cs typeface="宋体"/>
            </a:endParaRPr>
          </a:p>
          <a:p>
            <a:pPr indent="507365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(</a:t>
            </a:r>
            <a:r>
              <a:rPr dirty="0" sz="1600" spc="-4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</a:t>
            </a:r>
            <a:r>
              <a:rPr dirty="0" sz="1600" spc="-40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)</a:t>
            </a:r>
            <a:r>
              <a:rPr dirty="0" sz="1600" spc="-5">
                <a:latin typeface="宋体"/>
                <a:cs typeface="宋体"/>
              </a:rPr>
              <a:t>给</a:t>
            </a:r>
            <a:r>
              <a:rPr dirty="0" sz="1600" spc="5">
                <a:latin typeface="宋体"/>
                <a:cs typeface="宋体"/>
              </a:rPr>
              <a:t>平</a:t>
            </a:r>
            <a:r>
              <a:rPr dirty="0" sz="1600" spc="-5">
                <a:latin typeface="宋体"/>
                <a:cs typeface="宋体"/>
              </a:rPr>
              <a:t>辈的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。夫</a:t>
            </a:r>
            <a:r>
              <a:rPr dirty="0" sz="1600" spc="5">
                <a:latin typeface="宋体"/>
                <a:cs typeface="宋体"/>
              </a:rPr>
              <a:t>妻</a:t>
            </a:r>
            <a:r>
              <a:rPr dirty="0" sz="1600" spc="-5">
                <a:latin typeface="宋体"/>
                <a:cs typeface="宋体"/>
              </a:rPr>
              <a:t>或恋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关系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可直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用对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名字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也可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修饰 语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爱称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或直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用修</a:t>
            </a:r>
            <a:r>
              <a:rPr dirty="0" sz="1600" spc="5">
                <a:latin typeface="宋体"/>
                <a:cs typeface="宋体"/>
              </a:rPr>
              <a:t>饰</a:t>
            </a:r>
            <a:r>
              <a:rPr dirty="0" sz="1600" spc="-5">
                <a:latin typeface="宋体"/>
                <a:cs typeface="宋体"/>
              </a:rPr>
              <a:t>语，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“敏</a:t>
            </a:r>
            <a:r>
              <a:rPr dirty="0" sz="1600" spc="-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华”</a:t>
            </a:r>
            <a:r>
              <a:rPr dirty="0" sz="1600" spc="-2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亲爱的</a:t>
            </a:r>
            <a:r>
              <a:rPr dirty="0" sz="1600" spc="5">
                <a:latin typeface="宋体"/>
                <a:cs typeface="宋体"/>
              </a:rPr>
              <a:t>丽</a:t>
            </a:r>
            <a:r>
              <a:rPr dirty="0" sz="1600" spc="-5">
                <a:latin typeface="宋体"/>
                <a:cs typeface="宋体"/>
              </a:rPr>
              <a:t>”"亲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的”等</a:t>
            </a:r>
            <a:r>
              <a:rPr dirty="0" sz="1600" spc="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同 学</a:t>
            </a:r>
            <a:r>
              <a:rPr dirty="0" sz="1600" spc="-2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同</a:t>
            </a:r>
            <a:r>
              <a:rPr dirty="0" sz="1600" spc="5">
                <a:latin typeface="宋体"/>
                <a:cs typeface="宋体"/>
              </a:rPr>
              <a:t>乡</a:t>
            </a:r>
            <a:r>
              <a:rPr dirty="0" sz="1600" spc="-2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同事</a:t>
            </a:r>
            <a:r>
              <a:rPr dirty="0" sz="1600" spc="-2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朋</a:t>
            </a:r>
            <a:r>
              <a:rPr dirty="0" sz="1600" spc="5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等关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23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直</a:t>
            </a:r>
            <a:r>
              <a:rPr dirty="0" sz="1600" spc="-5">
                <a:latin typeface="宋体"/>
                <a:cs typeface="宋体"/>
              </a:rPr>
              <a:t>接用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字</a:t>
            </a:r>
            <a:r>
              <a:rPr dirty="0" sz="1600" spc="-22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昵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或加</a:t>
            </a:r>
            <a:r>
              <a:rPr dirty="0" sz="1600" spc="-210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“同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120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志</a:t>
            </a:r>
            <a:r>
              <a:rPr dirty="0" sz="1600" spc="-5">
                <a:latin typeface="宋体"/>
                <a:cs typeface="宋体"/>
              </a:rPr>
              <a:t>”  等。</a:t>
            </a:r>
            <a:endParaRPr sz="1600">
              <a:latin typeface="宋体"/>
              <a:cs typeface="宋体"/>
            </a:endParaRPr>
          </a:p>
          <a:p>
            <a:pPr indent="406400" marL="12700" marR="635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(3)给</a:t>
            </a:r>
            <a:r>
              <a:rPr dirty="0" sz="1600" spc="5">
                <a:latin typeface="宋体"/>
                <a:cs typeface="宋体"/>
              </a:rPr>
              <a:t>晚</a:t>
            </a:r>
            <a:r>
              <a:rPr dirty="0" sz="1600" spc="-5">
                <a:latin typeface="宋体"/>
                <a:cs typeface="宋体"/>
              </a:rPr>
              <a:t>辈的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。一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直接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名字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如“乐</a:t>
            </a:r>
            <a:r>
              <a:rPr dirty="0" sz="1600" spc="5">
                <a:latin typeface="宋体"/>
                <a:cs typeface="宋体"/>
              </a:rPr>
              <a:t>毅</a:t>
            </a:r>
            <a:r>
              <a:rPr dirty="0" sz="1600" spc="-5">
                <a:latin typeface="宋体"/>
                <a:cs typeface="宋体"/>
              </a:rPr>
              <a:t>”等</a:t>
            </a:r>
            <a:r>
              <a:rPr dirty="0" sz="1600" spc="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也可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名字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加上 辈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称谓</a:t>
            </a:r>
            <a:r>
              <a:rPr dirty="0" sz="1600" spc="-220">
                <a:latin typeface="宋体"/>
                <a:cs typeface="宋体"/>
              </a:rPr>
              <a:t>，如</a:t>
            </a:r>
            <a:r>
              <a:rPr dirty="0" sz="1600" spc="-5">
                <a:latin typeface="宋体"/>
                <a:cs typeface="宋体"/>
              </a:rPr>
              <a:t>“李</a:t>
            </a:r>
            <a:r>
              <a:rPr dirty="0" sz="1600" spc="5">
                <a:latin typeface="宋体"/>
                <a:cs typeface="宋体"/>
              </a:rPr>
              <a:t>花</a:t>
            </a:r>
            <a:r>
              <a:rPr dirty="0" sz="1600" spc="-5">
                <a:latin typeface="宋体"/>
                <a:cs typeface="宋体"/>
              </a:rPr>
              <a:t>侄</a:t>
            </a:r>
            <a:r>
              <a:rPr dirty="0" sz="1600" spc="5">
                <a:latin typeface="宋体"/>
                <a:cs typeface="宋体"/>
              </a:rPr>
              <a:t>女</a:t>
            </a:r>
            <a:r>
              <a:rPr dirty="0" sz="1600" spc="-22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等；</a:t>
            </a:r>
            <a:r>
              <a:rPr dirty="0" sz="1600" spc="-3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亦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直接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称谓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称呼</a:t>
            </a:r>
            <a:r>
              <a:rPr dirty="0" sz="1600" spc="-220">
                <a:latin typeface="宋体"/>
                <a:cs typeface="宋体"/>
              </a:rPr>
              <a:t>，</a:t>
            </a:r>
            <a:r>
              <a:rPr dirty="0" sz="1600" spc="-210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“孙女</a:t>
            </a:r>
            <a:r>
              <a:rPr dirty="0" sz="1600" spc="-110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儿子”  等。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2.问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称呼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前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空两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常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成一段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语最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见的是  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您</a:t>
            </a:r>
            <a:r>
              <a:rPr dirty="0" sz="1600" spc="-5">
                <a:latin typeface="宋体"/>
                <a:cs typeface="宋体"/>
              </a:rPr>
              <a:t>好</a:t>
            </a:r>
            <a:r>
              <a:rPr dirty="0" sz="1600" spc="-65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近好</a:t>
            </a:r>
            <a:r>
              <a:rPr dirty="0" sz="1600" spc="-125">
                <a:latin typeface="宋体"/>
                <a:cs typeface="宋体"/>
              </a:rPr>
              <a:t>”。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依</a:t>
            </a:r>
            <a:r>
              <a:rPr dirty="0" sz="1600" spc="-5">
                <a:latin typeface="宋体"/>
                <a:cs typeface="宋体"/>
              </a:rPr>
              <a:t>时令</a:t>
            </a:r>
            <a:r>
              <a:rPr dirty="0" sz="1600" spc="-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节</a:t>
            </a:r>
            <a:r>
              <a:rPr dirty="0" sz="1600" spc="5">
                <a:latin typeface="宋体"/>
                <a:cs typeface="宋体"/>
              </a:rPr>
              <a:t>气</a:t>
            </a:r>
            <a:r>
              <a:rPr dirty="0" sz="1600" spc="-5">
                <a:latin typeface="宋体"/>
                <a:cs typeface="宋体"/>
              </a:rPr>
              <a:t>不同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所变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新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好</a:t>
            </a:r>
            <a:r>
              <a:rPr dirty="0" sz="1600" spc="-70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春</a:t>
            </a:r>
            <a:r>
              <a:rPr dirty="0" sz="1600" spc="5">
                <a:latin typeface="宋体"/>
                <a:cs typeface="宋体"/>
              </a:rPr>
              <a:t>节</a:t>
            </a:r>
            <a:r>
              <a:rPr dirty="0" sz="1600" spc="-5">
                <a:latin typeface="宋体"/>
                <a:cs typeface="宋体"/>
              </a:rPr>
              <a:t>愉 快</a:t>
            </a:r>
            <a:r>
              <a:rPr dirty="0" sz="1600" spc="-125">
                <a:latin typeface="宋体"/>
                <a:cs typeface="宋体"/>
              </a:rPr>
              <a:t>”。</a:t>
            </a: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语之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常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几句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始语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久</a:t>
            </a:r>
            <a:r>
              <a:rPr dirty="0" sz="1600" spc="5">
                <a:latin typeface="宋体"/>
                <a:cs typeface="宋体"/>
              </a:rPr>
              <a:t>未</a:t>
            </a:r>
            <a:r>
              <a:rPr dirty="0" sz="1600" spc="-5">
                <a:latin typeface="宋体"/>
                <a:cs typeface="宋体"/>
              </a:rPr>
              <a:t>见面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别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来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恙</a:t>
            </a:r>
            <a:r>
              <a:rPr dirty="0" sz="1600">
                <a:latin typeface="宋体"/>
                <a:cs typeface="宋体"/>
              </a:rPr>
              <a:t>？”</a:t>
            </a:r>
            <a:r>
              <a:rPr dirty="0" sz="1600" spc="-175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近来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598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2</a:t>
            </a:fld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20</a:t>
            </a:fld>
          </a:p>
        </p:txBody>
      </p:sp>
      <p:sp>
        <p:nvSpPr>
          <p:cNvPr id="1048635" name="object 2"/>
          <p:cNvSpPr txBox="1"/>
          <p:nvPr/>
        </p:nvSpPr>
        <p:spPr>
          <a:xfrm>
            <a:off x="444500" y="493268"/>
            <a:ext cx="6635750" cy="8963659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5715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章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5">
                <a:latin typeface="宋体"/>
                <a:cs typeface="宋体"/>
              </a:rPr>
              <a:t>前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常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常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议书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现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中发 挥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越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越</a:t>
            </a:r>
            <a:r>
              <a:rPr dirty="0" sz="1600" spc="5">
                <a:latin typeface="宋体"/>
                <a:cs typeface="宋体"/>
              </a:rPr>
              <a:t>广</a:t>
            </a:r>
            <a:r>
              <a:rPr dirty="0" sz="1600" spc="-5">
                <a:latin typeface="宋体"/>
                <a:cs typeface="宋体"/>
              </a:rPr>
              <a:t>泛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论是</a:t>
            </a:r>
            <a:r>
              <a:rPr dirty="0" sz="1600" spc="5">
                <a:latin typeface="宋体"/>
                <a:cs typeface="宋体"/>
              </a:rPr>
              <a:t>政</a:t>
            </a:r>
            <a:r>
              <a:rPr dirty="0" sz="1600" spc="-5">
                <a:latin typeface="宋体"/>
                <a:cs typeface="宋体"/>
              </a:rPr>
              <a:t>府</a:t>
            </a:r>
            <a:r>
              <a:rPr dirty="0" sz="1600" spc="5">
                <a:latin typeface="宋体"/>
                <a:cs typeface="宋体"/>
              </a:rPr>
              <a:t>机</a:t>
            </a:r>
            <a:r>
              <a:rPr dirty="0" sz="1600" spc="-5">
                <a:latin typeface="宋体"/>
                <a:cs typeface="宋体"/>
              </a:rPr>
              <a:t>构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民间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团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往</a:t>
            </a:r>
            <a:r>
              <a:rPr dirty="0" sz="1600" spc="-5">
                <a:latin typeface="宋体"/>
                <a:cs typeface="宋体"/>
              </a:rPr>
              <a:t>往</a:t>
            </a:r>
            <a:r>
              <a:rPr dirty="0" sz="1600" spc="5">
                <a:latin typeface="宋体"/>
                <a:cs typeface="宋体"/>
              </a:rPr>
              <a:t>通</a:t>
            </a:r>
            <a:r>
              <a:rPr dirty="0" sz="1600" spc="-5">
                <a:latin typeface="宋体"/>
                <a:cs typeface="宋体"/>
              </a:rPr>
              <a:t>过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 </a:t>
            </a:r>
            <a:r>
              <a:rPr dirty="0" sz="1600" spc="-5">
                <a:latin typeface="宋体"/>
                <a:cs typeface="宋体"/>
              </a:rPr>
              <a:t>来</a:t>
            </a:r>
            <a:r>
              <a:rPr dirty="0" sz="1600" spc="5">
                <a:latin typeface="宋体"/>
                <a:cs typeface="宋体"/>
              </a:rPr>
              <a:t>宣</a:t>
            </a:r>
            <a:r>
              <a:rPr dirty="0" sz="1600" spc="-5">
                <a:latin typeface="宋体"/>
                <a:cs typeface="宋体"/>
              </a:rPr>
              <a:t>扬真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美的</a:t>
            </a:r>
            <a:r>
              <a:rPr dirty="0" sz="1600" spc="5">
                <a:latin typeface="宋体"/>
                <a:cs typeface="宋体"/>
              </a:rPr>
              <a:t>价</a:t>
            </a:r>
            <a:r>
              <a:rPr dirty="0" sz="1600" spc="-5">
                <a:latin typeface="宋体"/>
                <a:cs typeface="宋体"/>
              </a:rPr>
              <a:t>值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引</a:t>
            </a:r>
            <a:r>
              <a:rPr dirty="0" sz="1600" spc="5">
                <a:latin typeface="宋体"/>
                <a:cs typeface="宋体"/>
              </a:rPr>
              <a:t>导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能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它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着简</a:t>
            </a:r>
            <a:r>
              <a:rPr dirty="0" sz="1600" spc="5">
                <a:latin typeface="宋体"/>
                <a:cs typeface="宋体"/>
              </a:rPr>
              <a:t>单</a:t>
            </a:r>
            <a:r>
              <a:rPr dirty="0" sz="1600" spc="-5">
                <a:latin typeface="宋体"/>
                <a:cs typeface="宋体"/>
              </a:rPr>
              <a:t>实用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特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并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成了 </a:t>
            </a:r>
            <a:r>
              <a:rPr dirty="0" sz="1600" spc="-5">
                <a:latin typeface="宋体"/>
                <a:cs typeface="宋体"/>
              </a:rPr>
              <a:t>一定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惯</a:t>
            </a:r>
            <a:r>
              <a:rPr dirty="0" sz="1600" spc="-5">
                <a:latin typeface="宋体"/>
                <a:cs typeface="宋体"/>
              </a:rPr>
              <a:t>用格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格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要求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标题</a:t>
            </a:r>
            <a:endParaRPr sz="1600">
              <a:latin typeface="宋体"/>
              <a:cs typeface="宋体"/>
            </a:endParaRPr>
          </a:p>
          <a:p>
            <a:pPr algn="just" indent="406400" marL="12700" marR="571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直接</a:t>
            </a:r>
            <a:r>
              <a:rPr dirty="0" sz="1600" spc="-18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“倡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-18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为题</a:t>
            </a:r>
            <a:r>
              <a:rPr dirty="0" sz="1600" spc="-18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以由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和文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名共</a:t>
            </a:r>
            <a:r>
              <a:rPr dirty="0" sz="1600" spc="5">
                <a:latin typeface="宋体"/>
                <a:cs typeface="宋体"/>
              </a:rPr>
              <a:t>同</a:t>
            </a:r>
            <a:r>
              <a:rPr dirty="0" sz="1600" spc="-5">
                <a:latin typeface="宋体"/>
                <a:cs typeface="宋体"/>
              </a:rPr>
              <a:t>组成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  </a:t>
            </a:r>
            <a:r>
              <a:rPr dirty="0" sz="1600" spc="-5">
                <a:latin typeface="宋体"/>
                <a:cs typeface="宋体"/>
              </a:rPr>
              <a:t>“环</a:t>
            </a:r>
            <a:r>
              <a:rPr dirty="0" sz="1600" spc="5">
                <a:latin typeface="宋体"/>
                <a:cs typeface="宋体"/>
              </a:rPr>
              <a:t>保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4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“净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5">
                <a:latin typeface="宋体"/>
                <a:cs typeface="宋体"/>
              </a:rPr>
              <a:t>网络安</a:t>
            </a:r>
            <a:r>
              <a:rPr dirty="0" sz="1600" spc="-5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全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200">
                <a:latin typeface="宋体"/>
                <a:cs typeface="宋体"/>
              </a:rPr>
              <a:t>”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20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以由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议对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5">
                <a:latin typeface="宋体"/>
                <a:cs typeface="宋体"/>
              </a:rPr>
              <a:t>和文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名 共</a:t>
            </a:r>
            <a:r>
              <a:rPr dirty="0" sz="1600" spc="5">
                <a:latin typeface="宋体"/>
                <a:cs typeface="宋体"/>
              </a:rPr>
              <a:t>同</a:t>
            </a:r>
            <a:r>
              <a:rPr dirty="0" sz="1600" spc="-5">
                <a:latin typeface="宋体"/>
                <a:cs typeface="宋体"/>
              </a:rPr>
              <a:t>组成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如“致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体居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的倡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书”</a:t>
            </a:r>
            <a:r>
              <a:rPr dirty="0" sz="1600" spc="-1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致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校师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的倡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书”等。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称呼</a:t>
            </a:r>
            <a:endParaRPr sz="1600">
              <a:latin typeface="宋体"/>
              <a:cs typeface="宋体"/>
            </a:endParaRPr>
          </a:p>
          <a:p>
            <a:pPr algn="just"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一般</a:t>
            </a:r>
            <a:r>
              <a:rPr dirty="0" sz="1600" spc="5">
                <a:latin typeface="宋体"/>
                <a:cs typeface="宋体"/>
              </a:rPr>
              <a:t>顶</a:t>
            </a:r>
            <a:r>
              <a:rPr dirty="0" sz="1600" spc="-5">
                <a:latin typeface="宋体"/>
                <a:cs typeface="宋体"/>
              </a:rPr>
              <a:t>格写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标题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开头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呼多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泛指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来 </a:t>
            </a:r>
            <a:r>
              <a:rPr dirty="0" sz="1600" spc="-5">
                <a:latin typeface="宋体"/>
                <a:cs typeface="宋体"/>
              </a:rPr>
              <a:t>说</a:t>
            </a:r>
            <a:r>
              <a:rPr dirty="0" sz="1600" spc="-8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依</a:t>
            </a:r>
            <a:r>
              <a:rPr dirty="0" sz="1600" spc="5">
                <a:latin typeface="宋体"/>
                <a:cs typeface="宋体"/>
              </a:rPr>
              <a:t>据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对象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选用适</a:t>
            </a:r>
            <a:r>
              <a:rPr dirty="0" sz="1600" spc="-6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当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称呼</a:t>
            </a:r>
            <a:r>
              <a:rPr dirty="0" sz="1600" spc="5">
                <a:latin typeface="宋体"/>
                <a:cs typeface="宋体"/>
              </a:rPr>
              <a:t>即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-800">
                <a:latin typeface="宋体"/>
                <a:cs typeface="宋体"/>
              </a:rPr>
              <a:t>，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广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的青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年朋</a:t>
            </a:r>
            <a:r>
              <a:rPr dirty="0" sz="1600" spc="5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们</a:t>
            </a:r>
            <a:r>
              <a:rPr dirty="0" sz="1600" spc="-195">
                <a:latin typeface="宋体"/>
                <a:cs typeface="宋体"/>
              </a:rPr>
              <a:t>”“XX  </a:t>
            </a:r>
            <a:r>
              <a:rPr dirty="0" sz="1600" spc="-5">
                <a:latin typeface="宋体"/>
                <a:cs typeface="宋体"/>
              </a:rPr>
              <a:t>公</a:t>
            </a:r>
            <a:r>
              <a:rPr dirty="0" sz="1600" spc="5">
                <a:latin typeface="宋体"/>
                <a:cs typeface="宋体"/>
              </a:rPr>
              <a:t>司</a:t>
            </a:r>
            <a:r>
              <a:rPr dirty="0" sz="1600" spc="-5">
                <a:latin typeface="宋体"/>
                <a:cs typeface="宋体"/>
              </a:rPr>
              <a:t>的全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同仁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有的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议书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用称</a:t>
            </a:r>
            <a:r>
              <a:rPr dirty="0" sz="1600" spc="5">
                <a:latin typeface="宋体"/>
                <a:cs typeface="宋体"/>
              </a:rPr>
              <a:t>呼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正文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体现。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正文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容需</a:t>
            </a:r>
            <a:r>
              <a:rPr dirty="0" sz="1600" spc="5">
                <a:latin typeface="宋体"/>
                <a:cs typeface="宋体"/>
              </a:rPr>
              <a:t>包</a:t>
            </a:r>
            <a:r>
              <a:rPr dirty="0" sz="1600" spc="-5">
                <a:latin typeface="宋体"/>
                <a:cs typeface="宋体"/>
              </a:rPr>
              <a:t>括以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几个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面：</a:t>
            </a:r>
            <a:endParaRPr sz="1600">
              <a:latin typeface="宋体"/>
              <a:cs typeface="宋体"/>
            </a:endParaRPr>
          </a:p>
          <a:p>
            <a:pPr indent="406400" marL="12700" marR="11430">
              <a:lnSpc>
                <a:spcPct val="156300"/>
              </a:lnSpc>
              <a:buSzPct val="93750"/>
              <a:buAutoNum type="arabicParenBoth"/>
              <a:tabLst>
                <a:tab algn="l" pos="724535"/>
              </a:tabLst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的背</a:t>
            </a:r>
            <a:r>
              <a:rPr dirty="0" sz="1600" spc="5">
                <a:latin typeface="宋体"/>
                <a:cs typeface="宋体"/>
              </a:rPr>
              <a:t>景</a:t>
            </a:r>
            <a:r>
              <a:rPr dirty="0" sz="1600" spc="-5">
                <a:latin typeface="宋体"/>
                <a:cs typeface="宋体"/>
              </a:rPr>
              <a:t>原因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目的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的发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意在弓</a:t>
            </a:r>
            <a:r>
              <a:rPr dirty="0" sz="1600">
                <a:latin typeface="宋体"/>
                <a:cs typeface="宋体"/>
              </a:rPr>
              <a:t>|</a:t>
            </a:r>
            <a:r>
              <a:rPr dirty="0" sz="1600" spc="-5">
                <a:latin typeface="宋体"/>
                <a:cs typeface="宋体"/>
              </a:rPr>
              <a:t>起</a:t>
            </a:r>
            <a:r>
              <a:rPr dirty="0" sz="1600" spc="5">
                <a:latin typeface="宋体"/>
                <a:cs typeface="宋体"/>
              </a:rPr>
              <a:t>广</a:t>
            </a:r>
            <a:r>
              <a:rPr dirty="0" sz="1600" spc="-5">
                <a:latin typeface="宋体"/>
                <a:cs typeface="宋体"/>
              </a:rPr>
              <a:t>泛的响 应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只有</a:t>
            </a:r>
            <a:r>
              <a:rPr dirty="0" sz="1600" spc="5">
                <a:latin typeface="宋体"/>
                <a:cs typeface="宋体"/>
              </a:rPr>
              <a:t>交</a:t>
            </a:r>
            <a:r>
              <a:rPr dirty="0" sz="1600" spc="-5">
                <a:latin typeface="宋体"/>
                <a:cs typeface="宋体"/>
              </a:rPr>
              <a:t>代清</a:t>
            </a:r>
            <a:r>
              <a:rPr dirty="0" sz="1600" spc="5">
                <a:latin typeface="宋体"/>
                <a:cs typeface="宋体"/>
              </a:rPr>
              <a:t>楚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动的原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因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以及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5">
                <a:latin typeface="宋体"/>
                <a:cs typeface="宋体"/>
              </a:rPr>
              <a:t>时的</a:t>
            </a:r>
            <a:r>
              <a:rPr dirty="0" sz="1600" spc="5">
                <a:latin typeface="宋体"/>
                <a:cs typeface="宋体"/>
              </a:rPr>
              <a:t>各</a:t>
            </a:r>
            <a:r>
              <a:rPr dirty="0" sz="1600" spc="-5">
                <a:latin typeface="宋体"/>
                <a:cs typeface="宋体"/>
              </a:rPr>
              <a:t>种背</a:t>
            </a:r>
            <a:r>
              <a:rPr dirty="0" sz="1600" spc="5">
                <a:latin typeface="宋体"/>
                <a:cs typeface="宋体"/>
              </a:rPr>
              <a:t>景</a:t>
            </a:r>
            <a:r>
              <a:rPr dirty="0" sz="1600" spc="-5">
                <a:latin typeface="宋体"/>
                <a:cs typeface="宋体"/>
              </a:rPr>
              <a:t>事实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并申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发 布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议的</a:t>
            </a:r>
            <a:r>
              <a:rPr dirty="0" sz="1600" spc="5">
                <a:latin typeface="宋体"/>
                <a:cs typeface="宋体"/>
              </a:rPr>
              <a:t>目</a:t>
            </a:r>
            <a:r>
              <a:rPr dirty="0" sz="1600" spc="-5">
                <a:latin typeface="宋体"/>
                <a:cs typeface="宋体"/>
              </a:rPr>
              <a:t>的，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们才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理解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信服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才会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觉地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动。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些因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素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果交 代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清，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会使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觉得</a:t>
            </a:r>
            <a:r>
              <a:rPr dirty="0" sz="1600" spc="5">
                <a:latin typeface="宋体"/>
                <a:cs typeface="宋体"/>
              </a:rPr>
              <a:t>莫</a:t>
            </a:r>
            <a:r>
              <a:rPr dirty="0" sz="1600" spc="-5">
                <a:latin typeface="宋体"/>
                <a:cs typeface="宋体"/>
              </a:rPr>
              <a:t>名其</a:t>
            </a:r>
            <a:r>
              <a:rPr dirty="0" sz="1600" spc="5">
                <a:latin typeface="宋体"/>
                <a:cs typeface="宋体"/>
              </a:rPr>
              <a:t>妙</a:t>
            </a:r>
            <a:r>
              <a:rPr dirty="0" sz="1600" spc="-5">
                <a:latin typeface="宋体"/>
                <a:cs typeface="宋体"/>
              </a:rPr>
              <a:t>，难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响应。</a:t>
            </a:r>
            <a:endParaRPr sz="1600">
              <a:latin typeface="宋体"/>
              <a:cs typeface="宋体"/>
            </a:endParaRPr>
          </a:p>
          <a:p>
            <a:pPr algn="just" indent="406400" marL="12700" marR="5715">
              <a:lnSpc>
                <a:spcPct val="156300"/>
              </a:lnSpc>
              <a:buSzPct val="93750"/>
              <a:buAutoNum type="arabicParenBoth"/>
              <a:tabLst>
                <a:tab algn="l" pos="724535"/>
              </a:tabLst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具体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容和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求。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是正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的重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部分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内容一 </a:t>
            </a:r>
            <a:r>
              <a:rPr dirty="0" sz="1600" spc="-5">
                <a:latin typeface="宋体"/>
                <a:cs typeface="宋体"/>
              </a:rPr>
              <a:t>定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具体</a:t>
            </a:r>
            <a:r>
              <a:rPr dirty="0" sz="1600" spc="5">
                <a:latin typeface="宋体"/>
                <a:cs typeface="宋体"/>
              </a:rPr>
              <a:t>化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展</a:t>
            </a:r>
            <a:r>
              <a:rPr dirty="0" sz="1600" spc="5">
                <a:latin typeface="宋体"/>
                <a:cs typeface="宋体"/>
              </a:rPr>
              <a:t>怎</a:t>
            </a:r>
            <a:r>
              <a:rPr dirty="0" sz="1600" spc="-5">
                <a:latin typeface="宋体"/>
                <a:cs typeface="宋体"/>
              </a:rPr>
              <a:t>样的活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做</a:t>
            </a:r>
            <a:r>
              <a:rPr dirty="0" sz="1600" spc="5">
                <a:latin typeface="宋体"/>
                <a:cs typeface="宋体"/>
              </a:rPr>
              <a:t>哪</a:t>
            </a:r>
            <a:r>
              <a:rPr dirty="0" sz="1600" spc="-5">
                <a:latin typeface="宋体"/>
                <a:cs typeface="宋体"/>
              </a:rPr>
              <a:t>些事情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具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什么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它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价值和 意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5">
                <a:latin typeface="宋体"/>
                <a:cs typeface="宋体"/>
              </a:rPr>
              <a:t>都有</a:t>
            </a:r>
            <a:r>
              <a:rPr dirty="0" sz="1600" spc="5">
                <a:latin typeface="宋体"/>
                <a:cs typeface="宋体"/>
              </a:rPr>
              <a:t>哪</a:t>
            </a:r>
            <a:r>
              <a:rPr dirty="0" sz="1600" spc="-5">
                <a:latin typeface="宋体"/>
                <a:cs typeface="宋体"/>
              </a:rPr>
              <a:t>些均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一一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明。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议的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是分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列举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这样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往往 清</a:t>
            </a:r>
            <a:r>
              <a:rPr dirty="0" sz="1600" spc="5">
                <a:latin typeface="宋体"/>
                <a:cs typeface="宋体"/>
              </a:rPr>
              <a:t>晰</a:t>
            </a:r>
            <a:r>
              <a:rPr dirty="0" sz="1600" spc="-5">
                <a:latin typeface="宋体"/>
                <a:cs typeface="宋体"/>
              </a:rPr>
              <a:t>明确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一目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然。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4.结尾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21</a:t>
            </a:fld>
          </a:p>
        </p:txBody>
      </p:sp>
      <p:sp>
        <p:nvSpPr>
          <p:cNvPr id="1048637" name="object 2"/>
          <p:cNvSpPr txBox="1"/>
          <p:nvPr/>
        </p:nvSpPr>
        <p:spPr>
          <a:xfrm>
            <a:off x="444500" y="493268"/>
            <a:ext cx="6635115" cy="858774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406400"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结</a:t>
            </a:r>
            <a:r>
              <a:rPr dirty="0" sz="1600" spc="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是倡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睛之笔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最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表达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的决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和希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写出 </a:t>
            </a:r>
            <a:r>
              <a:rPr dirty="0" sz="1600" spc="-5">
                <a:latin typeface="宋体"/>
                <a:cs typeface="宋体"/>
              </a:rPr>
              <a:t>某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建议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但结</a:t>
            </a:r>
            <a:r>
              <a:rPr dirty="0" sz="1600" spc="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一般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写表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示</a:t>
            </a:r>
            <a:r>
              <a:rPr dirty="0" sz="1600" spc="5">
                <a:latin typeface="宋体"/>
                <a:cs typeface="宋体"/>
              </a:rPr>
              <a:t>敬</a:t>
            </a:r>
            <a:r>
              <a:rPr dirty="0" sz="1600" spc="-5">
                <a:latin typeface="宋体"/>
                <a:cs typeface="宋体"/>
              </a:rPr>
              <a:t>意或</a:t>
            </a:r>
            <a:r>
              <a:rPr dirty="0" sz="1600" spc="5">
                <a:latin typeface="宋体"/>
                <a:cs typeface="宋体"/>
              </a:rPr>
              <a:t>祝</a:t>
            </a:r>
            <a:r>
              <a:rPr dirty="0" sz="1600" spc="-5">
                <a:latin typeface="宋体"/>
                <a:cs typeface="宋体"/>
              </a:rPr>
              <a:t>愿的</a:t>
            </a:r>
            <a:r>
              <a:rPr dirty="0" sz="1600" spc="5">
                <a:latin typeface="宋体"/>
                <a:cs typeface="宋体"/>
              </a:rPr>
              <a:t>话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5.落款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落</a:t>
            </a:r>
            <a:r>
              <a:rPr dirty="0" sz="1600" spc="5">
                <a:latin typeface="宋体"/>
                <a:cs typeface="宋体"/>
              </a:rPr>
              <a:t>款</a:t>
            </a:r>
            <a:r>
              <a:rPr dirty="0" sz="1600" spc="-5">
                <a:latin typeface="宋体"/>
                <a:cs typeface="宋体"/>
              </a:rPr>
              <a:t>的写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和书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基本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样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右</a:t>
            </a:r>
            <a:r>
              <a:rPr dirty="0" sz="1600" spc="-5">
                <a:latin typeface="宋体"/>
                <a:cs typeface="宋体"/>
              </a:rPr>
              <a:t>下方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明发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议的</a:t>
            </a:r>
            <a:r>
              <a:rPr dirty="0" sz="1600" spc="5">
                <a:latin typeface="宋体"/>
                <a:cs typeface="宋体"/>
              </a:rPr>
              <a:t>单</a:t>
            </a:r>
            <a:r>
              <a:rPr dirty="0" sz="1600" spc="-5">
                <a:latin typeface="宋体"/>
                <a:cs typeface="宋体"/>
              </a:rPr>
              <a:t>位</a:t>
            </a:r>
            <a:r>
              <a:rPr dirty="0" sz="1600" spc="-38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集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或个人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称或</a:t>
            </a:r>
            <a:r>
              <a:rPr dirty="0" sz="1600" spc="5">
                <a:latin typeface="宋体"/>
                <a:cs typeface="宋体"/>
              </a:rPr>
              <a:t>姓</a:t>
            </a:r>
            <a:r>
              <a:rPr dirty="0" sz="1600" spc="-5">
                <a:latin typeface="宋体"/>
                <a:cs typeface="宋体"/>
              </a:rPr>
              <a:t>名，</a:t>
            </a:r>
            <a:r>
              <a:rPr dirty="0" sz="1600" spc="5">
                <a:latin typeface="宋体"/>
                <a:cs typeface="宋体"/>
              </a:rPr>
              <a:t>署</a:t>
            </a:r>
            <a:r>
              <a:rPr dirty="0" sz="1600" spc="-5">
                <a:latin typeface="宋体"/>
                <a:cs typeface="宋体"/>
              </a:rPr>
              <a:t>上发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议的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日</a:t>
            </a:r>
            <a:r>
              <a:rPr dirty="0" sz="1600" spc="5">
                <a:latin typeface="宋体"/>
                <a:cs typeface="宋体"/>
              </a:rPr>
              <a:t>期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要点</a:t>
            </a:r>
            <a:endParaRPr sz="1600">
              <a:latin typeface="宋体"/>
              <a:cs typeface="宋体"/>
            </a:endParaRPr>
          </a:p>
          <a:p>
            <a:pPr marL="419100" marR="295656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一份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议书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要做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以下</a:t>
            </a:r>
            <a:r>
              <a:rPr dirty="0" sz="1600" spc="5">
                <a:latin typeface="宋体"/>
                <a:cs typeface="宋体"/>
              </a:rPr>
              <a:t>几</a:t>
            </a:r>
            <a:r>
              <a:rPr dirty="0" sz="1600" spc="-5">
                <a:latin typeface="宋体"/>
                <a:cs typeface="宋体"/>
              </a:rPr>
              <a:t>点：  </a:t>
            </a:r>
            <a:r>
              <a:rPr dirty="0" sz="1600" spc="-5">
                <a:latin typeface="宋体"/>
                <a:cs typeface="宋体"/>
              </a:rPr>
              <a:t>1.观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正确</a:t>
            </a:r>
            <a:endParaRPr sz="1600">
              <a:latin typeface="宋体"/>
              <a:cs typeface="宋体"/>
            </a:endParaRPr>
          </a:p>
          <a:p>
            <a:pPr algn="just" indent="406400" marL="12700" marR="5080">
              <a:lnSpc>
                <a:spcPct val="156200"/>
              </a:lnSpc>
              <a:spcBef>
                <a:spcPts val="5"/>
              </a:spcBef>
            </a:pP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确保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议书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到他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的积</a:t>
            </a:r>
            <a:r>
              <a:rPr dirty="0" sz="1600" spc="5">
                <a:latin typeface="宋体"/>
                <a:cs typeface="宋体"/>
              </a:rPr>
              <a:t>极</a:t>
            </a:r>
            <a:r>
              <a:rPr dirty="0" sz="1600" spc="-5">
                <a:latin typeface="宋体"/>
                <a:cs typeface="宋体"/>
              </a:rPr>
              <a:t>响应</a:t>
            </a:r>
            <a:r>
              <a:rPr dirty="0" sz="1600" spc="-7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书时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须做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观点正 </a:t>
            </a:r>
            <a:r>
              <a:rPr dirty="0" sz="1600" spc="-5">
                <a:latin typeface="宋体"/>
                <a:cs typeface="宋体"/>
              </a:rPr>
              <a:t>确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即肯</a:t>
            </a:r>
            <a:r>
              <a:rPr dirty="0" sz="1600" spc="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什么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反对</a:t>
            </a:r>
            <a:r>
              <a:rPr dirty="0" sz="1600" spc="5">
                <a:latin typeface="宋体"/>
                <a:cs typeface="宋体"/>
              </a:rPr>
              <a:t>什</a:t>
            </a:r>
            <a:r>
              <a:rPr dirty="0" sz="1600" spc="-5">
                <a:latin typeface="宋体"/>
                <a:cs typeface="宋体"/>
              </a:rPr>
              <a:t>么，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并</a:t>
            </a:r>
            <a:r>
              <a:rPr dirty="0" sz="1600" spc="5">
                <a:latin typeface="宋体"/>
                <a:cs typeface="宋体"/>
              </a:rPr>
              <a:t>且</a:t>
            </a:r>
            <a:r>
              <a:rPr dirty="0" sz="1600" spc="-5">
                <a:latin typeface="宋体"/>
                <a:cs typeface="宋体"/>
              </a:rPr>
              <a:t>必须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法律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依据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以道</a:t>
            </a:r>
            <a:r>
              <a:rPr dirty="0" sz="1600" spc="5">
                <a:latin typeface="宋体"/>
                <a:cs typeface="宋体"/>
              </a:rPr>
              <a:t>德</a:t>
            </a:r>
            <a:r>
              <a:rPr dirty="0" sz="1600" spc="-5">
                <a:latin typeface="宋体"/>
                <a:cs typeface="宋体"/>
              </a:rPr>
              <a:t>为准</a:t>
            </a:r>
            <a:r>
              <a:rPr dirty="0" sz="1600" spc="5">
                <a:latin typeface="宋体"/>
                <a:cs typeface="宋体"/>
              </a:rPr>
              <a:t>绳</a:t>
            </a:r>
            <a:r>
              <a:rPr dirty="0" sz="1600" spc="-5">
                <a:latin typeface="宋体"/>
                <a:cs typeface="宋体"/>
              </a:rPr>
              <a:t>、以 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成员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健康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展为</a:t>
            </a:r>
            <a:r>
              <a:rPr dirty="0" sz="1600" spc="5">
                <a:latin typeface="宋体"/>
                <a:cs typeface="宋体"/>
              </a:rPr>
              <a:t>宗</a:t>
            </a:r>
            <a:r>
              <a:rPr dirty="0" sz="1600" spc="-5">
                <a:latin typeface="宋体"/>
                <a:cs typeface="宋体"/>
              </a:rPr>
              <a:t>旨。</a:t>
            </a:r>
            <a:r>
              <a:rPr dirty="0" sz="1600" spc="5">
                <a:latin typeface="宋体"/>
                <a:cs typeface="宋体"/>
              </a:rPr>
              <a:t>换</a:t>
            </a:r>
            <a:r>
              <a:rPr dirty="0" sz="1600" spc="-5">
                <a:latin typeface="宋体"/>
                <a:cs typeface="宋体"/>
              </a:rPr>
              <a:t>句话</a:t>
            </a:r>
            <a:r>
              <a:rPr dirty="0" sz="1600" spc="5">
                <a:latin typeface="宋体"/>
                <a:cs typeface="宋体"/>
              </a:rPr>
              <a:t>说</a:t>
            </a:r>
            <a:r>
              <a:rPr dirty="0" sz="1600" spc="-5">
                <a:latin typeface="宋体"/>
                <a:cs typeface="宋体"/>
              </a:rPr>
              <a:t>，撰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时应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符合时 代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求，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违背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家政</a:t>
            </a:r>
            <a:r>
              <a:rPr dirty="0" sz="1600" spc="5">
                <a:latin typeface="宋体"/>
                <a:cs typeface="宋体"/>
              </a:rPr>
              <a:t>策</a:t>
            </a:r>
            <a:r>
              <a:rPr dirty="0" sz="1600" spc="-5">
                <a:latin typeface="宋体"/>
                <a:cs typeface="宋体"/>
              </a:rPr>
              <a:t>，并</a:t>
            </a:r>
            <a:r>
              <a:rPr dirty="0" sz="1600" spc="5">
                <a:latin typeface="宋体"/>
                <a:cs typeface="宋体"/>
              </a:rPr>
              <a:t>且</a:t>
            </a:r>
            <a:r>
              <a:rPr dirty="0" sz="1600" spc="-5">
                <a:latin typeface="宋体"/>
                <a:cs typeface="宋体"/>
              </a:rPr>
              <a:t>切实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行。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条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清晰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文部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必须</a:t>
            </a:r>
            <a:r>
              <a:rPr dirty="0" sz="1600" spc="5">
                <a:latin typeface="宋体"/>
                <a:cs typeface="宋体"/>
              </a:rPr>
              <a:t>依</a:t>
            </a:r>
            <a:r>
              <a:rPr dirty="0" sz="1600" spc="-5">
                <a:latin typeface="宋体"/>
                <a:cs typeface="宋体"/>
              </a:rPr>
              <a:t>次写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对象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原因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依据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具体 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部分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釆用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条、</a:t>
            </a:r>
            <a:r>
              <a:rPr dirty="0" sz="1600" spc="5">
                <a:latin typeface="宋体"/>
                <a:cs typeface="宋体"/>
              </a:rPr>
              <a:t>并</a:t>
            </a:r>
            <a:r>
              <a:rPr dirty="0" sz="1600" spc="-5">
                <a:latin typeface="宋体"/>
                <a:cs typeface="宋体"/>
              </a:rPr>
              <a:t>列的</a:t>
            </a:r>
            <a:r>
              <a:rPr dirty="0" sz="1600" spc="-1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方</a:t>
            </a:r>
            <a:r>
              <a:rPr dirty="0" sz="1600" spc="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写，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样往</a:t>
            </a:r>
            <a:r>
              <a:rPr dirty="0" sz="1600" spc="5">
                <a:latin typeface="宋体"/>
                <a:cs typeface="宋体"/>
              </a:rPr>
              <a:t>往</a:t>
            </a:r>
            <a:r>
              <a:rPr dirty="0" sz="1600" spc="-5">
                <a:latin typeface="宋体"/>
                <a:cs typeface="宋体"/>
              </a:rPr>
              <a:t>能让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一目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然。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75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柔和</a:t>
            </a:r>
            <a:r>
              <a:rPr dirty="0" sz="1600" spc="5">
                <a:latin typeface="宋体"/>
                <a:cs typeface="宋体"/>
              </a:rPr>
              <a:t>委</a:t>
            </a:r>
            <a:r>
              <a:rPr dirty="0" sz="1600" spc="-5">
                <a:latin typeface="宋体"/>
                <a:cs typeface="宋体"/>
              </a:rPr>
              <a:t>婉，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感召力</a:t>
            </a:r>
            <a:endParaRPr sz="1600">
              <a:latin typeface="宋体"/>
              <a:cs typeface="宋体"/>
            </a:endParaRPr>
          </a:p>
          <a:p>
            <a:pPr algn="just"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的目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是希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人们</a:t>
            </a:r>
            <a:r>
              <a:rPr dirty="0" sz="1600" spc="5">
                <a:latin typeface="宋体"/>
                <a:cs typeface="宋体"/>
              </a:rPr>
              <a:t>积</a:t>
            </a:r>
            <a:r>
              <a:rPr dirty="0" sz="1600" spc="-5">
                <a:latin typeface="宋体"/>
                <a:cs typeface="宋体"/>
              </a:rPr>
              <a:t>极响应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投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于某</a:t>
            </a:r>
            <a:r>
              <a:rPr dirty="0" sz="1600" spc="5">
                <a:latin typeface="宋体"/>
                <a:cs typeface="宋体"/>
              </a:rPr>
              <a:t>项</a:t>
            </a:r>
            <a:r>
              <a:rPr dirty="0" sz="1600" spc="-5">
                <a:latin typeface="宋体"/>
                <a:cs typeface="宋体"/>
              </a:rPr>
              <a:t>有意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5">
                <a:latin typeface="宋体"/>
                <a:cs typeface="宋体"/>
              </a:rPr>
              <a:t>的活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因 </a:t>
            </a:r>
            <a:r>
              <a:rPr dirty="0" sz="1600" spc="-5">
                <a:latin typeface="宋体"/>
                <a:cs typeface="宋体"/>
              </a:rPr>
              <a:t>此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写作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语言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柔和</a:t>
            </a:r>
            <a:r>
              <a:rPr dirty="0" sz="1600" spc="5">
                <a:latin typeface="宋体"/>
                <a:cs typeface="宋体"/>
              </a:rPr>
              <a:t>委</a:t>
            </a:r>
            <a:r>
              <a:rPr dirty="0" sz="1600" spc="-5">
                <a:latin typeface="宋体"/>
                <a:cs typeface="宋体"/>
              </a:rPr>
              <a:t>婉，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召力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要晓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以理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动之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情。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有这 样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才能</a:t>
            </a:r>
            <a:r>
              <a:rPr dirty="0" sz="1600" spc="5">
                <a:latin typeface="宋体"/>
                <a:cs typeface="宋体"/>
              </a:rPr>
              <a:t>让</a:t>
            </a:r>
            <a:r>
              <a:rPr dirty="0" sz="1600" spc="-5">
                <a:latin typeface="宋体"/>
                <a:cs typeface="宋体"/>
              </a:rPr>
              <a:t>大家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情感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产生</a:t>
            </a:r>
            <a:r>
              <a:rPr dirty="0" sz="1600" spc="5">
                <a:latin typeface="宋体"/>
                <a:cs typeface="宋体"/>
              </a:rPr>
              <a:t>共</a:t>
            </a:r>
            <a:r>
              <a:rPr dirty="0" sz="1600" spc="-5">
                <a:latin typeface="宋体"/>
                <a:cs typeface="宋体"/>
              </a:rPr>
              <a:t>鸣，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思想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形成</a:t>
            </a:r>
            <a:r>
              <a:rPr dirty="0" sz="1600" spc="5">
                <a:latin typeface="宋体"/>
                <a:cs typeface="宋体"/>
              </a:rPr>
              <a:t>共</a:t>
            </a:r>
            <a:r>
              <a:rPr dirty="0" sz="1600" spc="-5">
                <a:latin typeface="宋体"/>
                <a:cs typeface="宋体"/>
              </a:rPr>
              <a:t>识，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地落实 到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动上</a:t>
            </a:r>
            <a:r>
              <a:rPr dirty="0" sz="1600" spc="-9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 spc="-1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议书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量使</a:t>
            </a:r>
            <a:r>
              <a:rPr dirty="0" sz="1600" spc="-80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“尽力”</a:t>
            </a:r>
            <a:r>
              <a:rPr dirty="0" sz="1600" spc="-2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“避</a:t>
            </a:r>
            <a:r>
              <a:rPr dirty="0" sz="1600" spc="5">
                <a:latin typeface="宋体"/>
                <a:cs typeface="宋体"/>
              </a:rPr>
              <a:t>免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24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“尽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9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等词 语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使语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变得</a:t>
            </a:r>
            <a:r>
              <a:rPr dirty="0" sz="1600" spc="5">
                <a:latin typeface="宋体"/>
                <a:cs typeface="宋体"/>
              </a:rPr>
              <a:t>委</a:t>
            </a:r>
            <a:r>
              <a:rPr dirty="0" sz="1600" spc="-5">
                <a:latin typeface="宋体"/>
                <a:cs typeface="宋体"/>
              </a:rPr>
              <a:t>婉中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肯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这样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易于</a:t>
            </a:r>
            <a:r>
              <a:rPr dirty="0" sz="1600" spc="5">
                <a:latin typeface="宋体"/>
                <a:cs typeface="宋体"/>
              </a:rPr>
              <a:t>倡</a:t>
            </a:r>
            <a:r>
              <a:rPr dirty="0" sz="1600" spc="-5">
                <a:latin typeface="宋体"/>
                <a:cs typeface="宋体"/>
              </a:rPr>
              <a:t>议对</a:t>
            </a:r>
            <a:r>
              <a:rPr dirty="0" sz="1600" spc="5">
                <a:latin typeface="宋体"/>
                <a:cs typeface="宋体"/>
              </a:rPr>
              <a:t>象</a:t>
            </a:r>
            <a:r>
              <a:rPr dirty="0" sz="1600" spc="-5">
                <a:latin typeface="宋体"/>
                <a:cs typeface="宋体"/>
              </a:rPr>
              <a:t>乐于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受你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提出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要求 和</a:t>
            </a:r>
            <a:r>
              <a:rPr dirty="0" sz="1600" spc="5">
                <a:latin typeface="宋体"/>
                <a:cs typeface="宋体"/>
              </a:rPr>
              <a:t>建</a:t>
            </a:r>
            <a:r>
              <a:rPr dirty="0" sz="1600" spc="-5">
                <a:latin typeface="宋体"/>
                <a:cs typeface="宋体"/>
              </a:rPr>
              <a:t>议，</a:t>
            </a:r>
            <a:r>
              <a:rPr dirty="0" sz="1600" spc="5">
                <a:latin typeface="宋体"/>
                <a:cs typeface="宋体"/>
              </a:rPr>
              <a:t>使</a:t>
            </a:r>
            <a:r>
              <a:rPr dirty="0" sz="1600" spc="-5">
                <a:latin typeface="宋体"/>
                <a:cs typeface="宋体"/>
              </a:rPr>
              <a:t>效果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到最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化。</a:t>
            </a:r>
            <a:endParaRPr sz="1600">
              <a:latin typeface="宋体"/>
              <a:cs typeface="宋体"/>
            </a:endParaRPr>
          </a:p>
          <a:p>
            <a:pPr algn="just"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重点</a:t>
            </a:r>
            <a:r>
              <a:rPr dirty="0" sz="1600" spc="5">
                <a:latin typeface="宋体"/>
                <a:cs typeface="宋体"/>
              </a:rPr>
              <a:t>强</a:t>
            </a:r>
            <a:r>
              <a:rPr dirty="0" sz="1600" spc="-5">
                <a:latin typeface="宋体"/>
                <a:cs typeface="宋体"/>
              </a:rPr>
              <a:t>调的是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尾一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要表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倡议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的决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和期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因 </a:t>
            </a:r>
            <a:r>
              <a:rPr dirty="0" sz="1600" spc="-5">
                <a:latin typeface="宋体"/>
                <a:cs typeface="宋体"/>
              </a:rPr>
              <a:t>此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一部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往往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发出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召和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呼</a:t>
            </a:r>
            <a:r>
              <a:rPr dirty="0" sz="1600" spc="5">
                <a:latin typeface="宋体"/>
                <a:cs typeface="宋体"/>
              </a:rPr>
              <a:t>吁</a:t>
            </a:r>
            <a:r>
              <a:rPr dirty="0" sz="1600" spc="-5">
                <a:latin typeface="宋体"/>
                <a:cs typeface="宋体"/>
              </a:rPr>
              <a:t>，可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以呼</a:t>
            </a:r>
            <a:r>
              <a:rPr dirty="0" sz="1600" spc="5">
                <a:latin typeface="宋体"/>
                <a:cs typeface="宋体"/>
              </a:rPr>
              <a:t>告</a:t>
            </a:r>
            <a:r>
              <a:rPr dirty="0" sz="1600" spc="-5">
                <a:latin typeface="宋体"/>
                <a:cs typeface="宋体"/>
              </a:rPr>
              <a:t>式行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，这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显</a:t>
            </a:r>
            <a:r>
              <a:rPr dirty="0" sz="1600" spc="-5">
                <a:latin typeface="宋体"/>
                <a:cs typeface="宋体"/>
              </a:rPr>
              <a:t>示出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22</a:t>
            </a:fld>
          </a:p>
        </p:txBody>
      </p:sp>
      <p:sp>
        <p:nvSpPr>
          <p:cNvPr id="1048639" name="object 2"/>
          <p:cNvSpPr txBox="1"/>
          <p:nvPr/>
        </p:nvSpPr>
        <p:spPr>
          <a:xfrm>
            <a:off x="444500" y="631190"/>
            <a:ext cx="6737350" cy="847915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的真</a:t>
            </a:r>
            <a:r>
              <a:rPr dirty="0" sz="1600" spc="5">
                <a:latin typeface="宋体"/>
                <a:cs typeface="宋体"/>
              </a:rPr>
              <a:t>诚</a:t>
            </a:r>
            <a:r>
              <a:rPr dirty="0" sz="1600" spc="-5">
                <a:latin typeface="宋体"/>
                <a:cs typeface="宋体"/>
              </a:rPr>
              <a:t>恳切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以激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大家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响应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引起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家的</a:t>
            </a:r>
            <a:r>
              <a:rPr dirty="0" sz="1600" spc="5">
                <a:latin typeface="宋体"/>
                <a:cs typeface="宋体"/>
              </a:rPr>
              <a:t>共</a:t>
            </a:r>
            <a:r>
              <a:rPr dirty="0" sz="1600" spc="-5">
                <a:latin typeface="宋体"/>
                <a:cs typeface="宋体"/>
              </a:rPr>
              <a:t>鸣。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algn="ctr" marR="92710">
              <a:lnSpc>
                <a:spcPct val="100000"/>
              </a:lnSpc>
            </a:pPr>
            <a:r>
              <a:rPr b="1" dirty="0" sz="1600" spc="-5">
                <a:latin typeface="宋体"/>
                <a:cs typeface="宋体"/>
              </a:rPr>
              <a:t>让志愿</a:t>
            </a:r>
            <a:r>
              <a:rPr b="1" dirty="0" sz="1600" spc="-15">
                <a:latin typeface="宋体"/>
                <a:cs typeface="宋体"/>
              </a:rPr>
              <a:t>春</a:t>
            </a:r>
            <a:r>
              <a:rPr b="1" dirty="0" sz="1600" spc="-5">
                <a:latin typeface="宋体"/>
                <a:cs typeface="宋体"/>
              </a:rPr>
              <a:t>风吹遍神州大</a:t>
            </a:r>
            <a:r>
              <a:rPr b="1" dirty="0" sz="1600" spc="-15">
                <a:latin typeface="宋体"/>
                <a:cs typeface="宋体"/>
              </a:rPr>
              <a:t>地</a:t>
            </a:r>
            <a:endParaRPr sz="1600">
              <a:latin typeface="宋体"/>
              <a:cs typeface="宋体"/>
            </a:endParaRPr>
          </a:p>
          <a:p>
            <a:pPr marL="2653665">
              <a:lnSpc>
                <a:spcPct val="100000"/>
              </a:lnSpc>
              <a:spcBef>
                <a:spcPts val="1080"/>
              </a:spcBef>
            </a:pPr>
            <a:r>
              <a:rPr b="1" dirty="0" sz="1600">
                <a:latin typeface="Calibri"/>
                <a:cs typeface="Calibri"/>
              </a:rPr>
              <a:t>——</a:t>
            </a:r>
            <a:r>
              <a:rPr b="1" dirty="0" sz="1600" spc="-5">
                <a:latin typeface="宋体"/>
                <a:cs typeface="宋体"/>
              </a:rPr>
              <a:t>写给全</a:t>
            </a:r>
            <a:r>
              <a:rPr b="1" dirty="0" sz="1600" spc="-15">
                <a:latin typeface="宋体"/>
                <a:cs typeface="宋体"/>
              </a:rPr>
              <a:t>校</a:t>
            </a:r>
            <a:r>
              <a:rPr b="1" dirty="0" sz="1600" spc="-5">
                <a:latin typeface="宋体"/>
                <a:cs typeface="宋体"/>
              </a:rPr>
              <a:t>师生的一封倡</a:t>
            </a:r>
            <a:r>
              <a:rPr b="1" dirty="0" sz="1600" spc="-15">
                <a:latin typeface="宋体"/>
                <a:cs typeface="宋体"/>
              </a:rPr>
              <a:t>议书</a:t>
            </a:r>
            <a:endParaRPr sz="1600">
              <a:latin typeface="宋体"/>
              <a:cs typeface="宋体"/>
            </a:endParaRPr>
          </a:p>
          <a:p>
            <a:pPr marL="2708275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拟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题形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象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生动）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敬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的老</a:t>
            </a:r>
            <a:r>
              <a:rPr dirty="0" sz="1600" spc="5">
                <a:latin typeface="宋体"/>
                <a:cs typeface="宋体"/>
              </a:rPr>
              <a:t>师</a:t>
            </a:r>
            <a:r>
              <a:rPr dirty="0" sz="1600" spc="-5">
                <a:latin typeface="宋体"/>
                <a:cs typeface="宋体"/>
              </a:rPr>
              <a:t>、亲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的同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们：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十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时间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无到有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志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服务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当初</a:t>
            </a:r>
            <a:r>
              <a:rPr dirty="0" sz="1600" spc="-18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“星</a:t>
            </a:r>
            <a:r>
              <a:rPr dirty="0" sz="1600" spc="5">
                <a:latin typeface="宋体"/>
                <a:cs typeface="宋体"/>
              </a:rPr>
              <a:t>星</a:t>
            </a:r>
            <a:r>
              <a:rPr dirty="0" sz="1600" spc="-5">
                <a:latin typeface="宋体"/>
                <a:cs typeface="宋体"/>
              </a:rPr>
              <a:t>之</a:t>
            </a:r>
            <a:r>
              <a:rPr dirty="0" sz="1600" spc="5">
                <a:latin typeface="宋体"/>
                <a:cs typeface="宋体"/>
              </a:rPr>
              <a:t>火</a:t>
            </a:r>
            <a:r>
              <a:rPr dirty="0" sz="1600" spc="-200">
                <a:latin typeface="宋体"/>
                <a:cs typeface="宋体"/>
              </a:rPr>
              <a:t>”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今在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国各 地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各</a:t>
            </a:r>
            <a:r>
              <a:rPr dirty="0" sz="1600" spc="5">
                <a:latin typeface="宋体"/>
                <a:cs typeface="宋体"/>
              </a:rPr>
              <a:t>领</a:t>
            </a:r>
            <a:r>
              <a:rPr dirty="0" sz="1600" spc="-5">
                <a:latin typeface="宋体"/>
                <a:cs typeface="宋体"/>
              </a:rPr>
              <a:t>域发</a:t>
            </a:r>
            <a:r>
              <a:rPr dirty="0" sz="1600" spc="5">
                <a:latin typeface="宋体"/>
                <a:cs typeface="宋体"/>
              </a:rPr>
              <a:t>挥</a:t>
            </a:r>
            <a:r>
              <a:rPr dirty="0" sz="1600" spc="-5">
                <a:latin typeface="宋体"/>
                <a:cs typeface="宋体"/>
              </a:rPr>
              <a:t>无可</a:t>
            </a:r>
            <a:r>
              <a:rPr dirty="0" sz="1600" spc="5">
                <a:latin typeface="宋体"/>
                <a:cs typeface="宋体"/>
              </a:rPr>
              <a:t>替</a:t>
            </a:r>
            <a:r>
              <a:rPr dirty="0" sz="1600" spc="-5">
                <a:latin typeface="宋体"/>
                <a:cs typeface="宋体"/>
              </a:rPr>
              <a:t>代的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要作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已</a:t>
            </a:r>
            <a:r>
              <a:rPr dirty="0" sz="1600" spc="-150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“燎</a:t>
            </a:r>
            <a:r>
              <a:rPr dirty="0" sz="1600" spc="5">
                <a:latin typeface="宋体"/>
                <a:cs typeface="宋体"/>
              </a:rPr>
              <a:t>原</a:t>
            </a:r>
            <a:r>
              <a:rPr dirty="0" sz="1600" spc="-5">
                <a:latin typeface="宋体"/>
                <a:cs typeface="宋体"/>
              </a:rPr>
              <a:t>之势</a:t>
            </a:r>
            <a:r>
              <a:rPr dirty="0" sz="1600" spc="-150">
                <a:latin typeface="宋体"/>
                <a:cs typeface="宋体"/>
              </a:rPr>
              <a:t>”。</a:t>
            </a:r>
            <a:r>
              <a:rPr dirty="0" sz="1600" spc="-5">
                <a:latin typeface="宋体"/>
                <a:cs typeface="宋体"/>
              </a:rPr>
              <a:t>志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精神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民众 的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声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的号</a:t>
            </a:r>
            <a:r>
              <a:rPr dirty="0" sz="1600" spc="5">
                <a:latin typeface="宋体"/>
                <a:cs typeface="宋体"/>
              </a:rPr>
              <a:t>召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代</a:t>
            </a:r>
            <a:r>
              <a:rPr dirty="0" sz="1600" spc="-5">
                <a:latin typeface="宋体"/>
                <a:cs typeface="宋体"/>
              </a:rPr>
              <a:t>的呼</a:t>
            </a:r>
            <a:r>
              <a:rPr dirty="0" sz="1600" spc="5">
                <a:latin typeface="宋体"/>
                <a:cs typeface="宋体"/>
              </a:rPr>
              <a:t>唤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现中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梦必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可缺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砖</a:t>
            </a:r>
            <a:r>
              <a:rPr dirty="0" sz="1600" spc="5">
                <a:latin typeface="宋体"/>
                <a:cs typeface="宋体"/>
              </a:rPr>
              <a:t>瓦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我 们</a:t>
            </a:r>
            <a:r>
              <a:rPr dirty="0" sz="1600" spc="5">
                <a:latin typeface="宋体"/>
                <a:cs typeface="宋体"/>
              </a:rPr>
              <a:t>每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大力</a:t>
            </a:r>
            <a:r>
              <a:rPr dirty="0" sz="1600" spc="5">
                <a:latin typeface="宋体"/>
                <a:cs typeface="宋体"/>
              </a:rPr>
              <a:t>弘</a:t>
            </a:r>
            <a:r>
              <a:rPr dirty="0" sz="1600" spc="-5">
                <a:latin typeface="宋体"/>
                <a:cs typeface="宋体"/>
              </a:rPr>
              <a:t>扬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弘</a:t>
            </a:r>
            <a:r>
              <a:rPr dirty="0" sz="1600" spc="5">
                <a:latin typeface="宋体"/>
                <a:cs typeface="宋体"/>
              </a:rPr>
              <a:t>扬</a:t>
            </a:r>
            <a:r>
              <a:rPr dirty="0" sz="1600" spc="-5">
                <a:latin typeface="宋体"/>
                <a:cs typeface="宋体"/>
              </a:rPr>
              <a:t>志愿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神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志愿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行列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国家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我们的 </a:t>
            </a:r>
            <a:r>
              <a:rPr dirty="0" sz="1600" spc="-5">
                <a:latin typeface="宋体"/>
                <a:cs typeface="宋体"/>
              </a:rPr>
              <a:t>召</a:t>
            </a:r>
            <a:r>
              <a:rPr dirty="0" sz="1600" spc="5">
                <a:latin typeface="宋体"/>
                <a:cs typeface="宋体"/>
              </a:rPr>
              <a:t>唤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由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志愿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服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务引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志愿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精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神，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得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出观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。）</a:t>
            </a:r>
            <a:endParaRPr sz="1600">
              <a:latin typeface="宋体"/>
              <a:cs typeface="宋体"/>
            </a:endParaRPr>
          </a:p>
          <a:p>
            <a:pPr indent="406400" marL="12700" marR="200025">
              <a:lnSpc>
                <a:spcPct val="156300"/>
              </a:lnSpc>
            </a:pPr>
            <a:r>
              <a:rPr b="1" dirty="0" sz="1600" spc="-5">
                <a:latin typeface="宋体"/>
                <a:cs typeface="宋体"/>
              </a:rPr>
              <a:t>弘扬志</a:t>
            </a:r>
            <a:r>
              <a:rPr b="1" dirty="0" sz="1600" spc="-15">
                <a:latin typeface="宋体"/>
                <a:cs typeface="宋体"/>
              </a:rPr>
              <a:t>愿</a:t>
            </a:r>
            <a:r>
              <a:rPr b="1" dirty="0" sz="1600" spc="-5">
                <a:latin typeface="宋体"/>
                <a:cs typeface="宋体"/>
              </a:rPr>
              <a:t>精神，是点滴</a:t>
            </a:r>
            <a:r>
              <a:rPr b="1" dirty="0" sz="1600" spc="-15">
                <a:latin typeface="宋体"/>
                <a:cs typeface="宋体"/>
              </a:rPr>
              <a:t>小</a:t>
            </a:r>
            <a:r>
              <a:rPr b="1" dirty="0" sz="1600" spc="-5">
                <a:latin typeface="宋体"/>
                <a:cs typeface="宋体"/>
              </a:rPr>
              <a:t>事的涓滴汇聚</a:t>
            </a:r>
            <a:r>
              <a:rPr b="1" dirty="0" sz="1600" spc="-15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分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一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，形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象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阐释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弘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扬 志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愿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精神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的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做法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志愿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的行</a:t>
            </a:r>
            <a:r>
              <a:rPr dirty="0" sz="1600" spc="5">
                <a:latin typeface="宋体"/>
                <a:cs typeface="宋体"/>
              </a:rPr>
              <a:t>列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并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一定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干出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番轰</a:t>
            </a:r>
            <a:r>
              <a:rPr dirty="0" sz="1600" spc="5">
                <a:latin typeface="宋体"/>
                <a:cs typeface="宋体"/>
              </a:rPr>
              <a:t>轰</a:t>
            </a:r>
            <a:r>
              <a:rPr dirty="0" sz="1600" spc="-5">
                <a:latin typeface="宋体"/>
                <a:cs typeface="宋体"/>
              </a:rPr>
              <a:t>烈烈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大事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平</a:t>
            </a:r>
            <a:r>
              <a:rPr dirty="0" sz="1600" spc="5">
                <a:latin typeface="宋体"/>
                <a:cs typeface="宋体"/>
              </a:rPr>
              <a:t>凡</a:t>
            </a:r>
            <a:r>
              <a:rPr dirty="0" sz="1600" spc="-5">
                <a:latin typeface="宋体"/>
                <a:cs typeface="宋体"/>
              </a:rPr>
              <a:t>微小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举也</a:t>
            </a:r>
            <a:r>
              <a:rPr dirty="0" sz="1600" spc="5">
                <a:latin typeface="宋体"/>
                <a:cs typeface="宋体"/>
              </a:rPr>
              <a:t>值</a:t>
            </a:r>
            <a:r>
              <a:rPr dirty="0" sz="1600" spc="-5">
                <a:latin typeface="宋体"/>
                <a:cs typeface="宋体"/>
              </a:rPr>
              <a:t>得被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尊敬</a:t>
            </a:r>
            <a:r>
              <a:rPr dirty="0" sz="1600" spc="-1040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四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一百</a:t>
            </a:r>
            <a:r>
              <a:rPr dirty="0" sz="1600" spc="-52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先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典型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物都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一些</a:t>
            </a:r>
            <a:r>
              <a:rPr dirty="0" sz="1600" spc="5">
                <a:latin typeface="宋体"/>
                <a:cs typeface="宋体"/>
              </a:rPr>
              <a:t>普</a:t>
            </a:r>
            <a:r>
              <a:rPr dirty="0" sz="1600" spc="-5">
                <a:latin typeface="宋体"/>
                <a:cs typeface="宋体"/>
              </a:rPr>
              <a:t>普通</a:t>
            </a:r>
            <a:r>
              <a:rPr dirty="0" sz="1600" spc="5">
                <a:latin typeface="宋体"/>
                <a:cs typeface="宋体"/>
              </a:rPr>
              <a:t>通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的事</a:t>
            </a:r>
            <a:r>
              <a:rPr dirty="0" sz="1600" spc="5">
                <a:latin typeface="宋体"/>
                <a:cs typeface="宋体"/>
              </a:rPr>
              <a:t>迹</a:t>
            </a:r>
            <a:r>
              <a:rPr dirty="0" sz="1600" spc="-5">
                <a:latin typeface="宋体"/>
                <a:cs typeface="宋体"/>
              </a:rPr>
              <a:t>都由</a:t>
            </a:r>
            <a:r>
              <a:rPr dirty="0" sz="1600" spc="5">
                <a:latin typeface="宋体"/>
                <a:cs typeface="宋体"/>
              </a:rPr>
              <a:t>平</a:t>
            </a:r>
            <a:r>
              <a:rPr dirty="0" sz="1600" spc="-5">
                <a:latin typeface="宋体"/>
                <a:cs typeface="宋体"/>
              </a:rPr>
              <a:t>凡普</a:t>
            </a:r>
            <a:r>
              <a:rPr dirty="0" sz="1600" spc="5">
                <a:latin typeface="宋体"/>
                <a:cs typeface="宋体"/>
              </a:rPr>
              <a:t>通</a:t>
            </a:r>
            <a:r>
              <a:rPr dirty="0" sz="1600" spc="-5">
                <a:latin typeface="宋体"/>
                <a:cs typeface="宋体"/>
              </a:rPr>
              <a:t>的小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汇聚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260">
                <a:latin typeface="宋体"/>
                <a:cs typeface="宋体"/>
              </a:rPr>
              <a:t>却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针</a:t>
            </a:r>
            <a:r>
              <a:rPr dirty="0" sz="1600" spc="-5">
                <a:latin typeface="宋体"/>
                <a:cs typeface="宋体"/>
              </a:rPr>
              <a:t>一线</a:t>
            </a:r>
            <a:r>
              <a:rPr dirty="0" sz="1600" spc="-26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地</a:t>
            </a:r>
            <a:r>
              <a:rPr dirty="0" sz="1600" spc="5">
                <a:latin typeface="宋体"/>
                <a:cs typeface="宋体"/>
              </a:rPr>
              <a:t>编</a:t>
            </a:r>
            <a:r>
              <a:rPr dirty="0" sz="1600" spc="-5">
                <a:latin typeface="宋体"/>
                <a:cs typeface="宋体"/>
              </a:rPr>
              <a:t>织出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明 的</a:t>
            </a:r>
            <a:r>
              <a:rPr dirty="0" sz="1600" spc="5">
                <a:latin typeface="宋体"/>
                <a:cs typeface="宋体"/>
              </a:rPr>
              <a:t>美</a:t>
            </a:r>
            <a:r>
              <a:rPr dirty="0" sz="1600" spc="-5">
                <a:latin typeface="宋体"/>
                <a:cs typeface="宋体"/>
              </a:rPr>
              <a:t>丽图</a:t>
            </a:r>
            <a:r>
              <a:rPr dirty="0" sz="1600" spc="5">
                <a:latin typeface="宋体"/>
                <a:cs typeface="宋体"/>
              </a:rPr>
              <a:t>景</a:t>
            </a:r>
            <a:r>
              <a:rPr dirty="0" sz="1600" spc="-1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平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英</a:t>
            </a:r>
            <a:r>
              <a:rPr dirty="0" sz="1600" spc="5">
                <a:latin typeface="宋体"/>
                <a:cs typeface="宋体"/>
              </a:rPr>
              <a:t>雄</a:t>
            </a:r>
            <a:r>
              <a:rPr dirty="0" sz="1600" spc="-15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善举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平凡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又伟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的人</a:t>
            </a:r>
            <a:r>
              <a:rPr dirty="0" sz="1600" spc="5">
                <a:latin typeface="宋体"/>
                <a:cs typeface="宋体"/>
              </a:rPr>
              <a:t>数</a:t>
            </a:r>
            <a:r>
              <a:rPr dirty="0" sz="1600" spc="-5">
                <a:latin typeface="宋体"/>
                <a:cs typeface="宋体"/>
              </a:rPr>
              <a:t>不胜数</a:t>
            </a:r>
            <a:r>
              <a:rPr dirty="0" sz="1600" spc="-150">
                <a:latin typeface="宋体"/>
                <a:cs typeface="宋体"/>
              </a:rPr>
              <a:t>：“</a:t>
            </a:r>
            <a:r>
              <a:rPr dirty="0" sz="1600" spc="-5">
                <a:latin typeface="宋体"/>
                <a:cs typeface="宋体"/>
              </a:rPr>
              <a:t>广 东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114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阿</a:t>
            </a:r>
            <a:r>
              <a:rPr dirty="0" sz="1600" spc="5">
                <a:latin typeface="宋体"/>
                <a:cs typeface="宋体"/>
              </a:rPr>
              <a:t>旺</a:t>
            </a:r>
            <a:r>
              <a:rPr dirty="0" sz="1600" spc="-110">
                <a:latin typeface="宋体"/>
                <a:cs typeface="宋体"/>
              </a:rPr>
              <a:t>，“</a:t>
            </a:r>
            <a:r>
              <a:rPr dirty="0" sz="1600" spc="-5">
                <a:latin typeface="宋体"/>
                <a:cs typeface="宋体"/>
              </a:rPr>
              <a:t>红</a:t>
            </a:r>
            <a:r>
              <a:rPr dirty="0" sz="1600" spc="5">
                <a:latin typeface="宋体"/>
                <a:cs typeface="宋体"/>
              </a:rPr>
              <a:t>领</a:t>
            </a:r>
            <a:r>
              <a:rPr dirty="0" sz="1600" spc="-5">
                <a:latin typeface="宋体"/>
                <a:cs typeface="宋体"/>
              </a:rPr>
              <a:t>之家</a:t>
            </a:r>
            <a:r>
              <a:rPr dirty="0" sz="1600" spc="-110">
                <a:latin typeface="宋体"/>
                <a:cs typeface="宋体"/>
              </a:rPr>
              <a:t>”“</a:t>
            </a:r>
            <a:r>
              <a:rPr dirty="0" sz="1600" spc="-5">
                <a:latin typeface="宋体"/>
                <a:cs typeface="宋体"/>
              </a:rPr>
              <a:t>邻</a:t>
            </a:r>
            <a:r>
              <a:rPr dirty="0" sz="1600" spc="5">
                <a:latin typeface="宋体"/>
                <a:cs typeface="宋体"/>
              </a:rPr>
              <a:t>里</a:t>
            </a:r>
            <a:r>
              <a:rPr dirty="0" sz="1600" spc="-5">
                <a:latin typeface="宋体"/>
                <a:cs typeface="宋体"/>
              </a:rPr>
              <a:t>守望队</a:t>
            </a:r>
            <a:r>
              <a:rPr dirty="0" sz="1600" spc="-10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志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者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网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禁毒</a:t>
            </a:r>
            <a:r>
              <a:rPr dirty="0" sz="1600" spc="5">
                <a:latin typeface="宋体"/>
                <a:cs typeface="宋体"/>
              </a:rPr>
              <a:t>领</a:t>
            </a:r>
            <a:r>
              <a:rPr dirty="0" sz="1600" spc="-5">
                <a:latin typeface="宋体"/>
                <a:cs typeface="宋体"/>
              </a:rPr>
              <a:t>跑人</a:t>
            </a:r>
            <a:r>
              <a:rPr dirty="0" sz="1600" spc="5">
                <a:latin typeface="宋体"/>
                <a:cs typeface="宋体"/>
              </a:rPr>
              <a:t>庞</a:t>
            </a:r>
            <a:r>
              <a:rPr dirty="0" sz="1600" spc="-5">
                <a:latin typeface="宋体"/>
                <a:cs typeface="宋体"/>
              </a:rPr>
              <a:t>世 龙</a:t>
            </a:r>
            <a:r>
              <a:rPr dirty="0" sz="1600">
                <a:latin typeface="宋体"/>
                <a:cs typeface="宋体"/>
              </a:rPr>
              <a:t>……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举浸</a:t>
            </a:r>
            <a:r>
              <a:rPr dirty="0" sz="1600" spc="5">
                <a:latin typeface="宋体"/>
                <a:cs typeface="宋体"/>
              </a:rPr>
              <a:t>润</a:t>
            </a:r>
            <a:r>
              <a:rPr dirty="0" sz="1600" spc="-5">
                <a:latin typeface="宋体"/>
                <a:cs typeface="宋体"/>
              </a:rPr>
              <a:t>着世</a:t>
            </a:r>
            <a:r>
              <a:rPr dirty="0" sz="1600" spc="5">
                <a:latin typeface="宋体"/>
                <a:cs typeface="宋体"/>
              </a:rPr>
              <a:t>道</a:t>
            </a:r>
            <a:r>
              <a:rPr dirty="0" sz="1600" spc="-5">
                <a:latin typeface="宋体"/>
                <a:cs typeface="宋体"/>
              </a:rPr>
              <a:t>人心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滴小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温暖</a:t>
            </a:r>
            <a:r>
              <a:rPr dirty="0" sz="1600" spc="5">
                <a:latin typeface="宋体"/>
                <a:cs typeface="宋体"/>
              </a:rPr>
              <a:t>你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-38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便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做一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螺 丝</a:t>
            </a:r>
            <a:r>
              <a:rPr dirty="0" sz="1600" spc="5">
                <a:latin typeface="宋体"/>
                <a:cs typeface="宋体"/>
              </a:rPr>
              <a:t>钉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为社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而贡</a:t>
            </a:r>
            <a:r>
              <a:rPr dirty="0" sz="1600" spc="5">
                <a:latin typeface="宋体"/>
                <a:cs typeface="宋体"/>
              </a:rPr>
              <a:t>献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力量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分论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一</a:t>
            </a:r>
            <a:r>
              <a:rPr dirty="0" sz="1600" spc="-125">
                <a:solidFill>
                  <a:srgbClr val="F80101"/>
                </a:solidFill>
                <a:latin typeface="宋体"/>
                <a:cs typeface="宋体"/>
              </a:rPr>
              <a:t>，举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“四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个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一百</a:t>
            </a:r>
            <a:r>
              <a:rPr dirty="0" sz="1600" spc="-125">
                <a:solidFill>
                  <a:srgbClr val="F80101"/>
                </a:solidFill>
                <a:latin typeface="宋体"/>
                <a:cs typeface="宋体"/>
              </a:rPr>
              <a:t>”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人 物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阿旺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红领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之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家、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邻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里守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望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队志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愿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者、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庞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世龙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事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例，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内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容充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实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。）</a:t>
            </a:r>
            <a:endParaRPr sz="1600">
              <a:latin typeface="宋体"/>
              <a:cs typeface="宋体"/>
            </a:endParaRPr>
          </a:p>
          <a:p>
            <a:pPr indent="406400" marL="12700" marR="200025">
              <a:lnSpc>
                <a:spcPct val="156300"/>
              </a:lnSpc>
            </a:pPr>
            <a:r>
              <a:rPr b="1" dirty="0" sz="1600" spc="-5">
                <a:latin typeface="宋体"/>
                <a:cs typeface="宋体"/>
              </a:rPr>
              <a:t>弘扬志</a:t>
            </a:r>
            <a:r>
              <a:rPr b="1" dirty="0" sz="1600" spc="-15">
                <a:latin typeface="宋体"/>
                <a:cs typeface="宋体"/>
              </a:rPr>
              <a:t>愿</a:t>
            </a:r>
            <a:r>
              <a:rPr b="1" dirty="0" sz="1600" spc="-5">
                <a:latin typeface="宋体"/>
                <a:cs typeface="宋体"/>
              </a:rPr>
              <a:t>精神，是奉献</a:t>
            </a:r>
            <a:r>
              <a:rPr b="1" dirty="0" sz="1600" spc="-15">
                <a:latin typeface="宋体"/>
                <a:cs typeface="宋体"/>
              </a:rPr>
              <a:t>自</a:t>
            </a:r>
            <a:r>
              <a:rPr b="1" dirty="0" sz="1600" spc="-5">
                <a:latin typeface="宋体"/>
                <a:cs typeface="宋体"/>
              </a:rPr>
              <a:t>我的无悔付出</a:t>
            </a:r>
            <a:r>
              <a:rPr b="1" dirty="0" sz="1600" spc="-15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分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，揭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示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弘扬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志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愿 精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神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的实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质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。与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分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一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句式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保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持一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致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。）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75"/>
              </a:spcBef>
            </a:pPr>
            <a:r>
              <a:rPr dirty="0" sz="1600" spc="-5">
                <a:latin typeface="宋体"/>
                <a:cs typeface="宋体"/>
              </a:rPr>
              <a:t>“把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恩当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一种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活态</a:t>
            </a:r>
            <a:r>
              <a:rPr dirty="0" sz="1600" spc="5">
                <a:latin typeface="宋体"/>
                <a:cs typeface="宋体"/>
              </a:rPr>
              <a:t>度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把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动当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一种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活追求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把</a:t>
            </a:r>
            <a:r>
              <a:rPr dirty="0" sz="1600" spc="5">
                <a:latin typeface="宋体"/>
                <a:cs typeface="宋体"/>
              </a:rPr>
              <a:t>志</a:t>
            </a:r>
            <a:r>
              <a:rPr dirty="0" sz="1600" spc="-5">
                <a:latin typeface="宋体"/>
                <a:cs typeface="宋体"/>
              </a:rPr>
              <a:t>愿服</a:t>
            </a:r>
            <a:r>
              <a:rPr dirty="0" sz="1600" spc="5">
                <a:latin typeface="宋体"/>
                <a:cs typeface="宋体"/>
              </a:rPr>
              <a:t>务</a:t>
            </a:r>
            <a:r>
              <a:rPr dirty="0" sz="1600" spc="-5">
                <a:latin typeface="宋体"/>
                <a:cs typeface="宋体"/>
              </a:rPr>
              <a:t>当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23</a:t>
            </a:fld>
          </a:p>
        </p:txBody>
      </p:sp>
      <p:sp>
        <p:nvSpPr>
          <p:cNvPr id="1048641" name="object 2"/>
          <p:cNvSpPr txBox="1"/>
          <p:nvPr/>
        </p:nvSpPr>
        <p:spPr>
          <a:xfrm>
            <a:off x="444500" y="493268"/>
            <a:ext cx="6731000" cy="892302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100965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成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种生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方式</a:t>
            </a:r>
            <a:r>
              <a:rPr dirty="0" sz="1600" spc="-245">
                <a:latin typeface="宋体"/>
                <a:cs typeface="宋体"/>
              </a:rPr>
              <a:t>”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徐本</a:t>
            </a:r>
            <a:r>
              <a:rPr dirty="0" sz="1600" spc="5">
                <a:latin typeface="宋体"/>
                <a:cs typeface="宋体"/>
              </a:rPr>
              <a:t>禹</a:t>
            </a:r>
            <a:r>
              <a:rPr dirty="0" sz="1600" spc="-5">
                <a:latin typeface="宋体"/>
                <a:cs typeface="宋体"/>
              </a:rPr>
              <a:t>内心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实情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的流</a:t>
            </a:r>
            <a:r>
              <a:rPr dirty="0" sz="1600" spc="5">
                <a:latin typeface="宋体"/>
                <a:cs typeface="宋体"/>
              </a:rPr>
              <a:t>露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他奉</a:t>
            </a:r>
            <a:r>
              <a:rPr dirty="0" sz="1600" spc="5">
                <a:latin typeface="宋体"/>
                <a:cs typeface="宋体"/>
              </a:rPr>
              <a:t>献</a:t>
            </a:r>
            <a:r>
              <a:rPr dirty="0" sz="1600" spc="-5">
                <a:latin typeface="宋体"/>
                <a:cs typeface="宋体"/>
              </a:rPr>
              <a:t>自我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最 佳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脚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徐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禹在</a:t>
            </a:r>
            <a:r>
              <a:rPr dirty="0" sz="1600" spc="5">
                <a:latin typeface="宋体"/>
                <a:cs typeface="宋体"/>
              </a:rPr>
              <a:t>乡</a:t>
            </a:r>
            <a:r>
              <a:rPr dirty="0" sz="1600" spc="-5">
                <a:latin typeface="宋体"/>
                <a:cs typeface="宋体"/>
              </a:rPr>
              <a:t>村教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多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部精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投入</a:t>
            </a:r>
            <a:r>
              <a:rPr dirty="0" sz="1600" spc="5">
                <a:latin typeface="宋体"/>
                <a:cs typeface="宋体"/>
              </a:rPr>
              <a:t>志</a:t>
            </a:r>
            <a:r>
              <a:rPr dirty="0" sz="1600" spc="-5">
                <a:latin typeface="宋体"/>
                <a:cs typeface="宋体"/>
              </a:rPr>
              <a:t>愿服</a:t>
            </a:r>
            <a:r>
              <a:rPr dirty="0" sz="1600" spc="5">
                <a:latin typeface="宋体"/>
                <a:cs typeface="宋体"/>
              </a:rPr>
              <a:t>务</a:t>
            </a:r>
            <a:r>
              <a:rPr dirty="0" sz="1600" spc="-5">
                <a:latin typeface="宋体"/>
                <a:cs typeface="宋体"/>
              </a:rPr>
              <a:t>之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湖 南</a:t>
            </a:r>
            <a:r>
              <a:rPr dirty="0" sz="1600" spc="-24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“失</a:t>
            </a:r>
            <a:r>
              <a:rPr dirty="0" sz="1600" spc="5">
                <a:latin typeface="宋体"/>
                <a:cs typeface="宋体"/>
              </a:rPr>
              <a:t>独</a:t>
            </a:r>
            <a:r>
              <a:rPr dirty="0" sz="1600" spc="-5">
                <a:latin typeface="宋体"/>
                <a:cs typeface="宋体"/>
              </a:rPr>
              <a:t>妈妈</a:t>
            </a:r>
            <a:r>
              <a:rPr dirty="0" sz="1600" spc="-24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首</a:t>
            </a:r>
            <a:r>
              <a:rPr dirty="0" sz="1600" spc="5">
                <a:latin typeface="宋体"/>
                <a:cs typeface="宋体"/>
              </a:rPr>
              <a:t>嫣</a:t>
            </a:r>
            <a:r>
              <a:rPr dirty="0" sz="1600" spc="-5">
                <a:latin typeface="宋体"/>
                <a:cs typeface="宋体"/>
              </a:rPr>
              <a:t>嫣将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己对</a:t>
            </a:r>
            <a:r>
              <a:rPr dirty="0" sz="1600" spc="5">
                <a:latin typeface="宋体"/>
                <a:cs typeface="宋体"/>
              </a:rPr>
              <a:t>女</a:t>
            </a:r>
            <a:r>
              <a:rPr dirty="0" sz="1600" spc="-5">
                <a:latin typeface="宋体"/>
                <a:cs typeface="宋体"/>
              </a:rPr>
              <a:t>儿的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化为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大爱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深</a:t>
            </a:r>
            <a:r>
              <a:rPr dirty="0" sz="1600" spc="5">
                <a:latin typeface="宋体"/>
                <a:cs typeface="宋体"/>
              </a:rPr>
              <a:t>圳</a:t>
            </a:r>
            <a:r>
              <a:rPr dirty="0" sz="1600" spc="-5">
                <a:latin typeface="宋体"/>
                <a:cs typeface="宋体"/>
              </a:rPr>
              <a:t>人石欣 与</a:t>
            </a:r>
            <a:r>
              <a:rPr dirty="0" sz="1600" spc="5">
                <a:latin typeface="宋体"/>
                <a:cs typeface="宋体"/>
              </a:rPr>
              <a:t>她</a:t>
            </a:r>
            <a:r>
              <a:rPr dirty="0" sz="1600" spc="-5">
                <a:latin typeface="宋体"/>
                <a:cs typeface="宋体"/>
              </a:rPr>
              <a:t>的朋</a:t>
            </a:r>
            <a:r>
              <a:rPr dirty="0" sz="1600" spc="5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们自</a:t>
            </a:r>
            <a:r>
              <a:rPr dirty="0" sz="1600" spc="5">
                <a:latin typeface="宋体"/>
                <a:cs typeface="宋体"/>
              </a:rPr>
              <a:t>费</a:t>
            </a:r>
            <a:r>
              <a:rPr dirty="0" sz="1600" spc="-5">
                <a:latin typeface="宋体"/>
                <a:cs typeface="宋体"/>
              </a:rPr>
              <a:t>学习</a:t>
            </a:r>
            <a:r>
              <a:rPr dirty="0" sz="1600" spc="5">
                <a:latin typeface="宋体"/>
                <a:cs typeface="宋体"/>
              </a:rPr>
              <a:t>救</a:t>
            </a:r>
            <a:r>
              <a:rPr dirty="0" sz="1600" spc="-5">
                <a:latin typeface="宋体"/>
                <a:cs typeface="宋体"/>
              </a:rPr>
              <a:t>援知</a:t>
            </a:r>
            <a:r>
              <a:rPr dirty="0" sz="1600" spc="5">
                <a:latin typeface="宋体"/>
                <a:cs typeface="宋体"/>
              </a:rPr>
              <a:t>识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汶</a:t>
            </a:r>
            <a:r>
              <a:rPr dirty="0" sz="1600" spc="-5">
                <a:latin typeface="宋体"/>
                <a:cs typeface="宋体"/>
              </a:rPr>
              <a:t>川地</a:t>
            </a:r>
            <a:r>
              <a:rPr dirty="0" sz="1600" spc="5">
                <a:latin typeface="宋体"/>
                <a:cs typeface="宋体"/>
              </a:rPr>
              <a:t>震</a:t>
            </a:r>
            <a:r>
              <a:rPr dirty="0" sz="1600" spc="-26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雅</a:t>
            </a:r>
            <a:r>
              <a:rPr dirty="0" sz="1600" spc="5">
                <a:latin typeface="宋体"/>
                <a:cs typeface="宋体"/>
              </a:rPr>
              <a:t>安</a:t>
            </a:r>
            <a:r>
              <a:rPr dirty="0" sz="1600" spc="-5">
                <a:latin typeface="宋体"/>
                <a:cs typeface="宋体"/>
              </a:rPr>
              <a:t>地</a:t>
            </a:r>
            <a:r>
              <a:rPr dirty="0" sz="1600" spc="5">
                <a:latin typeface="宋体"/>
                <a:cs typeface="宋体"/>
              </a:rPr>
              <a:t>震</a:t>
            </a:r>
            <a:r>
              <a:rPr dirty="0" sz="1600" spc="-26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海</a:t>
            </a:r>
            <a:r>
              <a:rPr dirty="0" sz="1600" spc="5">
                <a:latin typeface="宋体"/>
                <a:cs typeface="宋体"/>
              </a:rPr>
              <a:t>南</a:t>
            </a:r>
            <a:r>
              <a:rPr dirty="0" sz="1600" spc="-5">
                <a:latin typeface="宋体"/>
                <a:cs typeface="宋体"/>
              </a:rPr>
              <a:t>风灾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舍身 救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无</a:t>
            </a:r>
            <a:r>
              <a:rPr dirty="0" sz="1600" spc="5">
                <a:latin typeface="宋体"/>
                <a:cs typeface="宋体"/>
              </a:rPr>
              <a:t>数</a:t>
            </a:r>
            <a:r>
              <a:rPr dirty="0" sz="1600" spc="-5">
                <a:latin typeface="宋体"/>
                <a:cs typeface="宋体"/>
              </a:rPr>
              <a:t>大学</a:t>
            </a:r>
            <a:r>
              <a:rPr dirty="0" sz="1600" spc="5">
                <a:latin typeface="宋体"/>
                <a:cs typeface="宋体"/>
              </a:rPr>
              <a:t>毕</a:t>
            </a:r>
            <a:r>
              <a:rPr dirty="0" sz="1600" spc="-5">
                <a:latin typeface="宋体"/>
                <a:cs typeface="宋体"/>
              </a:rPr>
              <a:t>业生</a:t>
            </a:r>
            <a:r>
              <a:rPr dirty="0" sz="1600" spc="5">
                <a:latin typeface="宋体"/>
                <a:cs typeface="宋体"/>
              </a:rPr>
              <a:t>投</a:t>
            </a:r>
            <a:r>
              <a:rPr dirty="0" sz="1600" spc="-5">
                <a:latin typeface="宋体"/>
                <a:cs typeface="宋体"/>
              </a:rPr>
              <a:t>身于</a:t>
            </a:r>
            <a:r>
              <a:rPr dirty="0" sz="1600" spc="5">
                <a:latin typeface="宋体"/>
                <a:cs typeface="宋体"/>
              </a:rPr>
              <a:t>偏</a:t>
            </a:r>
            <a:r>
              <a:rPr dirty="0" sz="1600" spc="-5">
                <a:latin typeface="宋体"/>
                <a:cs typeface="宋体"/>
              </a:rPr>
              <a:t>远山</a:t>
            </a:r>
            <a:r>
              <a:rPr dirty="0" sz="1600" spc="5">
                <a:latin typeface="宋体"/>
                <a:cs typeface="宋体"/>
              </a:rPr>
              <a:t>区</a:t>
            </a:r>
            <a:r>
              <a:rPr dirty="0" sz="1600" spc="-5">
                <a:latin typeface="宋体"/>
                <a:cs typeface="宋体"/>
              </a:rPr>
              <a:t>的教</a:t>
            </a:r>
            <a:r>
              <a:rPr dirty="0" sz="1600" spc="5">
                <a:latin typeface="宋体"/>
                <a:cs typeface="宋体"/>
              </a:rPr>
              <a:t>育</a:t>
            </a:r>
            <a:r>
              <a:rPr dirty="0" sz="1600" spc="-5">
                <a:latin typeface="宋体"/>
                <a:cs typeface="宋体"/>
              </a:rPr>
              <a:t>事业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去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献身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志愿服 </a:t>
            </a:r>
            <a:r>
              <a:rPr dirty="0" sz="1600" spc="-5">
                <a:latin typeface="宋体"/>
                <a:cs typeface="宋体"/>
              </a:rPr>
              <a:t>务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中的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例不</a:t>
            </a:r>
            <a:r>
              <a:rPr dirty="0" sz="1600" spc="5">
                <a:latin typeface="宋体"/>
                <a:cs typeface="宋体"/>
              </a:rPr>
              <a:t>胜</a:t>
            </a:r>
            <a:r>
              <a:rPr dirty="0" sz="1600" spc="-5">
                <a:latin typeface="宋体"/>
                <a:cs typeface="宋体"/>
              </a:rPr>
              <a:t>枚举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这种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愧于</a:t>
            </a:r>
            <a:r>
              <a:rPr dirty="0" sz="1600" spc="5">
                <a:latin typeface="宋体"/>
                <a:cs typeface="宋体"/>
              </a:rPr>
              <a:t>社</a:t>
            </a:r>
            <a:r>
              <a:rPr dirty="0" sz="1600" spc="-5">
                <a:latin typeface="宋体"/>
                <a:cs typeface="宋体"/>
              </a:rPr>
              <a:t>会的</a:t>
            </a:r>
            <a:r>
              <a:rPr dirty="0" sz="1600" spc="5">
                <a:latin typeface="宋体"/>
                <a:cs typeface="宋体"/>
              </a:rPr>
              <a:t>舍</a:t>
            </a:r>
            <a:r>
              <a:rPr dirty="0" sz="1600" spc="-5">
                <a:latin typeface="宋体"/>
                <a:cs typeface="宋体"/>
              </a:rPr>
              <a:t>我大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怎能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触动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们的心 </a:t>
            </a:r>
            <a:r>
              <a:rPr dirty="0" sz="1600" spc="-5">
                <a:latin typeface="宋体"/>
                <a:cs typeface="宋体"/>
              </a:rPr>
              <a:t>灵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怎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不激</a:t>
            </a:r>
            <a:r>
              <a:rPr dirty="0" sz="1600" spc="5">
                <a:latin typeface="宋体"/>
                <a:cs typeface="宋体"/>
              </a:rPr>
              <a:t>励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向</a:t>
            </a:r>
            <a:r>
              <a:rPr dirty="0" sz="1600" spc="-5">
                <a:latin typeface="宋体"/>
                <a:cs typeface="宋体"/>
              </a:rPr>
              <a:t>他们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习</a:t>
            </a:r>
            <a:r>
              <a:rPr dirty="0" sz="1600" spc="-150">
                <a:latin typeface="宋体"/>
                <a:cs typeface="宋体"/>
              </a:rPr>
              <a:t>？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分论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二</a:t>
            </a:r>
            <a:r>
              <a:rPr dirty="0" sz="1600" spc="-150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举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徐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本禹</a:t>
            </a:r>
            <a:r>
              <a:rPr dirty="0" sz="1600" spc="-150">
                <a:solidFill>
                  <a:srgbClr val="F80101"/>
                </a:solidFill>
                <a:latin typeface="宋体"/>
                <a:cs typeface="宋体"/>
              </a:rPr>
              <a:t>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首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嫣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嫣</a:t>
            </a:r>
            <a:r>
              <a:rPr dirty="0" sz="1600" spc="-150">
                <a:solidFill>
                  <a:srgbClr val="F80101"/>
                </a:solidFill>
                <a:latin typeface="宋体"/>
                <a:cs typeface="宋体"/>
              </a:rPr>
              <a:t>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石 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欣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等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事例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内容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充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实。）</a:t>
            </a:r>
            <a:endParaRPr sz="1600">
              <a:latin typeface="宋体"/>
              <a:cs typeface="宋体"/>
            </a:endParaRPr>
          </a:p>
          <a:p>
            <a:pPr indent="406400" marL="12700" marR="193675">
              <a:lnSpc>
                <a:spcPct val="156200"/>
              </a:lnSpc>
            </a:pPr>
            <a:r>
              <a:rPr b="1" dirty="0" sz="1600" spc="-5">
                <a:latin typeface="宋体"/>
                <a:cs typeface="宋体"/>
              </a:rPr>
              <a:t>弘扬志</a:t>
            </a:r>
            <a:r>
              <a:rPr b="1" dirty="0" sz="1600" spc="-15">
                <a:latin typeface="宋体"/>
                <a:cs typeface="宋体"/>
              </a:rPr>
              <a:t>愿</a:t>
            </a:r>
            <a:r>
              <a:rPr b="1" dirty="0" sz="1600" spc="-5">
                <a:latin typeface="宋体"/>
                <a:cs typeface="宋体"/>
              </a:rPr>
              <a:t>精神，是民族</a:t>
            </a:r>
            <a:r>
              <a:rPr b="1" dirty="0" sz="1600" spc="-15">
                <a:latin typeface="宋体"/>
                <a:cs typeface="宋体"/>
              </a:rPr>
              <a:t>复</a:t>
            </a:r>
            <a:r>
              <a:rPr b="1" dirty="0" sz="1600" spc="-5">
                <a:latin typeface="宋体"/>
                <a:cs typeface="宋体"/>
              </a:rPr>
              <a:t>兴的必由之路</a:t>
            </a:r>
            <a:r>
              <a:rPr b="1" dirty="0" sz="1600" spc="-15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分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三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，指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弘扬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志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愿 精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神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的意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义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。与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分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论点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一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、二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构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成排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比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。）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6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10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日</a:t>
            </a:r>
            <a:r>
              <a:rPr dirty="0" sz="1600" spc="5">
                <a:latin typeface="宋体"/>
                <a:cs typeface="宋体"/>
              </a:rPr>
              <a:t>闭</a:t>
            </a:r>
            <a:r>
              <a:rPr dirty="0" sz="1600" spc="-5">
                <a:latin typeface="宋体"/>
                <a:cs typeface="宋体"/>
              </a:rPr>
              <a:t>幕的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合组</a:t>
            </a:r>
            <a:r>
              <a:rPr dirty="0" sz="1600" spc="5">
                <a:latin typeface="宋体"/>
                <a:cs typeface="宋体"/>
              </a:rPr>
              <a:t>织</a:t>
            </a:r>
            <a:r>
              <a:rPr dirty="0" sz="1600" spc="-5">
                <a:latin typeface="宋体"/>
                <a:cs typeface="宋体"/>
              </a:rPr>
              <a:t>青岛</a:t>
            </a:r>
            <a:r>
              <a:rPr dirty="0" sz="1600" spc="5">
                <a:latin typeface="宋体"/>
                <a:cs typeface="宋体"/>
              </a:rPr>
              <a:t>峰</a:t>
            </a:r>
            <a:r>
              <a:rPr dirty="0" sz="1600" spc="-5">
                <a:latin typeface="宋体"/>
                <a:cs typeface="宋体"/>
              </a:rPr>
              <a:t>会中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一个个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小</a:t>
            </a:r>
            <a:r>
              <a:rPr dirty="0" sz="1600" spc="5">
                <a:latin typeface="宋体"/>
                <a:cs typeface="宋体"/>
              </a:rPr>
              <a:t>浪</a:t>
            </a:r>
            <a:r>
              <a:rPr dirty="0" sz="1600" spc="-5">
                <a:latin typeface="宋体"/>
                <a:cs typeface="宋体"/>
              </a:rPr>
              <a:t>花”的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影引 人</a:t>
            </a:r>
            <a:r>
              <a:rPr dirty="0" sz="1600" spc="5">
                <a:latin typeface="宋体"/>
                <a:cs typeface="宋体"/>
              </a:rPr>
              <a:t>瞩</a:t>
            </a:r>
            <a:r>
              <a:rPr dirty="0" sz="1600" spc="-5">
                <a:latin typeface="宋体"/>
                <a:cs typeface="宋体"/>
              </a:rPr>
              <a:t>目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年轻</a:t>
            </a:r>
            <a:r>
              <a:rPr dirty="0" sz="1600" spc="5">
                <a:latin typeface="宋体"/>
                <a:cs typeface="宋体"/>
              </a:rPr>
              <a:t>志</a:t>
            </a:r>
            <a:r>
              <a:rPr dirty="0" sz="1600" spc="-5">
                <a:latin typeface="宋体"/>
                <a:cs typeface="宋体"/>
              </a:rPr>
              <a:t>愿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活</a:t>
            </a:r>
            <a:r>
              <a:rPr dirty="0" sz="1600" spc="5">
                <a:latin typeface="宋体"/>
                <a:cs typeface="宋体"/>
              </a:rPr>
              <a:t>跃</a:t>
            </a:r>
            <a:r>
              <a:rPr dirty="0" sz="1600" spc="-5">
                <a:latin typeface="宋体"/>
                <a:cs typeface="宋体"/>
              </a:rPr>
              <a:t>于各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国际</a:t>
            </a:r>
            <a:r>
              <a:rPr dirty="0" sz="1600" spc="5">
                <a:latin typeface="宋体"/>
                <a:cs typeface="宋体"/>
              </a:rPr>
              <a:t>盛</a:t>
            </a:r>
            <a:r>
              <a:rPr dirty="0" sz="1600" spc="-5">
                <a:latin typeface="宋体"/>
                <a:cs typeface="宋体"/>
              </a:rPr>
              <a:t>会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向</a:t>
            </a:r>
            <a:r>
              <a:rPr dirty="0" sz="1600" spc="5">
                <a:latin typeface="宋体"/>
                <a:cs typeface="宋体"/>
              </a:rPr>
              <a:t>世</a:t>
            </a:r>
            <a:r>
              <a:rPr dirty="0" sz="1600" spc="-5">
                <a:latin typeface="宋体"/>
                <a:cs typeface="宋体"/>
              </a:rPr>
              <a:t>人展</a:t>
            </a:r>
            <a:r>
              <a:rPr dirty="0" sz="1600" spc="5">
                <a:latin typeface="宋体"/>
                <a:cs typeface="宋体"/>
              </a:rPr>
              <a:t>示</a:t>
            </a:r>
            <a:r>
              <a:rPr dirty="0" sz="1600" spc="-5">
                <a:latin typeface="宋体"/>
                <a:cs typeface="宋体"/>
              </a:rPr>
              <a:t>了中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青年意 </a:t>
            </a:r>
            <a:r>
              <a:rPr dirty="0" sz="1600" spc="-5">
                <a:latin typeface="宋体"/>
                <a:cs typeface="宋体"/>
              </a:rPr>
              <a:t>气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发、</a:t>
            </a:r>
            <a:r>
              <a:rPr dirty="0" sz="1600" spc="5">
                <a:latin typeface="宋体"/>
                <a:cs typeface="宋体"/>
              </a:rPr>
              <a:t>富</a:t>
            </a:r>
            <a:r>
              <a:rPr dirty="0" sz="1600" spc="-5">
                <a:latin typeface="宋体"/>
                <a:cs typeface="宋体"/>
              </a:rPr>
              <a:t>于生</a:t>
            </a:r>
            <a:r>
              <a:rPr dirty="0" sz="1600" spc="5">
                <a:latin typeface="宋体"/>
                <a:cs typeface="宋体"/>
              </a:rPr>
              <a:t>机</a:t>
            </a:r>
            <a:r>
              <a:rPr dirty="0" sz="1600" spc="-5">
                <a:latin typeface="宋体"/>
                <a:cs typeface="宋体"/>
              </a:rPr>
              <a:t>的风</a:t>
            </a:r>
            <a:r>
              <a:rPr dirty="0" sz="1600" spc="5">
                <a:latin typeface="宋体"/>
                <a:cs typeface="宋体"/>
              </a:rPr>
              <a:t>采</a:t>
            </a:r>
            <a:r>
              <a:rPr dirty="0" sz="1600" spc="-5">
                <a:latin typeface="宋体"/>
                <a:cs typeface="宋体"/>
              </a:rPr>
              <a:t>。新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代领</a:t>
            </a:r>
            <a:r>
              <a:rPr dirty="0" sz="1600" spc="5">
                <a:latin typeface="宋体"/>
                <a:cs typeface="宋体"/>
              </a:rPr>
              <a:t>路</a:t>
            </a:r>
            <a:r>
              <a:rPr dirty="0" sz="1600" spc="-5">
                <a:latin typeface="宋体"/>
                <a:cs typeface="宋体"/>
              </a:rPr>
              <a:t>人也</a:t>
            </a:r>
            <a:r>
              <a:rPr dirty="0" sz="1600" spc="5">
                <a:latin typeface="宋体"/>
                <a:cs typeface="宋体"/>
              </a:rPr>
              <a:t>曾</a:t>
            </a:r>
            <a:r>
              <a:rPr dirty="0" sz="1600" spc="-5">
                <a:latin typeface="宋体"/>
                <a:cs typeface="宋体"/>
              </a:rPr>
              <a:t>经说</a:t>
            </a:r>
            <a:r>
              <a:rPr dirty="0" sz="1600" spc="5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“当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人需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帮助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搭把</a:t>
            </a:r>
            <a:r>
              <a:rPr dirty="0" sz="1600" spc="5">
                <a:latin typeface="宋体"/>
                <a:cs typeface="宋体"/>
              </a:rPr>
              <a:t>手</a:t>
            </a:r>
            <a:r>
              <a:rPr dirty="0" sz="1600" spc="-12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出</a:t>
            </a:r>
            <a:r>
              <a:rPr dirty="0" sz="1600" spc="5">
                <a:latin typeface="宋体"/>
                <a:cs typeface="宋体"/>
              </a:rPr>
              <a:t>份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份</a:t>
            </a:r>
            <a:r>
              <a:rPr dirty="0" sz="1600" spc="5">
                <a:latin typeface="宋体"/>
                <a:cs typeface="宋体"/>
              </a:rPr>
              <a:t>热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份光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将变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更加</a:t>
            </a:r>
            <a:r>
              <a:rPr dirty="0" sz="1600" spc="5">
                <a:latin typeface="宋体"/>
                <a:cs typeface="宋体"/>
              </a:rPr>
              <a:t>美</a:t>
            </a:r>
            <a:r>
              <a:rPr dirty="0" sz="1600" spc="-5">
                <a:latin typeface="宋体"/>
                <a:cs typeface="宋体"/>
              </a:rPr>
              <a:t>好</a:t>
            </a:r>
            <a:r>
              <a:rPr dirty="0" sz="1600" spc="-125">
                <a:latin typeface="宋体"/>
                <a:cs typeface="宋体"/>
              </a:rPr>
              <a:t>。”</a:t>
            </a:r>
            <a:r>
              <a:rPr dirty="0" sz="1600" spc="-5">
                <a:latin typeface="宋体"/>
                <a:cs typeface="宋体"/>
              </a:rPr>
              <a:t>未来 的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国必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谐美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有爱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弘</a:t>
            </a:r>
            <a:r>
              <a:rPr dirty="0" sz="1600" spc="-5">
                <a:latin typeface="宋体"/>
                <a:cs typeface="宋体"/>
              </a:rPr>
              <a:t>扬志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精神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开启这 片</a:t>
            </a:r>
            <a:r>
              <a:rPr dirty="0" sz="1600" spc="5">
                <a:latin typeface="宋体"/>
                <a:cs typeface="宋体"/>
              </a:rPr>
              <a:t>美</a:t>
            </a:r>
            <a:r>
              <a:rPr dirty="0" sz="1600" spc="-5">
                <a:latin typeface="宋体"/>
                <a:cs typeface="宋体"/>
              </a:rPr>
              <a:t>丽图</a:t>
            </a:r>
            <a:r>
              <a:rPr dirty="0" sz="1600" spc="5">
                <a:latin typeface="宋体"/>
                <a:cs typeface="宋体"/>
              </a:rPr>
              <a:t>景</a:t>
            </a:r>
            <a:r>
              <a:rPr dirty="0" sz="1600" spc="-5">
                <a:latin typeface="宋体"/>
                <a:cs typeface="宋体"/>
              </a:rPr>
              <a:t>的钥</a:t>
            </a:r>
            <a:r>
              <a:rPr dirty="0" sz="1600" spc="5">
                <a:latin typeface="宋体"/>
                <a:cs typeface="宋体"/>
              </a:rPr>
              <a:t>匙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现中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梦不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或缺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一部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（论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证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分论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点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三</a:t>
            </a:r>
            <a:r>
              <a:rPr dirty="0" sz="1600" spc="-185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举 “小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浪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花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”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的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事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例，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引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用新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时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代领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路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人话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语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，增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强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说服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力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。）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“赠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玫瑰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手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余香</a:t>
            </a:r>
            <a:r>
              <a:rPr dirty="0" sz="1600" spc="-185">
                <a:latin typeface="宋体"/>
                <a:cs typeface="宋体"/>
              </a:rPr>
              <a:t>。”</a:t>
            </a:r>
            <a:r>
              <a:rPr dirty="0" sz="1600" spc="-5">
                <a:latin typeface="宋体"/>
                <a:cs typeface="宋体"/>
              </a:rPr>
              <a:t>志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服务</a:t>
            </a:r>
            <a:r>
              <a:rPr dirty="0" sz="1600" spc="5">
                <a:latin typeface="宋体"/>
                <a:cs typeface="宋体"/>
              </a:rPr>
              <a:t>并</a:t>
            </a:r>
            <a:r>
              <a:rPr dirty="0" sz="1600" spc="-5">
                <a:latin typeface="宋体"/>
                <a:cs typeface="宋体"/>
              </a:rPr>
              <a:t>非单</a:t>
            </a:r>
            <a:r>
              <a:rPr dirty="0" sz="1600" spc="5">
                <a:latin typeface="宋体"/>
                <a:cs typeface="宋体"/>
              </a:rPr>
              <a:t>纯</a:t>
            </a:r>
            <a:r>
              <a:rPr dirty="0" sz="1600" spc="-5">
                <a:latin typeface="宋体"/>
                <a:cs typeface="宋体"/>
              </a:rPr>
              <a:t>的付出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快</a:t>
            </a:r>
            <a:r>
              <a:rPr dirty="0" sz="1600" spc="-5">
                <a:latin typeface="宋体"/>
                <a:cs typeface="宋体"/>
              </a:rPr>
              <a:t>乐与 力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的源</a:t>
            </a:r>
            <a:r>
              <a:rPr dirty="0" sz="1600" spc="5">
                <a:latin typeface="宋体"/>
                <a:cs typeface="宋体"/>
              </a:rPr>
              <a:t>泉</a:t>
            </a:r>
            <a:r>
              <a:rPr dirty="0" sz="1600" spc="-1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让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们携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手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汇</a:t>
            </a:r>
            <a:r>
              <a:rPr dirty="0" sz="1600" spc="5">
                <a:latin typeface="宋体"/>
                <a:cs typeface="宋体"/>
              </a:rPr>
              <a:t>聚</a:t>
            </a:r>
            <a:r>
              <a:rPr dirty="0" sz="1600" spc="-5">
                <a:latin typeface="宋体"/>
                <a:cs typeface="宋体"/>
              </a:rPr>
              <a:t>点滴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志愿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的行列</a:t>
            </a:r>
            <a:r>
              <a:rPr dirty="0" sz="1600" spc="-150">
                <a:latin typeface="宋体"/>
                <a:cs typeface="宋体"/>
              </a:rPr>
              <a:t>，让</a:t>
            </a:r>
            <a:r>
              <a:rPr dirty="0" sz="1600" spc="-5">
                <a:latin typeface="宋体"/>
                <a:cs typeface="宋体"/>
              </a:rPr>
              <a:t>“美</a:t>
            </a:r>
            <a:r>
              <a:rPr dirty="0" sz="1600" spc="5">
                <a:latin typeface="宋体"/>
                <a:cs typeface="宋体"/>
              </a:rPr>
              <a:t>丽</a:t>
            </a:r>
            <a:r>
              <a:rPr dirty="0" sz="1600" spc="-5">
                <a:latin typeface="宋体"/>
                <a:cs typeface="宋体"/>
              </a:rPr>
              <a:t>志 </a:t>
            </a:r>
            <a:r>
              <a:rPr dirty="0" sz="1600" spc="-5">
                <a:latin typeface="宋体"/>
                <a:cs typeface="宋体"/>
              </a:rPr>
              <a:t>愿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66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字响</a:t>
            </a:r>
            <a:r>
              <a:rPr dirty="0" sz="1600" spc="5">
                <a:latin typeface="宋体"/>
                <a:cs typeface="宋体"/>
              </a:rPr>
              <a:t>彻</a:t>
            </a:r>
            <a:r>
              <a:rPr dirty="0" sz="1600" spc="-5">
                <a:latin typeface="宋体"/>
                <a:cs typeface="宋体"/>
              </a:rPr>
              <a:t>神州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地</a:t>
            </a:r>
            <a:r>
              <a:rPr dirty="0" sz="1600" spc="-660">
                <a:latin typeface="宋体"/>
                <a:cs typeface="宋体"/>
              </a:rPr>
              <a:t>！</a:t>
            </a:r>
            <a:r>
              <a:rPr dirty="0" sz="1600" spc="-660">
                <a:solidFill>
                  <a:srgbClr val="F80101"/>
                </a:solidFill>
                <a:latin typeface="宋体"/>
                <a:cs typeface="宋体"/>
              </a:rPr>
              <a:t>（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总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结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全文</a:t>
            </a:r>
            <a:r>
              <a:rPr dirty="0" sz="1600" spc="-655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发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号召</a:t>
            </a:r>
            <a:r>
              <a:rPr dirty="0" sz="1600" spc="-665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强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化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观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点</a:t>
            </a:r>
            <a:r>
              <a:rPr dirty="0" sz="1600" spc="-665">
                <a:solidFill>
                  <a:srgbClr val="F80101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呼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应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标</a:t>
            </a:r>
            <a:r>
              <a:rPr dirty="0" sz="1600" spc="5">
                <a:solidFill>
                  <a:srgbClr val="F80101"/>
                </a:solidFill>
                <a:latin typeface="宋体"/>
                <a:cs typeface="宋体"/>
              </a:rPr>
              <a:t>题</a:t>
            </a:r>
            <a:r>
              <a:rPr dirty="0" sz="1600" spc="-810">
                <a:solidFill>
                  <a:srgbClr val="F80101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F80101"/>
                </a:solidFill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indent="50165" marL="5454650" marR="996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倡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人：</a:t>
            </a:r>
            <a:r>
              <a:rPr dirty="0" sz="1600">
                <a:latin typeface="宋体"/>
                <a:cs typeface="宋体"/>
              </a:rPr>
              <a:t>XX</a:t>
            </a:r>
            <a:r>
              <a:rPr dirty="0" sz="1600" spc="-5">
                <a:latin typeface="宋体"/>
                <a:cs typeface="宋体"/>
              </a:rPr>
              <a:t>X  </a:t>
            </a:r>
            <a:r>
              <a:rPr dirty="0" sz="1600" spc="-5">
                <a:latin typeface="宋体"/>
                <a:cs typeface="宋体"/>
              </a:rPr>
              <a:t>2019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34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10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稿</a:t>
            </a:r>
            <a:endParaRPr sz="1600">
              <a:latin typeface="宋体"/>
              <a:cs typeface="宋体"/>
            </a:endParaRPr>
          </a:p>
          <a:p>
            <a:pPr marL="215265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稿是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会议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重要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动上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达自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意</a:t>
            </a:r>
            <a:r>
              <a:rPr dirty="0" sz="1600" spc="5">
                <a:latin typeface="宋体"/>
                <a:cs typeface="宋体"/>
              </a:rPr>
              <a:t>见</a:t>
            </a:r>
            <a:r>
              <a:rPr dirty="0" sz="1600" spc="-76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或汇</a:t>
            </a:r>
            <a:r>
              <a:rPr dirty="0" sz="1600" spc="5">
                <a:latin typeface="宋体"/>
                <a:cs typeface="宋体"/>
              </a:rPr>
              <a:t>报</a:t>
            </a:r>
            <a:r>
              <a:rPr dirty="0" sz="1600" spc="-5">
                <a:latin typeface="宋体"/>
                <a:cs typeface="宋体"/>
              </a:rPr>
              <a:t>思想</a:t>
            </a:r>
            <a:r>
              <a:rPr dirty="0" sz="1600" spc="5">
                <a:latin typeface="宋体"/>
                <a:cs typeface="宋体"/>
              </a:rPr>
              <a:t>工</a:t>
            </a:r>
            <a:r>
              <a:rPr dirty="0" sz="1600" spc="-5">
                <a:latin typeface="宋体"/>
                <a:cs typeface="宋体"/>
              </a:rPr>
              <a:t>作情</a:t>
            </a:r>
            <a:r>
              <a:rPr dirty="0" sz="1600" spc="5">
                <a:latin typeface="宋体"/>
                <a:cs typeface="宋体"/>
              </a:rPr>
              <a:t>况</a:t>
            </a:r>
            <a:r>
              <a:rPr dirty="0" sz="1600" spc="-5">
                <a:latin typeface="宋体"/>
                <a:cs typeface="宋体"/>
              </a:rPr>
              <a:t>而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24</a:t>
            </a:fld>
          </a:p>
        </p:txBody>
      </p:sp>
      <p:sp>
        <p:nvSpPr>
          <p:cNvPr id="1048643" name="object 2"/>
          <p:cNvSpPr txBox="1"/>
          <p:nvPr/>
        </p:nvSpPr>
        <p:spPr>
          <a:xfrm>
            <a:off x="444500" y="493268"/>
            <a:ext cx="6731000" cy="8242300"/>
          </a:xfrm>
          <a:prstGeom prst="rect"/>
        </p:spPr>
        <p:txBody>
          <a:bodyPr bIns="0" lIns="0" rIns="0" rtlCol="0" tIns="149860" vert="horz" wrap="square">
            <a:spAutoFit/>
          </a:bodyPr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dirty="0" sz="1600" spc="-5">
                <a:latin typeface="宋体"/>
                <a:cs typeface="宋体"/>
              </a:rPr>
              <a:t>事</a:t>
            </a:r>
            <a:r>
              <a:rPr dirty="0" sz="1600" spc="5">
                <a:latin typeface="宋体"/>
                <a:cs typeface="宋体"/>
              </a:rPr>
              <a:t>先</a:t>
            </a:r>
            <a:r>
              <a:rPr dirty="0" sz="1600" spc="-5">
                <a:latin typeface="宋体"/>
                <a:cs typeface="宋体"/>
              </a:rPr>
              <a:t>准备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的文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，写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发言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是演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的重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准备</a:t>
            </a:r>
            <a:r>
              <a:rPr dirty="0" sz="1600" spc="5">
                <a:latin typeface="宋体"/>
                <a:cs typeface="宋体"/>
              </a:rPr>
              <a:t>工</a:t>
            </a:r>
            <a:r>
              <a:rPr dirty="0" sz="1600" spc="-5">
                <a:latin typeface="宋体"/>
                <a:cs typeface="宋体"/>
              </a:rPr>
              <a:t>作。</a:t>
            </a:r>
            <a:endParaRPr sz="1600">
              <a:latin typeface="宋体"/>
              <a:cs typeface="宋体"/>
            </a:endParaRPr>
          </a:p>
          <a:p>
            <a:pPr indent="406400" marL="12700" marR="10096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稿的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法比</a:t>
            </a:r>
            <a:r>
              <a:rPr dirty="0" sz="1600" spc="5">
                <a:latin typeface="宋体"/>
                <a:cs typeface="宋体"/>
              </a:rPr>
              <a:t>较</a:t>
            </a:r>
            <a:r>
              <a:rPr dirty="0" sz="1600" spc="-5">
                <a:latin typeface="宋体"/>
                <a:cs typeface="宋体"/>
              </a:rPr>
              <a:t>灵活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结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5">
                <a:latin typeface="宋体"/>
                <a:cs typeface="宋体"/>
              </a:rPr>
              <a:t>形式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演讲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相似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但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像演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稿那</a:t>
            </a:r>
            <a:r>
              <a:rPr dirty="0" sz="1600" spc="5">
                <a:latin typeface="宋体"/>
                <a:cs typeface="宋体"/>
              </a:rPr>
              <a:t>么</a:t>
            </a:r>
            <a:r>
              <a:rPr dirty="0" sz="1600" spc="-5">
                <a:latin typeface="宋体"/>
                <a:cs typeface="宋体"/>
              </a:rPr>
              <a:t>严 </a:t>
            </a:r>
            <a:r>
              <a:rPr dirty="0" sz="1600" spc="-5">
                <a:latin typeface="宋体"/>
                <a:cs typeface="宋体"/>
              </a:rPr>
              <a:t>格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根</a:t>
            </a:r>
            <a:r>
              <a:rPr dirty="0" sz="1600" spc="-5">
                <a:latin typeface="宋体"/>
                <a:cs typeface="宋体"/>
              </a:rPr>
              <a:t>据会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的内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、一</a:t>
            </a:r>
            <a:r>
              <a:rPr dirty="0" sz="1600" spc="5">
                <a:latin typeface="宋体"/>
                <a:cs typeface="宋体"/>
              </a:rPr>
              <a:t>件</a:t>
            </a:r>
            <a:r>
              <a:rPr dirty="0" sz="1600" spc="-5">
                <a:latin typeface="宋体"/>
                <a:cs typeface="宋体"/>
              </a:rPr>
              <a:t>事事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的感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、需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等情</a:t>
            </a:r>
            <a:r>
              <a:rPr dirty="0" sz="1600" spc="5">
                <a:latin typeface="宋体"/>
                <a:cs typeface="宋体"/>
              </a:rPr>
              <a:t>况</a:t>
            </a:r>
            <a:r>
              <a:rPr dirty="0" sz="1600" spc="-5">
                <a:latin typeface="宋体"/>
                <a:cs typeface="宋体"/>
              </a:rPr>
              <a:t>而有</a:t>
            </a:r>
            <a:r>
              <a:rPr dirty="0" sz="1600" spc="5">
                <a:latin typeface="宋体"/>
                <a:cs typeface="宋体"/>
              </a:rPr>
              <a:t>所</a:t>
            </a:r>
            <a:r>
              <a:rPr dirty="0" sz="1600" spc="-5">
                <a:latin typeface="宋体"/>
                <a:cs typeface="宋体"/>
              </a:rPr>
              <a:t>区别。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言稿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，要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意：</a:t>
            </a:r>
            <a:endParaRPr sz="1600">
              <a:latin typeface="宋体"/>
              <a:cs typeface="宋体"/>
            </a:endParaRPr>
          </a:p>
          <a:p>
            <a:pPr indent="406400" marL="12700" marR="10096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①观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鲜明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5">
                <a:latin typeface="宋体"/>
                <a:cs typeface="宋体"/>
              </a:rPr>
              <a:t>题持</a:t>
            </a:r>
            <a:r>
              <a:rPr dirty="0" sz="1600" spc="5">
                <a:latin typeface="宋体"/>
                <a:cs typeface="宋体"/>
              </a:rPr>
              <a:t>什</a:t>
            </a:r>
            <a:r>
              <a:rPr dirty="0" sz="1600" spc="-5">
                <a:latin typeface="宋体"/>
                <a:cs typeface="宋体"/>
              </a:rPr>
              <a:t>么看法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确表</a:t>
            </a:r>
            <a:r>
              <a:rPr dirty="0" sz="1600" spc="5">
                <a:latin typeface="宋体"/>
                <a:cs typeface="宋体"/>
              </a:rPr>
              <a:t>态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宜</a:t>
            </a:r>
            <a:r>
              <a:rPr dirty="0" sz="1600" spc="5">
                <a:latin typeface="宋体"/>
                <a:cs typeface="宋体"/>
              </a:rPr>
              <a:t>开</a:t>
            </a:r>
            <a:r>
              <a:rPr dirty="0" sz="1600" spc="-5">
                <a:latin typeface="宋体"/>
                <a:cs typeface="宋体"/>
              </a:rPr>
              <a:t>门见山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宜</a:t>
            </a:r>
            <a:r>
              <a:rPr dirty="0" sz="1600" spc="-5">
                <a:latin typeface="宋体"/>
                <a:cs typeface="宋体"/>
              </a:rPr>
              <a:t>东拉 </a:t>
            </a:r>
            <a:r>
              <a:rPr dirty="0" sz="1600" spc="-5">
                <a:latin typeface="宋体"/>
                <a:cs typeface="宋体"/>
              </a:rPr>
              <a:t>西</a:t>
            </a:r>
            <a:r>
              <a:rPr dirty="0" sz="1600" spc="5">
                <a:latin typeface="宋体"/>
                <a:cs typeface="宋体"/>
              </a:rPr>
              <a:t>扯</a:t>
            </a:r>
            <a:r>
              <a:rPr dirty="0" sz="1600" spc="-5">
                <a:latin typeface="宋体"/>
                <a:cs typeface="宋体"/>
              </a:rPr>
              <a:t>。如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5">
                <a:latin typeface="宋体"/>
                <a:cs typeface="宋体"/>
              </a:rPr>
              <a:t>是汇</a:t>
            </a:r>
            <a:r>
              <a:rPr dirty="0" sz="1600" spc="5">
                <a:latin typeface="宋体"/>
                <a:cs typeface="宋体"/>
              </a:rPr>
              <a:t>报</a:t>
            </a:r>
            <a:r>
              <a:rPr dirty="0" sz="1600" spc="-5">
                <a:latin typeface="宋体"/>
                <a:cs typeface="宋体"/>
              </a:rPr>
              <a:t>性的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言，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中心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确，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点突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，不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面面</a:t>
            </a:r>
            <a:r>
              <a:rPr dirty="0" sz="1600" spc="5">
                <a:latin typeface="宋体"/>
                <a:cs typeface="宋体"/>
              </a:rPr>
              <a:t>俱</a:t>
            </a:r>
            <a:r>
              <a:rPr dirty="0" sz="1600" spc="-5">
                <a:latin typeface="宋体"/>
                <a:cs typeface="宋体"/>
              </a:rPr>
              <a:t>到。</a:t>
            </a:r>
            <a:endParaRPr sz="1600">
              <a:latin typeface="宋体"/>
              <a:cs typeface="宋体"/>
            </a:endParaRPr>
          </a:p>
          <a:p>
            <a:pPr indent="406400" marL="12700" marR="10096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②条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清楚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篇</a:t>
            </a:r>
            <a:r>
              <a:rPr dirty="0" sz="1600" spc="-5">
                <a:latin typeface="宋体"/>
                <a:cs typeface="宋体"/>
              </a:rPr>
              <a:t>发言</a:t>
            </a:r>
            <a:r>
              <a:rPr dirty="0" sz="1600" spc="5">
                <a:latin typeface="宋体"/>
                <a:cs typeface="宋体"/>
              </a:rPr>
              <a:t>稿</a:t>
            </a:r>
            <a:r>
              <a:rPr dirty="0" sz="1600" spc="-5">
                <a:latin typeface="宋体"/>
                <a:cs typeface="宋体"/>
              </a:rPr>
              <a:t>要谈</a:t>
            </a:r>
            <a:r>
              <a:rPr dirty="0" sz="1600" spc="5">
                <a:latin typeface="宋体"/>
                <a:cs typeface="宋体"/>
              </a:rPr>
              <a:t>几</a:t>
            </a:r>
            <a:r>
              <a:rPr dirty="0" sz="1600" spc="-5">
                <a:latin typeface="宋体"/>
                <a:cs typeface="宋体"/>
              </a:rPr>
              <a:t>方面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问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每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方面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5">
                <a:latin typeface="宋体"/>
                <a:cs typeface="宋体"/>
              </a:rPr>
              <a:t>题要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哪些条 </a:t>
            </a:r>
            <a:r>
              <a:rPr dirty="0" sz="1600" spc="-5">
                <a:latin typeface="宋体"/>
                <a:cs typeface="宋体"/>
              </a:rPr>
              <a:t>目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都要</a:t>
            </a:r>
            <a:r>
              <a:rPr dirty="0" sz="1600" spc="5">
                <a:latin typeface="宋体"/>
                <a:cs typeface="宋体"/>
              </a:rPr>
              <a:t>安</a:t>
            </a:r>
            <a:r>
              <a:rPr dirty="0" sz="1600" spc="-5">
                <a:latin typeface="宋体"/>
                <a:cs typeface="宋体"/>
              </a:rPr>
              <a:t>排得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条有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，让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听起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容易</a:t>
            </a:r>
            <a:r>
              <a:rPr dirty="0" sz="1600" spc="5">
                <a:latin typeface="宋体"/>
                <a:cs typeface="宋体"/>
              </a:rPr>
              <a:t>抓</a:t>
            </a:r>
            <a:r>
              <a:rPr dirty="0" sz="1600" spc="-5">
                <a:latin typeface="宋体"/>
                <a:cs typeface="宋体"/>
              </a:rPr>
              <a:t>住重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200"/>
              </a:lnSpc>
              <a:spcBef>
                <a:spcPts val="5"/>
              </a:spcBef>
            </a:pPr>
            <a:r>
              <a:rPr dirty="0" sz="1600" spc="-5">
                <a:latin typeface="宋体"/>
                <a:cs typeface="宋体"/>
              </a:rPr>
              <a:t>③语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简洁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快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要直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面向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众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所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发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的语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一定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简洁 明</a:t>
            </a:r>
            <a:r>
              <a:rPr dirty="0" sz="1600" spc="5">
                <a:latin typeface="宋体"/>
                <a:cs typeface="宋体"/>
              </a:rPr>
              <a:t>快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尽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不使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啰嗦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句子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要使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一些</a:t>
            </a:r>
            <a:r>
              <a:rPr dirty="0" sz="1600" spc="5">
                <a:latin typeface="宋体"/>
                <a:cs typeface="宋体"/>
              </a:rPr>
              <a:t>深</a:t>
            </a:r>
            <a:r>
              <a:rPr dirty="0" sz="1600" spc="-5">
                <a:latin typeface="宋体"/>
                <a:cs typeface="宋体"/>
              </a:rPr>
              <a:t>奥的</a:t>
            </a:r>
            <a:r>
              <a:rPr dirty="0" sz="1600" spc="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句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最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运用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众 </a:t>
            </a: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406400"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④基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格式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和</a:t>
            </a:r>
            <a:r>
              <a:rPr dirty="0" sz="1600" spc="5">
                <a:latin typeface="宋体"/>
                <a:cs typeface="宋体"/>
              </a:rPr>
              <a:t>演</a:t>
            </a:r>
            <a:r>
              <a:rPr dirty="0" sz="1600" spc="-5">
                <a:latin typeface="宋体"/>
                <a:cs typeface="宋体"/>
              </a:rPr>
              <a:t>讲稿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样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有称</a:t>
            </a:r>
            <a:r>
              <a:rPr dirty="0" sz="1600" spc="5">
                <a:latin typeface="宋体"/>
                <a:cs typeface="宋体"/>
              </a:rPr>
              <a:t>谓</a:t>
            </a:r>
            <a:r>
              <a:rPr dirty="0" sz="1600" spc="-5">
                <a:latin typeface="宋体"/>
                <a:cs typeface="宋体"/>
              </a:rPr>
              <a:t>和结</a:t>
            </a:r>
            <a:r>
              <a:rPr dirty="0" sz="1600" spc="5">
                <a:latin typeface="宋体"/>
                <a:cs typeface="宋体"/>
              </a:rPr>
              <a:t>束</a:t>
            </a: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以写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一般论 </a:t>
            </a:r>
            <a:r>
              <a:rPr dirty="0" sz="1600" spc="-5">
                <a:latin typeface="宋体"/>
                <a:cs typeface="宋体"/>
              </a:rPr>
              <a:t>述</a:t>
            </a:r>
            <a:r>
              <a:rPr dirty="0" sz="1600" spc="5">
                <a:latin typeface="宋体"/>
                <a:cs typeface="宋体"/>
              </a:rPr>
              <a:t>性</a:t>
            </a:r>
            <a:r>
              <a:rPr dirty="0" sz="1600" spc="-5">
                <a:latin typeface="宋体"/>
                <a:cs typeface="宋体"/>
              </a:rPr>
              <a:t>文章。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indent="1811655" marL="12700" marR="1922145">
              <a:lnSpc>
                <a:spcPct val="156300"/>
              </a:lnSpc>
              <a:spcBef>
                <a:spcPts val="1155"/>
              </a:spcBef>
            </a:pPr>
            <a:r>
              <a:rPr dirty="0" sz="1600" spc="80">
                <a:latin typeface="宋体"/>
                <a:cs typeface="宋体"/>
              </a:rPr>
              <a:t>追慕大师风范，让青春闪闪发</a:t>
            </a:r>
            <a:r>
              <a:rPr dirty="0" sz="1600" spc="-5">
                <a:latin typeface="宋体"/>
                <a:cs typeface="宋体"/>
              </a:rPr>
              <a:t>光 </a:t>
            </a:r>
            <a:r>
              <a:rPr dirty="0" sz="1600" spc="80">
                <a:latin typeface="宋体"/>
                <a:cs typeface="宋体"/>
              </a:rPr>
              <a:t>尊敬的老师、亲爱的同学们</a:t>
            </a:r>
            <a:r>
              <a:rPr dirty="0" sz="1600" spc="-5">
                <a:latin typeface="宋体"/>
                <a:cs typeface="宋体"/>
              </a:rPr>
              <a:t>：</a:t>
            </a:r>
            <a:endParaRPr sz="1600">
              <a:latin typeface="宋体"/>
              <a:cs typeface="宋体"/>
            </a:endParaRPr>
          </a:p>
          <a:p>
            <a:pPr algn="just" indent="426720" marL="12700" marR="112395">
              <a:lnSpc>
                <a:spcPct val="156300"/>
              </a:lnSpc>
            </a:pPr>
            <a:r>
              <a:rPr dirty="0" sz="1600" spc="80">
                <a:latin typeface="宋体"/>
                <a:cs typeface="宋体"/>
              </a:rPr>
              <a:t>大家好</a:t>
            </a:r>
            <a:r>
              <a:rPr dirty="0" sz="1600" spc="65">
                <a:latin typeface="宋体"/>
                <a:cs typeface="宋体"/>
              </a:rPr>
              <a:t>！</a:t>
            </a:r>
            <a:r>
              <a:rPr dirty="0" sz="1600" spc="80">
                <a:latin typeface="宋体"/>
                <a:cs typeface="宋体"/>
              </a:rPr>
              <a:t>今天能参加由振华中学团委与学生会联合举办</a:t>
            </a:r>
            <a:r>
              <a:rPr dirty="0" sz="1600" spc="55">
                <a:latin typeface="宋体"/>
                <a:cs typeface="宋体"/>
              </a:rPr>
              <a:t>的</a:t>
            </a:r>
            <a:r>
              <a:rPr dirty="0" sz="1600" spc="80">
                <a:latin typeface="宋体"/>
                <a:cs typeface="宋体"/>
              </a:rPr>
              <a:t>“致敬</a:t>
            </a:r>
            <a:r>
              <a:rPr dirty="0" sz="1600" spc="-5">
                <a:latin typeface="宋体"/>
                <a:cs typeface="宋体"/>
              </a:rPr>
              <a:t>大 </a:t>
            </a:r>
            <a:r>
              <a:rPr dirty="0" sz="1600" spc="80">
                <a:latin typeface="宋体"/>
                <a:cs typeface="宋体"/>
              </a:rPr>
              <a:t>师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放飞青春”的主题座谈会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我感到非常荣幸。我发言的题目</a:t>
            </a:r>
            <a:r>
              <a:rPr dirty="0" sz="1600" spc="65">
                <a:latin typeface="宋体"/>
                <a:cs typeface="宋体"/>
              </a:rPr>
              <a:t>是</a:t>
            </a:r>
            <a:r>
              <a:rPr dirty="0" sz="1600" spc="80">
                <a:latin typeface="宋体"/>
                <a:cs typeface="宋体"/>
              </a:rPr>
              <a:t>《</a:t>
            </a:r>
            <a:r>
              <a:rPr dirty="0" sz="1600" spc="-5">
                <a:latin typeface="宋体"/>
                <a:cs typeface="宋体"/>
              </a:rPr>
              <a:t>追 </a:t>
            </a:r>
            <a:r>
              <a:rPr dirty="0" sz="1600" spc="80">
                <a:latin typeface="宋体"/>
                <a:cs typeface="宋体"/>
              </a:rPr>
              <a:t>慕大师风范，让青春闪闪发光》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438784">
              <a:lnSpc>
                <a:spcPct val="100000"/>
              </a:lnSpc>
              <a:spcBef>
                <a:spcPts val="1080"/>
              </a:spcBef>
            </a:pPr>
            <a:r>
              <a:rPr b="1" dirty="0" sz="1600" spc="80">
                <a:latin typeface="宋体"/>
                <a:cs typeface="宋体"/>
              </a:rPr>
              <a:t>老</a:t>
            </a:r>
            <a:r>
              <a:rPr b="1" dirty="0" sz="1600" spc="70">
                <a:latin typeface="宋体"/>
                <a:cs typeface="宋体"/>
              </a:rPr>
              <a:t>骥</a:t>
            </a:r>
            <a:r>
              <a:rPr b="1" dirty="0" sz="1600" spc="80">
                <a:latin typeface="宋体"/>
                <a:cs typeface="宋体"/>
              </a:rPr>
              <a:t>伏</a:t>
            </a:r>
            <a:r>
              <a:rPr b="1" dirty="0" sz="1600" spc="70">
                <a:latin typeface="宋体"/>
                <a:cs typeface="宋体"/>
              </a:rPr>
              <a:t>枥</a:t>
            </a:r>
            <a:r>
              <a:rPr b="1" dirty="0" sz="1600" spc="80">
                <a:latin typeface="宋体"/>
                <a:cs typeface="宋体"/>
              </a:rPr>
              <a:t>，</a:t>
            </a:r>
            <a:r>
              <a:rPr b="1" dirty="0" sz="1600" spc="70">
                <a:latin typeface="宋体"/>
                <a:cs typeface="宋体"/>
              </a:rPr>
              <a:t>志</a:t>
            </a:r>
            <a:r>
              <a:rPr b="1" dirty="0" sz="1600" spc="80">
                <a:latin typeface="宋体"/>
                <a:cs typeface="宋体"/>
              </a:rPr>
              <a:t>在</a:t>
            </a:r>
            <a:r>
              <a:rPr b="1" dirty="0" sz="1600" spc="70">
                <a:latin typeface="宋体"/>
                <a:cs typeface="宋体"/>
              </a:rPr>
              <a:t>千</a:t>
            </a:r>
            <a:r>
              <a:rPr b="1" dirty="0" sz="1600" spc="80">
                <a:latin typeface="宋体"/>
                <a:cs typeface="宋体"/>
              </a:rPr>
              <a:t>里</a:t>
            </a:r>
            <a:r>
              <a:rPr b="1" dirty="0" sz="1600" spc="-1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426720" marL="12700" marR="5080">
              <a:lnSpc>
                <a:spcPct val="156300"/>
              </a:lnSpc>
            </a:pPr>
            <a:r>
              <a:rPr dirty="0" sz="1600" spc="80">
                <a:latin typeface="宋体"/>
                <a:cs typeface="宋体"/>
              </a:rPr>
              <a:t>耄耋之年的袁隆平不断追逐自己</a:t>
            </a:r>
            <a:r>
              <a:rPr dirty="0" sz="1600" spc="65">
                <a:latin typeface="宋体"/>
                <a:cs typeface="宋体"/>
              </a:rPr>
              <a:t>的</a:t>
            </a:r>
            <a:r>
              <a:rPr dirty="0" sz="1600" spc="80">
                <a:latin typeface="宋体"/>
                <a:cs typeface="宋体"/>
              </a:rPr>
              <a:t>“禾下乘凉梦</a:t>
            </a:r>
            <a:r>
              <a:rPr dirty="0" sz="1600" spc="65">
                <a:latin typeface="宋体"/>
                <a:cs typeface="宋体"/>
              </a:rPr>
              <a:t>”和</a:t>
            </a:r>
            <a:r>
              <a:rPr dirty="0" sz="1600" spc="80">
                <a:latin typeface="宋体"/>
                <a:cs typeface="宋体"/>
              </a:rPr>
              <a:t>“杂交水稻</a:t>
            </a:r>
            <a:r>
              <a:rPr dirty="0" sz="1600" spc="-5">
                <a:latin typeface="宋体"/>
                <a:cs typeface="宋体"/>
              </a:rPr>
              <a:t>覆 </a:t>
            </a:r>
            <a:r>
              <a:rPr dirty="0" sz="1600" spc="80">
                <a:latin typeface="宋体"/>
                <a:cs typeface="宋体"/>
              </a:rPr>
              <a:t>盖全球梦</a:t>
            </a:r>
            <a:r>
              <a:rPr dirty="0" sz="1600" spc="-270">
                <a:latin typeface="宋体"/>
                <a:cs typeface="宋体"/>
              </a:rPr>
              <a:t>”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80">
                <a:latin typeface="宋体"/>
                <a:cs typeface="宋体"/>
              </a:rPr>
              <a:t>心中梦想澎湃如昨</a:t>
            </a:r>
            <a:r>
              <a:rPr dirty="0" sz="1600" spc="-27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奋斗热情依旧高涨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这</a:t>
            </a:r>
            <a:r>
              <a:rPr dirty="0" sz="1600" spc="-260">
                <a:latin typeface="宋体"/>
                <a:cs typeface="宋体"/>
              </a:rPr>
              <a:t>位</a:t>
            </a:r>
            <a:r>
              <a:rPr dirty="0" sz="1600" spc="65">
                <a:latin typeface="宋体"/>
                <a:cs typeface="宋体"/>
              </a:rPr>
              <a:t>“</a:t>
            </a:r>
            <a:r>
              <a:rPr dirty="0" sz="1600" spc="80">
                <a:latin typeface="宋体"/>
                <a:cs typeface="宋体"/>
              </a:rPr>
              <a:t>当代神农</a:t>
            </a:r>
            <a:r>
              <a:rPr dirty="0" sz="1600" spc="-76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80">
                <a:latin typeface="宋体"/>
                <a:cs typeface="宋体"/>
              </a:rPr>
              <a:t>不仅让更多人远离了食不果腹之忧</a:t>
            </a:r>
            <a:r>
              <a:rPr dirty="0" sz="1600" spc="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还以自身经历给了世人另一种精</a:t>
            </a:r>
            <a:r>
              <a:rPr dirty="0" sz="1600" spc="-5">
                <a:latin typeface="宋体"/>
                <a:cs typeface="宋体"/>
              </a:rPr>
              <a:t>神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25</a:t>
            </a:fld>
          </a:p>
        </p:txBody>
      </p:sp>
      <p:sp>
        <p:nvSpPr>
          <p:cNvPr id="1048645" name="object 2"/>
          <p:cNvSpPr txBox="1"/>
          <p:nvPr/>
        </p:nvSpPr>
        <p:spPr>
          <a:xfrm>
            <a:off x="444500" y="493268"/>
            <a:ext cx="6735445" cy="854710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r" marL="12700" marR="111760">
              <a:lnSpc>
                <a:spcPct val="156200"/>
              </a:lnSpc>
              <a:spcBef>
                <a:spcPts val="100"/>
              </a:spcBef>
            </a:pPr>
            <a:r>
              <a:rPr dirty="0" sz="1600" spc="80">
                <a:latin typeface="宋体"/>
                <a:cs typeface="宋体"/>
              </a:rPr>
              <a:t>财富：对科研的忘我投入与对生活的无比热爱，不断学习、不断突破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80">
                <a:latin typeface="宋体"/>
                <a:cs typeface="宋体"/>
              </a:rPr>
              <a:t>对未来充满希望，为理想倾尽毕生精力，让自己活出闪闪发光的样子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80">
                <a:latin typeface="宋体"/>
                <a:cs typeface="宋体"/>
              </a:rPr>
              <a:t>心系天下苍生的袁隆平把毕生的精力奉献给“让所有人远离饥饿</a:t>
            </a:r>
            <a:r>
              <a:rPr dirty="0" sz="1600" spc="-5">
                <a:latin typeface="宋体"/>
                <a:cs typeface="宋体"/>
              </a:rPr>
              <a:t>”</a:t>
            </a:r>
            <a:endParaRPr sz="1600">
              <a:latin typeface="宋体"/>
              <a:cs typeface="宋体"/>
            </a:endParaRPr>
          </a:p>
          <a:p>
            <a:pPr marL="12700" marR="111760">
              <a:lnSpc>
                <a:spcPct val="156200"/>
              </a:lnSpc>
            </a:pPr>
            <a:r>
              <a:rPr dirty="0" sz="1600" spc="80">
                <a:latin typeface="宋体"/>
                <a:cs typeface="宋体"/>
              </a:rPr>
              <a:t>的梦想，发现水</a:t>
            </a:r>
            <a:r>
              <a:rPr dirty="0" sz="1600" spc="65">
                <a:latin typeface="宋体"/>
                <a:cs typeface="宋体"/>
              </a:rPr>
              <a:t>稻</a:t>
            </a:r>
            <a:r>
              <a:rPr dirty="0" sz="1600" spc="80">
                <a:latin typeface="宋体"/>
                <a:cs typeface="宋体"/>
              </a:rPr>
              <a:t>“杂种优势”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攻克籼型杂交水稻“三系</a:t>
            </a:r>
            <a:r>
              <a:rPr dirty="0" sz="1600" spc="65">
                <a:latin typeface="宋体"/>
                <a:cs typeface="宋体"/>
              </a:rPr>
              <a:t>”</a:t>
            </a:r>
            <a:r>
              <a:rPr dirty="0" sz="1600" spc="80">
                <a:latin typeface="宋体"/>
                <a:cs typeface="宋体"/>
              </a:rPr>
              <a:t>配套难</a:t>
            </a:r>
            <a:r>
              <a:rPr dirty="0" sz="1600" spc="-5">
                <a:latin typeface="宋体"/>
                <a:cs typeface="宋体"/>
              </a:rPr>
              <a:t>关 </a:t>
            </a:r>
            <a:r>
              <a:rPr dirty="0" sz="1600" spc="80">
                <a:latin typeface="宋体"/>
                <a:cs typeface="宋体"/>
              </a:rPr>
              <a:t>等，他创造了一个又一个绿色神话。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325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89</a:t>
            </a:r>
            <a:r>
              <a:rPr dirty="0" sz="1600" spc="-340">
                <a:latin typeface="宋体"/>
                <a:cs typeface="宋体"/>
              </a:rPr>
              <a:t> </a:t>
            </a:r>
            <a:r>
              <a:rPr dirty="0" sz="1600" spc="80">
                <a:latin typeface="宋体"/>
                <a:cs typeface="宋体"/>
              </a:rPr>
              <a:t>岁高龄之时，袁隆平用发</a:t>
            </a:r>
            <a:r>
              <a:rPr dirty="0" sz="1600" spc="-5">
                <a:latin typeface="宋体"/>
                <a:cs typeface="宋体"/>
              </a:rPr>
              <a:t>音 </a:t>
            </a:r>
            <a:r>
              <a:rPr dirty="0" sz="1600" spc="80">
                <a:latin typeface="宋体"/>
                <a:cs typeface="宋体"/>
              </a:rPr>
              <a:t>清晰的英文致辞，且全程脱稿，尽显大师风范。袁隆平在致辞中表示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80">
                <a:latin typeface="宋体"/>
                <a:cs typeface="宋体"/>
              </a:rPr>
              <a:t>自己努力练习英语的目的是为了更好地与国际友人沟通</a:t>
            </a:r>
            <a:r>
              <a:rPr dirty="0" sz="1600" spc="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更好地帮助</a:t>
            </a:r>
            <a:r>
              <a:rPr dirty="0" sz="1600" spc="-5">
                <a:latin typeface="宋体"/>
                <a:cs typeface="宋体"/>
              </a:rPr>
              <a:t>世 </a:t>
            </a:r>
            <a:r>
              <a:rPr dirty="0" sz="1600" spc="80">
                <a:latin typeface="宋体"/>
                <a:cs typeface="宋体"/>
              </a:rPr>
              <a:t>界解决粮食问题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这种胸怀世界</a:t>
            </a:r>
            <a:r>
              <a:rPr dirty="0" sz="1600" spc="55">
                <a:latin typeface="宋体"/>
                <a:cs typeface="宋体"/>
              </a:rPr>
              <a:t>、</a:t>
            </a:r>
            <a:r>
              <a:rPr dirty="0" sz="1600" spc="80">
                <a:latin typeface="宋体"/>
                <a:cs typeface="宋体"/>
              </a:rPr>
              <a:t>胸怀人类的思想正是大师的情怀和</a:t>
            </a:r>
            <a:r>
              <a:rPr dirty="0" sz="1600" spc="-5">
                <a:latin typeface="宋体"/>
                <a:cs typeface="宋体"/>
              </a:rPr>
              <a:t>风 </a:t>
            </a:r>
            <a:r>
              <a:rPr dirty="0" sz="1600" spc="80">
                <a:latin typeface="宋体"/>
                <a:cs typeface="宋体"/>
              </a:rPr>
              <a:t>范，值得世人致敬</a:t>
            </a:r>
            <a:r>
              <a:rPr dirty="0" sz="1600" spc="-5">
                <a:latin typeface="宋体"/>
                <a:cs typeface="宋体"/>
              </a:rPr>
              <a:t>！</a:t>
            </a:r>
            <a:endParaRPr sz="1600">
              <a:latin typeface="宋体"/>
              <a:cs typeface="宋体"/>
            </a:endParaRPr>
          </a:p>
          <a:p>
            <a:pPr indent="537845" marL="12700" marR="9525">
              <a:lnSpc>
                <a:spcPct val="156300"/>
              </a:lnSpc>
            </a:pPr>
            <a:r>
              <a:rPr dirty="0" sz="1600" spc="80">
                <a:latin typeface="宋体"/>
                <a:cs typeface="宋体"/>
              </a:rPr>
              <a:t>正如罗曼·罗兰所说，“世界上只有一种英雄主义，那就是了</a:t>
            </a:r>
            <a:r>
              <a:rPr dirty="0" sz="1600" spc="-5">
                <a:latin typeface="宋体"/>
                <a:cs typeface="宋体"/>
              </a:rPr>
              <a:t>解 </a:t>
            </a:r>
            <a:r>
              <a:rPr dirty="0" sz="1600" spc="80">
                <a:latin typeface="宋体"/>
                <a:cs typeface="宋体"/>
              </a:rPr>
              <a:t>生命而且热爱生命</a:t>
            </a:r>
            <a:r>
              <a:rPr dirty="0" sz="1600" spc="-355">
                <a:latin typeface="宋体"/>
                <a:cs typeface="宋体"/>
              </a:rPr>
              <a:t>”</a:t>
            </a:r>
            <a:r>
              <a:rPr dirty="0" sz="1600" spc="-365">
                <a:latin typeface="宋体"/>
                <a:cs typeface="宋体"/>
              </a:rPr>
              <a:t>。</a:t>
            </a:r>
            <a:r>
              <a:rPr dirty="0" sz="1600" spc="80">
                <a:latin typeface="宋体"/>
                <a:cs typeface="宋体"/>
              </a:rPr>
              <a:t>袁隆平用自己的行动践行着伟大的英雄主义精神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80">
                <a:latin typeface="宋体"/>
                <a:cs typeface="宋体"/>
              </a:rPr>
              <a:t>美国的摩西奶奶认为</a:t>
            </a:r>
            <a:r>
              <a:rPr dirty="0" sz="1600" spc="65">
                <a:latin typeface="宋体"/>
                <a:cs typeface="宋体"/>
              </a:rPr>
              <a:t>“</a:t>
            </a:r>
            <a:r>
              <a:rPr dirty="0" sz="1600" spc="80">
                <a:latin typeface="宋体"/>
                <a:cs typeface="宋体"/>
              </a:rPr>
              <a:t>人生永远没有太晚的开始</a:t>
            </a:r>
            <a:r>
              <a:rPr dirty="0" sz="1600" spc="70">
                <a:latin typeface="宋体"/>
                <a:cs typeface="宋体"/>
              </a:rPr>
              <a:t>”，</a:t>
            </a:r>
            <a:r>
              <a:rPr dirty="0" sz="1600" spc="80">
                <a:latin typeface="宋体"/>
                <a:cs typeface="宋体"/>
              </a:rPr>
              <a:t>热爱生命的她</a:t>
            </a:r>
            <a:r>
              <a:rPr dirty="0" sz="1600" spc="30">
                <a:latin typeface="宋体"/>
                <a:cs typeface="宋体"/>
              </a:rPr>
              <a:t>，70  </a:t>
            </a:r>
            <a:r>
              <a:rPr dirty="0" sz="1600" spc="80">
                <a:latin typeface="宋体"/>
                <a:cs typeface="宋体"/>
              </a:rPr>
              <a:t>岁拿起画笔</a:t>
            </a:r>
            <a:r>
              <a:rPr dirty="0" sz="1600" spc="-5">
                <a:latin typeface="宋体"/>
                <a:cs typeface="宋体"/>
              </a:rPr>
              <a:t>，80</a:t>
            </a:r>
            <a:r>
              <a:rPr dirty="0" sz="1600" spc="-370">
                <a:latin typeface="宋体"/>
                <a:cs typeface="宋体"/>
              </a:rPr>
              <a:t> </a:t>
            </a:r>
            <a:r>
              <a:rPr dirty="0" sz="1600" spc="80">
                <a:latin typeface="宋体"/>
                <a:cs typeface="宋体"/>
              </a:rPr>
              <a:t>岁首次开个人画展</a:t>
            </a:r>
            <a:r>
              <a:rPr dirty="0" sz="1600" spc="-3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她坚持绘画</a:t>
            </a:r>
            <a:r>
              <a:rPr dirty="0" sz="1600" spc="-3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不断创作</a:t>
            </a:r>
            <a:r>
              <a:rPr dirty="0" sz="1600" spc="-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活出了</a:t>
            </a:r>
            <a:r>
              <a:rPr dirty="0" sz="1600" spc="-5">
                <a:latin typeface="宋体"/>
                <a:cs typeface="宋体"/>
              </a:rPr>
              <a:t>勇 </a:t>
            </a:r>
            <a:r>
              <a:rPr dirty="0" sz="1600" spc="80">
                <a:latin typeface="宋体"/>
                <a:cs typeface="宋体"/>
              </a:rPr>
              <a:t>于挑战自我的境界</a:t>
            </a:r>
            <a:r>
              <a:rPr dirty="0" sz="1600" spc="65">
                <a:latin typeface="宋体"/>
                <a:cs typeface="宋体"/>
              </a:rPr>
              <a:t>。</a:t>
            </a:r>
            <a:r>
              <a:rPr dirty="0" sz="1600" spc="80">
                <a:latin typeface="宋体"/>
                <a:cs typeface="宋体"/>
              </a:rPr>
              <a:t>他们的事迹告诉我们</a:t>
            </a:r>
            <a:r>
              <a:rPr dirty="0" sz="1600" spc="55">
                <a:latin typeface="宋体"/>
                <a:cs typeface="宋体"/>
              </a:rPr>
              <a:t>：</a:t>
            </a:r>
            <a:r>
              <a:rPr dirty="0" sz="1600" spc="80">
                <a:latin typeface="宋体"/>
                <a:cs typeface="宋体"/>
              </a:rPr>
              <a:t>对于一个真正有追求的人</a:t>
            </a:r>
            <a:r>
              <a:rPr dirty="0" sz="1600" spc="-5">
                <a:latin typeface="宋体"/>
                <a:cs typeface="宋体"/>
              </a:rPr>
              <a:t>来 </a:t>
            </a:r>
            <a:r>
              <a:rPr dirty="0" sz="1600" spc="80">
                <a:latin typeface="宋体"/>
                <a:cs typeface="宋体"/>
              </a:rPr>
              <a:t>说，生命的每个时期都是年轻的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446405" marL="12700" marR="9525">
              <a:lnSpc>
                <a:spcPct val="156300"/>
              </a:lnSpc>
            </a:pPr>
            <a:r>
              <a:rPr dirty="0" sz="1600" spc="80">
                <a:latin typeface="宋体"/>
                <a:cs typeface="宋体"/>
              </a:rPr>
              <a:t>我们正值青春年华</a:t>
            </a:r>
            <a:r>
              <a:rPr dirty="0" sz="1600" spc="2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面对未来和自我的挑战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只有放飞理想</a:t>
            </a:r>
            <a:r>
              <a:rPr dirty="0" sz="1600" spc="2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 </a:t>
            </a:r>
            <a:r>
              <a:rPr dirty="0" sz="1600" spc="80">
                <a:latin typeface="宋体"/>
                <a:cs typeface="宋体"/>
              </a:rPr>
              <a:t>才能变得色彩斑斓</a:t>
            </a:r>
            <a:r>
              <a:rPr dirty="0" sz="1600" spc="-140">
                <a:latin typeface="宋体"/>
                <a:cs typeface="宋体"/>
              </a:rPr>
              <a:t>！</a:t>
            </a:r>
            <a:r>
              <a:rPr dirty="0" sz="1600" spc="80">
                <a:latin typeface="宋体"/>
                <a:cs typeface="宋体"/>
              </a:rPr>
              <a:t>只有不满足于已有的成绩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拿</a:t>
            </a:r>
            <a:r>
              <a:rPr dirty="0" sz="1600" spc="-140">
                <a:latin typeface="宋体"/>
                <a:cs typeface="宋体"/>
              </a:rPr>
              <a:t>出</a:t>
            </a:r>
            <a:r>
              <a:rPr dirty="0" sz="1600" spc="65">
                <a:latin typeface="宋体"/>
                <a:cs typeface="宋体"/>
              </a:rPr>
              <a:t>“</a:t>
            </a:r>
            <a:r>
              <a:rPr dirty="0" sz="1600" spc="80">
                <a:latin typeface="宋体"/>
                <a:cs typeface="宋体"/>
              </a:rPr>
              <a:t>苟日新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日日新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80">
                <a:latin typeface="宋体"/>
                <a:cs typeface="宋体"/>
              </a:rPr>
              <a:t>又日新”的姿态，我们的每一天才能过得充实而有意义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426720" marL="12700" marR="5080">
              <a:lnSpc>
                <a:spcPct val="156300"/>
              </a:lnSpc>
            </a:pPr>
            <a:r>
              <a:rPr dirty="0" sz="1600" spc="80">
                <a:latin typeface="宋体"/>
                <a:cs typeface="宋体"/>
              </a:rPr>
              <a:t>追梦的路上怎能不跌跌撞撞？唯有一路向前</a:t>
            </a:r>
            <a:r>
              <a:rPr dirty="0" sz="1600" spc="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才能让青春在梦想</a:t>
            </a:r>
            <a:r>
              <a:rPr dirty="0" sz="1600" spc="-5">
                <a:latin typeface="宋体"/>
                <a:cs typeface="宋体"/>
              </a:rPr>
              <a:t>的 </a:t>
            </a:r>
            <a:r>
              <a:rPr dirty="0" sz="1600" spc="80">
                <a:latin typeface="宋体"/>
                <a:cs typeface="宋体"/>
              </a:rPr>
              <a:t>天空下自由翱翔</a:t>
            </a:r>
            <a:r>
              <a:rPr dirty="0" sz="1600" spc="65">
                <a:latin typeface="宋体"/>
                <a:cs typeface="宋体"/>
              </a:rPr>
              <a:t>。</a:t>
            </a:r>
            <a:r>
              <a:rPr dirty="0" sz="1600" spc="80">
                <a:latin typeface="宋体"/>
                <a:cs typeface="宋体"/>
              </a:rPr>
              <a:t>当我们用辛勤的汗水铺成通往理想的大道</a:t>
            </a:r>
            <a:r>
              <a:rPr dirty="0" sz="1600" spc="5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越过泥</a:t>
            </a:r>
            <a:r>
              <a:rPr dirty="0" sz="1600" spc="-5">
                <a:latin typeface="宋体"/>
                <a:cs typeface="宋体"/>
              </a:rPr>
              <a:t>泞 </a:t>
            </a:r>
            <a:r>
              <a:rPr dirty="0" sz="1600" spc="80">
                <a:latin typeface="宋体"/>
                <a:cs typeface="宋体"/>
              </a:rPr>
              <a:t>奋勇向前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高扬青春的旗帜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才能让青春的颜色变得多姿多彩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让青</a:t>
            </a:r>
            <a:r>
              <a:rPr dirty="0" sz="1600" spc="-5">
                <a:latin typeface="宋体"/>
                <a:cs typeface="宋体"/>
              </a:rPr>
              <a:t>春 </a:t>
            </a:r>
            <a:r>
              <a:rPr dirty="0" sz="1600" spc="80">
                <a:latin typeface="宋体"/>
                <a:cs typeface="宋体"/>
              </a:rPr>
              <a:t>的价值在进取中彰显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120">
                <a:latin typeface="宋体"/>
                <a:cs typeface="宋体"/>
              </a:rPr>
              <a:t> </a:t>
            </a:r>
            <a:r>
              <a:rPr dirty="0" sz="1600" spc="80">
                <a:latin typeface="宋体"/>
                <a:cs typeface="宋体"/>
              </a:rPr>
              <a:t>大师终会老去，手握历史接力棒的青年人，</a:t>
            </a:r>
            <a:r>
              <a:rPr dirty="0" sz="1600" spc="-5">
                <a:latin typeface="宋体"/>
                <a:cs typeface="宋体"/>
              </a:rPr>
              <a:t>理 </a:t>
            </a:r>
            <a:r>
              <a:rPr dirty="0" sz="1600" spc="80">
                <a:latin typeface="宋体"/>
                <a:cs typeface="宋体"/>
              </a:rPr>
              <a:t>应责无旁贷地扛起使命</a:t>
            </a:r>
            <a:r>
              <a:rPr dirty="0" sz="1600" spc="-140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不负青春年华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追逐属于自己</a:t>
            </a:r>
            <a:r>
              <a:rPr dirty="0" sz="1600" spc="-140">
                <a:latin typeface="宋体"/>
                <a:cs typeface="宋体"/>
              </a:rPr>
              <a:t>的</a:t>
            </a:r>
            <a:r>
              <a:rPr dirty="0" sz="1600" spc="80">
                <a:latin typeface="宋体"/>
                <a:cs typeface="宋体"/>
              </a:rPr>
              <a:t>“星辰大海</a:t>
            </a:r>
            <a:r>
              <a:rPr dirty="0" sz="1600" spc="-12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80">
                <a:latin typeface="宋体"/>
                <a:cs typeface="宋体"/>
              </a:rPr>
              <a:t>在人生的航程不断劈波斩浪，用奋斗书写辉煌的明天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26</a:t>
            </a:fld>
          </a:p>
        </p:txBody>
      </p:sp>
      <p:sp>
        <p:nvSpPr>
          <p:cNvPr id="1048647" name="object 2"/>
          <p:cNvSpPr txBox="1"/>
          <p:nvPr/>
        </p:nvSpPr>
        <p:spPr>
          <a:xfrm>
            <a:off x="444500" y="631190"/>
            <a:ext cx="6717665" cy="7715251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438784">
              <a:lnSpc>
                <a:spcPct val="100000"/>
              </a:lnSpc>
              <a:spcBef>
                <a:spcPts val="95"/>
              </a:spcBef>
            </a:pPr>
            <a:r>
              <a:rPr dirty="0" sz="1600" spc="80">
                <a:latin typeface="宋体"/>
                <a:cs typeface="宋体"/>
              </a:rPr>
              <a:t>我的发言完毕。谢谢</a:t>
            </a:r>
            <a:r>
              <a:rPr dirty="0" sz="1600" spc="-5">
                <a:latin typeface="宋体"/>
                <a:cs typeface="宋体"/>
              </a:rPr>
              <a:t>！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b="1" dirty="0" sz="1600" spc="80">
                <a:latin typeface="宋体"/>
                <a:cs typeface="宋体"/>
              </a:rPr>
              <a:t>征</a:t>
            </a:r>
            <a:r>
              <a:rPr b="1" dirty="0" sz="1600" spc="70">
                <a:latin typeface="宋体"/>
                <a:cs typeface="宋体"/>
              </a:rPr>
              <a:t>文</a:t>
            </a:r>
            <a:r>
              <a:rPr b="1" dirty="0" sz="1600" spc="80">
                <a:latin typeface="宋体"/>
                <a:cs typeface="宋体"/>
              </a:rPr>
              <a:t>策</a:t>
            </a:r>
            <a:r>
              <a:rPr b="1" dirty="0" sz="1600" spc="-15">
                <a:latin typeface="宋体"/>
                <a:cs typeface="宋体"/>
              </a:rPr>
              <a:t>划</a:t>
            </a:r>
            <a:endParaRPr sz="1600">
              <a:latin typeface="宋体"/>
              <a:cs typeface="宋体"/>
            </a:endParaRPr>
          </a:p>
          <a:p>
            <a:pPr marL="12700" marR="220979">
              <a:lnSpc>
                <a:spcPct val="156200"/>
              </a:lnSpc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主</a:t>
            </a:r>
            <a:r>
              <a:rPr dirty="0" sz="1600" spc="305">
                <a:latin typeface="宋体"/>
                <a:cs typeface="宋体"/>
              </a:rPr>
              <a:t>题</a:t>
            </a:r>
            <a:r>
              <a:rPr dirty="0" sz="1600" spc="295">
                <a:latin typeface="宋体"/>
                <a:cs typeface="宋体"/>
              </a:rPr>
              <a:t>分析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征文</a:t>
            </a:r>
            <a:r>
              <a:rPr dirty="0" sz="1600" spc="305">
                <a:latin typeface="宋体"/>
                <a:cs typeface="宋体"/>
              </a:rPr>
              <a:t>主</a:t>
            </a:r>
            <a:r>
              <a:rPr dirty="0" sz="1600" spc="29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我的</a:t>
            </a:r>
            <a:r>
              <a:rPr dirty="0" sz="1600" spc="305">
                <a:latin typeface="宋体"/>
                <a:cs typeface="宋体"/>
              </a:rPr>
              <a:t>祖</a:t>
            </a:r>
            <a:r>
              <a:rPr dirty="0" sz="1600" spc="295">
                <a:latin typeface="宋体"/>
                <a:cs typeface="宋体"/>
              </a:rPr>
              <a:t>国一</a:t>
            </a:r>
            <a:r>
              <a:rPr dirty="0" sz="1600" spc="305">
                <a:latin typeface="宋体"/>
                <a:cs typeface="宋体"/>
              </a:rPr>
              <a:t>起</a:t>
            </a:r>
            <a:r>
              <a:rPr dirty="0" sz="1600" spc="295">
                <a:latin typeface="宋体"/>
                <a:cs typeface="宋体"/>
              </a:rPr>
              <a:t>出发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属</a:t>
            </a:r>
            <a:r>
              <a:rPr dirty="0" sz="1600" spc="295">
                <a:latin typeface="宋体"/>
                <a:cs typeface="宋体"/>
              </a:rPr>
              <a:t>于二</a:t>
            </a:r>
            <a:r>
              <a:rPr dirty="0" sz="1600" spc="-5">
                <a:latin typeface="宋体"/>
                <a:cs typeface="宋体"/>
              </a:rPr>
              <a:t>元 </a:t>
            </a:r>
            <a:r>
              <a:rPr dirty="0" sz="1600" spc="295">
                <a:latin typeface="宋体"/>
                <a:cs typeface="宋体"/>
              </a:rPr>
              <a:t>关</a:t>
            </a:r>
            <a:r>
              <a:rPr dirty="0" sz="1600" spc="305">
                <a:latin typeface="宋体"/>
                <a:cs typeface="宋体"/>
              </a:rPr>
              <a:t>系</a:t>
            </a:r>
            <a:r>
              <a:rPr dirty="0" sz="1600" spc="295">
                <a:latin typeface="宋体"/>
                <a:cs typeface="宋体"/>
              </a:rPr>
              <a:t>型话</a:t>
            </a:r>
            <a:r>
              <a:rPr dirty="0" sz="1600" spc="30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考</a:t>
            </a:r>
            <a:r>
              <a:rPr dirty="0" sz="1600" spc="305">
                <a:latin typeface="宋体"/>
                <a:cs typeface="宋体"/>
              </a:rPr>
              <a:t>生</a:t>
            </a:r>
            <a:r>
              <a:rPr dirty="0" sz="1600" spc="295">
                <a:latin typeface="宋体"/>
                <a:cs typeface="宋体"/>
              </a:rPr>
              <a:t>在写</a:t>
            </a:r>
            <a:r>
              <a:rPr dirty="0" sz="1600" spc="305">
                <a:latin typeface="宋体"/>
                <a:cs typeface="宋体"/>
              </a:rPr>
              <a:t>作</a:t>
            </a:r>
            <a:r>
              <a:rPr dirty="0" sz="1600" spc="295">
                <a:latin typeface="宋体"/>
                <a:cs typeface="宋体"/>
              </a:rPr>
              <a:t>时应</a:t>
            </a:r>
            <a:r>
              <a:rPr dirty="0" sz="1600" spc="305">
                <a:latin typeface="宋体"/>
                <a:cs typeface="宋体"/>
              </a:rPr>
              <a:t>该</a:t>
            </a:r>
            <a:r>
              <a:rPr dirty="0" sz="1600" spc="295">
                <a:latin typeface="宋体"/>
                <a:cs typeface="宋体"/>
              </a:rPr>
              <a:t>注意</a:t>
            </a:r>
            <a:r>
              <a:rPr dirty="0" sz="1600" spc="305">
                <a:latin typeface="宋体"/>
                <a:cs typeface="宋体"/>
              </a:rPr>
              <a:t>几</a:t>
            </a:r>
            <a:r>
              <a:rPr dirty="0" sz="1600" spc="295">
                <a:latin typeface="宋体"/>
                <a:cs typeface="宋体"/>
              </a:rPr>
              <a:t>个关</a:t>
            </a:r>
            <a:r>
              <a:rPr dirty="0" sz="1600" spc="305">
                <a:latin typeface="宋体"/>
                <a:cs typeface="宋体"/>
              </a:rPr>
              <a:t>键</a:t>
            </a:r>
            <a:r>
              <a:rPr dirty="0" sz="1600" spc="29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81280">
              <a:lnSpc>
                <a:spcPct val="156200"/>
              </a:lnSpc>
              <a:tabLst>
                <a:tab algn="l" pos="2564765"/>
              </a:tabLst>
            </a:pPr>
            <a:r>
              <a:rPr dirty="0" sz="1600" spc="-5">
                <a:latin typeface="宋体"/>
                <a:cs typeface="宋体"/>
              </a:rPr>
              <a:t>①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文</a:t>
            </a:r>
            <a:r>
              <a:rPr dirty="0" sz="1600" spc="305">
                <a:latin typeface="宋体"/>
                <a:cs typeface="宋体"/>
              </a:rPr>
              <a:t>本</a:t>
            </a:r>
            <a:r>
              <a:rPr dirty="0" sz="1600" spc="295">
                <a:latin typeface="宋体"/>
                <a:cs typeface="宋体"/>
              </a:rPr>
              <a:t>中要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。	“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一</a:t>
            </a:r>
            <a:r>
              <a:rPr dirty="0" sz="1600" spc="305">
                <a:latin typeface="宋体"/>
                <a:cs typeface="宋体"/>
              </a:rPr>
              <a:t>旦</a:t>
            </a:r>
            <a:r>
              <a:rPr dirty="0" sz="1600" spc="295">
                <a:latin typeface="宋体"/>
                <a:cs typeface="宋体"/>
              </a:rPr>
              <a:t>缺位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文章</a:t>
            </a:r>
            <a:r>
              <a:rPr dirty="0" sz="1600" spc="305">
                <a:latin typeface="宋体"/>
                <a:cs typeface="宋体"/>
              </a:rPr>
              <a:t>就</a:t>
            </a:r>
            <a:r>
              <a:rPr dirty="0" sz="1600" spc="295">
                <a:latin typeface="宋体"/>
                <a:cs typeface="宋体"/>
              </a:rPr>
              <a:t>会空</a:t>
            </a:r>
            <a:r>
              <a:rPr dirty="0" sz="1600" spc="305">
                <a:latin typeface="宋体"/>
                <a:cs typeface="宋体"/>
              </a:rPr>
              <a:t>话</a:t>
            </a:r>
            <a:r>
              <a:rPr dirty="0" sz="1600" spc="295">
                <a:latin typeface="宋体"/>
                <a:cs typeface="宋体"/>
              </a:rPr>
              <a:t>连篇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295">
                <a:latin typeface="宋体"/>
                <a:cs typeface="宋体"/>
              </a:rPr>
              <a:t>变</a:t>
            </a:r>
            <a:r>
              <a:rPr dirty="0" sz="1600" spc="305">
                <a:latin typeface="宋体"/>
                <a:cs typeface="宋体"/>
              </a:rPr>
              <a:t>成</a:t>
            </a:r>
            <a:r>
              <a:rPr dirty="0" sz="1600" spc="295">
                <a:latin typeface="宋体"/>
                <a:cs typeface="宋体"/>
              </a:rPr>
              <a:t>政治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述题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49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变成</a:t>
            </a:r>
            <a:r>
              <a:rPr dirty="0" sz="1600" spc="305">
                <a:latin typeface="宋体"/>
                <a:cs typeface="宋体"/>
              </a:rPr>
              <a:t>零</a:t>
            </a:r>
            <a:r>
              <a:rPr dirty="0" sz="1600" spc="295">
                <a:latin typeface="宋体"/>
                <a:cs typeface="宋体"/>
              </a:rPr>
              <a:t>生命</a:t>
            </a:r>
            <a:r>
              <a:rPr dirty="0" sz="1600" spc="305">
                <a:latin typeface="宋体"/>
                <a:cs typeface="宋体"/>
              </a:rPr>
              <a:t>力</a:t>
            </a:r>
            <a:r>
              <a:rPr dirty="0" sz="1600" spc="295">
                <a:latin typeface="宋体"/>
                <a:cs typeface="宋体"/>
              </a:rPr>
              <a:t>的作</a:t>
            </a:r>
            <a:r>
              <a:rPr dirty="0" sz="1600" spc="30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②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文</a:t>
            </a:r>
            <a:r>
              <a:rPr dirty="0" sz="1600" spc="305">
                <a:latin typeface="宋体"/>
                <a:cs typeface="宋体"/>
              </a:rPr>
              <a:t>中</a:t>
            </a:r>
            <a:r>
              <a:rPr dirty="0" sz="1600" spc="295">
                <a:latin typeface="宋体"/>
                <a:cs typeface="宋体"/>
              </a:rPr>
              <a:t>要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在</a:t>
            </a:r>
            <a:r>
              <a:rPr dirty="0" sz="1600" spc="295">
                <a:latin typeface="宋体"/>
                <a:cs typeface="宋体"/>
              </a:rPr>
              <a:t>这里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305">
                <a:latin typeface="宋体"/>
                <a:cs typeface="宋体"/>
              </a:rPr>
              <a:t>成</a:t>
            </a:r>
            <a:r>
              <a:rPr dirty="0" sz="1600" spc="295">
                <a:latin typeface="宋体"/>
                <a:cs typeface="宋体"/>
              </a:rPr>
              <a:t>了与</a:t>
            </a:r>
            <a:r>
              <a:rPr dirty="0" sz="1600" spc="305">
                <a:latin typeface="宋体"/>
                <a:cs typeface="宋体"/>
              </a:rPr>
              <a:t>青</a:t>
            </a:r>
            <a:r>
              <a:rPr dirty="0" sz="1600" spc="295">
                <a:latin typeface="宋体"/>
                <a:cs typeface="宋体"/>
              </a:rPr>
              <a:t>年学</a:t>
            </a:r>
            <a:r>
              <a:rPr dirty="0" sz="1600" spc="305">
                <a:latin typeface="宋体"/>
                <a:cs typeface="宋体"/>
              </a:rPr>
              <a:t>生</a:t>
            </a:r>
            <a:r>
              <a:rPr dirty="0" sz="1600" spc="29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起 </a:t>
            </a:r>
            <a:r>
              <a:rPr dirty="0" sz="1600" spc="295">
                <a:latin typeface="宋体"/>
                <a:cs typeface="宋体"/>
              </a:rPr>
              <a:t>奔</a:t>
            </a:r>
            <a:r>
              <a:rPr dirty="0" sz="1600" spc="305">
                <a:latin typeface="宋体"/>
                <a:cs typeface="宋体"/>
              </a:rPr>
              <a:t>跑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一</a:t>
            </a:r>
            <a:r>
              <a:rPr dirty="0" sz="1600" spc="305">
                <a:latin typeface="宋体"/>
                <a:cs typeface="宋体"/>
              </a:rPr>
              <a:t>起</a:t>
            </a:r>
            <a:r>
              <a:rPr dirty="0" sz="1600" spc="295">
                <a:latin typeface="宋体"/>
                <a:cs typeface="宋体"/>
              </a:rPr>
              <a:t>追梦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一起</a:t>
            </a:r>
            <a:r>
              <a:rPr dirty="0" sz="1600" spc="305">
                <a:latin typeface="宋体"/>
                <a:cs typeface="宋体"/>
              </a:rPr>
              <a:t>奋</a:t>
            </a:r>
            <a:r>
              <a:rPr dirty="0" sz="1600" spc="295">
                <a:latin typeface="宋体"/>
                <a:cs typeface="宋体"/>
              </a:rPr>
              <a:t>斗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一</a:t>
            </a:r>
            <a:r>
              <a:rPr dirty="0" sz="1600" spc="295">
                <a:latin typeface="宋体"/>
                <a:cs typeface="宋体"/>
              </a:rPr>
              <a:t>起圆</a:t>
            </a:r>
            <a:r>
              <a:rPr dirty="0" sz="1600" spc="305">
                <a:latin typeface="宋体"/>
                <a:cs typeface="宋体"/>
              </a:rPr>
              <a:t>梦</a:t>
            </a:r>
            <a:r>
              <a:rPr dirty="0" sz="1600" spc="295">
                <a:latin typeface="宋体"/>
                <a:cs typeface="宋体"/>
              </a:rPr>
              <a:t>的可</a:t>
            </a:r>
            <a:r>
              <a:rPr dirty="0" sz="1600" spc="305">
                <a:latin typeface="宋体"/>
                <a:cs typeface="宋体"/>
              </a:rPr>
              <a:t>亲</a:t>
            </a:r>
            <a:r>
              <a:rPr dirty="0" sz="1600" spc="295">
                <a:latin typeface="宋体"/>
                <a:cs typeface="宋体"/>
              </a:rPr>
              <a:t>可敬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对象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青 </a:t>
            </a:r>
            <a:r>
              <a:rPr dirty="0" sz="1600" spc="295">
                <a:latin typeface="宋体"/>
                <a:cs typeface="宋体"/>
              </a:rPr>
              <a:t>年</a:t>
            </a:r>
            <a:r>
              <a:rPr dirty="0" sz="1600" spc="305">
                <a:latin typeface="宋体"/>
                <a:cs typeface="宋体"/>
              </a:rPr>
              <a:t>与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关系</a:t>
            </a:r>
            <a:r>
              <a:rPr dirty="0" sz="1600" spc="305">
                <a:latin typeface="宋体"/>
                <a:cs typeface="宋体"/>
              </a:rPr>
              <a:t>可</a:t>
            </a:r>
            <a:r>
              <a:rPr dirty="0" sz="1600" spc="295">
                <a:latin typeface="宋体"/>
                <a:cs typeface="宋体"/>
              </a:rPr>
              <a:t>以是</a:t>
            </a:r>
            <a:r>
              <a:rPr dirty="0" sz="1600" spc="305">
                <a:latin typeface="宋体"/>
                <a:cs typeface="宋体"/>
              </a:rPr>
              <a:t>亲</a:t>
            </a:r>
            <a:r>
              <a:rPr dirty="0" sz="1600" spc="295">
                <a:latin typeface="宋体"/>
                <a:cs typeface="宋体"/>
              </a:rPr>
              <a:t>子</a:t>
            </a:r>
            <a:r>
              <a:rPr dirty="0" sz="1600" spc="200">
                <a:latin typeface="宋体"/>
                <a:cs typeface="宋体"/>
              </a:rPr>
              <a:t>、</a:t>
            </a:r>
            <a:r>
              <a:rPr dirty="0" sz="1600" spc="295">
                <a:latin typeface="宋体"/>
                <a:cs typeface="宋体"/>
              </a:rPr>
              <a:t>朋</a:t>
            </a:r>
            <a:r>
              <a:rPr dirty="0" sz="1600" spc="305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67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或</a:t>
            </a:r>
            <a:r>
              <a:rPr dirty="0" sz="1600" spc="305">
                <a:latin typeface="宋体"/>
                <a:cs typeface="宋体"/>
              </a:rPr>
              <a:t>者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305">
                <a:latin typeface="宋体"/>
                <a:cs typeface="宋体"/>
              </a:rPr>
              <a:t>是</a:t>
            </a:r>
            <a:r>
              <a:rPr dirty="0" sz="1600" spc="295">
                <a:latin typeface="宋体"/>
                <a:cs typeface="宋体"/>
              </a:rPr>
              <a:t>青年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引领者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295">
                <a:latin typeface="宋体"/>
                <a:cs typeface="宋体"/>
              </a:rPr>
              <a:t>青</a:t>
            </a:r>
            <a:r>
              <a:rPr dirty="0" sz="1600" spc="305">
                <a:latin typeface="宋体"/>
                <a:cs typeface="宋体"/>
              </a:rPr>
              <a:t>年</a:t>
            </a:r>
            <a:r>
              <a:rPr dirty="0" sz="1600" spc="295">
                <a:latin typeface="宋体"/>
                <a:cs typeface="宋体"/>
              </a:rPr>
              <a:t>是祖</a:t>
            </a:r>
            <a:r>
              <a:rPr dirty="0" sz="1600" spc="305">
                <a:latin typeface="宋体"/>
                <a:cs typeface="宋体"/>
              </a:rPr>
              <a:t>国</a:t>
            </a:r>
            <a:r>
              <a:rPr dirty="0" sz="1600" spc="295">
                <a:latin typeface="宋体"/>
                <a:cs typeface="宋体"/>
              </a:rPr>
              <a:t>的生</a:t>
            </a:r>
            <a:r>
              <a:rPr dirty="0" sz="1600" spc="305">
                <a:latin typeface="宋体"/>
                <a:cs typeface="宋体"/>
              </a:rPr>
              <a:t>力</a:t>
            </a:r>
            <a:r>
              <a:rPr dirty="0" sz="1600" spc="295">
                <a:latin typeface="宋体"/>
                <a:cs typeface="宋体"/>
              </a:rPr>
              <a:t>军</a:t>
            </a:r>
            <a:r>
              <a:rPr dirty="0" sz="1600" spc="-5">
                <a:latin typeface="宋体"/>
                <a:cs typeface="宋体"/>
              </a:rPr>
              <a:t>…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…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③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除</a:t>
            </a:r>
            <a:r>
              <a:rPr dirty="0" sz="1600" spc="280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70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之外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还</a:t>
            </a:r>
            <a:r>
              <a:rPr dirty="0" sz="1600" spc="305">
                <a:latin typeface="宋体"/>
                <a:cs typeface="宋体"/>
              </a:rPr>
              <a:t>要</a:t>
            </a:r>
            <a:r>
              <a:rPr dirty="0" sz="1600" spc="295">
                <a:latin typeface="宋体"/>
                <a:cs typeface="宋体"/>
              </a:rPr>
              <a:t>关</a:t>
            </a:r>
            <a:r>
              <a:rPr dirty="0" sz="1600" spc="270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一</a:t>
            </a:r>
            <a:r>
              <a:rPr dirty="0" sz="1600" spc="30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这</a:t>
            </a:r>
            <a:r>
              <a:rPr dirty="0" sz="1600" spc="305">
                <a:latin typeface="宋体"/>
                <a:cs typeface="宋体"/>
              </a:rPr>
              <a:t>个</a:t>
            </a:r>
            <a:r>
              <a:rPr dirty="0" sz="1600" spc="29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295">
                <a:latin typeface="宋体"/>
                <a:cs typeface="宋体"/>
              </a:rPr>
              <a:t>青</a:t>
            </a:r>
            <a:r>
              <a:rPr dirty="0" sz="1600" spc="305">
                <a:latin typeface="宋体"/>
                <a:cs typeface="宋体"/>
              </a:rPr>
              <a:t>年</a:t>
            </a:r>
            <a:r>
              <a:rPr dirty="0" sz="1600" spc="295">
                <a:latin typeface="宋体"/>
                <a:cs typeface="宋体"/>
              </a:rPr>
              <a:t>人要</a:t>
            </a:r>
            <a:r>
              <a:rPr dirty="0" sz="1600" spc="305">
                <a:latin typeface="宋体"/>
                <a:cs typeface="宋体"/>
              </a:rPr>
              <a:t>实</a:t>
            </a:r>
            <a:r>
              <a:rPr dirty="0" sz="1600" spc="295">
                <a:latin typeface="宋体"/>
                <a:cs typeface="宋体"/>
              </a:rPr>
              <a:t>现的</a:t>
            </a:r>
            <a:r>
              <a:rPr dirty="0" sz="1600" spc="305">
                <a:latin typeface="宋体"/>
                <a:cs typeface="宋体"/>
              </a:rPr>
              <a:t>人</a:t>
            </a:r>
            <a:r>
              <a:rPr dirty="0" sz="1600" spc="295">
                <a:latin typeface="宋体"/>
                <a:cs typeface="宋体"/>
              </a:rPr>
              <a:t>生价</a:t>
            </a:r>
            <a:r>
              <a:rPr dirty="0" sz="1600" spc="305">
                <a:latin typeface="宋体"/>
                <a:cs typeface="宋体"/>
              </a:rPr>
              <a:t>值</a:t>
            </a:r>
            <a:r>
              <a:rPr dirty="0" sz="1600" spc="295">
                <a:latin typeface="宋体"/>
                <a:cs typeface="宋体"/>
              </a:rPr>
              <a:t>应该</a:t>
            </a:r>
            <a:r>
              <a:rPr dirty="0" sz="1600" spc="305">
                <a:latin typeface="宋体"/>
                <a:cs typeface="宋体"/>
              </a:rPr>
              <a:t>是</a:t>
            </a:r>
            <a:r>
              <a:rPr dirty="0" sz="1600" spc="295">
                <a:latin typeface="宋体"/>
                <a:cs typeface="宋体"/>
              </a:rPr>
              <a:t>与祖</a:t>
            </a:r>
            <a:r>
              <a:rPr dirty="0" sz="1600" spc="305">
                <a:latin typeface="宋体"/>
                <a:cs typeface="宋体"/>
              </a:rPr>
              <a:t>国</a:t>
            </a:r>
            <a:r>
              <a:rPr dirty="0" sz="1600" spc="295">
                <a:latin typeface="宋体"/>
                <a:cs typeface="宋体"/>
              </a:rPr>
              <a:t>要实</a:t>
            </a:r>
            <a:r>
              <a:rPr dirty="0" sz="1600" spc="305">
                <a:latin typeface="宋体"/>
                <a:cs typeface="宋体"/>
              </a:rPr>
              <a:t>现</a:t>
            </a:r>
            <a:r>
              <a:rPr dirty="0" sz="1600" spc="295">
                <a:latin typeface="宋体"/>
                <a:cs typeface="宋体"/>
              </a:rPr>
              <a:t>的梦</a:t>
            </a:r>
            <a:r>
              <a:rPr dirty="0" sz="1600" spc="305">
                <a:latin typeface="宋体"/>
                <a:cs typeface="宋体"/>
              </a:rPr>
              <a:t>想</a:t>
            </a:r>
            <a:r>
              <a:rPr dirty="0" sz="1600" spc="295">
                <a:latin typeface="宋体"/>
                <a:cs typeface="宋体"/>
              </a:rPr>
              <a:t>紧密</a:t>
            </a:r>
            <a:r>
              <a:rPr dirty="0" sz="1600" spc="-5">
                <a:latin typeface="宋体"/>
                <a:cs typeface="宋体"/>
              </a:rPr>
              <a:t>相</a:t>
            </a:r>
            <a:endParaRPr sz="1600">
              <a:latin typeface="宋体"/>
              <a:cs typeface="宋体"/>
            </a:endParaRPr>
          </a:p>
          <a:p>
            <a:pPr marL="12700" marR="219710">
              <a:lnSpc>
                <a:spcPct val="156300"/>
              </a:lnSpc>
            </a:pPr>
            <a:r>
              <a:rPr dirty="0" sz="1600" spc="295">
                <a:latin typeface="宋体"/>
                <a:cs typeface="宋体"/>
              </a:rPr>
              <a:t>连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学生</a:t>
            </a:r>
            <a:r>
              <a:rPr dirty="0" sz="1600" spc="305">
                <a:latin typeface="宋体"/>
                <a:cs typeface="宋体"/>
              </a:rPr>
              <a:t>在</a:t>
            </a:r>
            <a:r>
              <a:rPr dirty="0" sz="1600" spc="295">
                <a:latin typeface="宋体"/>
                <a:cs typeface="宋体"/>
              </a:rPr>
              <a:t>这里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该有</a:t>
            </a:r>
            <a:r>
              <a:rPr dirty="0" sz="1600" spc="305">
                <a:latin typeface="宋体"/>
                <a:cs typeface="宋体"/>
              </a:rPr>
              <a:t>很</a:t>
            </a:r>
            <a:r>
              <a:rPr dirty="0" sz="1600" spc="295">
                <a:latin typeface="宋体"/>
                <a:cs typeface="宋体"/>
              </a:rPr>
              <a:t>多话</a:t>
            </a:r>
            <a:r>
              <a:rPr dirty="0" sz="1600" spc="305">
                <a:latin typeface="宋体"/>
                <a:cs typeface="宋体"/>
              </a:rPr>
              <a:t>可</a:t>
            </a:r>
            <a:r>
              <a:rPr dirty="0" sz="1600" spc="295">
                <a:latin typeface="宋体"/>
                <a:cs typeface="宋体"/>
              </a:rPr>
              <a:t>说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4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例</a:t>
            </a:r>
            <a:r>
              <a:rPr dirty="0" sz="1600" spc="295">
                <a:latin typeface="宋体"/>
                <a:cs typeface="宋体"/>
              </a:rPr>
              <a:t>如努</a:t>
            </a:r>
            <a:r>
              <a:rPr dirty="0" sz="1600" spc="305">
                <a:latin typeface="宋体"/>
                <a:cs typeface="宋体"/>
              </a:rPr>
              <a:t>力</a:t>
            </a:r>
            <a:r>
              <a:rPr dirty="0" sz="1600" spc="295">
                <a:latin typeface="宋体"/>
                <a:cs typeface="宋体"/>
              </a:rPr>
              <a:t>学习</a:t>
            </a:r>
            <a:r>
              <a:rPr dirty="0" sz="1600" spc="305">
                <a:latin typeface="宋体"/>
                <a:cs typeface="宋体"/>
              </a:rPr>
              <a:t>是</a:t>
            </a:r>
            <a:r>
              <a:rPr dirty="0" sz="1600" spc="295">
                <a:latin typeface="宋体"/>
                <a:cs typeface="宋体"/>
              </a:rPr>
              <a:t>为了</a:t>
            </a:r>
            <a:r>
              <a:rPr dirty="0" sz="1600" spc="305">
                <a:latin typeface="宋体"/>
                <a:cs typeface="宋体"/>
              </a:rPr>
              <a:t>将</a:t>
            </a:r>
            <a:r>
              <a:rPr dirty="0" sz="1600" spc="-5">
                <a:latin typeface="宋体"/>
                <a:cs typeface="宋体"/>
              </a:rPr>
              <a:t>来 </a:t>
            </a:r>
            <a:r>
              <a:rPr dirty="0" sz="1600" spc="295">
                <a:latin typeface="宋体"/>
                <a:cs typeface="宋体"/>
              </a:rPr>
              <a:t>成</a:t>
            </a:r>
            <a:r>
              <a:rPr dirty="0" sz="1600" spc="305">
                <a:latin typeface="宋体"/>
                <a:cs typeface="宋体"/>
              </a:rPr>
              <a:t>为</a:t>
            </a:r>
            <a:r>
              <a:rPr dirty="0" sz="1600" spc="295">
                <a:latin typeface="宋体"/>
                <a:cs typeface="宋体"/>
              </a:rPr>
              <a:t>怎样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；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与</a:t>
            </a:r>
            <a:r>
              <a:rPr dirty="0" sz="1600" spc="295">
                <a:latin typeface="宋体"/>
                <a:cs typeface="宋体"/>
              </a:rPr>
              <a:t>人为</a:t>
            </a:r>
            <a:r>
              <a:rPr dirty="0" sz="1600" spc="305">
                <a:latin typeface="宋体"/>
                <a:cs typeface="宋体"/>
              </a:rPr>
              <a:t>善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助</a:t>
            </a:r>
            <a:r>
              <a:rPr dirty="0" sz="1600" spc="305">
                <a:latin typeface="宋体"/>
                <a:cs typeface="宋体"/>
              </a:rPr>
              <a:t>人</a:t>
            </a:r>
            <a:r>
              <a:rPr dirty="0" sz="1600" spc="295">
                <a:latin typeface="宋体"/>
                <a:cs typeface="宋体"/>
              </a:rPr>
              <a:t>为乐</a:t>
            </a:r>
            <a:r>
              <a:rPr dirty="0" sz="1600" spc="305">
                <a:latin typeface="宋体"/>
                <a:cs typeface="宋体"/>
              </a:rPr>
              <a:t>让</a:t>
            </a:r>
            <a:r>
              <a:rPr dirty="0" sz="1600" spc="295">
                <a:latin typeface="宋体"/>
                <a:cs typeface="宋体"/>
              </a:rPr>
              <a:t>祖国</a:t>
            </a:r>
            <a:r>
              <a:rPr dirty="0" sz="1600" spc="305">
                <a:latin typeface="宋体"/>
                <a:cs typeface="宋体"/>
              </a:rPr>
              <a:t>更</a:t>
            </a:r>
            <a:r>
              <a:rPr dirty="0" sz="1600" spc="295">
                <a:latin typeface="宋体"/>
                <a:cs typeface="宋体"/>
              </a:rPr>
              <a:t>美好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④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还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该关</a:t>
            </a:r>
            <a:r>
              <a:rPr dirty="0" sz="1600" spc="30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出</a:t>
            </a:r>
            <a:r>
              <a:rPr dirty="0" sz="1600" spc="30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这</a:t>
            </a:r>
            <a:r>
              <a:rPr dirty="0" sz="1600" spc="305">
                <a:latin typeface="宋体"/>
                <a:cs typeface="宋体"/>
              </a:rPr>
              <a:t>个</a:t>
            </a:r>
            <a:r>
              <a:rPr dirty="0" sz="1600" spc="29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出</a:t>
            </a:r>
            <a:r>
              <a:rPr dirty="0" sz="1600" spc="30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即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起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我 </a:t>
            </a:r>
            <a:r>
              <a:rPr dirty="0" sz="1600" spc="295">
                <a:latin typeface="宋体"/>
                <a:cs typeface="宋体"/>
              </a:rPr>
              <a:t>的</a:t>
            </a:r>
            <a:r>
              <a:rPr dirty="0" sz="1600" spc="305">
                <a:latin typeface="宋体"/>
                <a:cs typeface="宋体"/>
              </a:rPr>
              <a:t>起</a:t>
            </a:r>
            <a:r>
              <a:rPr dirty="0" sz="1600" spc="295">
                <a:latin typeface="宋体"/>
                <a:cs typeface="宋体"/>
              </a:rPr>
              <a:t>点是</a:t>
            </a:r>
            <a:r>
              <a:rPr dirty="0" sz="1600" spc="305">
                <a:latin typeface="宋体"/>
                <a:cs typeface="宋体"/>
              </a:rPr>
              <a:t>即</a:t>
            </a:r>
            <a:r>
              <a:rPr dirty="0" sz="1600" spc="295">
                <a:latin typeface="宋体"/>
                <a:cs typeface="宋体"/>
              </a:rPr>
              <a:t>将步</a:t>
            </a:r>
            <a:r>
              <a:rPr dirty="0" sz="1600" spc="305">
                <a:latin typeface="宋体"/>
                <a:cs typeface="宋体"/>
              </a:rPr>
              <a:t>入</a:t>
            </a:r>
            <a:r>
              <a:rPr dirty="0" sz="1600" spc="295">
                <a:latin typeface="宋体"/>
                <a:cs typeface="宋体"/>
              </a:rPr>
              <a:t>大学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高三</a:t>
            </a:r>
            <a:r>
              <a:rPr dirty="0" sz="1600" spc="30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祖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国</a:t>
            </a:r>
            <a:r>
              <a:rPr dirty="0" sz="1600" spc="295">
                <a:latin typeface="宋体"/>
                <a:cs typeface="宋体"/>
              </a:rPr>
              <a:t>的起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295">
                <a:latin typeface="宋体"/>
                <a:cs typeface="宋体"/>
              </a:rPr>
              <a:t>是五</a:t>
            </a:r>
            <a:r>
              <a:rPr dirty="0" sz="1600" spc="305">
                <a:latin typeface="宋体"/>
                <a:cs typeface="宋体"/>
              </a:rPr>
              <a:t>四</a:t>
            </a:r>
            <a:r>
              <a:rPr dirty="0" sz="1600" spc="295">
                <a:latin typeface="宋体"/>
                <a:cs typeface="宋体"/>
              </a:rPr>
              <a:t>运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50">
                <a:latin typeface="宋体"/>
                <a:cs typeface="宋体"/>
              </a:rPr>
              <a:t> </a:t>
            </a:r>
            <a:r>
              <a:rPr dirty="0" sz="1600" spc="95">
                <a:latin typeface="宋体"/>
                <a:cs typeface="宋体"/>
              </a:rPr>
              <a:t>100  </a:t>
            </a:r>
            <a:r>
              <a:rPr dirty="0" sz="1600" spc="295">
                <a:latin typeface="宋体"/>
                <a:cs typeface="宋体"/>
              </a:rPr>
              <a:t>周</a:t>
            </a:r>
            <a:r>
              <a:rPr dirty="0" sz="1600" spc="305">
                <a:latin typeface="宋体"/>
                <a:cs typeface="宋体"/>
              </a:rPr>
              <a:t>年</a:t>
            </a:r>
            <a:r>
              <a:rPr dirty="0" sz="1600" spc="295">
                <a:latin typeface="宋体"/>
                <a:cs typeface="宋体"/>
              </a:rPr>
              <a:t>纪念</a:t>
            </a:r>
            <a:r>
              <a:rPr dirty="0" sz="1600" spc="-5">
                <a:latin typeface="宋体"/>
                <a:cs typeface="宋体"/>
              </a:rPr>
              <a:t>日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-2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华</a:t>
            </a:r>
            <a:r>
              <a:rPr dirty="0" sz="1600" spc="295">
                <a:latin typeface="宋体"/>
                <a:cs typeface="宋体"/>
              </a:rPr>
              <a:t>人民</a:t>
            </a:r>
            <a:r>
              <a:rPr dirty="0" sz="1600" spc="305">
                <a:latin typeface="宋体"/>
                <a:cs typeface="宋体"/>
              </a:rPr>
              <a:t>共</a:t>
            </a:r>
            <a:r>
              <a:rPr dirty="0" sz="1600" spc="295">
                <a:latin typeface="宋体"/>
                <a:cs typeface="宋体"/>
              </a:rPr>
              <a:t>和国</a:t>
            </a:r>
            <a:r>
              <a:rPr dirty="0" sz="1600" spc="30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立</a:t>
            </a:r>
            <a:r>
              <a:rPr dirty="0" sz="1600" spc="-50">
                <a:latin typeface="宋体"/>
                <a:cs typeface="宋体"/>
              </a:rPr>
              <a:t> </a:t>
            </a:r>
            <a:r>
              <a:rPr dirty="0" sz="1600" spc="60">
                <a:latin typeface="宋体"/>
                <a:cs typeface="宋体"/>
              </a:rPr>
              <a:t>70</a:t>
            </a:r>
            <a:r>
              <a:rPr dirty="0" sz="1600" spc="-17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周</a:t>
            </a:r>
            <a:r>
              <a:rPr dirty="0" sz="1600" spc="305">
                <a:latin typeface="宋体"/>
                <a:cs typeface="宋体"/>
              </a:rPr>
              <a:t>年</a:t>
            </a:r>
            <a:r>
              <a:rPr dirty="0" sz="1600" spc="29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际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-2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民</a:t>
            </a:r>
            <a:r>
              <a:rPr dirty="0" sz="1600" spc="295">
                <a:latin typeface="宋体"/>
                <a:cs typeface="宋体"/>
              </a:rPr>
              <a:t>生活</a:t>
            </a:r>
            <a:r>
              <a:rPr dirty="0" sz="1600" spc="305">
                <a:latin typeface="宋体"/>
                <a:cs typeface="宋体"/>
              </a:rPr>
              <a:t>安</a:t>
            </a:r>
            <a:r>
              <a:rPr dirty="0" sz="1600" spc="29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295">
                <a:latin typeface="宋体"/>
                <a:cs typeface="宋体"/>
              </a:rPr>
              <a:t>社</a:t>
            </a:r>
            <a:r>
              <a:rPr dirty="0" sz="1600" spc="305">
                <a:latin typeface="宋体"/>
                <a:cs typeface="宋体"/>
              </a:rPr>
              <a:t>会</a:t>
            </a:r>
            <a:r>
              <a:rPr dirty="0" sz="1600" spc="295">
                <a:latin typeface="宋体"/>
                <a:cs typeface="宋体"/>
              </a:rPr>
              <a:t>和谐</a:t>
            </a:r>
            <a:r>
              <a:rPr dirty="0" sz="1600" spc="305">
                <a:latin typeface="宋体"/>
                <a:cs typeface="宋体"/>
              </a:rPr>
              <a:t>发</a:t>
            </a:r>
            <a:r>
              <a:rPr dirty="0" sz="1600" spc="295">
                <a:latin typeface="宋体"/>
                <a:cs typeface="宋体"/>
              </a:rPr>
              <a:t>展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出</a:t>
            </a:r>
            <a:r>
              <a:rPr dirty="0" sz="1600" spc="30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即</a:t>
            </a:r>
            <a:r>
              <a:rPr dirty="0" sz="1600" spc="30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到</a:t>
            </a:r>
            <a:r>
              <a:rPr dirty="0" sz="1600" spc="30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要</a:t>
            </a:r>
            <a:r>
              <a:rPr dirty="0" sz="1600" spc="305">
                <a:latin typeface="宋体"/>
                <a:cs typeface="宋体"/>
              </a:rPr>
              <a:t>成</a:t>
            </a:r>
            <a:r>
              <a:rPr dirty="0" sz="1600" spc="295">
                <a:latin typeface="宋体"/>
                <a:cs typeface="宋体"/>
              </a:rPr>
              <a:t>为怎</a:t>
            </a:r>
            <a:r>
              <a:rPr dirty="0" sz="1600" spc="-5">
                <a:latin typeface="宋体"/>
                <a:cs typeface="宋体"/>
              </a:rPr>
              <a:t>样 </a:t>
            </a:r>
            <a:r>
              <a:rPr dirty="0" sz="1600" spc="295">
                <a:latin typeface="宋体"/>
                <a:cs typeface="宋体"/>
              </a:rPr>
              <a:t>的</a:t>
            </a:r>
            <a:r>
              <a:rPr dirty="0" sz="1600" spc="30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的</a:t>
            </a:r>
            <a:r>
              <a:rPr dirty="0" sz="1600" spc="305">
                <a:latin typeface="宋体"/>
                <a:cs typeface="宋体"/>
              </a:rPr>
              <a:t>祖</a:t>
            </a:r>
            <a:r>
              <a:rPr dirty="0" sz="1600" spc="295">
                <a:latin typeface="宋体"/>
                <a:cs typeface="宋体"/>
              </a:rPr>
              <a:t>国就</a:t>
            </a:r>
            <a:r>
              <a:rPr dirty="0" sz="1600" spc="305">
                <a:latin typeface="宋体"/>
                <a:cs typeface="宋体"/>
              </a:rPr>
              <a:t>会</a:t>
            </a:r>
            <a:r>
              <a:rPr dirty="0" sz="1600" spc="295">
                <a:latin typeface="宋体"/>
                <a:cs typeface="宋体"/>
              </a:rPr>
              <a:t>成为</a:t>
            </a:r>
            <a:r>
              <a:rPr dirty="0" sz="1600" spc="305">
                <a:latin typeface="宋体"/>
                <a:cs typeface="宋体"/>
              </a:rPr>
              <a:t>怎</a:t>
            </a:r>
            <a:r>
              <a:rPr dirty="0" sz="1600" spc="295">
                <a:latin typeface="宋体"/>
                <a:cs typeface="宋体"/>
              </a:rPr>
              <a:t>样的</a:t>
            </a:r>
            <a:r>
              <a:rPr dirty="0" sz="1600" spc="305">
                <a:latin typeface="宋体"/>
                <a:cs typeface="宋体"/>
              </a:rPr>
              <a:t>国</a:t>
            </a:r>
            <a:r>
              <a:rPr dirty="0" sz="1600" spc="29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无</a:t>
            </a:r>
            <a:r>
              <a:rPr dirty="0" sz="1600" spc="295">
                <a:latin typeface="宋体"/>
                <a:cs typeface="宋体"/>
              </a:rPr>
              <a:t>尽的</a:t>
            </a:r>
            <a:r>
              <a:rPr dirty="0" sz="1600" spc="305">
                <a:latin typeface="宋体"/>
                <a:cs typeface="宋体"/>
              </a:rPr>
              <a:t>远</a:t>
            </a:r>
            <a:r>
              <a:rPr dirty="0" sz="1600" spc="295">
                <a:latin typeface="宋体"/>
                <a:cs typeface="宋体"/>
              </a:rPr>
              <a:t>方无</a:t>
            </a:r>
            <a:r>
              <a:rPr dirty="0" sz="1600" spc="305">
                <a:latin typeface="宋体"/>
                <a:cs typeface="宋体"/>
              </a:rPr>
              <a:t>数</a:t>
            </a:r>
            <a:r>
              <a:rPr dirty="0" sz="1600" spc="-5">
                <a:latin typeface="宋体"/>
                <a:cs typeface="宋体"/>
              </a:rPr>
              <a:t>的 </a:t>
            </a:r>
            <a:r>
              <a:rPr dirty="0" sz="1600" spc="295">
                <a:latin typeface="宋体"/>
                <a:cs typeface="宋体"/>
              </a:rPr>
              <a:t>人</a:t>
            </a:r>
            <a:r>
              <a:rPr dirty="0" sz="1600" spc="305">
                <a:latin typeface="宋体"/>
                <a:cs typeface="宋体"/>
              </a:rPr>
              <a:t>们</a:t>
            </a:r>
            <a:r>
              <a:rPr dirty="0" sz="1600" spc="295">
                <a:latin typeface="宋体"/>
                <a:cs typeface="宋体"/>
              </a:rPr>
              <a:t>都与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49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有</a:t>
            </a:r>
            <a:r>
              <a:rPr dirty="0" sz="1600" spc="305">
                <a:latin typeface="宋体"/>
                <a:cs typeface="宋体"/>
              </a:rPr>
              <a:t>关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marL="12700" marR="219710">
              <a:lnSpc>
                <a:spcPct val="156300"/>
              </a:lnSpc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情</a:t>
            </a:r>
            <a:r>
              <a:rPr dirty="0" sz="1600" spc="305">
                <a:latin typeface="宋体"/>
                <a:cs typeface="宋体"/>
              </a:rPr>
              <a:t>境</a:t>
            </a:r>
            <a:r>
              <a:rPr dirty="0" sz="1600" spc="295">
                <a:latin typeface="宋体"/>
                <a:cs typeface="宋体"/>
              </a:rPr>
              <a:t>分析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题目</a:t>
            </a:r>
            <a:r>
              <a:rPr dirty="0" sz="1600" spc="305">
                <a:latin typeface="宋体"/>
                <a:cs typeface="宋体"/>
              </a:rPr>
              <a:t>要</a:t>
            </a:r>
            <a:r>
              <a:rPr dirty="0" sz="1600" spc="295">
                <a:latin typeface="宋体"/>
                <a:cs typeface="宋体"/>
              </a:rPr>
              <a:t>求为</a:t>
            </a:r>
            <a:r>
              <a:rPr dirty="0" sz="1600" spc="-5">
                <a:latin typeface="宋体"/>
                <a:cs typeface="宋体"/>
              </a:rPr>
              <a:t>《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中国</a:t>
            </a:r>
            <a:r>
              <a:rPr dirty="0" sz="1600" spc="305">
                <a:latin typeface="宋体"/>
                <a:cs typeface="宋体"/>
              </a:rPr>
              <a:t>青</a:t>
            </a:r>
            <a:r>
              <a:rPr dirty="0" sz="1600" spc="295">
                <a:latin typeface="宋体"/>
                <a:cs typeface="宋体"/>
              </a:rPr>
              <a:t>年报</a:t>
            </a:r>
            <a:r>
              <a:rPr dirty="0" sz="1600" spc="-5">
                <a:latin typeface="宋体"/>
                <a:cs typeface="宋体"/>
              </a:rPr>
              <a:t>》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投稿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考生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注意</a:t>
            </a:r>
            <a:r>
              <a:rPr dirty="0" sz="1600" spc="-5">
                <a:latin typeface="宋体"/>
                <a:cs typeface="宋体"/>
              </a:rPr>
              <a:t>该 </a:t>
            </a:r>
            <a:r>
              <a:rPr dirty="0" sz="1600" spc="295">
                <a:latin typeface="宋体"/>
                <a:cs typeface="宋体"/>
              </a:rPr>
              <a:t>报</a:t>
            </a:r>
            <a:r>
              <a:rPr dirty="0" sz="1600" spc="305">
                <a:latin typeface="宋体"/>
                <a:cs typeface="宋体"/>
              </a:rPr>
              <a:t>纸</a:t>
            </a:r>
            <a:r>
              <a:rPr dirty="0" sz="1600" spc="295">
                <a:latin typeface="宋体"/>
                <a:cs typeface="宋体"/>
              </a:rPr>
              <a:t>的定</a:t>
            </a:r>
            <a:r>
              <a:rPr dirty="0" sz="1600" spc="305">
                <a:latin typeface="宋体"/>
                <a:cs typeface="宋体"/>
              </a:rPr>
              <a:t>位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以</a:t>
            </a:r>
            <a:r>
              <a:rPr dirty="0" sz="1600" spc="305">
                <a:latin typeface="宋体"/>
                <a:cs typeface="宋体"/>
              </a:rPr>
              <a:t>青</a:t>
            </a:r>
            <a:r>
              <a:rPr dirty="0" sz="1600" spc="295">
                <a:latin typeface="宋体"/>
                <a:cs typeface="宋体"/>
              </a:rPr>
              <a:t>年为</a:t>
            </a:r>
            <a:r>
              <a:rPr dirty="0" sz="1600" spc="305">
                <a:latin typeface="宋体"/>
                <a:cs typeface="宋体"/>
              </a:rPr>
              <a:t>主</a:t>
            </a:r>
            <a:r>
              <a:rPr dirty="0" sz="1600" spc="295">
                <a:latin typeface="宋体"/>
                <a:cs typeface="宋体"/>
              </a:rPr>
              <a:t>要读</a:t>
            </a:r>
            <a:r>
              <a:rPr dirty="0" sz="1600" spc="30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以</a:t>
            </a:r>
            <a:r>
              <a:rPr dirty="0" sz="1600" spc="305">
                <a:latin typeface="宋体"/>
                <a:cs typeface="宋体"/>
              </a:rPr>
              <a:t>推</a:t>
            </a:r>
            <a:r>
              <a:rPr dirty="0" sz="1600" spc="295">
                <a:latin typeface="宋体"/>
                <a:cs typeface="宋体"/>
              </a:rPr>
              <a:t>动社</a:t>
            </a:r>
            <a:r>
              <a:rPr dirty="0" sz="1600" spc="305">
                <a:latin typeface="宋体"/>
                <a:cs typeface="宋体"/>
              </a:rPr>
              <a:t>会</a:t>
            </a:r>
            <a:r>
              <a:rPr dirty="0" sz="1600" spc="295">
                <a:latin typeface="宋体"/>
                <a:cs typeface="宋体"/>
              </a:rPr>
              <a:t>进步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服务</a:t>
            </a:r>
            <a:r>
              <a:rPr dirty="0" sz="1600" spc="30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年 </a:t>
            </a:r>
            <a:r>
              <a:rPr dirty="0" sz="1600" spc="295">
                <a:latin typeface="宋体"/>
                <a:cs typeface="宋体"/>
              </a:rPr>
              <a:t>成</a:t>
            </a:r>
            <a:r>
              <a:rPr dirty="0" sz="1600" spc="305">
                <a:latin typeface="宋体"/>
                <a:cs typeface="宋体"/>
              </a:rPr>
              <a:t>长</a:t>
            </a:r>
            <a:r>
              <a:rPr dirty="0" sz="1600" spc="295">
                <a:latin typeface="宋体"/>
                <a:cs typeface="宋体"/>
              </a:rPr>
              <a:t>为宗</a:t>
            </a:r>
            <a:r>
              <a:rPr dirty="0" sz="1600" spc="305">
                <a:latin typeface="宋体"/>
                <a:cs typeface="宋体"/>
              </a:rPr>
              <a:t>旨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考</a:t>
            </a:r>
            <a:r>
              <a:rPr dirty="0" sz="1600" spc="305">
                <a:latin typeface="宋体"/>
                <a:cs typeface="宋体"/>
              </a:rPr>
              <a:t>生</a:t>
            </a:r>
            <a:r>
              <a:rPr dirty="0" sz="1600" spc="295">
                <a:latin typeface="宋体"/>
                <a:cs typeface="宋体"/>
              </a:rPr>
              <a:t>写作</a:t>
            </a:r>
            <a:r>
              <a:rPr dirty="0" sz="1600" spc="305">
                <a:latin typeface="宋体"/>
                <a:cs typeface="宋体"/>
              </a:rPr>
              <a:t>时</a:t>
            </a:r>
            <a:r>
              <a:rPr dirty="0" sz="1600" spc="295">
                <a:latin typeface="宋体"/>
                <a:cs typeface="宋体"/>
              </a:rPr>
              <a:t>应有</a:t>
            </a:r>
            <a:r>
              <a:rPr dirty="0" sz="1600" spc="305">
                <a:latin typeface="宋体"/>
                <a:cs typeface="宋体"/>
              </a:rPr>
              <a:t>读</a:t>
            </a:r>
            <a:r>
              <a:rPr dirty="0" sz="1600" spc="295">
                <a:latin typeface="宋体"/>
                <a:cs typeface="宋体"/>
              </a:rPr>
              <a:t>者意</a:t>
            </a:r>
            <a:r>
              <a:rPr dirty="0" sz="1600" spc="305">
                <a:latin typeface="宋体"/>
                <a:cs typeface="宋体"/>
              </a:rPr>
              <a:t>识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684" name=""/>
          <p:cNvSpPr txBox="1"/>
          <p:nvPr/>
        </p:nvSpPr>
        <p:spPr>
          <a:xfrm>
            <a:off x="444500" y="897533"/>
            <a:ext cx="4572000" cy="332740"/>
          </a:xfrm>
          <a:prstGeom prst="rect"/>
        </p:spPr>
        <p:txBody>
          <a:bodyPr rtlCol="0" wrap="square">
            <a:spAutoFit/>
          </a:bodyPr>
          <a:p>
            <a:r>
              <a:rPr sz="1700" lang="zh-CN-#Hans">
                <a:solidFill>
                  <a:srgbClr val="000000"/>
                </a:solidFill>
              </a:rPr>
              <a:t>语文资源共享，加群微信ywgx688 备注：语文</a:t>
            </a:r>
            <a:endParaRPr sz="17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27</a:t>
            </a:fld>
          </a:p>
        </p:txBody>
      </p:sp>
      <p:sp>
        <p:nvSpPr>
          <p:cNvPr id="1048649" name="object 2"/>
          <p:cNvSpPr txBox="1"/>
          <p:nvPr/>
        </p:nvSpPr>
        <p:spPr>
          <a:xfrm>
            <a:off x="444500" y="493268"/>
            <a:ext cx="6717665" cy="7195819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219710">
              <a:lnSpc>
                <a:spcPct val="156200"/>
              </a:lnSpc>
              <a:spcBef>
                <a:spcPts val="100"/>
              </a:spcBef>
            </a:pPr>
            <a:r>
              <a:rPr dirty="0" sz="1600" spc="295">
                <a:latin typeface="宋体"/>
                <a:cs typeface="宋体"/>
              </a:rPr>
              <a:t>审</a:t>
            </a:r>
            <a:r>
              <a:rPr dirty="0" sz="1600" spc="305">
                <a:latin typeface="宋体"/>
                <a:cs typeface="宋体"/>
              </a:rPr>
              <a:t>题</a:t>
            </a:r>
            <a:r>
              <a:rPr dirty="0" sz="1600" spc="295">
                <a:latin typeface="宋体"/>
                <a:cs typeface="宋体"/>
              </a:rPr>
              <a:t>时不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忽略</a:t>
            </a:r>
            <a:r>
              <a:rPr dirty="0" sz="1600" spc="305">
                <a:latin typeface="宋体"/>
                <a:cs typeface="宋体"/>
              </a:rPr>
              <a:t>五</a:t>
            </a:r>
            <a:r>
              <a:rPr dirty="0" sz="1600" spc="295">
                <a:latin typeface="宋体"/>
                <a:cs typeface="宋体"/>
              </a:rPr>
              <a:t>四运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65">
                <a:latin typeface="宋体"/>
                <a:cs typeface="宋体"/>
              </a:rPr>
              <a:t> </a:t>
            </a:r>
            <a:r>
              <a:rPr dirty="0" sz="1600" spc="90">
                <a:latin typeface="宋体"/>
                <a:cs typeface="宋体"/>
              </a:rPr>
              <a:t>100</a:t>
            </a:r>
            <a:r>
              <a:rPr dirty="0" sz="1600" spc="-19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周</a:t>
            </a:r>
            <a:r>
              <a:rPr dirty="0" sz="1600" spc="305">
                <a:latin typeface="宋体"/>
                <a:cs typeface="宋体"/>
              </a:rPr>
              <a:t>年</a:t>
            </a:r>
            <a:r>
              <a:rPr dirty="0" sz="1600" spc="295">
                <a:latin typeface="宋体"/>
                <a:cs typeface="宋体"/>
              </a:rPr>
              <a:t>纪念</a:t>
            </a:r>
            <a:r>
              <a:rPr dirty="0" sz="1600" spc="305">
                <a:latin typeface="宋体"/>
                <a:cs typeface="宋体"/>
              </a:rPr>
              <a:t>日</a:t>
            </a:r>
            <a:r>
              <a:rPr dirty="0" sz="1600" spc="295">
                <a:latin typeface="宋体"/>
                <a:cs typeface="宋体"/>
              </a:rPr>
              <a:t>这个</a:t>
            </a:r>
            <a:r>
              <a:rPr dirty="0" sz="1600" spc="305">
                <a:latin typeface="宋体"/>
                <a:cs typeface="宋体"/>
              </a:rPr>
              <a:t>征</a:t>
            </a:r>
            <a:r>
              <a:rPr dirty="0" sz="1600" spc="295">
                <a:latin typeface="宋体"/>
                <a:cs typeface="宋体"/>
              </a:rPr>
              <a:t>文时</a:t>
            </a:r>
            <a:r>
              <a:rPr dirty="0" sz="1600" spc="305">
                <a:latin typeface="宋体"/>
                <a:cs typeface="宋体"/>
              </a:rPr>
              <a:t>间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注 </a:t>
            </a:r>
            <a:r>
              <a:rPr dirty="0" sz="1600" spc="295">
                <a:latin typeface="宋体"/>
                <a:cs typeface="宋体"/>
              </a:rPr>
              <a:t>意</a:t>
            </a:r>
            <a:r>
              <a:rPr dirty="0" sz="1600" spc="305">
                <a:latin typeface="宋体"/>
                <a:cs typeface="宋体"/>
              </a:rPr>
              <a:t>联</a:t>
            </a:r>
            <a:r>
              <a:rPr dirty="0" sz="1600" spc="29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2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五</a:t>
            </a:r>
            <a:r>
              <a:rPr dirty="0" sz="1600" spc="305">
                <a:latin typeface="宋体"/>
                <a:cs typeface="宋体"/>
              </a:rPr>
              <a:t>四</a:t>
            </a:r>
            <a:r>
              <a:rPr dirty="0" sz="1600" spc="295">
                <a:latin typeface="宋体"/>
                <a:cs typeface="宋体"/>
              </a:rPr>
              <a:t>精</a:t>
            </a:r>
            <a:r>
              <a:rPr dirty="0" sz="1600" spc="305">
                <a:latin typeface="宋体"/>
                <a:cs typeface="宋体"/>
              </a:rPr>
              <a:t>神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(</a:t>
            </a:r>
            <a:r>
              <a:rPr dirty="0" sz="1600" spc="-65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爱</a:t>
            </a:r>
            <a:r>
              <a:rPr dirty="0" sz="1600" spc="30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进</a:t>
            </a:r>
            <a:r>
              <a:rPr dirty="0" sz="1600" spc="30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民</a:t>
            </a:r>
            <a:r>
              <a:rPr dirty="0" sz="1600" spc="30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科</a:t>
            </a:r>
            <a:r>
              <a:rPr dirty="0" sz="1600" spc="30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)</a:t>
            </a:r>
            <a:r>
              <a:rPr dirty="0" sz="1600" spc="-66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来</a:t>
            </a:r>
            <a:r>
              <a:rPr dirty="0" sz="1600" spc="305">
                <a:latin typeface="宋体"/>
                <a:cs typeface="宋体"/>
              </a:rPr>
              <a:t>谈</a:t>
            </a:r>
            <a:r>
              <a:rPr dirty="0" sz="1600" spc="295">
                <a:latin typeface="宋体"/>
                <a:cs typeface="宋体"/>
              </a:rPr>
              <a:t>自己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期 </a:t>
            </a:r>
            <a:r>
              <a:rPr dirty="0" sz="1600" spc="295">
                <a:latin typeface="宋体"/>
                <a:cs typeface="宋体"/>
              </a:rPr>
              <a:t>许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思考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200"/>
              </a:lnSpc>
            </a:pPr>
            <a:r>
              <a:rPr dirty="0" sz="1600" spc="65">
                <a:latin typeface="宋体"/>
                <a:cs typeface="宋体"/>
              </a:rPr>
              <a:t>3.</a:t>
            </a:r>
            <a:r>
              <a:rPr dirty="0" sz="1600" spc="-65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写</a:t>
            </a:r>
            <a:r>
              <a:rPr dirty="0" sz="1600" spc="305">
                <a:latin typeface="宋体"/>
                <a:cs typeface="宋体"/>
              </a:rPr>
              <a:t>作</a:t>
            </a:r>
            <a:r>
              <a:rPr dirty="0" sz="1600" spc="295">
                <a:latin typeface="宋体"/>
                <a:cs typeface="宋体"/>
              </a:rPr>
              <a:t>要求</a:t>
            </a:r>
            <a:r>
              <a:rPr dirty="0" sz="1600" spc="305">
                <a:latin typeface="宋体"/>
                <a:cs typeface="宋体"/>
              </a:rPr>
              <a:t>分</a:t>
            </a:r>
            <a:r>
              <a:rPr dirty="0" sz="1600" spc="295">
                <a:latin typeface="宋体"/>
                <a:cs typeface="宋体"/>
              </a:rPr>
              <a:t>析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第</a:t>
            </a:r>
            <a:r>
              <a:rPr dirty="0" sz="1600" spc="295">
                <a:latin typeface="宋体"/>
                <a:cs typeface="宋体"/>
              </a:rPr>
              <a:t>一结</a:t>
            </a:r>
            <a:r>
              <a:rPr dirty="0" sz="1600" spc="305">
                <a:latin typeface="宋体"/>
                <a:cs typeface="宋体"/>
              </a:rPr>
              <a:t>合</a:t>
            </a:r>
            <a:r>
              <a:rPr dirty="0" sz="1600" spc="295">
                <a:latin typeface="宋体"/>
                <a:cs typeface="宋体"/>
              </a:rPr>
              <a:t>材料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意味</a:t>
            </a:r>
            <a:r>
              <a:rPr dirty="0" sz="1600" spc="305">
                <a:latin typeface="宋体"/>
                <a:cs typeface="宋体"/>
              </a:rPr>
              <a:t>着</a:t>
            </a:r>
            <a:r>
              <a:rPr dirty="0" sz="1600" spc="295">
                <a:latin typeface="宋体"/>
                <a:cs typeface="宋体"/>
              </a:rPr>
              <a:t>文章</a:t>
            </a:r>
            <a:r>
              <a:rPr dirty="0" sz="1600" spc="305">
                <a:latin typeface="宋体"/>
                <a:cs typeface="宋体"/>
              </a:rPr>
              <a:t>必</a:t>
            </a:r>
            <a:r>
              <a:rPr dirty="0" sz="1600" spc="295">
                <a:latin typeface="宋体"/>
                <a:cs typeface="宋体"/>
              </a:rPr>
              <a:t>须与</a:t>
            </a:r>
            <a:r>
              <a:rPr dirty="0" sz="1600" spc="305">
                <a:latin typeface="宋体"/>
                <a:cs typeface="宋体"/>
              </a:rPr>
              <a:t>材</a:t>
            </a:r>
            <a:r>
              <a:rPr dirty="0" sz="1600" spc="295">
                <a:latin typeface="宋体"/>
                <a:cs typeface="宋体"/>
              </a:rPr>
              <a:t>料有</a:t>
            </a:r>
            <a:r>
              <a:rPr dirty="0" sz="1600" spc="-5">
                <a:latin typeface="宋体"/>
                <a:cs typeface="宋体"/>
              </a:rPr>
              <a:t>一 </a:t>
            </a:r>
            <a:r>
              <a:rPr dirty="0" sz="1600" spc="295">
                <a:latin typeface="宋体"/>
                <a:cs typeface="宋体"/>
              </a:rPr>
              <a:t>定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关联</a:t>
            </a:r>
            <a:r>
              <a:rPr dirty="0" sz="1600" spc="200">
                <a:latin typeface="宋体"/>
                <a:cs typeface="宋体"/>
              </a:rPr>
              <a:t>。</a:t>
            </a:r>
            <a:r>
              <a:rPr dirty="0" sz="1600" spc="295">
                <a:latin typeface="宋体"/>
                <a:cs typeface="宋体"/>
              </a:rPr>
              <a:t>第</a:t>
            </a:r>
            <a:r>
              <a:rPr dirty="0" sz="1600" spc="305">
                <a:latin typeface="宋体"/>
                <a:cs typeface="宋体"/>
              </a:rPr>
              <a:t>二</a:t>
            </a:r>
            <a:r>
              <a:rPr dirty="0" sz="1600" spc="295">
                <a:latin typeface="宋体"/>
                <a:cs typeface="宋体"/>
              </a:rPr>
              <a:t>结合</a:t>
            </a:r>
            <a:r>
              <a:rPr dirty="0" sz="1600" spc="305">
                <a:latin typeface="宋体"/>
                <a:cs typeface="宋体"/>
              </a:rPr>
              <a:t>你</a:t>
            </a:r>
            <a:r>
              <a:rPr dirty="0" sz="1600" spc="295">
                <a:latin typeface="宋体"/>
                <a:cs typeface="宋体"/>
              </a:rPr>
              <a:t>的生</a:t>
            </a:r>
            <a:r>
              <a:rPr dirty="0" sz="1600" spc="30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67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意</a:t>
            </a:r>
            <a:r>
              <a:rPr dirty="0" sz="1600" spc="305">
                <a:latin typeface="宋体"/>
                <a:cs typeface="宋体"/>
              </a:rPr>
              <a:t>味</a:t>
            </a:r>
            <a:r>
              <a:rPr dirty="0" sz="1600" spc="295">
                <a:latin typeface="宋体"/>
                <a:cs typeface="宋体"/>
              </a:rPr>
              <a:t>着考</a:t>
            </a:r>
            <a:r>
              <a:rPr dirty="0" sz="1600" spc="305">
                <a:latin typeface="宋体"/>
                <a:cs typeface="宋体"/>
              </a:rPr>
              <a:t>生</a:t>
            </a:r>
            <a:r>
              <a:rPr dirty="0" sz="1600" spc="295">
                <a:latin typeface="宋体"/>
                <a:cs typeface="宋体"/>
              </a:rPr>
              <a:t>写作</a:t>
            </a:r>
            <a:r>
              <a:rPr dirty="0" sz="1600" spc="305">
                <a:latin typeface="宋体"/>
                <a:cs typeface="宋体"/>
              </a:rPr>
              <a:t>时</a:t>
            </a:r>
            <a:r>
              <a:rPr dirty="0" sz="1600" spc="295">
                <a:latin typeface="宋体"/>
                <a:cs typeface="宋体"/>
              </a:rPr>
              <a:t>应有</a:t>
            </a:r>
            <a:r>
              <a:rPr dirty="0" sz="1600" spc="305">
                <a:latin typeface="宋体"/>
                <a:cs typeface="宋体"/>
              </a:rPr>
              <a:t>在</a:t>
            </a:r>
            <a:r>
              <a:rPr dirty="0" sz="1600" spc="295">
                <a:latin typeface="宋体"/>
                <a:cs typeface="宋体"/>
              </a:rPr>
              <a:t>场感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295">
                <a:latin typeface="宋体"/>
                <a:cs typeface="宋体"/>
              </a:rPr>
              <a:t>参</a:t>
            </a:r>
            <a:r>
              <a:rPr dirty="0" sz="1600" spc="305">
                <a:latin typeface="宋体"/>
                <a:cs typeface="宋体"/>
              </a:rPr>
              <a:t>与</a:t>
            </a:r>
            <a:r>
              <a:rPr dirty="0" sz="1600" spc="29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结合</a:t>
            </a:r>
            <a:r>
              <a:rPr dirty="0" sz="1600" spc="305">
                <a:latin typeface="宋体"/>
                <a:cs typeface="宋体"/>
              </a:rPr>
              <a:t>自</a:t>
            </a:r>
            <a:r>
              <a:rPr dirty="0" sz="1600" spc="295">
                <a:latin typeface="宋体"/>
                <a:cs typeface="宋体"/>
              </a:rPr>
              <a:t>己的</a:t>
            </a:r>
            <a:r>
              <a:rPr dirty="0" sz="1600" spc="305">
                <a:latin typeface="宋体"/>
                <a:cs typeface="宋体"/>
              </a:rPr>
              <a:t>生</a:t>
            </a:r>
            <a:r>
              <a:rPr dirty="0" sz="1600" spc="295">
                <a:latin typeface="宋体"/>
                <a:cs typeface="宋体"/>
              </a:rPr>
              <a:t>活情</a:t>
            </a:r>
            <a:r>
              <a:rPr dirty="0" sz="1600" spc="305">
                <a:latin typeface="宋体"/>
                <a:cs typeface="宋体"/>
              </a:rPr>
              <a:t>境</a:t>
            </a:r>
            <a:r>
              <a:rPr dirty="0" sz="1600" spc="295">
                <a:latin typeface="宋体"/>
                <a:cs typeface="宋体"/>
              </a:rPr>
              <a:t>分析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不能</a:t>
            </a:r>
            <a:r>
              <a:rPr dirty="0" sz="1600" spc="305">
                <a:latin typeface="宋体"/>
                <a:cs typeface="宋体"/>
              </a:rPr>
              <a:t>空</a:t>
            </a:r>
            <a:r>
              <a:rPr dirty="0" sz="1600" spc="295">
                <a:latin typeface="宋体"/>
                <a:cs typeface="宋体"/>
              </a:rPr>
              <a:t>谈道</a:t>
            </a:r>
            <a:r>
              <a:rPr dirty="0" sz="1600" spc="30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不</a:t>
            </a:r>
            <a:r>
              <a:rPr dirty="0" sz="1600" spc="30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全 </a:t>
            </a:r>
            <a:r>
              <a:rPr dirty="0" sz="1600" spc="295">
                <a:latin typeface="宋体"/>
                <a:cs typeface="宋体"/>
              </a:rPr>
              <a:t>篇</a:t>
            </a:r>
            <a:r>
              <a:rPr dirty="0" sz="1600" spc="305">
                <a:latin typeface="宋体"/>
                <a:cs typeface="宋体"/>
              </a:rPr>
              <a:t>空</a:t>
            </a:r>
            <a:r>
              <a:rPr dirty="0" sz="1600" spc="295">
                <a:latin typeface="宋体"/>
                <a:cs typeface="宋体"/>
              </a:rPr>
              <a:t>叙他</a:t>
            </a:r>
            <a:r>
              <a:rPr dirty="0" sz="1600" spc="305">
                <a:latin typeface="宋体"/>
                <a:cs typeface="宋体"/>
              </a:rPr>
              <a:t>人</a:t>
            </a:r>
            <a:r>
              <a:rPr dirty="0" sz="1600" spc="295">
                <a:latin typeface="宋体"/>
                <a:cs typeface="宋体"/>
              </a:rPr>
              <a:t>故事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第三</a:t>
            </a:r>
            <a:r>
              <a:rPr dirty="0" sz="1600" spc="305">
                <a:latin typeface="宋体"/>
                <a:cs typeface="宋体"/>
              </a:rPr>
              <a:t>写</a:t>
            </a:r>
            <a:r>
              <a:rPr dirty="0" sz="1600" spc="295">
                <a:latin typeface="宋体"/>
                <a:cs typeface="宋体"/>
              </a:rPr>
              <a:t>下你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期许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思考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意味</a:t>
            </a:r>
            <a:r>
              <a:rPr dirty="0" sz="1600" spc="305">
                <a:latin typeface="宋体"/>
                <a:cs typeface="宋体"/>
              </a:rPr>
              <a:t>着</a:t>
            </a:r>
            <a:r>
              <a:rPr dirty="0" sz="1600" spc="295">
                <a:latin typeface="宋体"/>
                <a:cs typeface="宋体"/>
              </a:rPr>
              <a:t>要关</a:t>
            </a:r>
            <a:r>
              <a:rPr dirty="0" sz="1600" spc="30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当 </a:t>
            </a:r>
            <a:r>
              <a:rPr dirty="0" sz="1600" spc="295">
                <a:latin typeface="宋体"/>
                <a:cs typeface="宋体"/>
              </a:rPr>
              <a:t>下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未来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当下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即关</a:t>
            </a:r>
            <a:r>
              <a:rPr dirty="0" sz="1600" spc="305">
                <a:latin typeface="宋体"/>
                <a:cs typeface="宋体"/>
              </a:rPr>
              <a:t>联</a:t>
            </a:r>
            <a:r>
              <a:rPr dirty="0" sz="1600" spc="295">
                <a:latin typeface="宋体"/>
                <a:cs typeface="宋体"/>
              </a:rPr>
              <a:t>当下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自己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青年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国家</a:t>
            </a:r>
            <a:r>
              <a:rPr dirty="0" sz="1600" spc="-5">
                <a:latin typeface="宋体"/>
                <a:cs typeface="宋体"/>
              </a:rPr>
              <a:t>；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未来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即 </a:t>
            </a:r>
            <a:r>
              <a:rPr dirty="0" sz="1600" spc="295">
                <a:latin typeface="宋体"/>
                <a:cs typeface="宋体"/>
              </a:rPr>
              <a:t>面</a:t>
            </a:r>
            <a:r>
              <a:rPr dirty="0" sz="1600" spc="305">
                <a:latin typeface="宋体"/>
                <a:cs typeface="宋体"/>
              </a:rPr>
              <a:t>向</a:t>
            </a:r>
            <a:r>
              <a:rPr dirty="0" sz="1600" spc="295">
                <a:latin typeface="宋体"/>
                <a:cs typeface="宋体"/>
              </a:rPr>
              <a:t>未来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自己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国家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12700" marR="6010275">
              <a:lnSpc>
                <a:spcPct val="156300"/>
              </a:lnSpc>
              <a:spcBef>
                <a:spcPts val="1160"/>
              </a:spcBef>
            </a:pPr>
            <a:r>
              <a:rPr b="1" dirty="0" sz="1600" spc="295">
                <a:latin typeface="宋体"/>
                <a:cs typeface="宋体"/>
              </a:rPr>
              <a:t>辩论</a:t>
            </a:r>
            <a:r>
              <a:rPr b="1" dirty="0" sz="1600" spc="-10">
                <a:latin typeface="宋体"/>
                <a:cs typeface="宋体"/>
              </a:rPr>
              <a:t>词  </a:t>
            </a:r>
            <a:r>
              <a:rPr dirty="0" sz="1600" spc="65">
                <a:latin typeface="宋体"/>
                <a:cs typeface="宋体"/>
              </a:rPr>
              <a:t>1.</a:t>
            </a:r>
            <a:r>
              <a:rPr dirty="0" sz="1600" spc="-72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论</a:t>
            </a:r>
            <a:endParaRPr sz="1600">
              <a:latin typeface="宋体"/>
              <a:cs typeface="宋体"/>
            </a:endParaRPr>
          </a:p>
          <a:p>
            <a:pPr indent="-241300" marL="253365">
              <a:lnSpc>
                <a:spcPct val="100000"/>
              </a:lnSpc>
              <a:spcBef>
                <a:spcPts val="1080"/>
              </a:spcBef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见</a:t>
            </a:r>
            <a:r>
              <a:rPr dirty="0" sz="1600" spc="305">
                <a:latin typeface="宋体"/>
                <a:cs typeface="宋体"/>
              </a:rPr>
              <a:t>解</a:t>
            </a:r>
            <a:r>
              <a:rPr dirty="0" sz="1600" spc="295">
                <a:latin typeface="宋体"/>
                <a:cs typeface="宋体"/>
              </a:rPr>
              <a:t>不同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人彼</a:t>
            </a:r>
            <a:r>
              <a:rPr dirty="0" sz="1600" spc="305">
                <a:latin typeface="宋体"/>
                <a:cs typeface="宋体"/>
              </a:rPr>
              <a:t>此</a:t>
            </a:r>
            <a:r>
              <a:rPr dirty="0" sz="1600" spc="295">
                <a:latin typeface="宋体"/>
                <a:cs typeface="宋体"/>
              </a:rPr>
              <a:t>阐述</a:t>
            </a:r>
            <a:r>
              <a:rPr dirty="0" sz="1600" spc="305">
                <a:latin typeface="宋体"/>
                <a:cs typeface="宋体"/>
              </a:rPr>
              <a:t>理</a:t>
            </a:r>
            <a:r>
              <a:rPr dirty="0" sz="1600" spc="295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辩</a:t>
            </a:r>
            <a:r>
              <a:rPr dirty="0" sz="1600" spc="295">
                <a:latin typeface="宋体"/>
                <a:cs typeface="宋体"/>
              </a:rPr>
              <a:t>驳争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《</a:t>
            </a:r>
            <a:r>
              <a:rPr dirty="0" sz="1600" spc="-509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汉</a:t>
            </a:r>
            <a:r>
              <a:rPr dirty="0" sz="1600" spc="305">
                <a:latin typeface="宋体"/>
                <a:cs typeface="宋体"/>
              </a:rPr>
              <a:t>典</a:t>
            </a:r>
            <a:r>
              <a:rPr dirty="0" sz="1600" spc="-5">
                <a:latin typeface="宋体"/>
                <a:cs typeface="宋体"/>
              </a:rPr>
              <a:t>.</a:t>
            </a:r>
            <a:r>
              <a:rPr dirty="0" sz="1600" spc="-65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词</a:t>
            </a:r>
            <a:r>
              <a:rPr dirty="0" sz="1600" spc="305">
                <a:latin typeface="宋体"/>
                <a:cs typeface="宋体"/>
              </a:rPr>
              <a:t>语</a:t>
            </a:r>
            <a:r>
              <a:rPr dirty="0" sz="1600" spc="295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algn="just" marL="12700" marR="219710">
              <a:lnSpc>
                <a:spcPct val="156300"/>
              </a:lnSpc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辩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8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它</a:t>
            </a:r>
            <a:r>
              <a:rPr dirty="0" sz="1600" spc="305">
                <a:latin typeface="宋体"/>
                <a:cs typeface="宋体"/>
              </a:rPr>
              <a:t>指</a:t>
            </a:r>
            <a:r>
              <a:rPr dirty="0" sz="1600" spc="295">
                <a:latin typeface="宋体"/>
                <a:cs typeface="宋体"/>
              </a:rPr>
              <a:t>彼此</a:t>
            </a:r>
            <a:r>
              <a:rPr dirty="0" sz="1600" spc="305">
                <a:latin typeface="宋体"/>
                <a:cs typeface="宋体"/>
              </a:rPr>
              <a:t>用</a:t>
            </a:r>
            <a:r>
              <a:rPr dirty="0" sz="1600" spc="295">
                <a:latin typeface="宋体"/>
                <a:cs typeface="宋体"/>
              </a:rPr>
              <a:t>一定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理由</a:t>
            </a:r>
            <a:r>
              <a:rPr dirty="0" sz="1600" spc="305">
                <a:latin typeface="宋体"/>
                <a:cs typeface="宋体"/>
              </a:rPr>
              <a:t>来</a:t>
            </a:r>
            <a:r>
              <a:rPr dirty="0" sz="1600" spc="295">
                <a:latin typeface="宋体"/>
                <a:cs typeface="宋体"/>
              </a:rPr>
              <a:t>说明</a:t>
            </a:r>
            <a:r>
              <a:rPr dirty="0" sz="1600" spc="305">
                <a:latin typeface="宋体"/>
                <a:cs typeface="宋体"/>
              </a:rPr>
              <a:t>自</a:t>
            </a:r>
            <a:r>
              <a:rPr dirty="0" sz="1600" spc="295">
                <a:latin typeface="宋体"/>
                <a:cs typeface="宋体"/>
              </a:rPr>
              <a:t>己对</a:t>
            </a:r>
            <a:r>
              <a:rPr dirty="0" sz="1600" spc="305">
                <a:latin typeface="宋体"/>
                <a:cs typeface="宋体"/>
              </a:rPr>
              <a:t>事</a:t>
            </a:r>
            <a:r>
              <a:rPr dirty="0" sz="1600" spc="295">
                <a:latin typeface="宋体"/>
                <a:cs typeface="宋体"/>
              </a:rPr>
              <a:t>物或</a:t>
            </a:r>
            <a:r>
              <a:rPr dirty="0" sz="1600" spc="305">
                <a:latin typeface="宋体"/>
                <a:cs typeface="宋体"/>
              </a:rPr>
              <a:t>问</a:t>
            </a:r>
            <a:r>
              <a:rPr dirty="0" sz="1600" spc="295">
                <a:latin typeface="宋体"/>
                <a:cs typeface="宋体"/>
              </a:rPr>
              <a:t>题的</a:t>
            </a:r>
            <a:r>
              <a:rPr dirty="0" sz="1600" spc="-5">
                <a:latin typeface="宋体"/>
                <a:cs typeface="宋体"/>
              </a:rPr>
              <a:t>见 </a:t>
            </a:r>
            <a:r>
              <a:rPr dirty="0" sz="1600" spc="29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揭露</a:t>
            </a:r>
            <a:r>
              <a:rPr dirty="0" sz="1600" spc="305">
                <a:latin typeface="宋体"/>
                <a:cs typeface="宋体"/>
              </a:rPr>
              <a:t>对</a:t>
            </a:r>
            <a:r>
              <a:rPr dirty="0" sz="1600" spc="295">
                <a:latin typeface="宋体"/>
                <a:cs typeface="宋体"/>
              </a:rPr>
              <a:t>方的</a:t>
            </a:r>
            <a:r>
              <a:rPr dirty="0" sz="1600" spc="305">
                <a:latin typeface="宋体"/>
                <a:cs typeface="宋体"/>
              </a:rPr>
              <a:t>矛</a:t>
            </a:r>
            <a:r>
              <a:rPr dirty="0" sz="1600" spc="295">
                <a:latin typeface="宋体"/>
                <a:cs typeface="宋体"/>
              </a:rPr>
              <a:t>盾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以</a:t>
            </a:r>
            <a:r>
              <a:rPr dirty="0" sz="1600" spc="295">
                <a:latin typeface="宋体"/>
                <a:cs typeface="宋体"/>
              </a:rPr>
              <a:t>便最</a:t>
            </a:r>
            <a:r>
              <a:rPr dirty="0" sz="1600" spc="305">
                <a:latin typeface="宋体"/>
                <a:cs typeface="宋体"/>
              </a:rPr>
              <a:t>后</a:t>
            </a:r>
            <a:r>
              <a:rPr dirty="0" sz="1600" spc="295">
                <a:latin typeface="宋体"/>
                <a:cs typeface="宋体"/>
              </a:rPr>
              <a:t>得到</a:t>
            </a:r>
            <a:r>
              <a:rPr dirty="0" sz="1600" spc="305">
                <a:latin typeface="宋体"/>
                <a:cs typeface="宋体"/>
              </a:rPr>
              <a:t>共</a:t>
            </a:r>
            <a:r>
              <a:rPr dirty="0" sz="1600" spc="295">
                <a:latin typeface="宋体"/>
                <a:cs typeface="宋体"/>
              </a:rPr>
              <a:t>同的</a:t>
            </a:r>
            <a:r>
              <a:rPr dirty="0" sz="1600" spc="305">
                <a:latin typeface="宋体"/>
                <a:cs typeface="宋体"/>
              </a:rPr>
              <a:t>认</a:t>
            </a:r>
            <a:r>
              <a:rPr dirty="0" sz="1600" spc="295">
                <a:latin typeface="宋体"/>
                <a:cs typeface="宋体"/>
              </a:rPr>
              <a:t>识和</a:t>
            </a:r>
            <a:r>
              <a:rPr dirty="0" sz="1600" spc="305">
                <a:latin typeface="宋体"/>
                <a:cs typeface="宋体"/>
              </a:rPr>
              <a:t>意</a:t>
            </a:r>
            <a:r>
              <a:rPr dirty="0" sz="1600" spc="295">
                <a:latin typeface="宋体"/>
                <a:cs typeface="宋体"/>
              </a:rPr>
              <a:t>见</a:t>
            </a:r>
            <a:r>
              <a:rPr dirty="0" sz="1600" spc="-5">
                <a:latin typeface="宋体"/>
                <a:cs typeface="宋体"/>
              </a:rPr>
              <a:t>；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论 </a:t>
            </a:r>
            <a:r>
              <a:rPr dirty="0" sz="1600" spc="295">
                <a:latin typeface="宋体"/>
                <a:cs typeface="宋体"/>
              </a:rPr>
              <a:t>旨</a:t>
            </a:r>
            <a:r>
              <a:rPr dirty="0" sz="1600" spc="305">
                <a:latin typeface="宋体"/>
                <a:cs typeface="宋体"/>
              </a:rPr>
              <a:t>在</a:t>
            </a:r>
            <a:r>
              <a:rPr dirty="0" sz="1600" spc="295">
                <a:latin typeface="宋体"/>
                <a:cs typeface="宋体"/>
              </a:rPr>
              <a:t>培养</a:t>
            </a:r>
            <a:r>
              <a:rPr dirty="0" sz="1600" spc="305">
                <a:latin typeface="宋体"/>
                <a:cs typeface="宋体"/>
              </a:rPr>
              <a:t>人</a:t>
            </a:r>
            <a:r>
              <a:rPr dirty="0" sz="1600" spc="295">
                <a:latin typeface="宋体"/>
                <a:cs typeface="宋体"/>
              </a:rPr>
              <a:t>的思</a:t>
            </a:r>
            <a:r>
              <a:rPr dirty="0" sz="1600" spc="305">
                <a:latin typeface="宋体"/>
                <a:cs typeface="宋体"/>
              </a:rPr>
              <a:t>维</a:t>
            </a:r>
            <a:r>
              <a:rPr dirty="0" sz="1600" spc="295">
                <a:latin typeface="宋体"/>
                <a:cs typeface="宋体"/>
              </a:rPr>
              <a:t>能力</a:t>
            </a:r>
            <a:r>
              <a:rPr dirty="0" sz="1600" spc="30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百</a:t>
            </a:r>
            <a:r>
              <a:rPr dirty="0" sz="1600" spc="305">
                <a:latin typeface="宋体"/>
                <a:cs typeface="宋体"/>
              </a:rPr>
              <a:t>度</a:t>
            </a:r>
            <a:r>
              <a:rPr dirty="0" sz="1600" spc="295">
                <a:latin typeface="宋体"/>
                <a:cs typeface="宋体"/>
              </a:rPr>
              <a:t>百科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algn="just"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295">
                <a:latin typeface="宋体"/>
                <a:cs typeface="宋体"/>
              </a:rPr>
              <a:t>近</a:t>
            </a:r>
            <a:r>
              <a:rPr dirty="0" sz="1600" spc="305">
                <a:latin typeface="宋体"/>
                <a:cs typeface="宋体"/>
              </a:rPr>
              <a:t>义</a:t>
            </a:r>
            <a:r>
              <a:rPr dirty="0" sz="1600" spc="29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讨</a:t>
            </a:r>
            <a:r>
              <a:rPr dirty="0" sz="1600" spc="29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﹑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争</a:t>
            </a:r>
            <a:r>
              <a:rPr dirty="0" sz="1600" spc="29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﹑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争</a:t>
            </a:r>
            <a:r>
              <a:rPr dirty="0" sz="1600" spc="29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﹑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议</a:t>
            </a:r>
            <a:r>
              <a:rPr dirty="0" sz="1600" spc="29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2391410">
              <a:lnSpc>
                <a:spcPct val="156300"/>
              </a:lnSpc>
            </a:pPr>
            <a:r>
              <a:rPr dirty="0" sz="1600" spc="295">
                <a:latin typeface="宋体"/>
                <a:cs typeface="宋体"/>
              </a:rPr>
              <a:t>辩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9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就</a:t>
            </a:r>
            <a:r>
              <a:rPr dirty="0" sz="1600" spc="295">
                <a:latin typeface="宋体"/>
                <a:cs typeface="宋体"/>
              </a:rPr>
              <a:t>是把</a:t>
            </a:r>
            <a:r>
              <a:rPr dirty="0" sz="1600" spc="305">
                <a:latin typeface="宋体"/>
                <a:cs typeface="宋体"/>
              </a:rPr>
              <a:t>辩</a:t>
            </a:r>
            <a:r>
              <a:rPr dirty="0" sz="1600" spc="295">
                <a:latin typeface="宋体"/>
                <a:cs typeface="宋体"/>
              </a:rPr>
              <a:t>论过</a:t>
            </a:r>
            <a:r>
              <a:rPr dirty="0" sz="1600" spc="305">
                <a:latin typeface="宋体"/>
                <a:cs typeface="宋体"/>
              </a:rPr>
              <a:t>程</a:t>
            </a:r>
            <a:r>
              <a:rPr dirty="0" sz="1600" spc="295">
                <a:latin typeface="宋体"/>
                <a:cs typeface="宋体"/>
              </a:rPr>
              <a:t>写下</a:t>
            </a:r>
            <a:r>
              <a:rPr dirty="0" sz="1600" spc="305">
                <a:latin typeface="宋体"/>
                <a:cs typeface="宋体"/>
              </a:rPr>
              <a:t>来</a:t>
            </a:r>
            <a:r>
              <a:rPr dirty="0" sz="1600" spc="295">
                <a:latin typeface="宋体"/>
                <a:cs typeface="宋体"/>
              </a:rPr>
              <a:t>的文</a:t>
            </a:r>
            <a:r>
              <a:rPr dirty="0" sz="1600" spc="305">
                <a:latin typeface="宋体"/>
                <a:cs typeface="宋体"/>
              </a:rPr>
              <a:t>字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65">
                <a:latin typeface="宋体"/>
                <a:cs typeface="宋体"/>
              </a:rPr>
              <a:t>2.</a:t>
            </a:r>
            <a:r>
              <a:rPr dirty="0" sz="1600" spc="-64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关</a:t>
            </a:r>
            <a:r>
              <a:rPr dirty="0" sz="1600" spc="305">
                <a:latin typeface="宋体"/>
                <a:cs typeface="宋体"/>
              </a:rPr>
              <a:t>于</a:t>
            </a:r>
            <a:r>
              <a:rPr dirty="0" sz="1600" spc="295">
                <a:latin typeface="宋体"/>
                <a:cs typeface="宋体"/>
              </a:rPr>
              <a:t>辩论</a:t>
            </a:r>
            <a:r>
              <a:rPr dirty="0" sz="1600" spc="305">
                <a:latin typeface="宋体"/>
                <a:cs typeface="宋体"/>
              </a:rPr>
              <a:t>词</a:t>
            </a:r>
            <a:r>
              <a:rPr dirty="0" sz="1600" spc="295">
                <a:latin typeface="宋体"/>
                <a:cs typeface="宋体"/>
              </a:rPr>
              <a:t>格式</a:t>
            </a:r>
            <a:r>
              <a:rPr dirty="0" sz="1600" spc="305">
                <a:latin typeface="宋体"/>
                <a:cs typeface="宋体"/>
              </a:rPr>
              <a:t>和</a:t>
            </a:r>
            <a:r>
              <a:rPr dirty="0" sz="1600" spc="29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</a:t>
            </a:r>
            <a:endParaRPr sz="1600">
              <a:latin typeface="宋体"/>
              <a:cs typeface="宋体"/>
            </a:endParaRPr>
          </a:p>
          <a:p>
            <a:pPr marL="12700" marR="219710">
              <a:lnSpc>
                <a:spcPct val="156300"/>
              </a:lnSpc>
            </a:pPr>
            <a:r>
              <a:rPr dirty="0" sz="1600" spc="295">
                <a:latin typeface="宋体"/>
                <a:cs typeface="宋体"/>
              </a:rPr>
              <a:t>辩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词的</a:t>
            </a:r>
            <a:r>
              <a:rPr dirty="0" sz="1600" spc="305">
                <a:latin typeface="宋体"/>
                <a:cs typeface="宋体"/>
              </a:rPr>
              <a:t>写</a:t>
            </a:r>
            <a:r>
              <a:rPr dirty="0" sz="1600" spc="295">
                <a:latin typeface="宋体"/>
                <a:cs typeface="宋体"/>
              </a:rPr>
              <a:t>作框</a:t>
            </a:r>
            <a:r>
              <a:rPr dirty="0" sz="1600" spc="305">
                <a:latin typeface="宋体"/>
                <a:cs typeface="宋体"/>
              </a:rPr>
              <a:t>架</a:t>
            </a:r>
            <a:r>
              <a:rPr dirty="0" sz="1600" spc="295">
                <a:latin typeface="宋体"/>
                <a:cs typeface="宋体"/>
              </a:rPr>
              <a:t>主要</a:t>
            </a:r>
            <a:r>
              <a:rPr dirty="0" sz="1600" spc="305">
                <a:latin typeface="宋体"/>
                <a:cs typeface="宋体"/>
              </a:rPr>
              <a:t>分</a:t>
            </a:r>
            <a:r>
              <a:rPr dirty="0" sz="1600" spc="295">
                <a:latin typeface="宋体"/>
                <a:cs typeface="宋体"/>
              </a:rPr>
              <a:t>为三</a:t>
            </a:r>
            <a:r>
              <a:rPr dirty="0" sz="1600" spc="305">
                <a:latin typeface="宋体"/>
                <a:cs typeface="宋体"/>
              </a:rPr>
              <a:t>部</a:t>
            </a:r>
            <a:r>
              <a:rPr dirty="0" sz="1600" spc="29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即</a:t>
            </a:r>
            <a:r>
              <a:rPr dirty="0" sz="1600" spc="-5">
                <a:latin typeface="宋体"/>
                <a:cs typeface="宋体"/>
              </a:rPr>
              <a:t>“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亮</a:t>
            </a:r>
            <a:r>
              <a:rPr dirty="0" sz="1600" spc="305">
                <a:latin typeface="宋体"/>
                <a:cs typeface="宋体"/>
              </a:rPr>
              <a:t>明</a:t>
            </a:r>
            <a:r>
              <a:rPr dirty="0" sz="1600" spc="295">
                <a:latin typeface="宋体"/>
                <a:cs typeface="宋体"/>
              </a:rPr>
              <a:t>观点</a:t>
            </a:r>
            <a:r>
              <a:rPr dirty="0" sz="1600" spc="-5">
                <a:latin typeface="宋体"/>
                <a:cs typeface="宋体"/>
              </a:rPr>
              <a:t>—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—</a:t>
            </a:r>
            <a:r>
              <a:rPr dirty="0" sz="1600" spc="-51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阐</a:t>
            </a:r>
            <a:r>
              <a:rPr dirty="0" sz="1600" spc="305">
                <a:latin typeface="宋体"/>
                <a:cs typeface="宋体"/>
              </a:rPr>
              <a:t>述</a:t>
            </a:r>
            <a:r>
              <a:rPr dirty="0" sz="1600" spc="-5">
                <a:latin typeface="宋体"/>
                <a:cs typeface="宋体"/>
              </a:rPr>
              <a:t>理 </a:t>
            </a:r>
            <a:r>
              <a:rPr dirty="0" sz="1600" spc="295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—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—</a:t>
            </a:r>
            <a:r>
              <a:rPr dirty="0" sz="1600" spc="-49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作</a:t>
            </a:r>
            <a:r>
              <a:rPr dirty="0" sz="1600" spc="305">
                <a:latin typeface="宋体"/>
                <a:cs typeface="宋体"/>
              </a:rPr>
              <a:t>出</a:t>
            </a:r>
            <a:r>
              <a:rPr dirty="0" sz="1600" spc="295">
                <a:latin typeface="宋体"/>
                <a:cs typeface="宋体"/>
              </a:rPr>
              <a:t>结论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49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每</a:t>
            </a:r>
            <a:r>
              <a:rPr dirty="0" sz="1600" spc="295">
                <a:latin typeface="宋体"/>
                <a:cs typeface="宋体"/>
              </a:rPr>
              <a:t>一部</a:t>
            </a:r>
            <a:r>
              <a:rPr dirty="0" sz="1600" spc="305">
                <a:latin typeface="宋体"/>
                <a:cs typeface="宋体"/>
              </a:rPr>
              <a:t>分</a:t>
            </a:r>
            <a:r>
              <a:rPr dirty="0" sz="1600" spc="295">
                <a:latin typeface="宋体"/>
                <a:cs typeface="宋体"/>
              </a:rPr>
              <a:t>都有</a:t>
            </a:r>
            <a:r>
              <a:rPr dirty="0" sz="1600" spc="305">
                <a:latin typeface="宋体"/>
                <a:cs typeface="宋体"/>
              </a:rPr>
              <a:t>相</a:t>
            </a:r>
            <a:r>
              <a:rPr dirty="0" sz="1600" spc="295">
                <a:latin typeface="宋体"/>
                <a:cs typeface="宋体"/>
              </a:rPr>
              <a:t>对应</a:t>
            </a:r>
            <a:r>
              <a:rPr dirty="0" sz="1600" spc="305">
                <a:latin typeface="宋体"/>
                <a:cs typeface="宋体"/>
              </a:rPr>
              <a:t>的</a:t>
            </a:r>
            <a:r>
              <a:rPr dirty="0" sz="1600" spc="295">
                <a:latin typeface="宋体"/>
                <a:cs typeface="宋体"/>
              </a:rPr>
              <a:t>注意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295">
                <a:latin typeface="宋体"/>
                <a:cs typeface="宋体"/>
              </a:rPr>
              <a:t>格</a:t>
            </a:r>
            <a:r>
              <a:rPr dirty="0" sz="1600" spc="305">
                <a:latin typeface="宋体"/>
                <a:cs typeface="宋体"/>
              </a:rPr>
              <a:t>式</a:t>
            </a:r>
            <a:r>
              <a:rPr dirty="0" sz="1600" spc="-5">
                <a:latin typeface="宋体"/>
                <a:cs typeface="宋体"/>
              </a:rPr>
              <a:t>：</a:t>
            </a:r>
            <a:endParaRPr sz="1600">
              <a:latin typeface="宋体"/>
              <a:cs typeface="宋体"/>
            </a:endParaRPr>
          </a:p>
          <a:p>
            <a:pPr algn="just"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）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开</a:t>
            </a:r>
            <a:r>
              <a:rPr dirty="0" sz="1600" spc="305">
                <a:latin typeface="宋体"/>
                <a:cs typeface="宋体"/>
              </a:rPr>
              <a:t>头</a:t>
            </a:r>
            <a:r>
              <a:rPr dirty="0" sz="1600" spc="295">
                <a:latin typeface="宋体"/>
                <a:cs typeface="宋体"/>
              </a:rPr>
              <a:t>问候</a:t>
            </a:r>
            <a:r>
              <a:rPr dirty="0" sz="1600" spc="30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顶</a:t>
            </a:r>
            <a:r>
              <a:rPr dirty="0" sz="1600" spc="305">
                <a:latin typeface="宋体"/>
                <a:cs typeface="宋体"/>
              </a:rPr>
              <a:t>格</a:t>
            </a:r>
            <a:r>
              <a:rPr dirty="0" sz="1600" spc="29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切</a:t>
            </a:r>
            <a:r>
              <a:rPr dirty="0" sz="1600" spc="295">
                <a:latin typeface="宋体"/>
                <a:cs typeface="宋体"/>
              </a:rPr>
              <a:t>记</a:t>
            </a:r>
            <a:r>
              <a:rPr dirty="0" sz="1600" spc="-5">
                <a:latin typeface="宋体"/>
                <a:cs typeface="宋体"/>
              </a:rPr>
              <a:t>！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algn="just"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二</a:t>
            </a:r>
            <a:r>
              <a:rPr dirty="0" sz="1600" spc="-5">
                <a:latin typeface="宋体"/>
                <a:cs typeface="宋体"/>
              </a:rPr>
              <a:t>）</a:t>
            </a:r>
            <a:r>
              <a:rPr dirty="0" sz="1600" spc="-50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中</a:t>
            </a:r>
            <a:r>
              <a:rPr dirty="0" sz="1600" spc="305">
                <a:latin typeface="宋体"/>
                <a:cs typeface="宋体"/>
              </a:rPr>
              <a:t>间</a:t>
            </a:r>
            <a:r>
              <a:rPr dirty="0" sz="1600" spc="295">
                <a:latin typeface="宋体"/>
                <a:cs typeface="宋体"/>
              </a:rPr>
              <a:t>写作</a:t>
            </a:r>
            <a:r>
              <a:rPr dirty="0" sz="1600" spc="305">
                <a:latin typeface="宋体"/>
                <a:cs typeface="宋体"/>
              </a:rPr>
              <a:t>框</a:t>
            </a:r>
            <a:r>
              <a:rPr dirty="0" sz="1600" spc="-5">
                <a:latin typeface="宋体"/>
                <a:cs typeface="宋体"/>
              </a:rPr>
              <a:t>架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28</a:t>
            </a:fld>
          </a:p>
        </p:txBody>
      </p:sp>
      <p:sp>
        <p:nvSpPr>
          <p:cNvPr id="1048651" name="object 2"/>
          <p:cNvSpPr txBox="1"/>
          <p:nvPr/>
        </p:nvSpPr>
        <p:spPr>
          <a:xfrm>
            <a:off x="444500" y="493268"/>
            <a:ext cx="6717665" cy="820928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5080">
              <a:lnSpc>
                <a:spcPct val="156200"/>
              </a:lnSpc>
              <a:spcBef>
                <a:spcPts val="100"/>
              </a:spcBef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亮</a:t>
            </a:r>
            <a:r>
              <a:rPr dirty="0" sz="1600" spc="305">
                <a:latin typeface="宋体"/>
                <a:cs typeface="宋体"/>
              </a:rPr>
              <a:t>明</a:t>
            </a:r>
            <a:r>
              <a:rPr dirty="0" sz="1600" spc="295">
                <a:latin typeface="宋体"/>
                <a:cs typeface="宋体"/>
              </a:rPr>
              <a:t>观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6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注</a:t>
            </a:r>
            <a:r>
              <a:rPr dirty="0" sz="1600" spc="305">
                <a:latin typeface="宋体"/>
                <a:cs typeface="宋体"/>
              </a:rPr>
              <a:t>意</a:t>
            </a:r>
            <a:r>
              <a:rPr dirty="0" sz="1600" spc="295">
                <a:latin typeface="宋体"/>
                <a:cs typeface="宋体"/>
              </a:rPr>
              <a:t>申清</a:t>
            </a:r>
            <a:r>
              <a:rPr dirty="0" sz="1600" spc="305">
                <a:latin typeface="宋体"/>
                <a:cs typeface="宋体"/>
              </a:rPr>
              <a:t>题</a:t>
            </a:r>
            <a:r>
              <a:rPr dirty="0" sz="1600" spc="295">
                <a:latin typeface="宋体"/>
                <a:cs typeface="宋体"/>
              </a:rPr>
              <a:t>干限</a:t>
            </a:r>
            <a:r>
              <a:rPr dirty="0" sz="1600" spc="305">
                <a:latin typeface="宋体"/>
                <a:cs typeface="宋体"/>
              </a:rPr>
              <a:t>定</a:t>
            </a:r>
            <a:r>
              <a:rPr dirty="0" sz="1600" spc="295">
                <a:latin typeface="宋体"/>
                <a:cs typeface="宋体"/>
              </a:rPr>
              <a:t>要素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6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明</a:t>
            </a:r>
            <a:r>
              <a:rPr dirty="0" sz="1600" spc="305">
                <a:latin typeface="宋体"/>
                <a:cs typeface="宋体"/>
              </a:rPr>
              <a:t>确</a:t>
            </a:r>
            <a:r>
              <a:rPr dirty="0" sz="1600" spc="295">
                <a:latin typeface="宋体"/>
                <a:cs typeface="宋体"/>
              </a:rPr>
              <a:t>身份</a:t>
            </a:r>
            <a:r>
              <a:rPr dirty="0" sz="1600" spc="305">
                <a:latin typeface="宋体"/>
                <a:cs typeface="宋体"/>
              </a:rPr>
              <a:t>以</a:t>
            </a:r>
            <a:r>
              <a:rPr dirty="0" sz="1600" spc="295">
                <a:latin typeface="宋体"/>
                <a:cs typeface="宋体"/>
              </a:rPr>
              <a:t>及辩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主题</a:t>
            </a:r>
            <a:r>
              <a:rPr dirty="0" sz="1600" spc="-5">
                <a:latin typeface="宋体"/>
                <a:cs typeface="宋体"/>
              </a:rPr>
              <a:t>，  </a:t>
            </a:r>
            <a:r>
              <a:rPr dirty="0" sz="1600" spc="295">
                <a:latin typeface="宋体"/>
                <a:cs typeface="宋体"/>
              </a:rPr>
              <a:t>进</a:t>
            </a:r>
            <a:r>
              <a:rPr dirty="0" sz="1600" spc="305">
                <a:latin typeface="宋体"/>
                <a:cs typeface="宋体"/>
              </a:rPr>
              <a:t>而</a:t>
            </a:r>
            <a:r>
              <a:rPr dirty="0" sz="1600" spc="295">
                <a:latin typeface="宋体"/>
                <a:cs typeface="宋体"/>
              </a:rPr>
              <a:t>明确</a:t>
            </a:r>
            <a:r>
              <a:rPr dirty="0" sz="1600" spc="305">
                <a:latin typeface="宋体"/>
                <a:cs typeface="宋体"/>
              </a:rPr>
              <a:t>己</a:t>
            </a:r>
            <a:r>
              <a:rPr dirty="0" sz="1600" spc="295">
                <a:latin typeface="宋体"/>
                <a:cs typeface="宋体"/>
              </a:rPr>
              <a:t>方观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marL="12700" marR="219710">
              <a:lnSpc>
                <a:spcPct val="156200"/>
              </a:lnSpc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阐</a:t>
            </a:r>
            <a:r>
              <a:rPr dirty="0" sz="1600" spc="305">
                <a:latin typeface="宋体"/>
                <a:cs typeface="宋体"/>
              </a:rPr>
              <a:t>述</a:t>
            </a:r>
            <a:r>
              <a:rPr dirty="0" sz="1600" spc="295">
                <a:latin typeface="宋体"/>
                <a:cs typeface="宋体"/>
              </a:rPr>
              <a:t>理由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这部</a:t>
            </a:r>
            <a:r>
              <a:rPr dirty="0" sz="1600" spc="305">
                <a:latin typeface="宋体"/>
                <a:cs typeface="宋体"/>
              </a:rPr>
              <a:t>分</a:t>
            </a:r>
            <a:r>
              <a:rPr dirty="0" sz="1600" spc="295">
                <a:latin typeface="宋体"/>
                <a:cs typeface="宋体"/>
              </a:rPr>
              <a:t>是辩</a:t>
            </a:r>
            <a:r>
              <a:rPr dirty="0" sz="1600" spc="305">
                <a:latin typeface="宋体"/>
                <a:cs typeface="宋体"/>
              </a:rPr>
              <a:t>论</a:t>
            </a:r>
            <a:r>
              <a:rPr dirty="0" sz="1600" spc="295">
                <a:latin typeface="宋体"/>
                <a:cs typeface="宋体"/>
              </a:rPr>
              <a:t>词的</a:t>
            </a:r>
            <a:r>
              <a:rPr dirty="0" sz="1600" spc="305">
                <a:latin typeface="宋体"/>
                <a:cs typeface="宋体"/>
              </a:rPr>
              <a:t>重</a:t>
            </a:r>
            <a:r>
              <a:rPr dirty="0" sz="1600" spc="295">
                <a:latin typeface="宋体"/>
                <a:cs typeface="宋体"/>
              </a:rPr>
              <a:t>点内</a:t>
            </a:r>
            <a:r>
              <a:rPr dirty="0" sz="1600" spc="30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应</a:t>
            </a:r>
            <a:r>
              <a:rPr dirty="0" sz="1600" spc="305">
                <a:latin typeface="宋体"/>
                <a:cs typeface="宋体"/>
              </a:rPr>
              <a:t>围</a:t>
            </a:r>
            <a:r>
              <a:rPr dirty="0" sz="1600" spc="295">
                <a:latin typeface="宋体"/>
                <a:cs typeface="宋体"/>
              </a:rPr>
              <a:t>绕己</a:t>
            </a:r>
            <a:r>
              <a:rPr dirty="0" sz="1600" spc="305">
                <a:latin typeface="宋体"/>
                <a:cs typeface="宋体"/>
              </a:rPr>
              <a:t>方</a:t>
            </a:r>
            <a:r>
              <a:rPr dirty="0" sz="1600" spc="295">
                <a:latin typeface="宋体"/>
                <a:cs typeface="宋体"/>
              </a:rPr>
              <a:t>观点</a:t>
            </a:r>
            <a:r>
              <a:rPr dirty="0" sz="1600" spc="-5">
                <a:latin typeface="宋体"/>
                <a:cs typeface="宋体"/>
              </a:rPr>
              <a:t>多 </a:t>
            </a:r>
            <a:r>
              <a:rPr dirty="0" sz="1600" spc="295">
                <a:latin typeface="宋体"/>
                <a:cs typeface="宋体"/>
              </a:rPr>
              <a:t>个</a:t>
            </a:r>
            <a:r>
              <a:rPr dirty="0" sz="1600" spc="305">
                <a:latin typeface="宋体"/>
                <a:cs typeface="宋体"/>
              </a:rPr>
              <a:t>角</a:t>
            </a:r>
            <a:r>
              <a:rPr dirty="0" sz="1600" spc="295">
                <a:latin typeface="宋体"/>
                <a:cs typeface="宋体"/>
              </a:rPr>
              <a:t>度阐</a:t>
            </a:r>
            <a:r>
              <a:rPr dirty="0" sz="1600" spc="305">
                <a:latin typeface="宋体"/>
                <a:cs typeface="宋体"/>
              </a:rPr>
              <a:t>述</a:t>
            </a:r>
            <a:r>
              <a:rPr dirty="0" sz="1600" spc="295">
                <a:latin typeface="宋体"/>
                <a:cs typeface="宋体"/>
              </a:rPr>
              <a:t>理由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2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分条</a:t>
            </a:r>
            <a:r>
              <a:rPr dirty="0" sz="1600" spc="305">
                <a:latin typeface="宋体"/>
                <a:cs typeface="宋体"/>
              </a:rPr>
              <a:t>分</a:t>
            </a:r>
            <a:r>
              <a:rPr dirty="0" sz="1600" spc="295">
                <a:latin typeface="宋体"/>
                <a:cs typeface="宋体"/>
              </a:rPr>
              <a:t>点写</a:t>
            </a:r>
            <a:r>
              <a:rPr dirty="0" sz="1600" spc="30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另</a:t>
            </a:r>
            <a:r>
              <a:rPr dirty="0" sz="1600" spc="305">
                <a:latin typeface="宋体"/>
                <a:cs typeface="宋体"/>
              </a:rPr>
              <a:t>外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要</a:t>
            </a:r>
            <a:r>
              <a:rPr dirty="0" sz="1600" spc="305">
                <a:latin typeface="宋体"/>
                <a:cs typeface="宋体"/>
              </a:rPr>
              <a:t>抓</a:t>
            </a:r>
            <a:r>
              <a:rPr dirty="0" sz="1600" spc="295">
                <a:latin typeface="宋体"/>
                <a:cs typeface="宋体"/>
              </a:rPr>
              <a:t>住对</a:t>
            </a:r>
            <a:r>
              <a:rPr dirty="0" sz="1600" spc="305">
                <a:latin typeface="宋体"/>
                <a:cs typeface="宋体"/>
              </a:rPr>
              <a:t>方</a:t>
            </a:r>
            <a:r>
              <a:rPr dirty="0" sz="1600" spc="295">
                <a:latin typeface="宋体"/>
                <a:cs typeface="宋体"/>
              </a:rPr>
              <a:t>的漏</a:t>
            </a:r>
            <a:r>
              <a:rPr dirty="0" sz="1600" spc="305">
                <a:latin typeface="宋体"/>
                <a:cs typeface="宋体"/>
              </a:rPr>
              <a:t>洞</a:t>
            </a:r>
            <a:r>
              <a:rPr dirty="0" sz="1600" spc="-5">
                <a:latin typeface="宋体"/>
                <a:cs typeface="宋体"/>
              </a:rPr>
              <a:t>、 </a:t>
            </a:r>
            <a:r>
              <a:rPr dirty="0" sz="1600" spc="295">
                <a:latin typeface="宋体"/>
                <a:cs typeface="宋体"/>
              </a:rPr>
              <a:t>矛</a:t>
            </a:r>
            <a:r>
              <a:rPr dirty="0" sz="1600" spc="305">
                <a:latin typeface="宋体"/>
                <a:cs typeface="宋体"/>
              </a:rPr>
              <a:t>盾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不</a:t>
            </a:r>
            <a:r>
              <a:rPr dirty="0" sz="1600" spc="305">
                <a:latin typeface="宋体"/>
                <a:cs typeface="宋体"/>
              </a:rPr>
              <a:t>合</a:t>
            </a:r>
            <a:r>
              <a:rPr dirty="0" sz="1600" spc="295">
                <a:latin typeface="宋体"/>
                <a:cs typeface="宋体"/>
              </a:rPr>
              <a:t>理等</a:t>
            </a:r>
            <a:r>
              <a:rPr dirty="0" sz="1600" spc="305">
                <a:latin typeface="宋体"/>
                <a:cs typeface="宋体"/>
              </a:rPr>
              <a:t>问</a:t>
            </a:r>
            <a:r>
              <a:rPr dirty="0" sz="1600" spc="295">
                <a:latin typeface="宋体"/>
                <a:cs typeface="宋体"/>
              </a:rPr>
              <a:t>题进</a:t>
            </a:r>
            <a:r>
              <a:rPr dirty="0" sz="1600" spc="305">
                <a:latin typeface="宋体"/>
                <a:cs typeface="宋体"/>
              </a:rPr>
              <a:t>行</a:t>
            </a:r>
            <a:r>
              <a:rPr dirty="0" sz="1600" spc="295">
                <a:latin typeface="宋体"/>
                <a:cs typeface="宋体"/>
              </a:rPr>
              <a:t>反驳</a:t>
            </a:r>
            <a:r>
              <a:rPr dirty="0" sz="1600" spc="30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采</a:t>
            </a:r>
            <a:r>
              <a:rPr dirty="0" sz="1600" spc="305">
                <a:latin typeface="宋体"/>
                <a:cs typeface="宋体"/>
              </a:rPr>
              <a:t>用</a:t>
            </a:r>
            <a:r>
              <a:rPr dirty="0" sz="1600" spc="295">
                <a:latin typeface="宋体"/>
                <a:cs typeface="宋体"/>
              </a:rPr>
              <a:t>先破</a:t>
            </a:r>
            <a:r>
              <a:rPr dirty="0" sz="1600" spc="305">
                <a:latin typeface="宋体"/>
                <a:cs typeface="宋体"/>
              </a:rPr>
              <a:t>后</a:t>
            </a:r>
            <a:r>
              <a:rPr dirty="0" sz="1600" spc="29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 algn="just" marL="12700" marR="221615">
              <a:lnSpc>
                <a:spcPct val="156200"/>
              </a:lnSpc>
              <a:buAutoNum type="arabicPeriod"/>
              <a:tabLst>
                <a:tab algn="l" pos="254000"/>
              </a:tabLst>
            </a:pPr>
            <a:r>
              <a:rPr dirty="0" sz="1600" spc="295">
                <a:latin typeface="宋体"/>
                <a:cs typeface="宋体"/>
              </a:rPr>
              <a:t>作</a:t>
            </a:r>
            <a:r>
              <a:rPr dirty="0" sz="1600" spc="305">
                <a:latin typeface="宋体"/>
                <a:cs typeface="宋体"/>
              </a:rPr>
              <a:t>出</a:t>
            </a:r>
            <a:r>
              <a:rPr dirty="0" sz="1600" spc="295">
                <a:latin typeface="宋体"/>
                <a:cs typeface="宋体"/>
              </a:rPr>
              <a:t>结论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4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对前</a:t>
            </a:r>
            <a:r>
              <a:rPr dirty="0" sz="1600" spc="305">
                <a:latin typeface="宋体"/>
                <a:cs typeface="宋体"/>
              </a:rPr>
              <a:t>面</a:t>
            </a:r>
            <a:r>
              <a:rPr dirty="0" sz="1600" spc="295">
                <a:latin typeface="宋体"/>
                <a:cs typeface="宋体"/>
              </a:rPr>
              <a:t>的观</a:t>
            </a:r>
            <a:r>
              <a:rPr dirty="0" sz="1600" spc="305">
                <a:latin typeface="宋体"/>
                <a:cs typeface="宋体"/>
              </a:rPr>
              <a:t>点</a:t>
            </a:r>
            <a:r>
              <a:rPr dirty="0" sz="1600" spc="295">
                <a:latin typeface="宋体"/>
                <a:cs typeface="宋体"/>
              </a:rPr>
              <a:t>做一</a:t>
            </a:r>
            <a:r>
              <a:rPr dirty="0" sz="1600" spc="305">
                <a:latin typeface="宋体"/>
                <a:cs typeface="宋体"/>
              </a:rPr>
              <a:t>个</a:t>
            </a:r>
            <a:r>
              <a:rPr dirty="0" sz="1600" spc="295">
                <a:latin typeface="宋体"/>
                <a:cs typeface="宋体"/>
              </a:rPr>
              <a:t>总结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再次</a:t>
            </a:r>
            <a:r>
              <a:rPr dirty="0" sz="1600" spc="305">
                <a:latin typeface="宋体"/>
                <a:cs typeface="宋体"/>
              </a:rPr>
              <a:t>强</a:t>
            </a:r>
            <a:r>
              <a:rPr dirty="0" sz="1600" spc="295">
                <a:latin typeface="宋体"/>
                <a:cs typeface="宋体"/>
              </a:rPr>
              <a:t>调己</a:t>
            </a:r>
            <a:r>
              <a:rPr dirty="0" sz="1600" spc="305">
                <a:latin typeface="宋体"/>
                <a:cs typeface="宋体"/>
              </a:rPr>
              <a:t>方</a:t>
            </a:r>
            <a:r>
              <a:rPr dirty="0" sz="1600" spc="295">
                <a:latin typeface="宋体"/>
                <a:cs typeface="宋体"/>
              </a:rPr>
              <a:t>观点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295">
                <a:latin typeface="宋体"/>
                <a:cs typeface="宋体"/>
              </a:rPr>
              <a:t>篇</a:t>
            </a:r>
            <a:r>
              <a:rPr dirty="0" sz="1600" spc="305">
                <a:latin typeface="宋体"/>
                <a:cs typeface="宋体"/>
              </a:rPr>
              <a:t>幅</a:t>
            </a:r>
            <a:r>
              <a:rPr dirty="0" sz="1600" spc="295">
                <a:latin typeface="宋体"/>
                <a:cs typeface="宋体"/>
              </a:rPr>
              <a:t>不宜</a:t>
            </a:r>
            <a:r>
              <a:rPr dirty="0" sz="1600" spc="305">
                <a:latin typeface="宋体"/>
                <a:cs typeface="宋体"/>
              </a:rPr>
              <a:t>过</a:t>
            </a:r>
            <a:r>
              <a:rPr dirty="0" sz="1600" spc="295">
                <a:latin typeface="宋体"/>
                <a:cs typeface="宋体"/>
              </a:rPr>
              <a:t>长</a:t>
            </a:r>
            <a:r>
              <a:rPr dirty="0" sz="1600" spc="-5">
                <a:latin typeface="宋体"/>
                <a:cs typeface="宋体"/>
              </a:rPr>
              <a:t>，</a:t>
            </a:r>
            <a:r>
              <a:rPr dirty="0" sz="1600" spc="-50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应</a:t>
            </a:r>
            <a:r>
              <a:rPr dirty="0" sz="1600" spc="295">
                <a:latin typeface="宋体"/>
                <a:cs typeface="宋体"/>
              </a:rPr>
              <a:t>简短</a:t>
            </a:r>
            <a:r>
              <a:rPr dirty="0" sz="1600" spc="305">
                <a:latin typeface="宋体"/>
                <a:cs typeface="宋体"/>
              </a:rPr>
              <a:t>精</a:t>
            </a:r>
            <a:r>
              <a:rPr dirty="0" sz="1600" spc="295">
                <a:latin typeface="宋体"/>
                <a:cs typeface="宋体"/>
              </a:rPr>
              <a:t>炼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marL="12700" marR="4081779">
              <a:lnSpc>
                <a:spcPct val="156200"/>
              </a:lnSpc>
              <a:spcBef>
                <a:spcPts val="5"/>
              </a:spcBef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305">
                <a:latin typeface="宋体"/>
                <a:cs typeface="宋体"/>
              </a:rPr>
              <a:t>三</a:t>
            </a:r>
            <a:r>
              <a:rPr dirty="0" sz="1600" spc="-5">
                <a:latin typeface="宋体"/>
                <a:cs typeface="宋体"/>
              </a:rPr>
              <a:t>）</a:t>
            </a:r>
            <a:r>
              <a:rPr dirty="0" sz="1600" spc="-530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结</a:t>
            </a:r>
            <a:r>
              <a:rPr dirty="0" sz="1600" spc="305">
                <a:latin typeface="宋体"/>
                <a:cs typeface="宋体"/>
              </a:rPr>
              <a:t>尾</a:t>
            </a:r>
            <a:r>
              <a:rPr dirty="0" sz="1600" spc="-5">
                <a:latin typeface="宋体"/>
                <a:cs typeface="宋体"/>
              </a:rPr>
              <a:t>：</a:t>
            </a:r>
            <a:r>
              <a:rPr dirty="0" sz="1600" spc="-535">
                <a:latin typeface="宋体"/>
                <a:cs typeface="宋体"/>
              </a:rPr>
              <a:t> </a:t>
            </a:r>
            <a:r>
              <a:rPr dirty="0" sz="1600" spc="295">
                <a:latin typeface="宋体"/>
                <a:cs typeface="宋体"/>
              </a:rPr>
              <a:t>表</a:t>
            </a:r>
            <a:r>
              <a:rPr dirty="0" sz="1600" spc="305">
                <a:latin typeface="宋体"/>
                <a:cs typeface="宋体"/>
              </a:rPr>
              <a:t>达</a:t>
            </a:r>
            <a:r>
              <a:rPr dirty="0" sz="1600" spc="295">
                <a:latin typeface="宋体"/>
                <a:cs typeface="宋体"/>
              </a:rPr>
              <a:t>感谢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b="1" dirty="0" sz="1600" spc="295">
                <a:solidFill>
                  <a:srgbClr val="00799F"/>
                </a:solidFill>
                <a:latin typeface="宋体"/>
                <a:cs typeface="宋体"/>
              </a:rPr>
              <a:t>辩论赛</a:t>
            </a:r>
            <a:r>
              <a:rPr b="1" dirty="0" sz="1600" spc="285">
                <a:solidFill>
                  <a:srgbClr val="00799F"/>
                </a:solidFill>
                <a:latin typeface="宋体"/>
                <a:cs typeface="宋体"/>
              </a:rPr>
              <a:t>知</a:t>
            </a:r>
            <a:r>
              <a:rPr b="1" dirty="0" sz="1600" spc="-15">
                <a:solidFill>
                  <a:srgbClr val="00799F"/>
                </a:solidFill>
                <a:latin typeface="宋体"/>
                <a:cs typeface="宋体"/>
              </a:rPr>
              <a:t>识</a:t>
            </a:r>
            <a:endParaRPr sz="1600">
              <a:latin typeface="宋体"/>
              <a:cs typeface="宋体"/>
            </a:endParaRPr>
          </a:p>
          <a:p>
            <a:pPr algn="just" marL="12700" marR="869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现</a:t>
            </a:r>
            <a:r>
              <a:rPr dirty="0" sz="1600" spc="-260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否利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于弊</a:t>
            </a:r>
            <a:r>
              <a:rPr dirty="0" sz="1600" spc="-24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题的</a:t>
            </a:r>
            <a:r>
              <a:rPr dirty="0" sz="1600" spc="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论赛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式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选</a:t>
            </a:r>
            <a:r>
              <a:rPr dirty="0" sz="1600" spc="5">
                <a:latin typeface="宋体"/>
                <a:cs typeface="宋体"/>
              </a:rPr>
              <a:t>择</a:t>
            </a:r>
            <a:r>
              <a:rPr dirty="0" sz="1600" spc="-5">
                <a:latin typeface="宋体"/>
                <a:cs typeface="宋体"/>
              </a:rPr>
              <a:t>正方 或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方写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篇一</a:t>
            </a:r>
            <a:r>
              <a:rPr dirty="0" sz="1600" spc="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陈词</a:t>
            </a:r>
            <a:r>
              <a:rPr dirty="0" sz="1600" spc="-7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以主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份综</a:t>
            </a:r>
            <a:r>
              <a:rPr dirty="0" sz="1600" spc="5">
                <a:latin typeface="宋体"/>
                <a:cs typeface="宋体"/>
              </a:rPr>
              <a:t>合</a:t>
            </a:r>
            <a:r>
              <a:rPr dirty="0" sz="1600" spc="-5">
                <a:latin typeface="宋体"/>
                <a:cs typeface="宋体"/>
              </a:rPr>
              <a:t>两方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观点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一篇</a:t>
            </a:r>
            <a:r>
              <a:rPr dirty="0" sz="1600" spc="5">
                <a:latin typeface="宋体"/>
                <a:cs typeface="宋体"/>
              </a:rPr>
              <a:t>总</a:t>
            </a:r>
            <a:r>
              <a:rPr dirty="0" sz="1600" spc="-5">
                <a:latin typeface="宋体"/>
                <a:cs typeface="宋体"/>
              </a:rPr>
              <a:t>结陈 词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生对</a:t>
            </a:r>
            <a:r>
              <a:rPr dirty="0" sz="1600" spc="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论赛</a:t>
            </a:r>
            <a:r>
              <a:rPr dirty="0" sz="1600" spc="5">
                <a:latin typeface="宋体"/>
                <a:cs typeface="宋体"/>
              </a:rPr>
              <a:t>及</a:t>
            </a:r>
            <a:r>
              <a:rPr dirty="0" sz="1600" spc="-5">
                <a:latin typeface="宋体"/>
                <a:cs typeface="宋体"/>
              </a:rPr>
              <a:t>其陈</a:t>
            </a:r>
            <a:r>
              <a:rPr dirty="0" sz="1600" spc="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有基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的了解</a:t>
            </a:r>
            <a:r>
              <a:rPr dirty="0" sz="1600" spc="-390">
                <a:latin typeface="宋体"/>
                <a:cs typeface="宋体"/>
              </a:rPr>
              <a:t>。</a:t>
            </a:r>
            <a:r>
              <a:rPr b="1" dirty="0" sz="1600" spc="-5">
                <a:latin typeface="宋体"/>
                <a:cs typeface="宋体"/>
              </a:rPr>
              <a:t>辩论赛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形</a:t>
            </a:r>
            <a:r>
              <a:rPr dirty="0" sz="1600" spc="-5">
                <a:latin typeface="宋体"/>
                <a:cs typeface="宋体"/>
              </a:rPr>
              <a:t>式上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参赛 双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就某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问题</a:t>
            </a:r>
            <a:r>
              <a:rPr dirty="0" sz="1600" spc="5">
                <a:latin typeface="宋体"/>
                <a:cs typeface="宋体"/>
              </a:rPr>
              <a:t>进</a:t>
            </a:r>
            <a:r>
              <a:rPr dirty="0" sz="1600" spc="-5">
                <a:latin typeface="宋体"/>
                <a:cs typeface="宋体"/>
              </a:rPr>
              <a:t>行辩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的一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竞赛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动</a:t>
            </a:r>
            <a:r>
              <a:rPr dirty="0" sz="1600" spc="-7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实</a:t>
            </a:r>
            <a:r>
              <a:rPr dirty="0" sz="1600" spc="5">
                <a:latin typeface="宋体"/>
                <a:cs typeface="宋体"/>
              </a:rPr>
              <a:t>际</a:t>
            </a:r>
            <a:r>
              <a:rPr dirty="0" sz="1600" spc="-5">
                <a:latin typeface="宋体"/>
                <a:cs typeface="宋体"/>
              </a:rPr>
              <a:t>上是</a:t>
            </a:r>
            <a:r>
              <a:rPr dirty="0" sz="1600" spc="5">
                <a:latin typeface="宋体"/>
                <a:cs typeface="宋体"/>
              </a:rPr>
              <a:t>围</a:t>
            </a:r>
            <a:r>
              <a:rPr dirty="0" sz="1600" spc="-5">
                <a:latin typeface="宋体"/>
                <a:cs typeface="宋体"/>
              </a:rPr>
              <a:t>绕辩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的问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而展开 的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种相</a:t>
            </a:r>
            <a:r>
              <a:rPr dirty="0" sz="1600" spc="5">
                <a:latin typeface="宋体"/>
                <a:cs typeface="宋体"/>
              </a:rPr>
              <a:t>关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竞赛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体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5">
                <a:latin typeface="宋体"/>
                <a:cs typeface="宋体"/>
              </a:rPr>
              <a:t>储</a:t>
            </a:r>
            <a:r>
              <a:rPr dirty="0" sz="1600" spc="-5">
                <a:latin typeface="宋体"/>
                <a:cs typeface="宋体"/>
              </a:rPr>
              <a:t>备</a:t>
            </a:r>
            <a:r>
              <a:rPr dirty="0" sz="1600" spc="-26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逻</a:t>
            </a:r>
            <a:r>
              <a:rPr dirty="0" sz="1600" spc="5">
                <a:latin typeface="宋体"/>
                <a:cs typeface="宋体"/>
              </a:rPr>
              <a:t>辑</a:t>
            </a:r>
            <a:r>
              <a:rPr dirty="0" sz="1600" spc="-5">
                <a:latin typeface="宋体"/>
                <a:cs typeface="宋体"/>
              </a:rPr>
              <a:t>思维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力和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言表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能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正 方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反方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b="1" dirty="0" sz="1600" spc="-5">
                <a:latin typeface="宋体"/>
                <a:cs typeface="宋体"/>
              </a:rPr>
              <a:t>一辩陈</a:t>
            </a:r>
            <a:r>
              <a:rPr b="1" dirty="0" sz="1600" spc="-1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即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方或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方的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论过</a:t>
            </a:r>
            <a:r>
              <a:rPr dirty="0" sz="1600" spc="5">
                <a:latin typeface="宋体"/>
                <a:cs typeface="宋体"/>
              </a:rPr>
              <a:t>程</a:t>
            </a:r>
            <a:r>
              <a:rPr dirty="0" sz="1600" spc="-7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奠</a:t>
            </a:r>
            <a:r>
              <a:rPr dirty="0" sz="1600" spc="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整场</a:t>
            </a:r>
            <a:r>
              <a:rPr dirty="0" sz="1600" spc="5">
                <a:latin typeface="宋体"/>
                <a:cs typeface="宋体"/>
              </a:rPr>
              <a:t>辩</a:t>
            </a:r>
            <a:r>
              <a:rPr dirty="0" sz="1600" spc="-5">
                <a:latin typeface="宋体"/>
                <a:cs typeface="宋体"/>
              </a:rPr>
              <a:t>论赛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己方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基 础</a:t>
            </a:r>
            <a:r>
              <a:rPr dirty="0" sz="1600" spc="-114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思</a:t>
            </a:r>
            <a:r>
              <a:rPr dirty="0" sz="1600" spc="5">
                <a:latin typeface="宋体"/>
                <a:cs typeface="宋体"/>
              </a:rPr>
              <a:t>路</a:t>
            </a:r>
            <a:r>
              <a:rPr dirty="0" sz="1600" spc="-10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逻辑</a:t>
            </a:r>
            <a:r>
              <a:rPr dirty="0" sz="1600" spc="-10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方向</a:t>
            </a:r>
            <a:r>
              <a:rPr dirty="0" sz="1600" spc="-1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顺序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般是</a:t>
            </a:r>
            <a:r>
              <a:rPr dirty="0" sz="1600" spc="-114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提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本方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场</a:t>
            </a:r>
            <a:r>
              <a:rPr dirty="0" sz="1600" spc="-1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再</a:t>
            </a:r>
            <a:r>
              <a:rPr dirty="0" sz="1600" spc="5">
                <a:latin typeface="宋体"/>
                <a:cs typeface="宋体"/>
              </a:rPr>
              <a:t>提</a:t>
            </a:r>
            <a:r>
              <a:rPr dirty="0" sz="1600" spc="-5">
                <a:latin typeface="宋体"/>
                <a:cs typeface="宋体"/>
              </a:rPr>
              <a:t>出定</a:t>
            </a:r>
            <a:r>
              <a:rPr dirty="0" sz="1600" spc="5">
                <a:latin typeface="宋体"/>
                <a:cs typeface="宋体"/>
              </a:rPr>
              <a:t>义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然 后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出标</a:t>
            </a:r>
            <a:r>
              <a:rPr dirty="0" sz="1600" spc="5">
                <a:latin typeface="宋体"/>
                <a:cs typeface="宋体"/>
              </a:rPr>
              <a:t>准</a:t>
            </a:r>
            <a:r>
              <a:rPr dirty="0" sz="1600" spc="-1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观点</a:t>
            </a:r>
            <a:r>
              <a:rPr dirty="0" sz="1600" spc="-140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“偶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利</a:t>
            </a:r>
            <a:r>
              <a:rPr dirty="0" sz="1600" spc="-5">
                <a:latin typeface="宋体"/>
                <a:cs typeface="宋体"/>
              </a:rPr>
              <a:t>大于</a:t>
            </a:r>
            <a:r>
              <a:rPr dirty="0" sz="1600" spc="5">
                <a:latin typeface="宋体"/>
                <a:cs typeface="宋体"/>
              </a:rPr>
              <a:t>弊</a:t>
            </a:r>
            <a:r>
              <a:rPr dirty="0" sz="1600" spc="-160">
                <a:latin typeface="宋体"/>
                <a:cs typeface="宋体"/>
              </a:rPr>
              <a:t>”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反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观点</a:t>
            </a:r>
            <a:r>
              <a:rPr dirty="0" sz="1600" spc="-150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崇拜未 必</a:t>
            </a:r>
            <a:r>
              <a:rPr dirty="0" sz="1600" spc="5">
                <a:latin typeface="宋体"/>
                <a:cs typeface="宋体"/>
              </a:rPr>
              <a:t>利</a:t>
            </a:r>
            <a:r>
              <a:rPr dirty="0" sz="1600" spc="-5">
                <a:latin typeface="宋体"/>
                <a:cs typeface="宋体"/>
              </a:rPr>
              <a:t>大于</a:t>
            </a:r>
            <a:r>
              <a:rPr dirty="0" sz="1600" spc="5">
                <a:latin typeface="宋体"/>
                <a:cs typeface="宋体"/>
              </a:rPr>
              <a:t>弊</a:t>
            </a:r>
            <a:r>
              <a:rPr dirty="0" sz="1600" spc="-200">
                <a:latin typeface="宋体"/>
                <a:cs typeface="宋体"/>
              </a:rPr>
              <a:t>”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无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是哪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都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体现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崇</a:t>
            </a:r>
            <a:r>
              <a:rPr dirty="0" sz="1600" spc="-5">
                <a:latin typeface="宋体"/>
                <a:cs typeface="宋体"/>
              </a:rPr>
              <a:t>拜有</a:t>
            </a:r>
            <a:r>
              <a:rPr dirty="0" sz="1600" spc="5">
                <a:latin typeface="宋体"/>
                <a:cs typeface="宋体"/>
              </a:rPr>
              <a:t>利</a:t>
            </a:r>
            <a:r>
              <a:rPr dirty="0" sz="1600" spc="-5">
                <a:latin typeface="宋体"/>
                <a:cs typeface="宋体"/>
              </a:rPr>
              <a:t>也有</a:t>
            </a:r>
            <a:r>
              <a:rPr dirty="0" sz="1600" spc="5">
                <a:latin typeface="宋体"/>
                <a:cs typeface="宋体"/>
              </a:rPr>
              <a:t>弊</a:t>
            </a:r>
            <a:r>
              <a:rPr dirty="0" sz="1600" spc="-5">
                <a:latin typeface="宋体"/>
                <a:cs typeface="宋体"/>
              </a:rPr>
              <a:t>的观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只是 侧</a:t>
            </a:r>
            <a:r>
              <a:rPr dirty="0" sz="1600" spc="5">
                <a:latin typeface="宋体"/>
                <a:cs typeface="宋体"/>
              </a:rPr>
              <a:t>重</a:t>
            </a:r>
            <a:r>
              <a:rPr dirty="0" sz="1600" spc="-5">
                <a:latin typeface="宋体"/>
                <a:cs typeface="宋体"/>
              </a:rPr>
              <a:t>点不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样的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5">
                <a:latin typeface="宋体"/>
                <a:cs typeface="宋体"/>
              </a:rPr>
              <a:t>题</a:t>
            </a:r>
            <a:r>
              <a:rPr dirty="0" sz="1600" spc="-77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b="1" dirty="0" sz="1600" spc="-5">
                <a:latin typeface="宋体"/>
                <a:cs typeface="宋体"/>
              </a:rPr>
              <a:t>总结陈</a:t>
            </a:r>
            <a:r>
              <a:rPr b="1" dirty="0" sz="1600" spc="-1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总结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反两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观点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辩论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基 </a:t>
            </a:r>
            <a:r>
              <a:rPr dirty="0" sz="1600" spc="-5">
                <a:latin typeface="宋体"/>
                <a:cs typeface="宋体"/>
              </a:rPr>
              <a:t>础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提出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见</a:t>
            </a:r>
            <a:r>
              <a:rPr dirty="0" sz="1600" spc="-5">
                <a:latin typeface="宋体"/>
                <a:cs typeface="宋体"/>
              </a:rPr>
              <a:t>解，</a:t>
            </a:r>
            <a:r>
              <a:rPr dirty="0" sz="1600" spc="5">
                <a:latin typeface="宋体"/>
                <a:cs typeface="宋体"/>
              </a:rPr>
              <a:t>并</a:t>
            </a:r>
            <a:r>
              <a:rPr dirty="0" sz="1600" spc="-5">
                <a:latin typeface="宋体"/>
                <a:cs typeface="宋体"/>
              </a:rPr>
              <a:t>将二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结合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来进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辩证</a:t>
            </a:r>
            <a:r>
              <a:rPr dirty="0" sz="1600" spc="5">
                <a:latin typeface="宋体"/>
                <a:cs typeface="宋体"/>
              </a:rPr>
              <a:t>思</a:t>
            </a:r>
            <a:r>
              <a:rPr dirty="0" sz="1600" spc="-5">
                <a:latin typeface="宋体"/>
                <a:cs typeface="宋体"/>
              </a:rPr>
              <a:t>考，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场相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公允。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900">
              <a:latin typeface="Times New Roman"/>
              <a:cs typeface="Times New Roman"/>
            </a:endParaRPr>
          </a:p>
          <a:p>
            <a:pPr algn="ctr" marR="74295">
              <a:lnSpc>
                <a:spcPct val="100000"/>
              </a:lnSpc>
              <a:spcBef>
                <a:spcPts val="5"/>
              </a:spcBef>
            </a:pP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，给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指明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奋斗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方向</a:t>
            </a:r>
            <a:endParaRPr sz="1600">
              <a:latin typeface="宋体"/>
              <a:cs typeface="宋体"/>
            </a:endParaRPr>
          </a:p>
          <a:p>
            <a:pPr algn="ctr" marR="74295">
              <a:lnSpc>
                <a:spcPct val="100000"/>
              </a:lnSpc>
              <a:spcBef>
                <a:spcPts val="1080"/>
              </a:spcBef>
            </a:pPr>
            <a:r>
              <a:rPr dirty="0" sz="1600">
                <a:latin typeface="宋体"/>
                <a:cs typeface="宋体"/>
              </a:rPr>
              <a:t>——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一辩</a:t>
            </a:r>
            <a:r>
              <a:rPr dirty="0" sz="1600" spc="5">
                <a:latin typeface="宋体"/>
                <a:cs typeface="宋体"/>
              </a:rPr>
              <a:t>陈</a:t>
            </a:r>
            <a:r>
              <a:rPr dirty="0" sz="1600" spc="-5">
                <a:latin typeface="宋体"/>
                <a:cs typeface="宋体"/>
              </a:rPr>
              <a:t>词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object 4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29</a:t>
            </a:fld>
          </a:p>
        </p:txBody>
      </p:sp>
      <p:sp>
        <p:nvSpPr>
          <p:cNvPr id="1048653" name="object 2"/>
          <p:cNvSpPr txBox="1"/>
          <p:nvPr/>
        </p:nvSpPr>
        <p:spPr>
          <a:xfrm>
            <a:off x="3445255" y="631190"/>
            <a:ext cx="635000" cy="2406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latin typeface="宋体"/>
                <a:cs typeface="宋体"/>
              </a:rPr>
              <a:t>某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生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654" name="object 3"/>
          <p:cNvSpPr txBox="1"/>
          <p:nvPr/>
        </p:nvSpPr>
        <p:spPr>
          <a:xfrm>
            <a:off x="444500" y="1255268"/>
            <a:ext cx="6737350" cy="8237221"/>
          </a:xfrm>
          <a:prstGeom prst="rect"/>
        </p:spPr>
        <p:txBody>
          <a:bodyPr bIns="0" lIns="0" rIns="0" rtlCol="0" tIns="149860" vert="horz" wrap="square">
            <a:spAutoFit/>
          </a:bodyPr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好：</a:t>
            </a:r>
            <a:endParaRPr sz="1600">
              <a:latin typeface="宋体"/>
              <a:cs typeface="宋体"/>
            </a:endParaRPr>
          </a:p>
          <a:p>
            <a:pPr marL="317500" marR="113030">
              <a:lnSpc>
                <a:spcPct val="156200"/>
              </a:lnSpc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是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今天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辩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论的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正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方代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表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认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为偶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崇拜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利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大于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弊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，具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体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理由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下: 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第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一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偶像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助于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我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们汲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取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正能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立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正确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的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人生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李</a:t>
            </a:r>
            <a:r>
              <a:rPr dirty="0" sz="1600" spc="5">
                <a:latin typeface="宋体"/>
                <a:cs typeface="宋体"/>
              </a:rPr>
              <a:t>连</a:t>
            </a:r>
            <a:r>
              <a:rPr dirty="0" sz="1600" spc="-5">
                <a:latin typeface="宋体"/>
                <a:cs typeface="宋体"/>
              </a:rPr>
              <a:t>杰成</a:t>
            </a:r>
            <a:endParaRPr sz="1600">
              <a:latin typeface="宋体"/>
              <a:cs typeface="宋体"/>
            </a:endParaRPr>
          </a:p>
          <a:p>
            <a:pPr algn="just" marL="12700" marR="106680">
              <a:lnSpc>
                <a:spcPct val="156200"/>
              </a:lnSpc>
            </a:pPr>
            <a:r>
              <a:rPr dirty="0" sz="1600" spc="-18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“壹</a:t>
            </a:r>
            <a:r>
              <a:rPr dirty="0" sz="1600" spc="5">
                <a:latin typeface="宋体"/>
                <a:cs typeface="宋体"/>
              </a:rPr>
              <a:t>基</a:t>
            </a:r>
            <a:r>
              <a:rPr dirty="0" sz="1600" spc="-5">
                <a:latin typeface="宋体"/>
                <a:cs typeface="宋体"/>
              </a:rPr>
              <a:t>金</a:t>
            </a:r>
            <a:r>
              <a:rPr dirty="0" sz="1600" spc="-18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公</a:t>
            </a:r>
            <a:r>
              <a:rPr dirty="0" sz="1600" spc="5">
                <a:latin typeface="宋体"/>
                <a:cs typeface="宋体"/>
              </a:rPr>
              <a:t>益</a:t>
            </a:r>
            <a:r>
              <a:rPr dirty="0" sz="1600" spc="-5">
                <a:latin typeface="宋体"/>
                <a:cs typeface="宋体"/>
              </a:rPr>
              <a:t>组织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濮</a:t>
            </a:r>
            <a:r>
              <a:rPr dirty="0" sz="1600" spc="5">
                <a:latin typeface="宋体"/>
                <a:cs typeface="宋体"/>
              </a:rPr>
              <a:t>存</a:t>
            </a:r>
            <a:r>
              <a:rPr dirty="0" sz="1600" spc="-5">
                <a:latin typeface="宋体"/>
                <a:cs typeface="宋体"/>
              </a:rPr>
              <a:t>昕主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担任</a:t>
            </a:r>
            <a:r>
              <a:rPr dirty="0" sz="1600" spc="5">
                <a:latin typeface="宋体"/>
                <a:cs typeface="宋体"/>
              </a:rPr>
              <a:t>预</a:t>
            </a:r>
            <a:r>
              <a:rPr dirty="0" sz="1600" spc="-5">
                <a:latin typeface="宋体"/>
                <a:cs typeface="宋体"/>
              </a:rPr>
              <a:t>防艾</a:t>
            </a:r>
            <a:r>
              <a:rPr dirty="0" sz="1600" spc="5">
                <a:latin typeface="宋体"/>
                <a:cs typeface="宋体"/>
              </a:rPr>
              <a:t>滋</a:t>
            </a:r>
            <a:r>
              <a:rPr dirty="0" sz="1600" spc="-5">
                <a:latin typeface="宋体"/>
                <a:cs typeface="宋体"/>
              </a:rPr>
              <a:t>病宣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大使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苏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朋担任  “母</a:t>
            </a:r>
            <a:r>
              <a:rPr dirty="0" sz="1600" spc="5">
                <a:latin typeface="宋体"/>
                <a:cs typeface="宋体"/>
              </a:rPr>
              <a:t>亲</a:t>
            </a:r>
            <a:r>
              <a:rPr dirty="0" sz="1600" spc="-5">
                <a:latin typeface="宋体"/>
                <a:cs typeface="宋体"/>
              </a:rPr>
              <a:t>水</a:t>
            </a:r>
            <a:r>
              <a:rPr dirty="0" sz="1600" spc="5">
                <a:latin typeface="宋体"/>
                <a:cs typeface="宋体"/>
              </a:rPr>
              <a:t>窖</a:t>
            </a:r>
            <a:r>
              <a:rPr dirty="0" sz="1600" spc="-38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公</a:t>
            </a:r>
            <a:r>
              <a:rPr dirty="0" sz="1600" spc="5">
                <a:latin typeface="宋体"/>
                <a:cs typeface="宋体"/>
              </a:rPr>
              <a:t>益</a:t>
            </a:r>
            <a:r>
              <a:rPr dirty="0" sz="1600" spc="-5">
                <a:latin typeface="宋体"/>
                <a:cs typeface="宋体"/>
              </a:rPr>
              <a:t>大使—</a:t>
            </a:r>
            <a:r>
              <a:rPr dirty="0" sz="1600" spc="5">
                <a:latin typeface="宋体"/>
                <a:cs typeface="宋体"/>
              </a:rPr>
              <a:t>—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明星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功而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忘社会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借</a:t>
            </a:r>
            <a:r>
              <a:rPr dirty="0" sz="1600" spc="5">
                <a:latin typeface="宋体"/>
                <a:cs typeface="宋体"/>
              </a:rPr>
              <a:t>助</a:t>
            </a:r>
            <a:r>
              <a:rPr dirty="0" sz="1600" spc="-5">
                <a:latin typeface="宋体"/>
                <a:cs typeface="宋体"/>
              </a:rPr>
              <a:t>明星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份和</a:t>
            </a:r>
            <a:r>
              <a:rPr dirty="0" sz="1600" spc="5">
                <a:latin typeface="宋体"/>
                <a:cs typeface="宋体"/>
              </a:rPr>
              <a:t>影</a:t>
            </a:r>
            <a:r>
              <a:rPr dirty="0" sz="1600" spc="-5">
                <a:latin typeface="宋体"/>
                <a:cs typeface="宋体"/>
              </a:rPr>
              <a:t>响 力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积</a:t>
            </a:r>
            <a:r>
              <a:rPr dirty="0" sz="1600" spc="5">
                <a:latin typeface="宋体"/>
                <a:cs typeface="宋体"/>
              </a:rPr>
              <a:t>极</a:t>
            </a:r>
            <a:r>
              <a:rPr dirty="0" sz="1600" spc="-5">
                <a:latin typeface="宋体"/>
                <a:cs typeface="宋体"/>
              </a:rPr>
              <a:t>承担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责</a:t>
            </a:r>
            <a:r>
              <a:rPr dirty="0" sz="1600" spc="-5">
                <a:latin typeface="宋体"/>
                <a:cs typeface="宋体"/>
              </a:rPr>
              <a:t>任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建</a:t>
            </a:r>
            <a:r>
              <a:rPr dirty="0" sz="1600" spc="-5">
                <a:latin typeface="宋体"/>
                <a:cs typeface="宋体"/>
              </a:rPr>
              <a:t>设美</a:t>
            </a:r>
            <a:r>
              <a:rPr dirty="0" sz="1600" spc="5">
                <a:latin typeface="宋体"/>
                <a:cs typeface="宋体"/>
              </a:rPr>
              <a:t>丽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动担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构</a:t>
            </a:r>
            <a:r>
              <a:rPr dirty="0" sz="1600" spc="-5">
                <a:latin typeface="宋体"/>
                <a:cs typeface="宋体"/>
              </a:rPr>
              <a:t>建和</a:t>
            </a:r>
            <a:r>
              <a:rPr dirty="0" sz="1600" spc="5">
                <a:latin typeface="宋体"/>
                <a:cs typeface="宋体"/>
              </a:rPr>
              <a:t>谐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奔</a:t>
            </a:r>
            <a:r>
              <a:rPr dirty="0" sz="1600" spc="-5">
                <a:latin typeface="宋体"/>
                <a:cs typeface="宋体"/>
              </a:rPr>
              <a:t>走 呼</a:t>
            </a:r>
            <a:r>
              <a:rPr dirty="0" sz="1600" spc="5">
                <a:latin typeface="宋体"/>
                <a:cs typeface="宋体"/>
              </a:rPr>
              <a:t>吁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试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把</a:t>
            </a:r>
            <a:r>
              <a:rPr dirty="0" sz="1600" spc="5">
                <a:latin typeface="宋体"/>
                <a:cs typeface="宋体"/>
              </a:rPr>
              <a:t>他</a:t>
            </a:r>
            <a:r>
              <a:rPr dirty="0" sz="1600" spc="-5">
                <a:latin typeface="宋体"/>
                <a:cs typeface="宋体"/>
              </a:rPr>
              <a:t>们当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难</a:t>
            </a:r>
            <a:r>
              <a:rPr dirty="0" sz="1600" spc="5">
                <a:latin typeface="宋体"/>
                <a:cs typeface="宋体"/>
              </a:rPr>
              <a:t>道</a:t>
            </a:r>
            <a:r>
              <a:rPr dirty="0" sz="1600" spc="-5">
                <a:latin typeface="宋体"/>
                <a:cs typeface="宋体"/>
              </a:rPr>
              <a:t>不利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树</a:t>
            </a:r>
            <a:r>
              <a:rPr dirty="0" sz="1600" spc="-5">
                <a:latin typeface="宋体"/>
                <a:cs typeface="宋体"/>
              </a:rPr>
              <a:t>立远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的理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和正 </a:t>
            </a:r>
            <a:r>
              <a:rPr dirty="0" sz="1600" spc="-5">
                <a:latin typeface="宋体"/>
                <a:cs typeface="宋体"/>
              </a:rPr>
              <a:t>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人生</a:t>
            </a:r>
            <a:r>
              <a:rPr dirty="0" sz="1600" spc="5">
                <a:latin typeface="宋体"/>
                <a:cs typeface="宋体"/>
              </a:rPr>
              <a:t>观</a:t>
            </a:r>
            <a:r>
              <a:rPr dirty="0" sz="1600" spc="-5">
                <a:latin typeface="宋体"/>
                <a:cs typeface="宋体"/>
              </a:rPr>
              <a:t>吗？</a:t>
            </a:r>
            <a:endParaRPr sz="1600">
              <a:latin typeface="宋体"/>
              <a:cs typeface="宋体"/>
            </a:endParaRPr>
          </a:p>
          <a:p>
            <a:pPr indent="202565" marL="12700" marR="5080">
              <a:lnSpc>
                <a:spcPts val="3000"/>
              </a:lnSpc>
              <a:spcBef>
                <a:spcPts val="280"/>
              </a:spcBef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第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偶像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利于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我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们找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到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成功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的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道路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方</a:t>
            </a:r>
            <a:r>
              <a:rPr dirty="0" sz="1600" spc="-65">
                <a:solidFill>
                  <a:srgbClr val="6F2F9F"/>
                </a:solidFill>
                <a:latin typeface="宋体"/>
                <a:cs typeface="宋体"/>
              </a:rPr>
              <a:t>法</a:t>
            </a:r>
            <a:r>
              <a:rPr dirty="0" sz="1650" i="1" spc="-49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2018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9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r>
              <a:rPr dirty="0" sz="1600" spc="5">
                <a:latin typeface="宋体"/>
                <a:cs typeface="宋体"/>
              </a:rPr>
              <a:t>份</a:t>
            </a:r>
            <a:r>
              <a:rPr dirty="0" sz="1600" spc="-5">
                <a:latin typeface="宋体"/>
                <a:cs typeface="宋体"/>
              </a:rPr>
              <a:t>的 开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第一</a:t>
            </a:r>
            <a:r>
              <a:rPr dirty="0" sz="1600" spc="5">
                <a:latin typeface="宋体"/>
                <a:cs typeface="宋体"/>
              </a:rPr>
              <a:t>课</a:t>
            </a:r>
            <a:r>
              <a:rPr dirty="0" sz="1600" spc="-5">
                <a:latin typeface="宋体"/>
                <a:cs typeface="宋体"/>
              </a:rPr>
              <a:t>上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成</a:t>
            </a:r>
            <a:r>
              <a:rPr dirty="0" sz="1600" spc="5">
                <a:latin typeface="宋体"/>
                <a:cs typeface="宋体"/>
              </a:rPr>
              <a:t>龙</a:t>
            </a:r>
            <a:r>
              <a:rPr dirty="0" sz="1600" spc="-5">
                <a:latin typeface="宋体"/>
                <a:cs typeface="宋体"/>
              </a:rPr>
              <a:t>讲述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功的</a:t>
            </a:r>
            <a:r>
              <a:rPr dirty="0" sz="1600" spc="5">
                <a:latin typeface="宋体"/>
                <a:cs typeface="宋体"/>
              </a:rPr>
              <a:t>秘</a:t>
            </a:r>
            <a:r>
              <a:rPr dirty="0" sz="1600" spc="-5">
                <a:latin typeface="宋体"/>
                <a:cs typeface="宋体"/>
              </a:rPr>
              <a:t>诀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他说</a:t>
            </a:r>
            <a:r>
              <a:rPr dirty="0" sz="1600" spc="-125">
                <a:latin typeface="宋体"/>
                <a:cs typeface="宋体"/>
              </a:rPr>
              <a:t>：从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跑</a:t>
            </a:r>
            <a:r>
              <a:rPr dirty="0" sz="1600" spc="5">
                <a:latin typeface="宋体"/>
                <a:cs typeface="宋体"/>
              </a:rPr>
              <a:t>龙</a:t>
            </a:r>
            <a:r>
              <a:rPr dirty="0" sz="1600" spc="-5">
                <a:latin typeface="宋体"/>
                <a:cs typeface="宋体"/>
              </a:rPr>
              <a:t>套</a:t>
            </a:r>
            <a:r>
              <a:rPr dirty="0" sz="1600" spc="-125">
                <a:latin typeface="宋体"/>
                <a:cs typeface="宋体"/>
              </a:rPr>
              <a:t>”</a:t>
            </a:r>
            <a:r>
              <a:rPr dirty="0" sz="1600" spc="-140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中国 名</a:t>
            </a:r>
            <a:r>
              <a:rPr dirty="0" sz="1600" spc="5">
                <a:latin typeface="宋体"/>
                <a:cs typeface="宋体"/>
              </a:rPr>
              <a:t>片</a:t>
            </a:r>
            <a:r>
              <a:rPr dirty="0" sz="1600" spc="-155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因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我比</a:t>
            </a:r>
            <a:r>
              <a:rPr dirty="0" sz="1600" spc="5">
                <a:latin typeface="宋体"/>
                <a:cs typeface="宋体"/>
              </a:rPr>
              <a:t>别</a:t>
            </a:r>
            <a:r>
              <a:rPr dirty="0" sz="1600" spc="-5">
                <a:latin typeface="宋体"/>
                <a:cs typeface="宋体"/>
              </a:rPr>
              <a:t>人更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拼</a:t>
            </a:r>
            <a:r>
              <a:rPr dirty="0" sz="1600" spc="-1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拼的</a:t>
            </a:r>
            <a:r>
              <a:rPr dirty="0" sz="1600" spc="5">
                <a:latin typeface="宋体"/>
                <a:cs typeface="宋体"/>
              </a:rPr>
              <a:t>背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成</a:t>
            </a:r>
            <a:r>
              <a:rPr dirty="0" sz="1600" spc="5">
                <a:latin typeface="宋体"/>
                <a:cs typeface="宋体"/>
              </a:rPr>
              <a:t>龙</a:t>
            </a:r>
            <a:r>
              <a:rPr dirty="0" sz="1600" spc="-5">
                <a:latin typeface="宋体"/>
                <a:cs typeface="宋体"/>
              </a:rPr>
              <a:t>受了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少伤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流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多少 血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草</a:t>
            </a:r>
            <a:r>
              <a:rPr dirty="0" sz="1600" spc="5">
                <a:latin typeface="宋体"/>
                <a:cs typeface="宋体"/>
              </a:rPr>
              <a:t>根</a:t>
            </a:r>
            <a:r>
              <a:rPr dirty="0" sz="1600" spc="-5">
                <a:latin typeface="宋体"/>
                <a:cs typeface="宋体"/>
              </a:rPr>
              <a:t>影星</a:t>
            </a:r>
            <a:r>
              <a:rPr dirty="0" sz="1600" spc="5">
                <a:latin typeface="宋体"/>
                <a:cs typeface="宋体"/>
              </a:rPr>
              <a:t>王</a:t>
            </a:r>
            <a:r>
              <a:rPr dirty="0" sz="1600" spc="-5">
                <a:latin typeface="宋体"/>
                <a:cs typeface="宋体"/>
              </a:rPr>
              <a:t>宝强</a:t>
            </a:r>
            <a:r>
              <a:rPr dirty="0" sz="1600" spc="-434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6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岁</a:t>
            </a:r>
            <a:r>
              <a:rPr dirty="0" sz="1600" spc="5">
                <a:latin typeface="宋体"/>
                <a:cs typeface="宋体"/>
              </a:rPr>
              <a:t>开</a:t>
            </a:r>
            <a:r>
              <a:rPr dirty="0" sz="1600" spc="-5">
                <a:latin typeface="宋体"/>
                <a:cs typeface="宋体"/>
              </a:rPr>
              <a:t>始习</a:t>
            </a:r>
            <a:r>
              <a:rPr dirty="0" sz="1600" spc="5">
                <a:latin typeface="宋体"/>
                <a:cs typeface="宋体"/>
              </a:rPr>
              <a:t>武</a:t>
            </a:r>
            <a:r>
              <a:rPr dirty="0" sz="1600" spc="-200">
                <a:latin typeface="宋体"/>
                <a:cs typeface="宋体"/>
              </a:rPr>
              <a:t>，8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岁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少林</a:t>
            </a:r>
            <a:r>
              <a:rPr dirty="0" sz="1600" spc="5">
                <a:latin typeface="宋体"/>
                <a:cs typeface="宋体"/>
              </a:rPr>
              <a:t>寺</a:t>
            </a:r>
            <a:r>
              <a:rPr dirty="0" sz="1600" spc="-5">
                <a:latin typeface="宋体"/>
                <a:cs typeface="宋体"/>
              </a:rPr>
              <a:t>做俗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弟子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做京</a:t>
            </a:r>
            <a:r>
              <a:rPr dirty="0" sz="1600" spc="5">
                <a:latin typeface="宋体"/>
                <a:cs typeface="宋体"/>
              </a:rPr>
              <a:t>漂</a:t>
            </a:r>
            <a:r>
              <a:rPr dirty="0" sz="1600" spc="-5">
                <a:latin typeface="宋体"/>
                <a:cs typeface="宋体"/>
              </a:rPr>
              <a:t>，  从</a:t>
            </a:r>
            <a:r>
              <a:rPr dirty="0" sz="1600" spc="5">
                <a:latin typeface="宋体"/>
                <a:cs typeface="宋体"/>
              </a:rPr>
              <a:t>群</a:t>
            </a:r>
            <a:r>
              <a:rPr dirty="0" sz="1600" spc="-5">
                <a:latin typeface="宋体"/>
                <a:cs typeface="宋体"/>
              </a:rPr>
              <a:t>众演</a:t>
            </a:r>
            <a:r>
              <a:rPr dirty="0" sz="1600" spc="5">
                <a:latin typeface="宋体"/>
                <a:cs typeface="宋体"/>
              </a:rPr>
              <a:t>员</a:t>
            </a:r>
            <a:r>
              <a:rPr dirty="0" sz="1600" spc="-5">
                <a:latin typeface="宋体"/>
                <a:cs typeface="宋体"/>
              </a:rPr>
              <a:t>到著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影星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血一</a:t>
            </a:r>
            <a:r>
              <a:rPr dirty="0" sz="1600" spc="5">
                <a:latin typeface="宋体"/>
                <a:cs typeface="宋体"/>
              </a:rPr>
              <a:t>步</a:t>
            </a:r>
            <a:r>
              <a:rPr dirty="0" sz="1600" spc="-5">
                <a:latin typeface="宋体"/>
                <a:cs typeface="宋体"/>
              </a:rPr>
              <a:t>泪</a:t>
            </a:r>
            <a:r>
              <a:rPr dirty="0" sz="1600" spc="-150">
                <a:latin typeface="宋体"/>
                <a:cs typeface="宋体"/>
              </a:rPr>
              <a:t>，“</a:t>
            </a:r>
            <a:r>
              <a:rPr dirty="0" sz="1600" spc="-5">
                <a:latin typeface="宋体"/>
                <a:cs typeface="宋体"/>
              </a:rPr>
              <a:t>宝宝</a:t>
            </a:r>
            <a:r>
              <a:rPr dirty="0" sz="1600" spc="-15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硬拼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来的</a:t>
            </a:r>
            <a:r>
              <a:rPr dirty="0" sz="1600" spc="5">
                <a:latin typeface="宋体"/>
                <a:cs typeface="宋体"/>
              </a:rPr>
              <a:t>啊</a:t>
            </a:r>
            <a:r>
              <a:rPr dirty="0" sz="1600" spc="-150">
                <a:latin typeface="宋体"/>
                <a:cs typeface="宋体"/>
              </a:rPr>
              <a:t>！</a:t>
            </a:r>
            <a:r>
              <a:rPr dirty="0" sz="1600" spc="-5">
                <a:latin typeface="宋体"/>
                <a:cs typeface="宋体"/>
              </a:rPr>
              <a:t>成功 无</a:t>
            </a:r>
            <a:r>
              <a:rPr dirty="0" sz="1600" spc="5">
                <a:latin typeface="宋体"/>
                <a:cs typeface="宋体"/>
              </a:rPr>
              <a:t>他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唯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硬拼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不能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被明</a:t>
            </a:r>
            <a:r>
              <a:rPr dirty="0" sz="1600" spc="5">
                <a:latin typeface="宋体"/>
                <a:cs typeface="宋体"/>
              </a:rPr>
              <a:t>星</a:t>
            </a:r>
            <a:r>
              <a:rPr dirty="0" sz="1600" spc="-5">
                <a:latin typeface="宋体"/>
                <a:cs typeface="宋体"/>
              </a:rPr>
              <a:t>头顶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光环</a:t>
            </a:r>
            <a:r>
              <a:rPr dirty="0" sz="1600" spc="5">
                <a:latin typeface="宋体"/>
                <a:cs typeface="宋体"/>
              </a:rPr>
              <a:t>吸</a:t>
            </a:r>
            <a:r>
              <a:rPr dirty="0" sz="1600" spc="-5">
                <a:latin typeface="宋体"/>
                <a:cs typeface="宋体"/>
              </a:rPr>
              <a:t>引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看到</a:t>
            </a:r>
            <a:r>
              <a:rPr dirty="0" sz="1600" spc="5">
                <a:latin typeface="宋体"/>
                <a:cs typeface="宋体"/>
              </a:rPr>
              <a:t>他</a:t>
            </a:r>
            <a:r>
              <a:rPr dirty="0" sz="1600" spc="-5">
                <a:latin typeface="宋体"/>
                <a:cs typeface="宋体"/>
              </a:rPr>
              <a:t>们的</a:t>
            </a:r>
            <a:r>
              <a:rPr dirty="0" sz="1600" spc="5">
                <a:latin typeface="宋体"/>
                <a:cs typeface="宋体"/>
              </a:rPr>
              <a:t>奋</a:t>
            </a:r>
            <a:r>
              <a:rPr dirty="0" sz="1600" spc="-5">
                <a:latin typeface="宋体"/>
                <a:cs typeface="宋体"/>
              </a:rPr>
              <a:t>斗 过</a:t>
            </a:r>
            <a:r>
              <a:rPr dirty="0" sz="1600" spc="5">
                <a:latin typeface="宋体"/>
                <a:cs typeface="宋体"/>
              </a:rPr>
              <a:t>程</a:t>
            </a:r>
            <a:r>
              <a:rPr dirty="0" sz="1600" spc="-5">
                <a:latin typeface="宋体"/>
                <a:cs typeface="宋体"/>
              </a:rPr>
              <a:t>，学</a:t>
            </a:r>
            <a:r>
              <a:rPr dirty="0" sz="1600" spc="5">
                <a:latin typeface="宋体"/>
                <a:cs typeface="宋体"/>
              </a:rPr>
              <a:t>习</a:t>
            </a:r>
            <a:r>
              <a:rPr dirty="0" sz="1600" spc="-5">
                <a:latin typeface="宋体"/>
                <a:cs typeface="宋体"/>
              </a:rPr>
              <a:t>他们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成功</a:t>
            </a:r>
            <a:r>
              <a:rPr dirty="0" sz="1600" spc="5">
                <a:latin typeface="宋体"/>
                <a:cs typeface="宋体"/>
              </a:rPr>
              <a:t>经</a:t>
            </a:r>
            <a:r>
              <a:rPr dirty="0" sz="1600" spc="-5">
                <a:latin typeface="宋体"/>
                <a:cs typeface="宋体"/>
              </a:rPr>
              <a:t>验。</a:t>
            </a:r>
            <a:endParaRPr sz="1600">
              <a:latin typeface="宋体"/>
              <a:cs typeface="宋体"/>
            </a:endParaRPr>
          </a:p>
          <a:p>
            <a:pPr indent="202565" marL="12700" marR="10795">
              <a:lnSpc>
                <a:spcPts val="3000"/>
              </a:lnSpc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第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三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偶像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能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让我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们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明白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什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么是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厚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重的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人</a:t>
            </a:r>
            <a:r>
              <a:rPr dirty="0" sz="1600" spc="-75">
                <a:solidFill>
                  <a:srgbClr val="6F2F9F"/>
                </a:solidFill>
                <a:latin typeface="宋体"/>
                <a:cs typeface="宋体"/>
              </a:rPr>
              <a:t>生</a:t>
            </a:r>
            <a:r>
              <a:rPr dirty="0" sz="1650" i="1" spc="-484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硬</a:t>
            </a:r>
            <a:r>
              <a:rPr dirty="0" sz="1600" spc="5">
                <a:latin typeface="宋体"/>
                <a:cs typeface="宋体"/>
              </a:rPr>
              <a:t>汉</a:t>
            </a:r>
            <a:r>
              <a:rPr dirty="0" sz="1600" spc="-5">
                <a:latin typeface="宋体"/>
                <a:cs typeface="宋体"/>
              </a:rPr>
              <a:t>影星</a:t>
            </a:r>
            <a:r>
              <a:rPr dirty="0" sz="1600" spc="5">
                <a:latin typeface="宋体"/>
                <a:cs typeface="宋体"/>
              </a:rPr>
              <a:t>张</a:t>
            </a:r>
            <a:r>
              <a:rPr dirty="0" sz="1600" spc="-5">
                <a:latin typeface="宋体"/>
                <a:cs typeface="宋体"/>
              </a:rPr>
              <a:t>涵予</a:t>
            </a:r>
            <a:r>
              <a:rPr dirty="0" sz="1600" spc="5">
                <a:latin typeface="宋体"/>
                <a:cs typeface="宋体"/>
              </a:rPr>
              <a:t>坚</a:t>
            </a:r>
            <a:r>
              <a:rPr dirty="0" sz="1600" spc="-5">
                <a:latin typeface="宋体"/>
                <a:cs typeface="宋体"/>
              </a:rPr>
              <a:t>信：  “十</a:t>
            </a:r>
            <a:r>
              <a:rPr dirty="0" sz="1600" spc="5">
                <a:latin typeface="宋体"/>
                <a:cs typeface="宋体"/>
              </a:rPr>
              <a:t>几</a:t>
            </a:r>
            <a:r>
              <a:rPr dirty="0" sz="1600" spc="-5">
                <a:latin typeface="宋体"/>
                <a:cs typeface="宋体"/>
              </a:rPr>
              <a:t>年配</a:t>
            </a:r>
            <a:r>
              <a:rPr dirty="0" sz="1600" spc="5">
                <a:latin typeface="宋体"/>
                <a:cs typeface="宋体"/>
              </a:rPr>
              <a:t>音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十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配</a:t>
            </a:r>
            <a:r>
              <a:rPr dirty="0" sz="1600" spc="5">
                <a:latin typeface="宋体"/>
                <a:cs typeface="宋体"/>
              </a:rPr>
              <a:t>角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梦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终会</a:t>
            </a:r>
            <a:r>
              <a:rPr dirty="0" sz="1600" spc="5">
                <a:latin typeface="宋体"/>
                <a:cs typeface="宋体"/>
              </a:rPr>
              <a:t>吹</a:t>
            </a:r>
            <a:r>
              <a:rPr dirty="0" sz="1600" spc="-5">
                <a:latin typeface="宋体"/>
                <a:cs typeface="宋体"/>
              </a:rPr>
              <a:t>响人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的集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号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18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张</a:t>
            </a:r>
            <a:r>
              <a:rPr dirty="0" sz="1600" spc="5">
                <a:latin typeface="宋体"/>
                <a:cs typeface="宋体"/>
              </a:rPr>
              <a:t>涵</a:t>
            </a:r>
            <a:r>
              <a:rPr dirty="0" sz="1600" spc="-5">
                <a:latin typeface="宋体"/>
                <a:cs typeface="宋体"/>
              </a:rPr>
              <a:t>予毕</a:t>
            </a:r>
            <a:r>
              <a:rPr dirty="0" sz="1600" spc="5">
                <a:latin typeface="宋体"/>
                <a:cs typeface="宋体"/>
              </a:rPr>
              <a:t>业</a:t>
            </a:r>
            <a:r>
              <a:rPr dirty="0" sz="1600" spc="-5">
                <a:latin typeface="宋体"/>
                <a:cs typeface="宋体"/>
              </a:rPr>
              <a:t>于中 央</a:t>
            </a:r>
            <a:r>
              <a:rPr dirty="0" sz="1600" spc="5">
                <a:latin typeface="宋体"/>
                <a:cs typeface="宋体"/>
              </a:rPr>
              <a:t>戏</a:t>
            </a:r>
            <a:r>
              <a:rPr dirty="0" sz="1600" spc="-5">
                <a:latin typeface="宋体"/>
                <a:cs typeface="宋体"/>
              </a:rPr>
              <a:t>剧学</a:t>
            </a:r>
            <a:r>
              <a:rPr dirty="0" sz="1600" spc="5">
                <a:latin typeface="宋体"/>
                <a:cs typeface="宋体"/>
              </a:rPr>
              <a:t>院</a:t>
            </a:r>
            <a:r>
              <a:rPr dirty="0" sz="1600" spc="-5">
                <a:latin typeface="宋体"/>
                <a:cs typeface="宋体"/>
              </a:rPr>
              <a:t>表演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，但</a:t>
            </a:r>
            <a:r>
              <a:rPr dirty="0" sz="1600" spc="5">
                <a:latin typeface="宋体"/>
                <a:cs typeface="宋体"/>
              </a:rPr>
              <a:t>毕</a:t>
            </a:r>
            <a:r>
              <a:rPr dirty="0" sz="1600" spc="-5">
                <a:latin typeface="宋体"/>
                <a:cs typeface="宋体"/>
              </a:rPr>
              <a:t>业后</a:t>
            </a:r>
            <a:r>
              <a:rPr dirty="0" sz="1600" spc="5">
                <a:latin typeface="宋体"/>
                <a:cs typeface="宋体"/>
              </a:rPr>
              <a:t>却</a:t>
            </a:r>
            <a:r>
              <a:rPr dirty="0" sz="1600" spc="-5">
                <a:latin typeface="宋体"/>
                <a:cs typeface="宋体"/>
              </a:rPr>
              <a:t>多年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事电</a:t>
            </a:r>
            <a:r>
              <a:rPr dirty="0" sz="1600" spc="5">
                <a:latin typeface="宋体"/>
                <a:cs typeface="宋体"/>
              </a:rPr>
              <a:t>视</a:t>
            </a:r>
            <a:r>
              <a:rPr dirty="0" sz="1600" spc="-5">
                <a:latin typeface="宋体"/>
                <a:cs typeface="宋体"/>
              </a:rPr>
              <a:t>配音</a:t>
            </a:r>
            <a:r>
              <a:rPr dirty="0" sz="1600" spc="5">
                <a:latin typeface="宋体"/>
                <a:cs typeface="宋体"/>
              </a:rPr>
              <a:t>工</a:t>
            </a:r>
            <a:r>
              <a:rPr dirty="0" sz="1600" spc="-5">
                <a:latin typeface="宋体"/>
                <a:cs typeface="宋体"/>
              </a:rPr>
              <a:t>作，</a:t>
            </a:r>
            <a:r>
              <a:rPr dirty="0" sz="1600" spc="5">
                <a:latin typeface="宋体"/>
                <a:cs typeface="宋体"/>
              </a:rPr>
              <a:t>直</a:t>
            </a: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40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多</a:t>
            </a:r>
            <a:r>
              <a:rPr dirty="0" sz="1600" spc="5">
                <a:latin typeface="宋体"/>
                <a:cs typeface="宋体"/>
              </a:rPr>
              <a:t>岁</a:t>
            </a:r>
            <a:r>
              <a:rPr dirty="0" sz="1600" spc="-5">
                <a:latin typeface="宋体"/>
                <a:cs typeface="宋体"/>
              </a:rPr>
              <a:t>，才 凭</a:t>
            </a:r>
            <a:r>
              <a:rPr dirty="0" sz="1600" spc="-185">
                <a:latin typeface="宋体"/>
                <a:cs typeface="宋体"/>
              </a:rPr>
              <a:t>借</a:t>
            </a:r>
            <a:r>
              <a:rPr dirty="0" sz="1600" spc="-5">
                <a:latin typeface="宋体"/>
                <a:cs typeface="宋体"/>
              </a:rPr>
              <a:t>《集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号</a:t>
            </a:r>
            <a:r>
              <a:rPr dirty="0" sz="1600" spc="-185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谷子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一角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炮而</a:t>
            </a:r>
            <a:r>
              <a:rPr dirty="0" sz="1600" spc="5">
                <a:latin typeface="宋体"/>
                <a:cs typeface="宋体"/>
              </a:rPr>
              <a:t>红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跻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明星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列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同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厚积</a:t>
            </a:r>
            <a:r>
              <a:rPr dirty="0" sz="1600" spc="5">
                <a:latin typeface="宋体"/>
                <a:cs typeface="宋体"/>
              </a:rPr>
              <a:t>薄</a:t>
            </a:r>
            <a:r>
              <a:rPr dirty="0" sz="1600" spc="-5">
                <a:latin typeface="宋体"/>
                <a:cs typeface="宋体"/>
              </a:rPr>
              <a:t>发的 还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无法</a:t>
            </a:r>
            <a:r>
              <a:rPr dirty="0" sz="1600" spc="5">
                <a:latin typeface="宋体"/>
                <a:cs typeface="宋体"/>
              </a:rPr>
              <a:t>靠</a:t>
            </a:r>
            <a:r>
              <a:rPr dirty="0" sz="1600" spc="-5">
                <a:latin typeface="宋体"/>
                <a:cs typeface="宋体"/>
              </a:rPr>
              <a:t>长相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名的</a:t>
            </a:r>
            <a:r>
              <a:rPr dirty="0" sz="1600" spc="5">
                <a:latin typeface="宋体"/>
                <a:cs typeface="宋体"/>
              </a:rPr>
              <a:t>黄</a:t>
            </a:r>
            <a:r>
              <a:rPr dirty="0" sz="1600" spc="-5">
                <a:latin typeface="宋体"/>
                <a:cs typeface="宋体"/>
              </a:rPr>
              <a:t>渤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心存</a:t>
            </a:r>
            <a:r>
              <a:rPr dirty="0" sz="1600" spc="5">
                <a:latin typeface="宋体"/>
                <a:cs typeface="宋体"/>
              </a:rPr>
              <a:t>希</a:t>
            </a:r>
            <a:r>
              <a:rPr dirty="0" sz="1600" spc="-5">
                <a:latin typeface="宋体"/>
                <a:cs typeface="宋体"/>
              </a:rPr>
              <a:t>望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厚</a:t>
            </a:r>
            <a:r>
              <a:rPr dirty="0" sz="1600" spc="5">
                <a:latin typeface="宋体"/>
                <a:cs typeface="宋体"/>
              </a:rPr>
              <a:t>积</a:t>
            </a: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技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磨</a:t>
            </a:r>
            <a:r>
              <a:rPr dirty="0" sz="1600" spc="5">
                <a:latin typeface="宋体"/>
                <a:cs typeface="宋体"/>
              </a:rPr>
              <a:t>炼</a:t>
            </a:r>
            <a:r>
              <a:rPr dirty="0" sz="1600" spc="-5">
                <a:latin typeface="宋体"/>
                <a:cs typeface="宋体"/>
              </a:rPr>
              <a:t>风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终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从 幕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走到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台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配</a:t>
            </a:r>
            <a:r>
              <a:rPr dirty="0" sz="1600" spc="-5">
                <a:latin typeface="宋体"/>
                <a:cs typeface="宋体"/>
              </a:rPr>
              <a:t>角成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5">
                <a:latin typeface="宋体"/>
                <a:cs typeface="宋体"/>
              </a:rPr>
              <a:t>角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经</a:t>
            </a:r>
            <a:r>
              <a:rPr dirty="0" sz="1600" spc="-5">
                <a:latin typeface="宋体"/>
                <a:cs typeface="宋体"/>
              </a:rPr>
              <a:t>一番</a:t>
            </a:r>
            <a:r>
              <a:rPr dirty="0" sz="1600" spc="5">
                <a:latin typeface="宋体"/>
                <a:cs typeface="宋体"/>
              </a:rPr>
              <a:t>寒</a:t>
            </a:r>
            <a:r>
              <a:rPr dirty="0" sz="1600" spc="-5">
                <a:latin typeface="宋体"/>
                <a:cs typeface="宋体"/>
              </a:rPr>
              <a:t>彻骨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哪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梅花</a:t>
            </a:r>
            <a:r>
              <a:rPr dirty="0" sz="1600" spc="5">
                <a:latin typeface="宋体"/>
                <a:cs typeface="宋体"/>
              </a:rPr>
              <a:t>扑</a:t>
            </a:r>
            <a:r>
              <a:rPr dirty="0" sz="1600" spc="-5">
                <a:latin typeface="宋体"/>
                <a:cs typeface="宋体"/>
              </a:rPr>
              <a:t>鼻香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在困 境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不放</a:t>
            </a:r>
            <a:r>
              <a:rPr dirty="0" sz="1600" spc="5">
                <a:latin typeface="宋体"/>
                <a:cs typeface="宋体"/>
              </a:rPr>
              <a:t>弃</a:t>
            </a:r>
            <a:r>
              <a:rPr dirty="0" sz="1600" spc="-5">
                <a:latin typeface="宋体"/>
                <a:cs typeface="宋体"/>
              </a:rPr>
              <a:t>希望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经历</a:t>
            </a:r>
            <a:r>
              <a:rPr dirty="0" sz="1600" spc="5">
                <a:latin typeface="宋体"/>
                <a:cs typeface="宋体"/>
              </a:rPr>
              <a:t>厚</a:t>
            </a:r>
            <a:r>
              <a:rPr dirty="0" sz="1600" spc="-5">
                <a:latin typeface="宋体"/>
                <a:cs typeface="宋体"/>
              </a:rPr>
              <a:t>积薄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的人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才是</a:t>
            </a:r>
            <a:r>
              <a:rPr dirty="0" sz="1600" spc="5">
                <a:latin typeface="宋体"/>
                <a:cs typeface="宋体"/>
              </a:rPr>
              <a:t>厚</a:t>
            </a:r>
            <a:r>
              <a:rPr dirty="0" sz="1600" spc="-5">
                <a:latin typeface="宋体"/>
                <a:cs typeface="宋体"/>
              </a:rPr>
              <a:t>重的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生。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3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00" name="object 2"/>
          <p:cNvSpPr txBox="1"/>
          <p:nvPr/>
        </p:nvSpPr>
        <p:spPr>
          <a:xfrm>
            <a:off x="444500" y="493268"/>
            <a:ext cx="6737350" cy="857758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marL="12700" marR="41783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切</a:t>
            </a:r>
            <a:r>
              <a:rPr dirty="0" sz="1600" spc="-5">
                <a:latin typeface="宋体"/>
                <a:cs typeface="宋体"/>
              </a:rPr>
              <a:t>可好</a:t>
            </a:r>
            <a:r>
              <a:rPr dirty="0" sz="1600">
                <a:latin typeface="宋体"/>
                <a:cs typeface="宋体"/>
              </a:rPr>
              <a:t>？”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久</a:t>
            </a:r>
            <a:r>
              <a:rPr dirty="0" sz="1600" spc="5">
                <a:latin typeface="宋体"/>
                <a:cs typeface="宋体"/>
              </a:rPr>
              <a:t>未</a:t>
            </a:r>
            <a:r>
              <a:rPr dirty="0" sz="1600" spc="-5">
                <a:latin typeface="宋体"/>
                <a:cs typeface="宋体"/>
              </a:rPr>
              <a:t>通信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甚念</a:t>
            </a:r>
            <a:r>
              <a:rPr dirty="0" sz="1600">
                <a:latin typeface="宋体"/>
                <a:cs typeface="宋体"/>
              </a:rPr>
              <a:t>！”</a:t>
            </a:r>
            <a:r>
              <a:rPr dirty="0" sz="1600" spc="-5">
                <a:latin typeface="宋体"/>
                <a:cs typeface="宋体"/>
              </a:rPr>
              <a:t>之</a:t>
            </a:r>
            <a:r>
              <a:rPr dirty="0" sz="1600" spc="5">
                <a:latin typeface="宋体"/>
                <a:cs typeface="宋体"/>
              </a:rPr>
              <a:t>类</a:t>
            </a:r>
            <a:r>
              <a:rPr dirty="0" sz="1600" spc="-5">
                <a:latin typeface="宋体"/>
                <a:cs typeface="宋体"/>
              </a:rPr>
              <a:t>。问</a:t>
            </a:r>
            <a:r>
              <a:rPr dirty="0" sz="1600" spc="5">
                <a:latin typeface="宋体"/>
                <a:cs typeface="宋体"/>
              </a:rPr>
              <a:t>候</a:t>
            </a:r>
            <a:r>
              <a:rPr dirty="0" sz="1600" spc="-5">
                <a:latin typeface="宋体"/>
                <a:cs typeface="宋体"/>
              </a:rPr>
              <a:t>语要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意简</a:t>
            </a:r>
            <a:r>
              <a:rPr dirty="0" sz="1600" spc="5">
                <a:latin typeface="宋体"/>
                <a:cs typeface="宋体"/>
              </a:rPr>
              <a:t>洁</a:t>
            </a:r>
            <a:r>
              <a:rPr dirty="0" sz="1600" spc="-5">
                <a:latin typeface="宋体"/>
                <a:cs typeface="宋体"/>
              </a:rPr>
              <a:t>、得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。 3.正文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的正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即写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人要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收信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说的话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分为</a:t>
            </a:r>
            <a:r>
              <a:rPr dirty="0" sz="1600" spc="5">
                <a:latin typeface="宋体"/>
                <a:cs typeface="宋体"/>
              </a:rPr>
              <a:t>若</a:t>
            </a:r>
            <a:r>
              <a:rPr dirty="0" sz="1600" spc="-5">
                <a:latin typeface="宋体"/>
                <a:cs typeface="宋体"/>
              </a:rPr>
              <a:t>干段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它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 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禀</a:t>
            </a:r>
            <a:r>
              <a:rPr dirty="0" sz="1600" spc="-5">
                <a:latin typeface="宋体"/>
                <a:cs typeface="宋体"/>
              </a:rPr>
              <a:t>启、</a:t>
            </a:r>
            <a:r>
              <a:rPr dirty="0" sz="1600" spc="5">
                <a:latin typeface="宋体"/>
                <a:cs typeface="宋体"/>
              </a:rPr>
              <a:t>复</a:t>
            </a:r>
            <a:r>
              <a:rPr dirty="0" sz="1600" spc="-5">
                <a:latin typeface="宋体"/>
                <a:cs typeface="宋体"/>
              </a:rPr>
              <a:t>答、</a:t>
            </a:r>
            <a:r>
              <a:rPr dirty="0" sz="1600" spc="5">
                <a:latin typeface="宋体"/>
                <a:cs typeface="宋体"/>
              </a:rPr>
              <a:t>劝</a:t>
            </a:r>
            <a:r>
              <a:rPr dirty="0" sz="1600" spc="-5">
                <a:latin typeface="宋体"/>
                <a:cs typeface="宋体"/>
              </a:rPr>
              <a:t>谕、</a:t>
            </a:r>
            <a:r>
              <a:rPr dirty="0" sz="1600" spc="5">
                <a:latin typeface="宋体"/>
                <a:cs typeface="宋体"/>
              </a:rPr>
              <a:t>抒</a:t>
            </a:r>
            <a:r>
              <a:rPr dirty="0" sz="1600" spc="-5">
                <a:latin typeface="宋体"/>
                <a:cs typeface="宋体"/>
              </a:rPr>
              <a:t>怀、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辞</a:t>
            </a:r>
            <a:r>
              <a:rPr dirty="0" sz="1600" spc="5">
                <a:latin typeface="宋体"/>
                <a:cs typeface="宋体"/>
              </a:rPr>
              <a:t>谢</a:t>
            </a:r>
            <a:r>
              <a:rPr dirty="0" sz="1600" spc="-5">
                <a:latin typeface="宋体"/>
                <a:cs typeface="宋体"/>
              </a:rPr>
              <a:t>、致</a:t>
            </a:r>
            <a:r>
              <a:rPr dirty="0" sz="1600" spc="5">
                <a:latin typeface="宋体"/>
                <a:cs typeface="宋体"/>
              </a:rPr>
              <a:t>贺</a:t>
            </a:r>
            <a:r>
              <a:rPr dirty="0" sz="1600" spc="-5">
                <a:latin typeface="宋体"/>
                <a:cs typeface="宋体"/>
              </a:rPr>
              <a:t>、请</a:t>
            </a:r>
            <a:r>
              <a:rPr dirty="0" sz="1600" spc="5">
                <a:latin typeface="宋体"/>
                <a:cs typeface="宋体"/>
              </a:rPr>
              <a:t>托</a:t>
            </a:r>
            <a:r>
              <a:rPr dirty="0" sz="1600" spc="-5">
                <a:latin typeface="宋体"/>
                <a:cs typeface="宋体"/>
              </a:rPr>
              <a:t>、慰</a:t>
            </a:r>
            <a:r>
              <a:rPr dirty="0" sz="1600" spc="5">
                <a:latin typeface="宋体"/>
                <a:cs typeface="宋体"/>
              </a:rPr>
              <a:t>唁</a:t>
            </a:r>
            <a:r>
              <a:rPr dirty="0" sz="1600" spc="-5">
                <a:latin typeface="宋体"/>
                <a:cs typeface="宋体"/>
              </a:rPr>
              <a:t>，也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叙</a:t>
            </a:r>
            <a:r>
              <a:rPr dirty="0" sz="1600" spc="-5">
                <a:latin typeface="宋体"/>
                <a:cs typeface="宋体"/>
              </a:rPr>
              <a:t>情说 理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辩驳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证等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这些</a:t>
            </a:r>
            <a:r>
              <a:rPr dirty="0" sz="1600" spc="5">
                <a:latin typeface="宋体"/>
                <a:cs typeface="宋体"/>
              </a:rPr>
              <a:t>内</a:t>
            </a:r>
            <a:r>
              <a:rPr dirty="0" sz="1600" spc="-5">
                <a:latin typeface="宋体"/>
                <a:cs typeface="宋体"/>
              </a:rPr>
              <a:t>容，</a:t>
            </a:r>
            <a:r>
              <a:rPr dirty="0" sz="1600" spc="5">
                <a:latin typeface="宋体"/>
                <a:cs typeface="宋体"/>
              </a:rPr>
              <a:t>都</a:t>
            </a:r>
            <a:r>
              <a:rPr dirty="0" sz="1600" spc="-5">
                <a:latin typeface="宋体"/>
                <a:cs typeface="宋体"/>
              </a:rPr>
              <a:t>是写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者在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笔之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就应</a:t>
            </a:r>
            <a:r>
              <a:rPr dirty="0" sz="1600" spc="5">
                <a:latin typeface="宋体"/>
                <a:cs typeface="宋体"/>
              </a:rPr>
              <a:t>该</a:t>
            </a:r>
            <a:r>
              <a:rPr dirty="0" sz="1600" spc="-5">
                <a:latin typeface="宋体"/>
                <a:cs typeface="宋体"/>
              </a:rPr>
              <a:t>成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竹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胸的，  在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作时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做到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旨明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、有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有理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层次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明。</a:t>
            </a:r>
            <a:endParaRPr sz="1600">
              <a:latin typeface="宋体"/>
              <a:cs typeface="宋体"/>
            </a:endParaRPr>
          </a:p>
          <a:p>
            <a:pPr indent="-204470" marL="216535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217170"/>
              </a:tabLst>
            </a:pPr>
            <a:r>
              <a:rPr dirty="0" sz="1600" spc="-5">
                <a:latin typeface="宋体"/>
                <a:cs typeface="宋体"/>
              </a:rPr>
              <a:t>祝</a:t>
            </a:r>
            <a:r>
              <a:rPr dirty="0" sz="1600" spc="5">
                <a:latin typeface="宋体"/>
                <a:cs typeface="宋体"/>
              </a:rPr>
              <a:t>颂</a:t>
            </a:r>
            <a:r>
              <a:rPr dirty="0" sz="1600" spc="-5">
                <a:latin typeface="宋体"/>
                <a:cs typeface="宋体"/>
              </a:rPr>
              <a:t>语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写完后</a:t>
            </a:r>
            <a:r>
              <a:rPr dirty="0" sz="1600">
                <a:latin typeface="宋体"/>
                <a:cs typeface="宋体"/>
              </a:rPr>
              <a:t>,</a:t>
            </a:r>
            <a:r>
              <a:rPr dirty="0" sz="1600" spc="-5">
                <a:latin typeface="宋体"/>
                <a:cs typeface="宋体"/>
              </a:rPr>
              <a:t>都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写上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示敬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、祝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或勉</a:t>
            </a:r>
            <a:r>
              <a:rPr dirty="0" sz="1600" spc="5">
                <a:latin typeface="宋体"/>
                <a:cs typeface="宋体"/>
              </a:rPr>
              <a:t>励</a:t>
            </a:r>
            <a:r>
              <a:rPr dirty="0" sz="1600" spc="-5">
                <a:latin typeface="宋体"/>
                <a:cs typeface="宋体"/>
              </a:rPr>
              <a:t>的话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作为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信的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尾。 祝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的话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因人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因具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情况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选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适当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词，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要乱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。以</a:t>
            </a:r>
            <a:r>
              <a:rPr dirty="0" sz="1600" spc="5">
                <a:latin typeface="宋体"/>
                <a:cs typeface="宋体"/>
              </a:rPr>
              <a:t>最</a:t>
            </a:r>
            <a:r>
              <a:rPr dirty="0" sz="1600" spc="-5">
                <a:latin typeface="宋体"/>
                <a:cs typeface="宋体"/>
              </a:rPr>
              <a:t>常用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“此 致”</a:t>
            </a:r>
            <a:r>
              <a:rPr dirty="0" sz="1600" spc="-3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敬礼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例</a:t>
            </a:r>
            <a:r>
              <a:rPr dirty="0" sz="1600" spc="-10">
                <a:latin typeface="宋体"/>
                <a:cs typeface="宋体"/>
              </a:rPr>
              <a:t>："</a:t>
            </a:r>
            <a:r>
              <a:rPr dirty="0" sz="1600" spc="-5">
                <a:latin typeface="宋体"/>
                <a:cs typeface="宋体"/>
              </a:rPr>
              <a:t>此</a:t>
            </a:r>
            <a:r>
              <a:rPr dirty="0" sz="1600" spc="5">
                <a:latin typeface="宋体"/>
                <a:cs typeface="宋体"/>
              </a:rPr>
              <a:t>致</a:t>
            </a:r>
            <a:r>
              <a:rPr dirty="0" sz="1600" spc="-5">
                <a:latin typeface="宋体"/>
                <a:cs typeface="宋体"/>
              </a:rPr>
              <a:t>”可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有两</a:t>
            </a:r>
            <a:r>
              <a:rPr dirty="0" sz="1600" spc="5">
                <a:latin typeface="宋体"/>
                <a:cs typeface="宋体"/>
              </a:rPr>
              <a:t>种</a:t>
            </a:r>
            <a:r>
              <a:rPr dirty="0" sz="1600" spc="-5">
                <a:latin typeface="宋体"/>
                <a:cs typeface="宋体"/>
              </a:rPr>
              <a:t>正确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位置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写，</a:t>
            </a:r>
            <a:r>
              <a:rPr dirty="0" sz="1600" spc="-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紧 </a:t>
            </a:r>
            <a:r>
              <a:rPr dirty="0" sz="1600" spc="-5">
                <a:latin typeface="宋体"/>
                <a:cs typeface="宋体"/>
              </a:rPr>
              <a:t>接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正文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另</a:t>
            </a:r>
            <a:r>
              <a:rPr dirty="0" sz="1600" spc="-5">
                <a:latin typeface="宋体"/>
                <a:cs typeface="宋体"/>
              </a:rPr>
              <a:t>起段</a:t>
            </a:r>
            <a:r>
              <a:rPr dirty="0" sz="1600" spc="-509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标点</a:t>
            </a:r>
            <a:r>
              <a:rPr dirty="0" sz="1600" spc="-52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二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在正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之下</a:t>
            </a:r>
            <a:r>
              <a:rPr dirty="0" sz="1600" spc="5">
                <a:latin typeface="宋体"/>
                <a:cs typeface="宋体"/>
              </a:rPr>
              <a:t>另</a:t>
            </a:r>
            <a:r>
              <a:rPr dirty="0" sz="1600" spc="-5">
                <a:latin typeface="宋体"/>
                <a:cs typeface="宋体"/>
              </a:rPr>
              <a:t>起一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空两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加标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125">
                <a:latin typeface="宋体"/>
                <a:cs typeface="宋体"/>
              </a:rPr>
              <a:t>。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敬</a:t>
            </a:r>
            <a:r>
              <a:rPr dirty="0" sz="1600" spc="5">
                <a:latin typeface="宋体"/>
                <a:cs typeface="宋体"/>
              </a:rPr>
              <a:t>礼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17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-114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“此</a:t>
            </a:r>
            <a:r>
              <a:rPr dirty="0" sz="1600" spc="5">
                <a:latin typeface="宋体"/>
                <a:cs typeface="宋体"/>
              </a:rPr>
              <a:t>致</a:t>
            </a:r>
            <a:r>
              <a:rPr dirty="0" sz="1600" spc="-12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顶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5">
                <a:latin typeface="宋体"/>
                <a:cs typeface="宋体"/>
              </a:rPr>
              <a:t>书写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面</a:t>
            </a:r>
            <a:r>
              <a:rPr dirty="0" sz="1600" spc="-5">
                <a:latin typeface="宋体"/>
                <a:cs typeface="宋体"/>
              </a:rPr>
              <a:t>加上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个感 叹</a:t>
            </a:r>
            <a:r>
              <a:rPr dirty="0" sz="1600" spc="5">
                <a:latin typeface="宋体"/>
                <a:cs typeface="宋体"/>
              </a:rPr>
              <a:t>号</a:t>
            </a:r>
            <a:r>
              <a:rPr dirty="0" sz="1600" spc="-5">
                <a:latin typeface="宋体"/>
                <a:cs typeface="宋体"/>
              </a:rPr>
              <a:t>，以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示祝</a:t>
            </a:r>
            <a:r>
              <a:rPr dirty="0" sz="1600" spc="5">
                <a:latin typeface="宋体"/>
                <a:cs typeface="宋体"/>
              </a:rPr>
              <a:t>颂</a:t>
            </a:r>
            <a:r>
              <a:rPr dirty="0" sz="1600" spc="-5">
                <a:latin typeface="宋体"/>
                <a:cs typeface="宋体"/>
              </a:rPr>
              <a:t>的诚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和强</a:t>
            </a:r>
            <a:r>
              <a:rPr dirty="0" sz="1600" spc="5">
                <a:latin typeface="宋体"/>
                <a:cs typeface="宋体"/>
              </a:rPr>
              <a:t>度</a:t>
            </a:r>
            <a:r>
              <a:rPr dirty="0" sz="1600" spc="-5">
                <a:latin typeface="宋体"/>
                <a:cs typeface="宋体"/>
              </a:rPr>
              <a:t>。也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以不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“此</a:t>
            </a:r>
            <a:r>
              <a:rPr dirty="0" sz="1600" spc="5">
                <a:latin typeface="宋体"/>
                <a:cs typeface="宋体"/>
              </a:rPr>
              <a:t>致</a:t>
            </a:r>
            <a:r>
              <a:rPr dirty="0" sz="1600" spc="-5">
                <a:latin typeface="宋体"/>
                <a:cs typeface="宋体"/>
              </a:rPr>
              <a:t>”，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另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5">
                <a:latin typeface="宋体"/>
                <a:cs typeface="宋体"/>
              </a:rPr>
              <a:t>空</a:t>
            </a:r>
            <a:r>
              <a:rPr dirty="0" sz="1600" spc="-5">
                <a:latin typeface="宋体"/>
                <a:cs typeface="宋体"/>
              </a:rPr>
              <a:t>两格 写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敬礼”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安好”</a:t>
            </a:r>
            <a:r>
              <a:rPr dirty="0" sz="1600">
                <a:latin typeface="宋体"/>
                <a:cs typeface="宋体"/>
              </a:rPr>
              <a:t> 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健康”"平</a:t>
            </a:r>
            <a:r>
              <a:rPr dirty="0" sz="1600" spc="5">
                <a:latin typeface="宋体"/>
                <a:cs typeface="宋体"/>
              </a:rPr>
              <a:t>安</a:t>
            </a:r>
            <a:r>
              <a:rPr dirty="0" sz="1600" spc="-5">
                <a:latin typeface="宋体"/>
                <a:cs typeface="宋体"/>
              </a:rPr>
              <a:t>”等</a:t>
            </a:r>
            <a:r>
              <a:rPr dirty="0" sz="1600" spc="5">
                <a:latin typeface="宋体"/>
                <a:cs typeface="宋体"/>
              </a:rPr>
              <a:t>词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-204470" marL="216535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217170"/>
              </a:tabLst>
            </a:pPr>
            <a:r>
              <a:rPr dirty="0" sz="1600" spc="-5">
                <a:latin typeface="宋体"/>
                <a:cs typeface="宋体"/>
              </a:rPr>
              <a:t>署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和日期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署名</a:t>
            </a:r>
            <a:r>
              <a:rPr dirty="0" sz="1600" spc="-245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信最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署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写信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的姓名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署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应写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祝颂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下方空 一</a:t>
            </a:r>
            <a:r>
              <a:rPr dirty="0" sz="1600" spc="5">
                <a:latin typeface="宋体"/>
                <a:cs typeface="宋体"/>
              </a:rPr>
              <a:t>至</a:t>
            </a:r>
            <a:r>
              <a:rPr dirty="0" sz="1600" spc="-5">
                <a:latin typeface="宋体"/>
                <a:cs typeface="宋体"/>
              </a:rPr>
              <a:t>二行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右侧</a:t>
            </a:r>
            <a:r>
              <a:rPr dirty="0" sz="1600" spc="-65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最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5">
                <a:latin typeface="宋体"/>
                <a:cs typeface="宋体"/>
              </a:rPr>
              <a:t>在写信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5">
                <a:latin typeface="宋体"/>
                <a:cs typeface="宋体"/>
              </a:rPr>
              <a:t>姓</a:t>
            </a:r>
            <a:r>
              <a:rPr dirty="0" sz="1600" spc="-5">
                <a:latin typeface="宋体"/>
                <a:cs typeface="宋体"/>
              </a:rPr>
              <a:t>名之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写上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收信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的关系</a:t>
            </a:r>
            <a:r>
              <a:rPr dirty="0" sz="1600" spc="-640">
                <a:latin typeface="宋体"/>
                <a:cs typeface="宋体"/>
              </a:rPr>
              <a:t>，</a:t>
            </a:r>
            <a:r>
              <a:rPr dirty="0" sz="1600" spc="-65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“父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XXX”  </a:t>
            </a:r>
            <a:r>
              <a:rPr dirty="0" sz="1600">
                <a:latin typeface="宋体"/>
                <a:cs typeface="宋体"/>
              </a:rPr>
              <a:t> "</a:t>
            </a:r>
            <a:r>
              <a:rPr dirty="0" sz="1600" spc="-5">
                <a:latin typeface="宋体"/>
                <a:cs typeface="宋体"/>
              </a:rPr>
              <a:t>你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朋</a:t>
            </a:r>
            <a:r>
              <a:rPr dirty="0" sz="1600" spc="390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XXX"等</a:t>
            </a:r>
            <a:r>
              <a:rPr dirty="0" sz="1600" spc="-64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给亲</a:t>
            </a:r>
            <a:r>
              <a:rPr dirty="0" sz="1600" spc="5">
                <a:latin typeface="宋体"/>
                <a:cs typeface="宋体"/>
              </a:rPr>
              <a:t>属</a:t>
            </a:r>
            <a:r>
              <a:rPr dirty="0" sz="1600" spc="-64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朋</a:t>
            </a:r>
            <a:r>
              <a:rPr dirty="0" sz="1600" spc="5">
                <a:latin typeface="宋体"/>
                <a:cs typeface="宋体"/>
              </a:rPr>
              <a:t>友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-64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可加</a:t>
            </a:r>
            <a:r>
              <a:rPr dirty="0" sz="1600" spc="-6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上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呼</a:t>
            </a:r>
            <a:r>
              <a:rPr dirty="0" sz="1600" spc="-640">
                <a:latin typeface="宋体"/>
                <a:cs typeface="宋体"/>
              </a:rPr>
              <a:t>，</a:t>
            </a:r>
            <a:r>
              <a:rPr dirty="0" sz="1600" spc="-630">
                <a:latin typeface="宋体"/>
                <a:cs typeface="宋体"/>
              </a:rPr>
              <a:t>如</a:t>
            </a:r>
            <a:r>
              <a:rPr dirty="0" sz="1600" spc="-20">
                <a:latin typeface="宋体"/>
                <a:cs typeface="宋体"/>
              </a:rPr>
              <a:t>“</a:t>
            </a:r>
            <a:r>
              <a:rPr dirty="0" sz="1600" spc="5">
                <a:latin typeface="宋体"/>
                <a:cs typeface="宋体"/>
              </a:rPr>
              <a:t>儿</a:t>
            </a:r>
            <a:r>
              <a:rPr dirty="0" sz="1600" spc="-185">
                <a:latin typeface="宋体"/>
                <a:cs typeface="宋体"/>
              </a:rPr>
              <a:t>”“</a:t>
            </a:r>
            <a:r>
              <a:rPr dirty="0" sz="1600" spc="5">
                <a:latin typeface="宋体"/>
                <a:cs typeface="宋体"/>
              </a:rPr>
              <a:t>弟</a:t>
            </a:r>
            <a:r>
              <a:rPr dirty="0" sz="1600" spc="-5">
                <a:latin typeface="宋体"/>
                <a:cs typeface="宋体"/>
              </a:rPr>
              <a:t>”  “</a:t>
            </a:r>
            <a:r>
              <a:rPr dirty="0" sz="1600" spc="5">
                <a:latin typeface="宋体"/>
                <a:cs typeface="宋体"/>
              </a:rPr>
              <a:t>兄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“侄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等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后边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名字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不写</a:t>
            </a:r>
            <a:r>
              <a:rPr dirty="0" sz="1600" spc="5">
                <a:latin typeface="宋体"/>
                <a:cs typeface="宋体"/>
              </a:rPr>
              <a:t>姓</a:t>
            </a:r>
            <a:r>
              <a:rPr dirty="0" sz="1600" spc="-5">
                <a:latin typeface="宋体"/>
                <a:cs typeface="宋体"/>
              </a:rPr>
              <a:t>；若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给组</a:t>
            </a:r>
            <a:r>
              <a:rPr dirty="0" sz="1600" spc="5">
                <a:latin typeface="宋体"/>
                <a:cs typeface="宋体"/>
              </a:rPr>
              <a:t>织</a:t>
            </a:r>
            <a:r>
              <a:rPr dirty="0" sz="1600" spc="-5">
                <a:latin typeface="宋体"/>
                <a:cs typeface="宋体"/>
              </a:rPr>
              <a:t>的，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定要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姓与名 全</a:t>
            </a:r>
            <a:r>
              <a:rPr dirty="0" sz="1600" spc="-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部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上</a:t>
            </a:r>
            <a:r>
              <a:rPr dirty="0" sz="1600" spc="-114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署</a:t>
            </a:r>
            <a:r>
              <a:rPr dirty="0" sz="1600" spc="-5">
                <a:latin typeface="宋体"/>
                <a:cs typeface="宋体"/>
              </a:rPr>
              <a:t>名之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还视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15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恭</a:t>
            </a:r>
            <a:r>
              <a:rPr dirty="0" sz="1600" spc="5">
                <a:latin typeface="宋体"/>
                <a:cs typeface="宋体"/>
              </a:rPr>
              <a:t>呈</a:t>
            </a:r>
            <a:r>
              <a:rPr dirty="0" sz="1600" spc="-60">
                <a:latin typeface="宋体"/>
                <a:cs typeface="宋体"/>
              </a:rPr>
              <a:t>”"</a:t>
            </a:r>
            <a:r>
              <a:rPr dirty="0" sz="1600" spc="-5">
                <a:latin typeface="宋体"/>
                <a:cs typeface="宋体"/>
              </a:rPr>
              <a:t>谨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”</a:t>
            </a:r>
            <a:r>
              <a:rPr dirty="0" sz="1600" spc="-23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“敬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114">
                <a:latin typeface="宋体"/>
                <a:cs typeface="宋体"/>
              </a:rPr>
              <a:t>”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 示</a:t>
            </a:r>
            <a:r>
              <a:rPr dirty="0" sz="1600" spc="5">
                <a:latin typeface="宋体"/>
                <a:cs typeface="宋体"/>
              </a:rPr>
              <a:t>尊</a:t>
            </a:r>
            <a:r>
              <a:rPr dirty="0" sz="1600" spc="-5">
                <a:latin typeface="宋体"/>
                <a:cs typeface="宋体"/>
              </a:rPr>
              <a:t>敬。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日期</a:t>
            </a:r>
            <a:r>
              <a:rPr dirty="0" sz="1600" spc="-245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注明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完信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时间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署名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边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写信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还可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加上 </a:t>
            </a:r>
            <a:r>
              <a:rPr dirty="0" sz="1600" spc="-5">
                <a:latin typeface="宋体"/>
                <a:cs typeface="宋体"/>
              </a:rPr>
              <a:t>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所在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地点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尤其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在旅 途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写的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，更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如此。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形式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作高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作文时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除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要注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格式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外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充分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虑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30</a:t>
            </a:fld>
          </a:p>
        </p:txBody>
      </p:sp>
      <p:sp>
        <p:nvSpPr>
          <p:cNvPr id="1048656" name="object 2"/>
          <p:cNvSpPr txBox="1"/>
          <p:nvPr/>
        </p:nvSpPr>
        <p:spPr>
          <a:xfrm>
            <a:off x="444500" y="493268"/>
            <a:ext cx="6731000" cy="869823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indent="202565" marL="12700" marR="100965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-80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《战狼</a:t>
            </a:r>
            <a:r>
              <a:rPr dirty="0" sz="1600" spc="-480">
                <a:latin typeface="宋体"/>
                <a:cs typeface="宋体"/>
              </a:rPr>
              <a:t> </a:t>
            </a:r>
            <a:r>
              <a:rPr dirty="0" sz="1600" spc="-15">
                <a:latin typeface="宋体"/>
                <a:cs typeface="宋体"/>
              </a:rPr>
              <a:t>2</a:t>
            </a:r>
            <a:r>
              <a:rPr dirty="0" sz="1600" spc="-80">
                <a:latin typeface="宋体"/>
                <a:cs typeface="宋体"/>
              </a:rPr>
              <a:t>》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吴京</a:t>
            </a:r>
            <a:r>
              <a:rPr dirty="0" sz="1600" spc="-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演</a:t>
            </a:r>
            <a:r>
              <a:rPr dirty="0" sz="1600" spc="5">
                <a:latin typeface="宋体"/>
                <a:cs typeface="宋体"/>
              </a:rPr>
              <a:t>唱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歌曲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李玉</a:t>
            </a:r>
            <a:r>
              <a:rPr dirty="0" sz="1600" spc="5">
                <a:latin typeface="宋体"/>
                <a:cs typeface="宋体"/>
              </a:rPr>
              <a:t>刚</a:t>
            </a:r>
            <a:r>
              <a:rPr dirty="0" sz="1600" spc="-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以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国元</a:t>
            </a:r>
            <a:r>
              <a:rPr dirty="0" sz="1600" spc="5">
                <a:latin typeface="宋体"/>
                <a:cs typeface="宋体"/>
              </a:rPr>
              <a:t>素</a:t>
            </a:r>
            <a:r>
              <a:rPr dirty="0" sz="1600" spc="-5">
                <a:latin typeface="宋体"/>
                <a:cs typeface="宋体"/>
              </a:rPr>
              <a:t>为背景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张</a:t>
            </a:r>
            <a:r>
              <a:rPr dirty="0" sz="1600" spc="-5">
                <a:latin typeface="宋体"/>
                <a:cs typeface="宋体"/>
              </a:rPr>
              <a:t>艺谋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谦和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陈道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都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用他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的追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与坚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告诉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的道 路</a:t>
            </a:r>
            <a:r>
              <a:rPr dirty="0" sz="1600" spc="5">
                <a:latin typeface="宋体"/>
                <a:cs typeface="宋体"/>
              </a:rPr>
              <a:t>该</a:t>
            </a:r>
            <a:r>
              <a:rPr dirty="0" sz="1600" spc="-5">
                <a:latin typeface="宋体"/>
                <a:cs typeface="宋体"/>
              </a:rPr>
              <a:t>怎么</a:t>
            </a:r>
            <a:r>
              <a:rPr dirty="0" sz="1600" spc="5">
                <a:latin typeface="宋体"/>
                <a:cs typeface="宋体"/>
              </a:rPr>
              <a:t>走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就像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海上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灯塔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给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指明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生的</a:t>
            </a:r>
            <a:r>
              <a:rPr dirty="0" sz="1600" spc="5">
                <a:latin typeface="宋体"/>
                <a:cs typeface="宋体"/>
              </a:rPr>
              <a:t>航</a:t>
            </a:r>
            <a:r>
              <a:rPr dirty="0" sz="1600" spc="-5">
                <a:latin typeface="宋体"/>
                <a:cs typeface="宋体"/>
              </a:rPr>
              <a:t>向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问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崇</a:t>
            </a:r>
            <a:r>
              <a:rPr dirty="0" sz="1600" spc="5">
                <a:latin typeface="宋体"/>
                <a:cs typeface="宋体"/>
              </a:rPr>
              <a:t>拜</a:t>
            </a:r>
            <a:r>
              <a:rPr dirty="0" sz="1600" spc="-5">
                <a:latin typeface="宋体"/>
                <a:cs typeface="宋体"/>
              </a:rPr>
              <a:t>他 </a:t>
            </a:r>
            <a:r>
              <a:rPr dirty="0" sz="1600" spc="-5">
                <a:latin typeface="宋体"/>
                <a:cs typeface="宋体"/>
              </a:rPr>
              <a:t>们</a:t>
            </a:r>
            <a:r>
              <a:rPr dirty="0" sz="1600" spc="5">
                <a:latin typeface="宋体"/>
                <a:cs typeface="宋体"/>
              </a:rPr>
              <a:t>难</a:t>
            </a:r>
            <a:r>
              <a:rPr dirty="0" sz="1600" spc="-5">
                <a:latin typeface="宋体"/>
                <a:cs typeface="宋体"/>
              </a:rPr>
              <a:t>道对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们的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长没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好处</a:t>
            </a:r>
            <a:r>
              <a:rPr dirty="0" sz="1600" spc="5">
                <a:latin typeface="宋体"/>
                <a:cs typeface="宋体"/>
              </a:rPr>
              <a:t>吗</a:t>
            </a:r>
            <a:r>
              <a:rPr dirty="0" sz="1600" spc="-5">
                <a:latin typeface="宋体"/>
                <a:cs typeface="宋体"/>
              </a:rPr>
              <a:t>？</a:t>
            </a:r>
            <a:endParaRPr sz="1600">
              <a:latin typeface="宋体"/>
              <a:cs typeface="宋体"/>
            </a:endParaRPr>
          </a:p>
          <a:p>
            <a:pPr algn="just" indent="202565" marL="12700" marR="100965">
              <a:lnSpc>
                <a:spcPts val="3000"/>
              </a:lnSpc>
              <a:spcBef>
                <a:spcPts val="280"/>
              </a:spcBef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许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有人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会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说</a:t>
            </a:r>
            <a:r>
              <a:rPr dirty="0" sz="1600" spc="-24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崇拜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能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让青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少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年误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入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歧途</a:t>
            </a:r>
            <a:r>
              <a:rPr dirty="0" sz="1600" spc="-24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干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傻</a:t>
            </a:r>
            <a:r>
              <a:rPr dirty="0" sz="1600" spc="-150">
                <a:solidFill>
                  <a:srgbClr val="6F2F9F"/>
                </a:solidFill>
                <a:latin typeface="宋体"/>
                <a:cs typeface="宋体"/>
              </a:rPr>
              <a:t>事</a:t>
            </a:r>
            <a:r>
              <a:rPr dirty="0" sz="1650" i="1" spc="-67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对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这种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况 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说的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么</a:t>
            </a:r>
            <a:r>
              <a:rPr dirty="0" sz="1600" spc="-5">
                <a:latin typeface="宋体"/>
                <a:cs typeface="宋体"/>
              </a:rPr>
              <a:t>他们</a:t>
            </a:r>
            <a:r>
              <a:rPr dirty="0" sz="1600" spc="5">
                <a:latin typeface="宋体"/>
                <a:cs typeface="宋体"/>
              </a:rPr>
              <a:t>崇</a:t>
            </a:r>
            <a:r>
              <a:rPr dirty="0" sz="1600" spc="-5">
                <a:latin typeface="宋体"/>
                <a:cs typeface="宋体"/>
              </a:rPr>
              <a:t>拜的</a:t>
            </a:r>
            <a:r>
              <a:rPr dirty="0" sz="1600" spc="5">
                <a:latin typeface="宋体"/>
                <a:cs typeface="宋体"/>
              </a:rPr>
              <a:t>偶</a:t>
            </a:r>
            <a:r>
              <a:rPr dirty="0" sz="1600" spc="-5">
                <a:latin typeface="宋体"/>
                <a:cs typeface="宋体"/>
              </a:rPr>
              <a:t>像身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不具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正能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根</a:t>
            </a:r>
            <a:r>
              <a:rPr dirty="0" sz="1600" spc="5">
                <a:latin typeface="宋体"/>
                <a:cs typeface="宋体"/>
              </a:rPr>
              <a:t>本</a:t>
            </a:r>
            <a:r>
              <a:rPr dirty="0" sz="1600" spc="-5">
                <a:latin typeface="宋体"/>
                <a:cs typeface="宋体"/>
              </a:rPr>
              <a:t>不值</a:t>
            </a:r>
            <a:r>
              <a:rPr dirty="0" sz="1600" spc="5">
                <a:latin typeface="宋体"/>
                <a:cs typeface="宋体"/>
              </a:rPr>
              <a:t>得</a:t>
            </a:r>
            <a:r>
              <a:rPr dirty="0" sz="1600" spc="-5">
                <a:latin typeface="宋体"/>
                <a:cs typeface="宋体"/>
              </a:rPr>
              <a:t>崇</a:t>
            </a:r>
            <a:r>
              <a:rPr dirty="0" sz="1600" spc="5">
                <a:latin typeface="宋体"/>
                <a:cs typeface="宋体"/>
              </a:rPr>
              <a:t>拜</a:t>
            </a:r>
            <a:r>
              <a:rPr dirty="0" sz="1600" spc="-26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要 么</a:t>
            </a:r>
            <a:r>
              <a:rPr dirty="0" sz="1600" spc="5">
                <a:latin typeface="宋体"/>
                <a:cs typeface="宋体"/>
              </a:rPr>
              <a:t>他</a:t>
            </a:r>
            <a:r>
              <a:rPr dirty="0" sz="1600" spc="-5">
                <a:latin typeface="宋体"/>
                <a:cs typeface="宋体"/>
              </a:rPr>
              <a:t>们崇</a:t>
            </a:r>
            <a:r>
              <a:rPr dirty="0" sz="1600" spc="5">
                <a:latin typeface="宋体"/>
                <a:cs typeface="宋体"/>
              </a:rPr>
              <a:t>拜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方式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错误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习偶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变成</a:t>
            </a:r>
            <a:r>
              <a:rPr dirty="0" sz="1600" spc="5">
                <a:latin typeface="宋体"/>
                <a:cs typeface="宋体"/>
              </a:rPr>
              <a:t>盲</a:t>
            </a:r>
            <a:r>
              <a:rPr dirty="0" sz="1600" spc="-5">
                <a:latin typeface="宋体"/>
                <a:cs typeface="宋体"/>
              </a:rPr>
              <a:t>目追星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方</a:t>
            </a:r>
            <a:r>
              <a:rPr dirty="0" sz="1600" spc="5">
                <a:latin typeface="宋体"/>
                <a:cs typeface="宋体"/>
              </a:rPr>
              <a:t>向</a:t>
            </a:r>
            <a:r>
              <a:rPr dirty="0" sz="1600" spc="-5">
                <a:latin typeface="宋体"/>
                <a:cs typeface="宋体"/>
              </a:rPr>
              <a:t>错误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者 方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错误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自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5">
                <a:latin typeface="宋体"/>
                <a:cs typeface="宋体"/>
              </a:rPr>
              <a:t>无法</a:t>
            </a:r>
            <a:r>
              <a:rPr dirty="0" sz="1600" spc="5">
                <a:latin typeface="宋体"/>
                <a:cs typeface="宋体"/>
              </a:rPr>
              <a:t>保</a:t>
            </a:r>
            <a:r>
              <a:rPr dirty="0" sz="1600" spc="-5">
                <a:latin typeface="宋体"/>
                <a:cs typeface="宋体"/>
              </a:rPr>
              <a:t>证结</a:t>
            </a:r>
            <a:r>
              <a:rPr dirty="0" sz="1600" spc="5">
                <a:latin typeface="宋体"/>
                <a:cs typeface="宋体"/>
              </a:rPr>
              <a:t>局</a:t>
            </a:r>
            <a:r>
              <a:rPr dirty="0" sz="1600" spc="-5">
                <a:latin typeface="宋体"/>
                <a:cs typeface="宋体"/>
              </a:rPr>
              <a:t>的美</a:t>
            </a:r>
            <a:r>
              <a:rPr dirty="0" sz="1600" spc="5">
                <a:latin typeface="宋体"/>
                <a:cs typeface="宋体"/>
              </a:rPr>
              <a:t>好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所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还希</a:t>
            </a:r>
            <a:r>
              <a:rPr dirty="0" sz="1600" spc="5">
                <a:latin typeface="宋体"/>
                <a:cs typeface="宋体"/>
              </a:rPr>
              <a:t>望</a:t>
            </a:r>
            <a:r>
              <a:rPr dirty="0" sz="1600" spc="-5">
                <a:latin typeface="宋体"/>
                <a:cs typeface="宋体"/>
              </a:rPr>
              <a:t>大家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偶</a:t>
            </a:r>
            <a:r>
              <a:rPr dirty="0" sz="1600" spc="-5">
                <a:latin typeface="宋体"/>
                <a:cs typeface="宋体"/>
              </a:rPr>
              <a:t>像时</a:t>
            </a:r>
            <a:r>
              <a:rPr dirty="0" sz="1600" spc="5">
                <a:latin typeface="宋体"/>
                <a:cs typeface="宋体"/>
              </a:rPr>
              <a:t>擦</a:t>
            </a:r>
            <a:r>
              <a:rPr dirty="0" sz="1600" spc="-5">
                <a:latin typeface="宋体"/>
                <a:cs typeface="宋体"/>
              </a:rPr>
              <a:t>亮眼 </a:t>
            </a:r>
            <a:r>
              <a:rPr dirty="0" sz="1600" spc="-5">
                <a:latin typeface="宋体"/>
                <a:cs typeface="宋体"/>
              </a:rPr>
              <a:t>睛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保持</a:t>
            </a:r>
            <a:r>
              <a:rPr dirty="0" sz="1600" spc="5">
                <a:latin typeface="宋体"/>
                <a:cs typeface="宋体"/>
              </a:rPr>
              <a:t>理</a:t>
            </a:r>
            <a:r>
              <a:rPr dirty="0" sz="1600" spc="-5">
                <a:latin typeface="宋体"/>
                <a:cs typeface="宋体"/>
              </a:rPr>
              <a:t>性，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正确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方法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值</a:t>
            </a:r>
            <a:r>
              <a:rPr dirty="0" sz="1600" spc="-5">
                <a:latin typeface="宋体"/>
                <a:cs typeface="宋体"/>
              </a:rPr>
              <a:t>得我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崇拜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明星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偶像。</a:t>
            </a:r>
            <a:endParaRPr sz="1600">
              <a:latin typeface="宋体"/>
              <a:cs typeface="宋体"/>
            </a:endParaRPr>
          </a:p>
          <a:p>
            <a:pPr marL="215265">
              <a:lnSpc>
                <a:spcPct val="100000"/>
              </a:lnSpc>
              <a:spcBef>
                <a:spcPts val="800"/>
              </a:spcBef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发言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此结</a:t>
            </a:r>
            <a:r>
              <a:rPr dirty="0" sz="1600" spc="5">
                <a:latin typeface="宋体"/>
                <a:cs typeface="宋体"/>
              </a:rPr>
              <a:t>束</a:t>
            </a:r>
            <a:r>
              <a:rPr dirty="0" sz="1600" spc="-5">
                <a:latin typeface="宋体"/>
                <a:cs typeface="宋体"/>
              </a:rPr>
              <a:t>，谢</a:t>
            </a:r>
            <a:r>
              <a:rPr dirty="0" sz="1600" spc="5">
                <a:latin typeface="宋体"/>
                <a:cs typeface="宋体"/>
              </a:rPr>
              <a:t>谢</a:t>
            </a:r>
            <a:r>
              <a:rPr dirty="0" sz="1600" spc="-5">
                <a:latin typeface="宋体"/>
                <a:cs typeface="宋体"/>
              </a:rPr>
              <a:t>大家！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marL="2044064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启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星</a:t>
            </a:r>
            <a:r>
              <a:rPr dirty="0" sz="1600">
                <a:latin typeface="宋体"/>
                <a:cs typeface="宋体"/>
              </a:rPr>
              <a:t>•</a:t>
            </a:r>
            <a:r>
              <a:rPr dirty="0" sz="1600" spc="-5">
                <a:latin typeface="宋体"/>
                <a:cs typeface="宋体"/>
              </a:rPr>
              <a:t>扫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星</a:t>
            </a:r>
            <a:endParaRPr sz="1600">
              <a:latin typeface="宋体"/>
              <a:cs typeface="宋体"/>
            </a:endParaRPr>
          </a:p>
          <a:p>
            <a:pPr indent="254000" marL="2199640" marR="183070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—</a:t>
            </a:r>
            <a:r>
              <a:rPr dirty="0" sz="1600" spc="5">
                <a:latin typeface="宋体"/>
                <a:cs typeface="宋体"/>
              </a:rPr>
              <a:t>—</a:t>
            </a:r>
            <a:r>
              <a:rPr dirty="0" sz="1600" spc="-5">
                <a:latin typeface="宋体"/>
                <a:cs typeface="宋体"/>
              </a:rPr>
              <a:t>辩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赛主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人总</a:t>
            </a:r>
            <a:r>
              <a:rPr dirty="0" sz="1600" spc="5">
                <a:latin typeface="宋体"/>
                <a:cs typeface="宋体"/>
              </a:rPr>
              <a:t>结</a:t>
            </a:r>
            <a:r>
              <a:rPr dirty="0" sz="1600" spc="-5">
                <a:latin typeface="宋体"/>
                <a:cs typeface="宋体"/>
              </a:rPr>
              <a:t>陈词 </a:t>
            </a:r>
            <a:r>
              <a:rPr dirty="0" sz="1600" spc="-5">
                <a:latin typeface="宋体"/>
                <a:cs typeface="宋体"/>
              </a:rPr>
              <a:t>雅</a:t>
            </a:r>
            <a:r>
              <a:rPr dirty="0" sz="1600" spc="5">
                <a:latin typeface="宋体"/>
                <a:cs typeface="宋体"/>
              </a:rPr>
              <a:t>礼</a:t>
            </a:r>
            <a:r>
              <a:rPr dirty="0" sz="1600" spc="-5">
                <a:latin typeface="宋体"/>
                <a:cs typeface="宋体"/>
              </a:rPr>
              <a:t>中学</a:t>
            </a:r>
            <a:r>
              <a:rPr dirty="0" sz="1600" spc="-4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1702</a:t>
            </a:r>
            <a:r>
              <a:rPr dirty="0" sz="1600" spc="-40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班</a:t>
            </a:r>
            <a:r>
              <a:rPr dirty="0" sz="1600" spc="-1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邓</a:t>
            </a:r>
            <a:r>
              <a:rPr dirty="0" sz="1600" spc="5">
                <a:latin typeface="宋体"/>
                <a:cs typeface="宋体"/>
              </a:rPr>
              <a:t>丹</a:t>
            </a:r>
            <a:r>
              <a:rPr dirty="0" sz="1600" spc="-5">
                <a:latin typeface="宋体"/>
                <a:cs typeface="宋体"/>
              </a:rPr>
              <a:t>园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600" spc="-5">
                <a:latin typeface="宋体"/>
                <a:cs typeface="宋体"/>
              </a:rPr>
              <a:t>亲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的同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们：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此</a:t>
            </a:r>
            <a:r>
              <a:rPr dirty="0" sz="1600" spc="5">
                <a:latin typeface="宋体"/>
                <a:cs typeface="宋体"/>
              </a:rPr>
              <a:t>刻</a:t>
            </a:r>
            <a:r>
              <a:rPr dirty="0" sz="1600" spc="-5">
                <a:latin typeface="宋体"/>
                <a:cs typeface="宋体"/>
              </a:rPr>
              <a:t>，激</a:t>
            </a:r>
            <a:r>
              <a:rPr dirty="0" sz="1600" spc="5">
                <a:latin typeface="宋体"/>
                <a:cs typeface="宋体"/>
              </a:rPr>
              <a:t>烈</a:t>
            </a:r>
            <a:r>
              <a:rPr dirty="0" sz="1600" spc="-5">
                <a:latin typeface="宋体"/>
                <a:cs typeface="宋体"/>
              </a:rPr>
              <a:t>而又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彩纷</a:t>
            </a:r>
            <a:r>
              <a:rPr dirty="0" sz="1600" spc="5">
                <a:latin typeface="宋体"/>
                <a:cs typeface="宋体"/>
              </a:rPr>
              <a:t>呈</a:t>
            </a:r>
            <a:r>
              <a:rPr dirty="0" sz="1600" spc="-5">
                <a:latin typeface="宋体"/>
                <a:cs typeface="宋体"/>
              </a:rPr>
              <a:t>的辩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赛已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近尾</a:t>
            </a:r>
            <a:r>
              <a:rPr dirty="0" sz="1600" spc="5">
                <a:latin typeface="宋体"/>
                <a:cs typeface="宋体"/>
              </a:rPr>
              <a:t>声</a:t>
            </a:r>
            <a:r>
              <a:rPr dirty="0" sz="1600" spc="-5">
                <a:latin typeface="宋体"/>
                <a:cs typeface="宋体"/>
              </a:rPr>
              <a:t>，相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大家</a:t>
            </a:r>
            <a:r>
              <a:rPr dirty="0" sz="1600" spc="5">
                <a:latin typeface="宋体"/>
                <a:cs typeface="宋体"/>
              </a:rPr>
              <a:t>都</a:t>
            </a:r>
            <a:r>
              <a:rPr dirty="0" sz="1600" spc="-5">
                <a:latin typeface="宋体"/>
                <a:cs typeface="宋体"/>
              </a:rPr>
              <a:t>感触</a:t>
            </a:r>
            <a:r>
              <a:rPr dirty="0" sz="1600" spc="5">
                <a:latin typeface="宋体"/>
                <a:cs typeface="宋体"/>
              </a:rPr>
              <a:t>良</a:t>
            </a:r>
            <a:r>
              <a:rPr dirty="0" sz="1600" spc="-5">
                <a:latin typeface="宋体"/>
                <a:cs typeface="宋体"/>
              </a:rPr>
              <a:t>多， </a:t>
            </a:r>
            <a:r>
              <a:rPr dirty="0" sz="1600" spc="-5">
                <a:latin typeface="宋体"/>
                <a:cs typeface="宋体"/>
              </a:rPr>
              <a:t>收</a:t>
            </a:r>
            <a:r>
              <a:rPr dirty="0" sz="1600" spc="5">
                <a:latin typeface="宋体"/>
                <a:cs typeface="宋体"/>
              </a:rPr>
              <a:t>获</a:t>
            </a:r>
            <a:r>
              <a:rPr dirty="0" sz="1600" spc="-5">
                <a:latin typeface="宋体"/>
                <a:cs typeface="宋体"/>
              </a:rPr>
              <a:t>颇丰。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而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为主</a:t>
            </a:r>
            <a:r>
              <a:rPr dirty="0" sz="1600" spc="5">
                <a:latin typeface="宋体"/>
                <a:cs typeface="宋体"/>
              </a:rPr>
              <a:t>持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认</a:t>
            </a:r>
            <a:r>
              <a:rPr dirty="0" sz="1600" spc="-5">
                <a:latin typeface="宋体"/>
                <a:cs typeface="宋体"/>
              </a:rPr>
              <a:t>为双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都有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理之</a:t>
            </a:r>
            <a:r>
              <a:rPr dirty="0" sz="1600" spc="5">
                <a:latin typeface="宋体"/>
                <a:cs typeface="宋体"/>
              </a:rPr>
              <a:t>处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因</a:t>
            </a:r>
            <a:r>
              <a:rPr dirty="0" sz="1600" spc="5">
                <a:latin typeface="宋体"/>
                <a:cs typeface="宋体"/>
              </a:rPr>
              <a:t>此</a:t>
            </a:r>
            <a:r>
              <a:rPr dirty="0" sz="1600" spc="-5">
                <a:latin typeface="宋体"/>
                <a:cs typeface="宋体"/>
              </a:rPr>
              <a:t>我认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两</a:t>
            </a:r>
            <a:r>
              <a:rPr dirty="0" sz="1600" spc="-5">
                <a:latin typeface="宋体"/>
                <a:cs typeface="宋体"/>
              </a:rPr>
              <a:t>种观</a:t>
            </a:r>
            <a:r>
              <a:rPr dirty="0" sz="1600" spc="5">
                <a:latin typeface="宋体"/>
                <a:cs typeface="宋体"/>
              </a:rPr>
              <a:t>点</a:t>
            </a:r>
            <a:r>
              <a:rPr dirty="0" sz="1600" spc="-5">
                <a:latin typeface="宋体"/>
                <a:cs typeface="宋体"/>
              </a:rPr>
              <a:t>辩 证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结合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来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才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最佳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结果—</a:t>
            </a:r>
            <a:r>
              <a:rPr dirty="0" sz="1600" spc="5">
                <a:latin typeface="宋体"/>
                <a:cs typeface="宋体"/>
              </a:rPr>
              <a:t>—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崇拜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本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身没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有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利弊</a:t>
            </a:r>
            <a:r>
              <a:rPr dirty="0" sz="1600" spc="-38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关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键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在于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我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们 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如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何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对待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它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。莫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将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你人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生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中的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明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星”误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为“扫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把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”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法</a:t>
            </a:r>
            <a:r>
              <a:rPr dirty="0" sz="1600" spc="5">
                <a:latin typeface="宋体"/>
                <a:cs typeface="宋体"/>
              </a:rPr>
              <a:t>捷</a:t>
            </a:r>
            <a:r>
              <a:rPr dirty="0" sz="1600" spc="-5">
                <a:latin typeface="宋体"/>
                <a:cs typeface="宋体"/>
              </a:rPr>
              <a:t>耶夫</a:t>
            </a:r>
            <a:r>
              <a:rPr dirty="0" sz="1600" spc="5">
                <a:latin typeface="宋体"/>
                <a:cs typeface="宋体"/>
              </a:rPr>
              <a:t>曾</a:t>
            </a:r>
            <a:r>
              <a:rPr dirty="0" sz="1600" spc="-5">
                <a:latin typeface="宋体"/>
                <a:cs typeface="宋体"/>
              </a:rPr>
              <a:t>说</a:t>
            </a:r>
            <a:r>
              <a:rPr dirty="0" sz="1600" spc="-509">
                <a:latin typeface="宋体"/>
                <a:cs typeface="宋体"/>
              </a:rPr>
              <a:t>：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青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的思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愈被</a:t>
            </a:r>
            <a:r>
              <a:rPr dirty="0" sz="1600" spc="5">
                <a:latin typeface="宋体"/>
                <a:cs typeface="宋体"/>
              </a:rPr>
              <a:t>范</a:t>
            </a:r>
            <a:r>
              <a:rPr dirty="0" sz="1600" spc="-5">
                <a:latin typeface="宋体"/>
                <a:cs typeface="宋体"/>
              </a:rPr>
              <a:t>例的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量所</a:t>
            </a:r>
            <a:r>
              <a:rPr dirty="0" sz="1600" spc="5">
                <a:latin typeface="宋体"/>
                <a:cs typeface="宋体"/>
              </a:rPr>
              <a:t>激</a:t>
            </a:r>
            <a:r>
              <a:rPr dirty="0" sz="1600" spc="-5">
                <a:latin typeface="宋体"/>
                <a:cs typeface="宋体"/>
              </a:rPr>
              <a:t>励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5">
                <a:latin typeface="宋体"/>
                <a:cs typeface="宋体"/>
              </a:rPr>
              <a:t>愈</a:t>
            </a:r>
            <a:r>
              <a:rPr dirty="0" sz="1600" spc="-5">
                <a:latin typeface="宋体"/>
                <a:cs typeface="宋体"/>
              </a:rPr>
              <a:t>发出</a:t>
            </a:r>
            <a:r>
              <a:rPr dirty="0" sz="1600" spc="5">
                <a:latin typeface="宋体"/>
                <a:cs typeface="宋体"/>
              </a:rPr>
              <a:t>强</a:t>
            </a:r>
            <a:r>
              <a:rPr dirty="0" sz="1600" spc="-5">
                <a:latin typeface="宋体"/>
                <a:cs typeface="宋体"/>
              </a:rPr>
              <a:t>烈的 光</a:t>
            </a:r>
            <a:r>
              <a:rPr dirty="0" sz="1600" spc="5">
                <a:latin typeface="宋体"/>
                <a:cs typeface="宋体"/>
              </a:rPr>
              <a:t>辉</a:t>
            </a:r>
            <a:r>
              <a:rPr dirty="0" sz="1600" spc="-125">
                <a:latin typeface="宋体"/>
                <a:cs typeface="宋体"/>
              </a:rPr>
              <a:t>。</a:t>
            </a:r>
            <a:r>
              <a:rPr dirty="0" sz="1600" spc="-14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错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们这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阶段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12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价</a:t>
            </a:r>
            <a:r>
              <a:rPr dirty="0" sz="1600" spc="5">
                <a:latin typeface="宋体"/>
                <a:cs typeface="宋体"/>
              </a:rPr>
              <a:t>值</a:t>
            </a:r>
            <a:r>
              <a:rPr dirty="0" sz="1600" spc="-5">
                <a:latin typeface="宋体"/>
                <a:cs typeface="宋体"/>
              </a:rPr>
              <a:t>观还</a:t>
            </a:r>
            <a:r>
              <a:rPr dirty="0" sz="1600" spc="5">
                <a:latin typeface="宋体"/>
                <a:cs typeface="宋体"/>
              </a:rPr>
              <a:t>未</a:t>
            </a:r>
            <a:r>
              <a:rPr dirty="0" sz="1600" spc="-5">
                <a:latin typeface="宋体"/>
                <a:cs typeface="宋体"/>
              </a:rPr>
              <a:t>完全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熟</a:t>
            </a:r>
            <a:r>
              <a:rPr dirty="0" sz="1600" spc="-1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就极需 有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位偶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来作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范例</a:t>
            </a:r>
            <a:r>
              <a:rPr dirty="0" sz="1600" spc="-24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以是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星</a:t>
            </a:r>
            <a:r>
              <a:rPr dirty="0" sz="1600" spc="-26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是科</a:t>
            </a:r>
            <a:r>
              <a:rPr dirty="0" sz="1600" spc="5">
                <a:latin typeface="宋体"/>
                <a:cs typeface="宋体"/>
              </a:rPr>
              <a:t>学</a:t>
            </a:r>
            <a:r>
              <a:rPr dirty="0" sz="1600" spc="-5">
                <a:latin typeface="宋体"/>
                <a:cs typeface="宋体"/>
              </a:rPr>
              <a:t>家</a:t>
            </a:r>
            <a:r>
              <a:rPr dirty="0" sz="1600" spc="-24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是任何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31</a:t>
            </a:fld>
          </a:p>
        </p:txBody>
      </p:sp>
      <p:sp>
        <p:nvSpPr>
          <p:cNvPr id="1048594" name="object 2"/>
          <p:cNvSpPr txBox="1"/>
          <p:nvPr/>
        </p:nvSpPr>
        <p:spPr>
          <a:xfrm>
            <a:off x="444500" y="493268"/>
            <a:ext cx="6737350" cy="894080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平</a:t>
            </a:r>
            <a:r>
              <a:rPr dirty="0" sz="1600" spc="5">
                <a:latin typeface="宋体"/>
                <a:cs typeface="宋体"/>
              </a:rPr>
              <a:t>凡</a:t>
            </a:r>
            <a:r>
              <a:rPr dirty="0" sz="1600" spc="-5">
                <a:latin typeface="宋体"/>
                <a:cs typeface="宋体"/>
              </a:rPr>
              <a:t>的劳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者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的力</a:t>
            </a:r>
            <a:r>
              <a:rPr dirty="0" sz="1600" spc="5">
                <a:latin typeface="宋体"/>
                <a:cs typeface="宋体"/>
              </a:rPr>
              <a:t>量</a:t>
            </a:r>
            <a:r>
              <a:rPr dirty="0" sz="1600" spc="-5">
                <a:latin typeface="宋体"/>
                <a:cs typeface="宋体"/>
              </a:rPr>
              <a:t>不在</a:t>
            </a:r>
            <a:r>
              <a:rPr dirty="0" sz="1600" spc="5">
                <a:latin typeface="宋体"/>
                <a:cs typeface="宋体"/>
              </a:rPr>
              <a:t>于</a:t>
            </a:r>
            <a:r>
              <a:rPr dirty="0" sz="1600" spc="-5">
                <a:latin typeface="宋体"/>
                <a:cs typeface="宋体"/>
              </a:rPr>
              <a:t>他有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受欢迎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在于</a:t>
            </a:r>
            <a:r>
              <a:rPr dirty="0" sz="1600" spc="5">
                <a:latin typeface="宋体"/>
                <a:cs typeface="宋体"/>
              </a:rPr>
              <a:t>他</a:t>
            </a:r>
            <a:r>
              <a:rPr dirty="0" sz="1600" spc="-5">
                <a:latin typeface="宋体"/>
                <a:cs typeface="宋体"/>
              </a:rPr>
              <a:t>的实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与颜</a:t>
            </a:r>
            <a:r>
              <a:rPr dirty="0" sz="1600" spc="5">
                <a:latin typeface="宋体"/>
                <a:cs typeface="宋体"/>
              </a:rPr>
              <a:t>值</a:t>
            </a:r>
            <a:r>
              <a:rPr dirty="0" sz="1600" spc="-5">
                <a:latin typeface="宋体"/>
                <a:cs typeface="宋体"/>
              </a:rPr>
              <a:t>， 而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于你</a:t>
            </a:r>
            <a:r>
              <a:rPr dirty="0" sz="1600" spc="5">
                <a:latin typeface="宋体"/>
                <a:cs typeface="宋体"/>
              </a:rPr>
              <a:t>将</a:t>
            </a:r>
            <a:r>
              <a:rPr dirty="0" sz="1600" spc="-5">
                <a:latin typeface="宋体"/>
                <a:cs typeface="宋体"/>
              </a:rPr>
              <a:t>他看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生命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390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“谁</a:t>
            </a:r>
            <a:r>
              <a:rPr dirty="0" sz="1600" spc="-390">
                <a:latin typeface="宋体"/>
                <a:cs typeface="宋体"/>
              </a:rPr>
              <a:t>”。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若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偶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像成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你的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启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星</a:t>
            </a:r>
            <a:r>
              <a:rPr dirty="0" sz="1600" spc="-39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你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将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受益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终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生。</a:t>
            </a:r>
            <a:endParaRPr sz="1600">
              <a:latin typeface="宋体"/>
              <a:cs typeface="宋体"/>
            </a:endParaRPr>
          </a:p>
          <a:p>
            <a:pPr algn="just" indent="406400" marL="12700" marR="106680">
              <a:lnSpc>
                <a:spcPct val="154800"/>
              </a:lnSpc>
              <a:spcBef>
                <a:spcPts val="30"/>
              </a:spcBef>
            </a:pP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于我们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美</a:t>
            </a:r>
            <a:r>
              <a:rPr dirty="0" sz="1600" spc="5">
                <a:latin typeface="宋体"/>
                <a:cs typeface="宋体"/>
              </a:rPr>
              <a:t>丽</a:t>
            </a:r>
            <a:r>
              <a:rPr dirty="0" sz="1600" spc="-5">
                <a:latin typeface="宋体"/>
                <a:cs typeface="宋体"/>
              </a:rPr>
              <a:t>而光</a:t>
            </a:r>
            <a:r>
              <a:rPr dirty="0" sz="1600" spc="5">
                <a:latin typeface="宋体"/>
                <a:cs typeface="宋体"/>
              </a:rPr>
              <a:t>芒</a:t>
            </a:r>
            <a:r>
              <a:rPr dirty="0" sz="1600" spc="-5">
                <a:latin typeface="宋体"/>
                <a:cs typeface="宋体"/>
              </a:rPr>
              <a:t>四射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她</a:t>
            </a:r>
            <a:r>
              <a:rPr dirty="0" sz="1600" spc="-5">
                <a:latin typeface="宋体"/>
                <a:cs typeface="宋体"/>
              </a:rPr>
              <a:t>的神</a:t>
            </a:r>
            <a:r>
              <a:rPr dirty="0" sz="1600" spc="5">
                <a:latin typeface="宋体"/>
                <a:cs typeface="宋体"/>
              </a:rPr>
              <a:t>奇</a:t>
            </a:r>
            <a:r>
              <a:rPr dirty="0" sz="1600" spc="-5">
                <a:latin typeface="宋体"/>
                <a:cs typeface="宋体"/>
              </a:rPr>
              <a:t>点化下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总能</a:t>
            </a:r>
            <a:r>
              <a:rPr dirty="0" sz="1600" spc="5">
                <a:latin typeface="宋体"/>
                <a:cs typeface="宋体"/>
              </a:rPr>
              <a:t>遇</a:t>
            </a:r>
            <a:r>
              <a:rPr dirty="0" sz="1600" spc="-5">
                <a:latin typeface="宋体"/>
                <a:cs typeface="宋体"/>
              </a:rPr>
              <a:t>见更好 的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做</a:t>
            </a:r>
            <a:r>
              <a:rPr dirty="0" sz="1600" spc="-5">
                <a:latin typeface="宋体"/>
                <a:cs typeface="宋体"/>
              </a:rPr>
              <a:t>慈</a:t>
            </a:r>
            <a:r>
              <a:rPr dirty="0" sz="1600" spc="5">
                <a:latin typeface="宋体"/>
                <a:cs typeface="宋体"/>
              </a:rPr>
              <a:t>善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的心</a:t>
            </a:r>
            <a:r>
              <a:rPr dirty="0" sz="1600" spc="5">
                <a:latin typeface="宋体"/>
                <a:cs typeface="宋体"/>
              </a:rPr>
              <a:t>变</a:t>
            </a:r>
            <a:r>
              <a:rPr dirty="0" sz="1600" spc="-5">
                <a:latin typeface="宋体"/>
                <a:cs typeface="宋体"/>
              </a:rPr>
              <a:t>得柔</a:t>
            </a:r>
            <a:r>
              <a:rPr dirty="0" sz="1600" spc="5">
                <a:latin typeface="宋体"/>
                <a:cs typeface="宋体"/>
              </a:rPr>
              <a:t>软</a:t>
            </a:r>
            <a:r>
              <a:rPr dirty="0" sz="1600" spc="-5">
                <a:latin typeface="宋体"/>
                <a:cs typeface="宋体"/>
              </a:rPr>
              <a:t>而通</a:t>
            </a:r>
            <a:r>
              <a:rPr dirty="0" sz="1600" spc="5">
                <a:latin typeface="宋体"/>
                <a:cs typeface="宋体"/>
              </a:rPr>
              <a:t>透</a:t>
            </a:r>
            <a:r>
              <a:rPr dirty="0" sz="1600" spc="-26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看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了梦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不 懈</a:t>
            </a:r>
            <a:r>
              <a:rPr dirty="0" sz="1600" spc="5">
                <a:latin typeface="宋体"/>
                <a:cs typeface="宋体"/>
              </a:rPr>
              <a:t>努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也将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追梦</a:t>
            </a:r>
            <a:r>
              <a:rPr dirty="0" sz="1600" spc="5">
                <a:latin typeface="宋体"/>
                <a:cs typeface="宋体"/>
              </a:rPr>
              <a:t>路</a:t>
            </a:r>
            <a:r>
              <a:rPr dirty="0" sz="1600" spc="-5">
                <a:latin typeface="宋体"/>
                <a:cs typeface="宋体"/>
              </a:rPr>
              <a:t>上永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停息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山</a:t>
            </a:r>
            <a:r>
              <a:rPr dirty="0" sz="1600" spc="5">
                <a:latin typeface="宋体"/>
                <a:cs typeface="宋体"/>
              </a:rPr>
              <a:t>东</a:t>
            </a:r>
            <a:r>
              <a:rPr dirty="0" sz="1600" spc="-5">
                <a:latin typeface="宋体"/>
                <a:cs typeface="宋体"/>
              </a:rPr>
              <a:t>一女</a:t>
            </a:r>
            <a:r>
              <a:rPr dirty="0" sz="1600" spc="5">
                <a:latin typeface="宋体"/>
                <a:cs typeface="宋体"/>
              </a:rPr>
              <a:t>孩</a:t>
            </a:r>
            <a:r>
              <a:rPr dirty="0" sz="1600" spc="-5">
                <a:latin typeface="宋体"/>
                <a:cs typeface="宋体"/>
              </a:rPr>
              <a:t>将自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为努</a:t>
            </a:r>
            <a:r>
              <a:rPr dirty="0" sz="1600" spc="5">
                <a:latin typeface="宋体"/>
                <a:cs typeface="宋体"/>
              </a:rPr>
              <a:t>力</a:t>
            </a:r>
            <a:r>
              <a:rPr dirty="0" sz="1600" spc="-5">
                <a:latin typeface="宋体"/>
                <a:cs typeface="宋体"/>
              </a:rPr>
              <a:t>奋 斗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动力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最</a:t>
            </a:r>
            <a:r>
              <a:rPr dirty="0" sz="1600" spc="5">
                <a:latin typeface="宋体"/>
                <a:cs typeface="宋体"/>
              </a:rPr>
              <a:t>终</a:t>
            </a:r>
            <a:r>
              <a:rPr dirty="0" sz="1600" spc="-5">
                <a:latin typeface="宋体"/>
                <a:cs typeface="宋体"/>
              </a:rPr>
              <a:t>夺高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状元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受采</a:t>
            </a:r>
            <a:r>
              <a:rPr dirty="0" sz="1600" spc="5">
                <a:latin typeface="宋体"/>
                <a:cs typeface="宋体"/>
              </a:rPr>
              <a:t>访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她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明在</a:t>
            </a:r>
            <a:r>
              <a:rPr dirty="0" sz="1600" spc="5">
                <a:latin typeface="宋体"/>
                <a:cs typeface="宋体"/>
              </a:rPr>
              <a:t>失</a:t>
            </a:r>
            <a:r>
              <a:rPr dirty="0" sz="1600" spc="-5">
                <a:latin typeface="宋体"/>
                <a:cs typeface="宋体"/>
              </a:rPr>
              <a:t>落沮</a:t>
            </a:r>
            <a:r>
              <a:rPr dirty="0" sz="1600" spc="5">
                <a:latin typeface="宋体"/>
                <a:cs typeface="宋体"/>
              </a:rPr>
              <a:t>丧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是 </a:t>
            </a:r>
            <a:r>
              <a:rPr dirty="0" sz="1600" spc="-5">
                <a:latin typeface="宋体"/>
                <a:cs typeface="宋体"/>
              </a:rPr>
              <a:t>她</a:t>
            </a:r>
            <a:r>
              <a:rPr dirty="0" sz="1600" spc="5">
                <a:latin typeface="宋体"/>
                <a:cs typeface="宋体"/>
              </a:rPr>
              <a:t>坚</a:t>
            </a:r>
            <a:r>
              <a:rPr dirty="0" sz="1600" spc="-5">
                <a:latin typeface="宋体"/>
                <a:cs typeface="宋体"/>
              </a:rPr>
              <a:t>持下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的一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不竭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-450">
                <a:latin typeface="宋体"/>
                <a:cs typeface="宋体"/>
              </a:rPr>
              <a:t>。</a:t>
            </a:r>
            <a:r>
              <a:rPr dirty="0" sz="1650" i="1" spc="-565">
                <a:latin typeface="宋体"/>
                <a:cs typeface="宋体"/>
              </a:rPr>
              <a:t>可</a:t>
            </a:r>
            <a:r>
              <a:rPr dirty="0" sz="1650" i="1" spc="-555">
                <a:latin typeface="宋体"/>
                <a:cs typeface="宋体"/>
              </a:rPr>
              <a:t>以</a:t>
            </a:r>
            <a:r>
              <a:rPr dirty="0" sz="1650" i="1" spc="-565">
                <a:latin typeface="宋体"/>
                <a:cs typeface="宋体"/>
              </a:rPr>
              <a:t>看出</a:t>
            </a:r>
            <a:r>
              <a:rPr dirty="0" sz="1650" i="1" spc="-865"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的确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足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以成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人生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路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上指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引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我 们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走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向成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功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的明</a:t>
            </a:r>
            <a:r>
              <a:rPr dirty="0" sz="1600" spc="-65">
                <a:solidFill>
                  <a:srgbClr val="6F2F9F"/>
                </a:solidFill>
                <a:latin typeface="宋体"/>
                <a:cs typeface="宋体"/>
              </a:rPr>
              <a:t>灯</a:t>
            </a:r>
            <a:r>
              <a:rPr dirty="0" sz="1650" i="1" spc="-55">
                <a:latin typeface="宋体"/>
                <a:cs typeface="宋体"/>
              </a:rPr>
              <a:t>。</a:t>
            </a:r>
            <a:endParaRPr sz="1650">
              <a:latin typeface="宋体"/>
              <a:cs typeface="宋体"/>
            </a:endParaRPr>
          </a:p>
          <a:p>
            <a:pPr indent="406400" marL="12700" marR="10795">
              <a:lnSpc>
                <a:spcPts val="3000"/>
              </a:lnSpc>
              <a:spcBef>
                <a:spcPts val="270"/>
              </a:spcBef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而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偶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像的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力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量不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仅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在个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人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，也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在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社</a:t>
            </a:r>
            <a:r>
              <a:rPr dirty="0" sz="1600" spc="-75">
                <a:solidFill>
                  <a:srgbClr val="6F2F9F"/>
                </a:solidFill>
                <a:latin typeface="宋体"/>
                <a:cs typeface="宋体"/>
              </a:rPr>
              <a:t>会</a:t>
            </a:r>
            <a:r>
              <a:rPr dirty="0" sz="1650" i="1" spc="-49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南</a:t>
            </a:r>
            <a:r>
              <a:rPr dirty="0" sz="1600" spc="5">
                <a:latin typeface="宋体"/>
                <a:cs typeface="宋体"/>
              </a:rPr>
              <a:t>京</a:t>
            </a:r>
            <a:r>
              <a:rPr dirty="0" sz="1600" spc="-5">
                <a:latin typeface="宋体"/>
                <a:cs typeface="宋体"/>
              </a:rPr>
              <a:t>大屠</a:t>
            </a:r>
            <a:r>
              <a:rPr dirty="0" sz="1600" spc="5">
                <a:latin typeface="宋体"/>
                <a:cs typeface="宋体"/>
              </a:rPr>
              <a:t>杀</a:t>
            </a:r>
            <a:r>
              <a:rPr dirty="0" sz="1600" spc="-5">
                <a:latin typeface="宋体"/>
                <a:cs typeface="宋体"/>
              </a:rPr>
              <a:t>死难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5">
                <a:latin typeface="宋体"/>
                <a:cs typeface="宋体"/>
              </a:rPr>
              <a:t>国家</a:t>
            </a:r>
            <a:r>
              <a:rPr dirty="0" sz="1600" spc="5">
                <a:latin typeface="宋体"/>
                <a:cs typeface="宋体"/>
              </a:rPr>
              <a:t>公</a:t>
            </a:r>
            <a:r>
              <a:rPr dirty="0" sz="1600" spc="-5">
                <a:latin typeface="宋体"/>
                <a:cs typeface="宋体"/>
              </a:rPr>
              <a:t>祭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，  众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明星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微博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呼吁</a:t>
            </a:r>
            <a:r>
              <a:rPr dirty="0" sz="1600" spc="5">
                <a:latin typeface="宋体"/>
                <a:cs typeface="宋体"/>
              </a:rPr>
              <a:t>守</a:t>
            </a:r>
            <a:r>
              <a:rPr dirty="0" sz="1600" spc="-5">
                <a:latin typeface="宋体"/>
                <a:cs typeface="宋体"/>
              </a:rPr>
              <a:t>望和</a:t>
            </a:r>
            <a:r>
              <a:rPr dirty="0" sz="1600" spc="5">
                <a:latin typeface="宋体"/>
                <a:cs typeface="宋体"/>
              </a:rPr>
              <a:t>平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如</a:t>
            </a:r>
            <a:r>
              <a:rPr dirty="0" sz="1600" spc="-5">
                <a:latin typeface="宋体"/>
                <a:cs typeface="宋体"/>
              </a:rPr>
              <a:t>今社会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们凭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社会</a:t>
            </a:r>
            <a:r>
              <a:rPr dirty="0" sz="1600" spc="5">
                <a:latin typeface="宋体"/>
                <a:cs typeface="宋体"/>
              </a:rPr>
              <a:t>影</a:t>
            </a:r>
            <a:r>
              <a:rPr dirty="0" sz="1600" spc="-5">
                <a:latin typeface="宋体"/>
                <a:cs typeface="宋体"/>
              </a:rPr>
              <a:t>响 力</a:t>
            </a:r>
            <a:r>
              <a:rPr dirty="0" sz="1600" spc="5">
                <a:latin typeface="宋体"/>
                <a:cs typeface="宋体"/>
              </a:rPr>
              <a:t>传</a:t>
            </a:r>
            <a:r>
              <a:rPr dirty="0" sz="1600" spc="-5">
                <a:latin typeface="宋体"/>
                <a:cs typeface="宋体"/>
              </a:rPr>
              <a:t>播了</a:t>
            </a:r>
            <a:r>
              <a:rPr dirty="0" sz="1600" spc="5">
                <a:latin typeface="宋体"/>
                <a:cs typeface="宋体"/>
              </a:rPr>
              <a:t>许</a:t>
            </a:r>
            <a:r>
              <a:rPr dirty="0" sz="1600" spc="-5">
                <a:latin typeface="宋体"/>
                <a:cs typeface="宋体"/>
              </a:rPr>
              <a:t>多正</a:t>
            </a:r>
            <a:r>
              <a:rPr dirty="0" sz="1600" spc="5">
                <a:latin typeface="宋体"/>
                <a:cs typeface="宋体"/>
              </a:rPr>
              <a:t>能</a:t>
            </a:r>
            <a:r>
              <a:rPr dirty="0" sz="1600" spc="-5">
                <a:latin typeface="宋体"/>
                <a:cs typeface="宋体"/>
              </a:rPr>
              <a:t>量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仅</a:t>
            </a:r>
            <a:r>
              <a:rPr dirty="0" sz="1600" spc="-5">
                <a:latin typeface="宋体"/>
                <a:cs typeface="宋体"/>
              </a:rPr>
              <a:t>让青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年及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众树</a:t>
            </a:r>
            <a:r>
              <a:rPr dirty="0" sz="1600" spc="5">
                <a:latin typeface="宋体"/>
                <a:cs typeface="宋体"/>
              </a:rPr>
              <a:t>立</a:t>
            </a:r>
            <a:r>
              <a:rPr dirty="0" sz="1600" spc="-5">
                <a:latin typeface="宋体"/>
                <a:cs typeface="宋体"/>
              </a:rPr>
              <a:t>了正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的人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观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让</a:t>
            </a:r>
            <a:r>
              <a:rPr dirty="0" sz="1600" spc="-5">
                <a:latin typeface="宋体"/>
                <a:cs typeface="宋体"/>
              </a:rPr>
              <a:t>向善 之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在社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上蔚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5">
                <a:latin typeface="宋体"/>
                <a:cs typeface="宋体"/>
              </a:rPr>
              <a:t>成风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这的</a:t>
            </a:r>
            <a:r>
              <a:rPr dirty="0" sz="1600" spc="5">
                <a:latin typeface="宋体"/>
                <a:cs typeface="宋体"/>
              </a:rPr>
              <a:t>确</a:t>
            </a:r>
            <a:r>
              <a:rPr dirty="0" sz="1600" spc="-5">
                <a:latin typeface="宋体"/>
                <a:cs typeface="宋体"/>
              </a:rPr>
              <a:t>令我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称赞。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ts val="3000"/>
              </a:lnSpc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但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果将“偶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”的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作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用放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错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了位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置</a:t>
            </a:r>
            <a:r>
              <a:rPr dirty="0" sz="1600" spc="-80">
                <a:solidFill>
                  <a:srgbClr val="6F2F9F"/>
                </a:solidFill>
                <a:latin typeface="宋体"/>
                <a:cs typeface="宋体"/>
              </a:rPr>
              <a:t>呢</a:t>
            </a:r>
            <a:r>
              <a:rPr dirty="0" sz="1650" i="1" spc="-484">
                <a:latin typeface="宋体"/>
                <a:cs typeface="宋体"/>
              </a:rPr>
              <a:t>？</a:t>
            </a:r>
            <a:r>
              <a:rPr dirty="0" sz="1600" spc="-5">
                <a:latin typeface="宋体"/>
                <a:cs typeface="宋体"/>
              </a:rPr>
              <a:t>闻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多先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曾表</a:t>
            </a:r>
            <a:r>
              <a:rPr dirty="0" sz="1600" spc="5">
                <a:latin typeface="宋体"/>
                <a:cs typeface="宋体"/>
              </a:rPr>
              <a:t>示</a:t>
            </a:r>
            <a:r>
              <a:rPr dirty="0" sz="1600" spc="-5">
                <a:latin typeface="宋体"/>
                <a:cs typeface="宋体"/>
              </a:rPr>
              <a:t>盲目</a:t>
            </a:r>
            <a:r>
              <a:rPr dirty="0" sz="1600" spc="5">
                <a:latin typeface="宋体"/>
                <a:cs typeface="宋体"/>
              </a:rPr>
              <a:t>听</a:t>
            </a:r>
            <a:r>
              <a:rPr dirty="0" sz="1600" spc="-5">
                <a:latin typeface="宋体"/>
                <a:cs typeface="宋体"/>
              </a:rPr>
              <a:t>从、 </a:t>
            </a:r>
            <a:r>
              <a:rPr dirty="0" sz="1600" spc="-5">
                <a:latin typeface="宋体"/>
                <a:cs typeface="宋体"/>
              </a:rPr>
              <a:t>相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一切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人一</a:t>
            </a:r>
            <a:r>
              <a:rPr dirty="0" sz="1600" spc="5">
                <a:latin typeface="宋体"/>
                <a:cs typeface="宋体"/>
              </a:rPr>
              <a:t>定</a:t>
            </a:r>
            <a:r>
              <a:rPr dirty="0" sz="1600" spc="-5">
                <a:latin typeface="宋体"/>
                <a:cs typeface="宋体"/>
              </a:rPr>
              <a:t>是蠢</a:t>
            </a:r>
            <a:r>
              <a:rPr dirty="0" sz="1600" spc="5">
                <a:latin typeface="宋体"/>
                <a:cs typeface="宋体"/>
              </a:rPr>
              <a:t>物</a:t>
            </a:r>
            <a:r>
              <a:rPr dirty="0" sz="1600" spc="-5">
                <a:latin typeface="宋体"/>
                <a:cs typeface="宋体"/>
              </a:rPr>
              <a:t>，而</a:t>
            </a:r>
            <a:r>
              <a:rPr dirty="0" sz="1600" spc="5">
                <a:latin typeface="宋体"/>
                <a:cs typeface="宋体"/>
              </a:rPr>
              <a:t>令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悲的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，社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中不</a:t>
            </a:r>
            <a:r>
              <a:rPr dirty="0" sz="1600" spc="5">
                <a:latin typeface="宋体"/>
                <a:cs typeface="宋体"/>
              </a:rPr>
              <a:t>乏</a:t>
            </a:r>
            <a:r>
              <a:rPr dirty="0" sz="1600" spc="-5">
                <a:latin typeface="宋体"/>
                <a:cs typeface="宋体"/>
              </a:rPr>
              <a:t>这些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蠢物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-5">
                <a:latin typeface="宋体"/>
                <a:cs typeface="宋体"/>
              </a:rPr>
              <a:t>近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来</a:t>
            </a:r>
            <a:r>
              <a:rPr dirty="0" sz="1600" spc="-195">
                <a:latin typeface="宋体"/>
                <a:cs typeface="宋体"/>
              </a:rPr>
              <a:t>，“</a:t>
            </a:r>
            <a:r>
              <a:rPr dirty="0" sz="1600" spc="-5">
                <a:latin typeface="宋体"/>
                <a:cs typeface="宋体"/>
              </a:rPr>
              <a:t>日</a:t>
            </a:r>
            <a:r>
              <a:rPr dirty="0" sz="1600" spc="5">
                <a:latin typeface="宋体"/>
                <a:cs typeface="宋体"/>
              </a:rPr>
              <a:t>韩</a:t>
            </a:r>
            <a:r>
              <a:rPr dirty="0" sz="1600" spc="-5">
                <a:latin typeface="宋体"/>
                <a:cs typeface="宋体"/>
              </a:rPr>
              <a:t>潮</a:t>
            </a:r>
            <a:r>
              <a:rPr dirty="0" sz="1600" spc="5">
                <a:latin typeface="宋体"/>
                <a:cs typeface="宋体"/>
              </a:rPr>
              <a:t>流</a:t>
            </a:r>
            <a:r>
              <a:rPr dirty="0" sz="1600" spc="-20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盛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青少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耗费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量时</a:t>
            </a:r>
            <a:r>
              <a:rPr dirty="0" sz="1600" spc="5">
                <a:latin typeface="宋体"/>
                <a:cs typeface="宋体"/>
              </a:rPr>
              <a:t>间</a:t>
            </a:r>
            <a:r>
              <a:rPr dirty="0" sz="1600" spc="-5">
                <a:latin typeface="宋体"/>
                <a:cs typeface="宋体"/>
              </a:rPr>
              <a:t>与金</a:t>
            </a:r>
            <a:r>
              <a:rPr dirty="0" sz="1600" spc="5">
                <a:latin typeface="宋体"/>
                <a:cs typeface="宋体"/>
              </a:rPr>
              <a:t>钱</a:t>
            </a:r>
            <a:r>
              <a:rPr dirty="0" sz="1600" spc="-5">
                <a:latin typeface="宋体"/>
                <a:cs typeface="宋体"/>
              </a:rPr>
              <a:t>竞相</a:t>
            </a:r>
            <a:r>
              <a:rPr dirty="0" sz="1600" spc="5">
                <a:latin typeface="宋体"/>
                <a:cs typeface="宋体"/>
              </a:rPr>
              <a:t>模</a:t>
            </a:r>
            <a:r>
              <a:rPr dirty="0" sz="1600" spc="-5">
                <a:latin typeface="宋体"/>
                <a:cs typeface="宋体"/>
              </a:rPr>
              <a:t>仿日韩 明</a:t>
            </a:r>
            <a:r>
              <a:rPr dirty="0" sz="1600" spc="5">
                <a:latin typeface="宋体"/>
                <a:cs typeface="宋体"/>
              </a:rPr>
              <a:t>星</a:t>
            </a:r>
            <a:r>
              <a:rPr dirty="0" sz="1600" spc="-5">
                <a:latin typeface="宋体"/>
                <a:cs typeface="宋体"/>
              </a:rPr>
              <a:t>的发</a:t>
            </a:r>
            <a:r>
              <a:rPr dirty="0" sz="1600" spc="5">
                <a:latin typeface="宋体"/>
                <a:cs typeface="宋体"/>
              </a:rPr>
              <a:t>型</a:t>
            </a:r>
            <a:r>
              <a:rPr dirty="0" sz="1600" spc="-5">
                <a:latin typeface="宋体"/>
                <a:cs typeface="宋体"/>
              </a:rPr>
              <a:t>、服</a:t>
            </a:r>
            <a:r>
              <a:rPr dirty="0" sz="1600" spc="5">
                <a:latin typeface="宋体"/>
                <a:cs typeface="宋体"/>
              </a:rPr>
              <a:t>饰</a:t>
            </a:r>
            <a:r>
              <a:rPr dirty="0" sz="1600" spc="-5">
                <a:latin typeface="宋体"/>
                <a:cs typeface="宋体"/>
              </a:rPr>
              <a:t>，更有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12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岁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年小</a:t>
            </a:r>
            <a:r>
              <a:rPr dirty="0" sz="1600" spc="5">
                <a:latin typeface="宋体"/>
                <a:cs typeface="宋体"/>
              </a:rPr>
              <a:t>赵</a:t>
            </a:r>
            <a:r>
              <a:rPr dirty="0" sz="1600" spc="-5">
                <a:latin typeface="宋体"/>
                <a:cs typeface="宋体"/>
              </a:rPr>
              <a:t>痛花</a:t>
            </a:r>
            <a:r>
              <a:rPr dirty="0" sz="1600" spc="5">
                <a:latin typeface="宋体"/>
                <a:cs typeface="宋体"/>
              </a:rPr>
              <a:t>父</a:t>
            </a:r>
            <a:r>
              <a:rPr dirty="0" sz="1600" spc="-5">
                <a:latin typeface="宋体"/>
                <a:cs typeface="宋体"/>
              </a:rPr>
              <a:t>亲的</a:t>
            </a:r>
            <a:r>
              <a:rPr dirty="0" sz="1600" spc="5">
                <a:latin typeface="宋体"/>
                <a:cs typeface="宋体"/>
              </a:rPr>
              <a:t>血</a:t>
            </a:r>
            <a:r>
              <a:rPr dirty="0" sz="1600" spc="-5">
                <a:latin typeface="宋体"/>
                <a:cs typeface="宋体"/>
              </a:rPr>
              <a:t>汗钱</a:t>
            </a:r>
            <a:r>
              <a:rPr dirty="0" sz="1600" spc="5">
                <a:latin typeface="宋体"/>
                <a:cs typeface="宋体"/>
              </a:rPr>
              <a:t>只</a:t>
            </a:r>
            <a:r>
              <a:rPr dirty="0" sz="1600" spc="-5">
                <a:latin typeface="宋体"/>
                <a:cs typeface="宋体"/>
              </a:rPr>
              <a:t>为打</a:t>
            </a:r>
            <a:r>
              <a:rPr dirty="0" sz="1600" spc="5">
                <a:latin typeface="宋体"/>
                <a:cs typeface="宋体"/>
              </a:rPr>
              <a:t>赏</a:t>
            </a:r>
            <a:r>
              <a:rPr dirty="0" sz="1600" spc="-5">
                <a:latin typeface="宋体"/>
                <a:cs typeface="宋体"/>
              </a:rPr>
              <a:t>直播。 这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都是</a:t>
            </a:r>
            <a:r>
              <a:rPr dirty="0" sz="1600" spc="5">
                <a:latin typeface="宋体"/>
                <a:cs typeface="宋体"/>
              </a:rPr>
              <a:t>愚</a:t>
            </a:r>
            <a:r>
              <a:rPr dirty="0" sz="1600" spc="-5">
                <a:latin typeface="宋体"/>
                <a:cs typeface="宋体"/>
              </a:rPr>
              <a:t>蠢至</a:t>
            </a:r>
            <a:r>
              <a:rPr dirty="0" sz="1600" spc="5">
                <a:latin typeface="宋体"/>
                <a:cs typeface="宋体"/>
              </a:rPr>
              <a:t>极</a:t>
            </a:r>
            <a:r>
              <a:rPr dirty="0" sz="1600" spc="-5">
                <a:latin typeface="宋体"/>
                <a:cs typeface="宋体"/>
              </a:rPr>
              <a:t>的行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不仅</a:t>
            </a:r>
            <a:r>
              <a:rPr dirty="0" sz="1600" spc="5">
                <a:latin typeface="宋体"/>
                <a:cs typeface="宋体"/>
              </a:rPr>
              <a:t>虚</a:t>
            </a:r>
            <a:r>
              <a:rPr dirty="0" sz="1600" spc="-5">
                <a:latin typeface="宋体"/>
                <a:cs typeface="宋体"/>
              </a:rPr>
              <a:t>度了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春年华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拖</a:t>
            </a:r>
            <a:r>
              <a:rPr dirty="0" sz="1600" spc="-5">
                <a:latin typeface="宋体"/>
                <a:cs typeface="宋体"/>
              </a:rPr>
              <a:t>累家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来 为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为买</a:t>
            </a:r>
            <a:r>
              <a:rPr dirty="0" sz="1600" spc="5">
                <a:latin typeface="宋体"/>
                <a:cs typeface="宋体"/>
              </a:rPr>
              <a:t>单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偶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本该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助我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成功</a:t>
            </a:r>
            <a:r>
              <a:rPr dirty="0" sz="1600" spc="-18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垫</a:t>
            </a:r>
            <a:r>
              <a:rPr dirty="0" sz="1600" spc="5">
                <a:latin typeface="宋体"/>
                <a:cs typeface="宋体"/>
              </a:rPr>
              <a:t>脚</a:t>
            </a:r>
            <a:r>
              <a:rPr dirty="0" sz="1600" spc="-5">
                <a:latin typeface="宋体"/>
                <a:cs typeface="宋体"/>
              </a:rPr>
              <a:t>石</a:t>
            </a:r>
            <a:r>
              <a:rPr dirty="0" sz="1600" spc="-195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却将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当成 阻</a:t>
            </a:r>
            <a:r>
              <a:rPr dirty="0" sz="1600" spc="5">
                <a:latin typeface="宋体"/>
                <a:cs typeface="宋体"/>
              </a:rPr>
              <a:t>碍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绊脚</a:t>
            </a:r>
            <a:r>
              <a:rPr dirty="0" sz="1600" spc="5">
                <a:latin typeface="宋体"/>
                <a:cs typeface="宋体"/>
              </a:rPr>
              <a:t>石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如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此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看来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偶像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利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弊与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否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实为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我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们掌</a:t>
            </a:r>
            <a:r>
              <a:rPr dirty="0" sz="1600" spc="-65">
                <a:solidFill>
                  <a:srgbClr val="6F2F9F"/>
                </a:solidFill>
                <a:latin typeface="宋体"/>
                <a:cs typeface="宋体"/>
              </a:rPr>
              <a:t>控</a:t>
            </a:r>
            <a:r>
              <a:rPr dirty="0" sz="1650" i="1" spc="-55">
                <a:latin typeface="宋体"/>
                <a:cs typeface="宋体"/>
              </a:rPr>
              <a:t>。</a:t>
            </a:r>
            <a:endParaRPr sz="1650">
              <a:latin typeface="宋体"/>
              <a:cs typeface="宋体"/>
            </a:endParaRPr>
          </a:p>
          <a:p>
            <a:pPr indent="406400" marL="12700" marR="5080">
              <a:lnSpc>
                <a:spcPts val="3000"/>
              </a:lnSpc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应具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一双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辨是</a:t>
            </a:r>
            <a:r>
              <a:rPr dirty="0" sz="1600" spc="5">
                <a:latin typeface="宋体"/>
                <a:cs typeface="宋体"/>
              </a:rPr>
              <a:t>非</a:t>
            </a:r>
            <a:r>
              <a:rPr dirty="0" sz="1600" spc="-5">
                <a:latin typeface="宋体"/>
                <a:cs typeface="宋体"/>
              </a:rPr>
              <a:t>的慧眼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置</a:t>
            </a:r>
            <a:r>
              <a:rPr dirty="0" sz="1600" spc="5">
                <a:latin typeface="宋体"/>
                <a:cs typeface="宋体"/>
              </a:rPr>
              <a:t>疑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带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满满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能量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偶像占 </a:t>
            </a:r>
            <a:r>
              <a:rPr dirty="0" sz="1600" spc="-5">
                <a:latin typeface="宋体"/>
                <a:cs typeface="宋体"/>
              </a:rPr>
              <a:t>大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数</a:t>
            </a:r>
            <a:r>
              <a:rPr dirty="0" sz="1600" spc="-39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但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不乏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些恶</a:t>
            </a:r>
            <a:r>
              <a:rPr dirty="0" sz="1600" spc="5">
                <a:latin typeface="宋体"/>
                <a:cs typeface="宋体"/>
              </a:rPr>
              <a:t>劣</a:t>
            </a:r>
            <a:r>
              <a:rPr dirty="0" sz="1600" spc="-5">
                <a:latin typeface="宋体"/>
                <a:cs typeface="宋体"/>
              </a:rPr>
              <a:t>反动</a:t>
            </a:r>
            <a:r>
              <a:rPr dirty="0" sz="1600" spc="-390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丑角</a:t>
            </a:r>
            <a:r>
              <a:rPr dirty="0" sz="1600" spc="-390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兴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浪</a:t>
            </a:r>
            <a:r>
              <a:rPr dirty="0" sz="1600" spc="-39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时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擦亮</a:t>
            </a:r>
            <a:r>
              <a:rPr dirty="0" sz="1600" spc="5">
                <a:latin typeface="宋体"/>
                <a:cs typeface="宋体"/>
              </a:rPr>
              <a:t>双</a:t>
            </a:r>
            <a:r>
              <a:rPr dirty="0" sz="1600" spc="-5">
                <a:latin typeface="宋体"/>
                <a:cs typeface="宋体"/>
              </a:rPr>
              <a:t>眼， </a:t>
            </a:r>
            <a:r>
              <a:rPr dirty="0" sz="1600" spc="-5">
                <a:latin typeface="宋体"/>
                <a:cs typeface="宋体"/>
              </a:rPr>
              <a:t>将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正的</a:t>
            </a:r>
            <a:r>
              <a:rPr dirty="0" sz="1600" spc="5">
                <a:latin typeface="宋体"/>
                <a:cs typeface="宋体"/>
              </a:rPr>
              <a:t>值</a:t>
            </a:r>
            <a:r>
              <a:rPr dirty="0" sz="1600" spc="-5">
                <a:latin typeface="宋体"/>
                <a:cs typeface="宋体"/>
              </a:rPr>
              <a:t>得我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学习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偶像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为人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-18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“启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星</a:t>
            </a:r>
            <a:r>
              <a:rPr dirty="0" sz="1600" spc="-195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切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可中</a:t>
            </a:r>
            <a:r>
              <a:rPr dirty="0" sz="1600" spc="-185">
                <a:latin typeface="宋体"/>
                <a:cs typeface="宋体"/>
              </a:rPr>
              <a:t>了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扫把 星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陷</a:t>
            </a:r>
            <a:r>
              <a:rPr dirty="0" sz="1600" spc="-5">
                <a:latin typeface="宋体"/>
                <a:cs typeface="宋体"/>
              </a:rPr>
              <a:t>阱。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800"/>
              </a:spcBef>
            </a:pPr>
            <a:r>
              <a:rPr dirty="0" sz="1600" spc="-5">
                <a:latin typeface="宋体"/>
                <a:cs typeface="宋体"/>
              </a:rPr>
              <a:t>早</a:t>
            </a:r>
            <a:r>
              <a:rPr dirty="0" sz="1600" spc="5">
                <a:latin typeface="宋体"/>
                <a:cs typeface="宋体"/>
              </a:rPr>
              <a:t>段</a:t>
            </a:r>
            <a:r>
              <a:rPr dirty="0" sz="1600" spc="-5">
                <a:latin typeface="宋体"/>
                <a:cs typeface="宋体"/>
              </a:rPr>
              <a:t>时间</a:t>
            </a:r>
            <a:r>
              <a:rPr dirty="0" sz="1600" spc="5">
                <a:latin typeface="宋体"/>
                <a:cs typeface="宋体"/>
              </a:rPr>
              <a:t>香</a:t>
            </a:r>
            <a:r>
              <a:rPr dirty="0" sz="1600" spc="-5">
                <a:latin typeface="宋体"/>
                <a:cs typeface="宋体"/>
              </a:rPr>
              <a:t>港颇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宁静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黄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锋</a:t>
            </a:r>
            <a:r>
              <a:rPr dirty="0" sz="1600" spc="-24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罗</a:t>
            </a:r>
            <a:r>
              <a:rPr dirty="0" sz="1600" spc="5">
                <a:latin typeface="宋体"/>
                <a:cs typeface="宋体"/>
              </a:rPr>
              <a:t>冠</a:t>
            </a:r>
            <a:r>
              <a:rPr dirty="0" sz="1600" spc="-5">
                <a:latin typeface="宋体"/>
                <a:cs typeface="宋体"/>
              </a:rPr>
              <a:t>聪之</a:t>
            </a:r>
            <a:r>
              <a:rPr dirty="0" sz="1600" spc="5">
                <a:latin typeface="宋体"/>
                <a:cs typeface="宋体"/>
              </a:rPr>
              <a:t>流</a:t>
            </a:r>
            <a:r>
              <a:rPr dirty="0" sz="1600" spc="-5">
                <a:latin typeface="宋体"/>
                <a:cs typeface="宋体"/>
              </a:rPr>
              <a:t>逆势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行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每</a:t>
            </a:r>
            <a:r>
              <a:rPr dirty="0" sz="1600" spc="-5">
                <a:latin typeface="宋体"/>
                <a:cs typeface="宋体"/>
              </a:rPr>
              <a:t>一个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正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object 6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32</a:t>
            </a:fld>
          </a:p>
        </p:txBody>
      </p:sp>
      <p:sp>
        <p:nvSpPr>
          <p:cNvPr id="1048589" name="object 2"/>
          <p:cNvSpPr txBox="1"/>
          <p:nvPr/>
        </p:nvSpPr>
        <p:spPr>
          <a:xfrm>
            <a:off x="444500" y="493268"/>
            <a:ext cx="6737350" cy="7865745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义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的中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人所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齿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自古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乏埋</a:t>
            </a:r>
            <a:r>
              <a:rPr dirty="0" sz="1600" spc="5">
                <a:latin typeface="宋体"/>
                <a:cs typeface="宋体"/>
              </a:rPr>
              <a:t>头</a:t>
            </a:r>
            <a:r>
              <a:rPr dirty="0" sz="1600" spc="-5">
                <a:latin typeface="宋体"/>
                <a:cs typeface="宋体"/>
              </a:rPr>
              <a:t>苦干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拼</a:t>
            </a:r>
            <a:r>
              <a:rPr dirty="0" sz="1600" spc="5">
                <a:latin typeface="宋体"/>
                <a:cs typeface="宋体"/>
              </a:rPr>
              <a:t>命</a:t>
            </a:r>
            <a:r>
              <a:rPr dirty="0" sz="1600" spc="-5">
                <a:latin typeface="宋体"/>
                <a:cs typeface="宋体"/>
              </a:rPr>
              <a:t>硬干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为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请 </a:t>
            </a:r>
            <a:r>
              <a:rPr dirty="0" sz="1600" spc="-5">
                <a:latin typeface="宋体"/>
                <a:cs typeface="宋体"/>
              </a:rPr>
              <a:t>命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舍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求法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52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他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才是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华民</a:t>
            </a:r>
            <a:r>
              <a:rPr dirty="0" sz="1600" spc="5">
                <a:latin typeface="宋体"/>
                <a:cs typeface="宋体"/>
              </a:rPr>
              <a:t>族</a:t>
            </a:r>
            <a:r>
              <a:rPr dirty="0" sz="1600" spc="-5">
                <a:latin typeface="宋体"/>
                <a:cs typeface="宋体"/>
              </a:rPr>
              <a:t>的巨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2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管</a:t>
            </a:r>
            <a:r>
              <a:rPr dirty="0" sz="1600" spc="-5">
                <a:latin typeface="宋体"/>
                <a:cs typeface="宋体"/>
              </a:rPr>
              <a:t>历史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河如</a:t>
            </a:r>
            <a:r>
              <a:rPr dirty="0" sz="1600" spc="5">
                <a:latin typeface="宋体"/>
                <a:cs typeface="宋体"/>
              </a:rPr>
              <a:t>何</a:t>
            </a:r>
            <a:r>
              <a:rPr dirty="0" sz="1600" spc="-5">
                <a:latin typeface="宋体"/>
                <a:cs typeface="宋体"/>
              </a:rPr>
              <a:t>淘</a:t>
            </a:r>
            <a:r>
              <a:rPr dirty="0" sz="1600" spc="5">
                <a:latin typeface="宋体"/>
                <a:cs typeface="宋体"/>
              </a:rPr>
              <a:t>漉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巨</a:t>
            </a:r>
            <a:r>
              <a:rPr dirty="0" sz="1600" spc="5">
                <a:latin typeface="宋体"/>
                <a:cs typeface="宋体"/>
              </a:rPr>
              <a:t>像</a:t>
            </a:r>
            <a:r>
              <a:rPr dirty="0" sz="1600" spc="-5">
                <a:latin typeface="宋体"/>
                <a:cs typeface="宋体"/>
              </a:rPr>
              <a:t>将永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坍塌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一直</a:t>
            </a:r>
            <a:r>
              <a:rPr dirty="0" sz="1600" spc="5">
                <a:latin typeface="宋体"/>
                <a:cs typeface="宋体"/>
              </a:rPr>
              <a:t>照</a:t>
            </a:r>
            <a:r>
              <a:rPr dirty="0" sz="1600" spc="-5">
                <a:latin typeface="宋体"/>
                <a:cs typeface="宋体"/>
              </a:rPr>
              <a:t>亮我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的民</a:t>
            </a:r>
            <a:r>
              <a:rPr dirty="0" sz="1600" spc="5">
                <a:latin typeface="宋体"/>
                <a:cs typeface="宋体"/>
              </a:rPr>
              <a:t>族</a:t>
            </a:r>
            <a:r>
              <a:rPr dirty="0" sz="1600" spc="-5">
                <a:latin typeface="宋体"/>
                <a:cs typeface="宋体"/>
              </a:rPr>
              <a:t>之魂。</a:t>
            </a:r>
            <a:endParaRPr sz="1600">
              <a:latin typeface="宋体"/>
              <a:cs typeface="宋体"/>
            </a:endParaRPr>
          </a:p>
          <a:p>
            <a:pPr indent="406400" marL="12700" marR="10795">
              <a:lnSpc>
                <a:spcPct val="156200"/>
              </a:lnSpc>
            </a:pP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在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座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的各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位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，我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们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应端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正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态度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将偶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像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摆正</a:t>
            </a:r>
            <a:r>
              <a:rPr dirty="0" sz="1600" spc="5">
                <a:solidFill>
                  <a:srgbClr val="6F2F9F"/>
                </a:solidFill>
                <a:latin typeface="宋体"/>
                <a:cs typeface="宋体"/>
              </a:rPr>
              <a:t>位</a:t>
            </a:r>
            <a:r>
              <a:rPr dirty="0" sz="1600" spc="-5">
                <a:solidFill>
                  <a:srgbClr val="6F2F9F"/>
                </a:solidFill>
                <a:latin typeface="宋体"/>
                <a:cs typeface="宋体"/>
              </a:rPr>
              <a:t>置。</a:t>
            </a:r>
            <a:r>
              <a:rPr dirty="0" sz="1600" spc="-5">
                <a:latin typeface="宋体"/>
                <a:cs typeface="宋体"/>
              </a:rPr>
              <a:t>“择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善者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从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， </a:t>
            </a:r>
            <a:r>
              <a:rPr dirty="0" sz="1600" spc="-5">
                <a:latin typeface="宋体"/>
                <a:cs typeface="宋体"/>
              </a:rPr>
              <a:t>其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善者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改之</a:t>
            </a:r>
            <a:r>
              <a:rPr dirty="0" sz="1600" spc="-409">
                <a:latin typeface="宋体"/>
                <a:cs typeface="宋体"/>
              </a:rPr>
              <a:t>”，</a:t>
            </a:r>
            <a:r>
              <a:rPr dirty="0" sz="1600" spc="-5">
                <a:latin typeface="宋体"/>
                <a:cs typeface="宋体"/>
              </a:rPr>
              <a:t>相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你能</a:t>
            </a:r>
            <a:r>
              <a:rPr dirty="0" sz="1600" spc="5">
                <a:latin typeface="宋体"/>
                <a:cs typeface="宋体"/>
              </a:rPr>
              <a:t>成</a:t>
            </a:r>
            <a:r>
              <a:rPr dirty="0" sz="1600" spc="-5">
                <a:latin typeface="宋体"/>
                <a:cs typeface="宋体"/>
              </a:rPr>
              <a:t>为和</a:t>
            </a:r>
            <a:r>
              <a:rPr dirty="0" sz="1600" spc="5">
                <a:latin typeface="宋体"/>
                <a:cs typeface="宋体"/>
              </a:rPr>
              <a:t>偶</a:t>
            </a:r>
            <a:r>
              <a:rPr dirty="0" sz="1600" spc="-5">
                <a:latin typeface="宋体"/>
                <a:cs typeface="宋体"/>
              </a:rPr>
              <a:t>像一</a:t>
            </a:r>
            <a:r>
              <a:rPr dirty="0" sz="1600" spc="5">
                <a:latin typeface="宋体"/>
                <a:cs typeface="宋体"/>
              </a:rPr>
              <a:t>样</a:t>
            </a:r>
            <a:r>
              <a:rPr dirty="0" sz="1600" spc="-5">
                <a:latin typeface="宋体"/>
                <a:cs typeface="宋体"/>
              </a:rPr>
              <a:t>优秀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819">
                <a:latin typeface="宋体"/>
                <a:cs typeface="宋体"/>
              </a:rPr>
              <a:t>。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启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星</a:t>
            </a:r>
            <a:r>
              <a:rPr dirty="0" sz="1600" spc="-41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-30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“扫 把</a:t>
            </a:r>
            <a:r>
              <a:rPr dirty="0" sz="1600" spc="5">
                <a:latin typeface="宋体"/>
                <a:cs typeface="宋体"/>
              </a:rPr>
              <a:t>星</a:t>
            </a:r>
            <a:r>
              <a:rPr dirty="0" sz="1600" spc="-5">
                <a:latin typeface="宋体"/>
                <a:cs typeface="宋体"/>
              </a:rPr>
              <a:t>”，</a:t>
            </a:r>
            <a:r>
              <a:rPr dirty="0" sz="1600" spc="5">
                <a:latin typeface="宋体"/>
                <a:cs typeface="宋体"/>
              </a:rPr>
              <a:t>皆</a:t>
            </a:r>
            <a:r>
              <a:rPr dirty="0" sz="1600" spc="-5">
                <a:latin typeface="宋体"/>
                <a:cs typeface="宋体"/>
              </a:rPr>
              <a:t>在一</a:t>
            </a:r>
            <a:r>
              <a:rPr dirty="0" sz="1600" spc="5">
                <a:latin typeface="宋体"/>
                <a:cs typeface="宋体"/>
              </a:rPr>
              <a:t>念</a:t>
            </a:r>
            <a:r>
              <a:rPr dirty="0" sz="1600" spc="-5">
                <a:latin typeface="宋体"/>
                <a:cs typeface="宋体"/>
              </a:rPr>
              <a:t>之间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聪明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道你</a:t>
            </a:r>
            <a:r>
              <a:rPr dirty="0" sz="1600" spc="5">
                <a:latin typeface="宋体"/>
                <a:cs typeface="宋体"/>
              </a:rPr>
              <a:t>该</a:t>
            </a:r>
            <a:r>
              <a:rPr dirty="0" sz="1600" spc="-5">
                <a:latin typeface="宋体"/>
                <a:cs typeface="宋体"/>
              </a:rPr>
              <a:t>如何</a:t>
            </a:r>
            <a:r>
              <a:rPr dirty="0" sz="1600" spc="5">
                <a:latin typeface="宋体"/>
                <a:cs typeface="宋体"/>
              </a:rPr>
              <a:t>抉</a:t>
            </a:r>
            <a:r>
              <a:rPr dirty="0" sz="1600" spc="-5">
                <a:latin typeface="宋体"/>
                <a:cs typeface="宋体"/>
              </a:rPr>
              <a:t>择。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b="1" dirty="0" sz="1600" spc="-5">
                <a:latin typeface="宋体"/>
                <a:cs typeface="宋体"/>
              </a:rPr>
              <a:t>申请</a:t>
            </a:r>
            <a:r>
              <a:rPr b="1" dirty="0" sz="1600" spc="-15">
                <a:latin typeface="宋体"/>
                <a:cs typeface="宋体"/>
              </a:rPr>
              <a:t>书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>
                <a:latin typeface="宋体"/>
                <a:cs typeface="宋体"/>
              </a:rPr>
              <a:t>1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-5">
                <a:latin typeface="宋体"/>
                <a:cs typeface="宋体"/>
              </a:rPr>
              <a:t>题：</a:t>
            </a:r>
            <a:r>
              <a:rPr dirty="0" sz="1600" spc="5">
                <a:latin typeface="宋体"/>
                <a:cs typeface="宋体"/>
              </a:rPr>
              <a:t>第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5">
                <a:latin typeface="宋体"/>
                <a:cs typeface="宋体"/>
              </a:rPr>
              <a:t>居</a:t>
            </a:r>
            <a:r>
              <a:rPr dirty="0" sz="1600" spc="-5">
                <a:latin typeface="宋体"/>
                <a:cs typeface="宋体"/>
              </a:rPr>
              <a:t>中写明</a:t>
            </a:r>
            <a:r>
              <a:rPr dirty="0" sz="1600" spc="5">
                <a:latin typeface="宋体"/>
                <a:cs typeface="宋体"/>
              </a:rPr>
              <a:t>“</a:t>
            </a:r>
            <a:r>
              <a:rPr dirty="0" sz="1600" spc="-5">
                <a:latin typeface="宋体"/>
                <a:cs typeface="宋体"/>
              </a:rPr>
              <a:t>申</a:t>
            </a:r>
            <a:r>
              <a:rPr dirty="0" sz="1600" spc="5">
                <a:latin typeface="宋体"/>
                <a:cs typeface="宋体"/>
              </a:rPr>
              <a:t>请</a:t>
            </a:r>
            <a:r>
              <a:rPr dirty="0" sz="1600" spc="-5">
                <a:latin typeface="宋体"/>
                <a:cs typeface="宋体"/>
              </a:rPr>
              <a:t>书”或</a:t>
            </a:r>
            <a:r>
              <a:rPr dirty="0" sz="1600">
                <a:latin typeface="宋体"/>
                <a:cs typeface="宋体"/>
              </a:rPr>
              <a:t>“XX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申</a:t>
            </a:r>
            <a:r>
              <a:rPr dirty="0" sz="1600" spc="5">
                <a:latin typeface="宋体"/>
                <a:cs typeface="宋体"/>
              </a:rPr>
              <a:t>请</a:t>
            </a: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2700" marR="113030">
              <a:lnSpc>
                <a:spcPct val="156300"/>
              </a:lnSpc>
            </a:pPr>
            <a:r>
              <a:rPr dirty="0" sz="1600">
                <a:latin typeface="宋体"/>
                <a:cs typeface="宋体"/>
              </a:rPr>
              <a:t>2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呼：</a:t>
            </a:r>
            <a:r>
              <a:rPr dirty="0" sz="1600" spc="5">
                <a:latin typeface="宋体"/>
                <a:cs typeface="宋体"/>
              </a:rPr>
              <a:t>换</a:t>
            </a:r>
            <a:r>
              <a:rPr dirty="0" sz="1600" spc="-5">
                <a:latin typeface="宋体"/>
                <a:cs typeface="宋体"/>
              </a:rPr>
              <a:t>行顶</a:t>
            </a:r>
            <a:r>
              <a:rPr dirty="0" sz="1600" spc="5">
                <a:latin typeface="宋体"/>
                <a:cs typeface="宋体"/>
              </a:rPr>
              <a:t>格</a:t>
            </a:r>
            <a:r>
              <a:rPr dirty="0" sz="1600" spc="-5">
                <a:latin typeface="宋体"/>
                <a:cs typeface="宋体"/>
              </a:rPr>
              <a:t>写接</a:t>
            </a:r>
            <a:r>
              <a:rPr dirty="0" sz="1600" spc="5">
                <a:latin typeface="宋体"/>
                <a:cs typeface="宋体"/>
              </a:rPr>
              <a:t>收</a:t>
            </a:r>
            <a:r>
              <a:rPr dirty="0" sz="1600" spc="-5">
                <a:latin typeface="宋体"/>
                <a:cs typeface="宋体"/>
              </a:rPr>
              <a:t>申请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的单</a:t>
            </a:r>
            <a:r>
              <a:rPr dirty="0" sz="1600" spc="5">
                <a:latin typeface="宋体"/>
                <a:cs typeface="宋体"/>
              </a:rPr>
              <a:t>位</a:t>
            </a:r>
            <a:r>
              <a:rPr dirty="0" sz="1600" spc="-5">
                <a:latin typeface="宋体"/>
                <a:cs typeface="宋体"/>
              </a:rPr>
              <a:t>（组</a:t>
            </a:r>
            <a:r>
              <a:rPr dirty="0" sz="1600" spc="5">
                <a:latin typeface="宋体"/>
                <a:cs typeface="宋体"/>
              </a:rPr>
              <a:t>织</a:t>
            </a:r>
            <a:r>
              <a:rPr dirty="0" sz="1600" spc="-5">
                <a:latin typeface="宋体"/>
                <a:cs typeface="宋体"/>
              </a:rPr>
              <a:t>）名</a:t>
            </a:r>
            <a:r>
              <a:rPr dirty="0" sz="1600" spc="5">
                <a:latin typeface="宋体"/>
                <a:cs typeface="宋体"/>
              </a:rPr>
              <a:t>称</a:t>
            </a:r>
            <a:r>
              <a:rPr dirty="0" sz="1600" spc="-5">
                <a:latin typeface="宋体"/>
                <a:cs typeface="宋体"/>
              </a:rPr>
              <a:t>或领</a:t>
            </a:r>
            <a:r>
              <a:rPr dirty="0" sz="1600" spc="5">
                <a:latin typeface="宋体"/>
                <a:cs typeface="宋体"/>
              </a:rPr>
              <a:t>导</a:t>
            </a:r>
            <a:r>
              <a:rPr dirty="0" sz="1600" spc="-5">
                <a:latin typeface="宋体"/>
                <a:cs typeface="宋体"/>
              </a:rPr>
              <a:t>同志</a:t>
            </a:r>
            <a:r>
              <a:rPr dirty="0" sz="1600" spc="5">
                <a:latin typeface="宋体"/>
                <a:cs typeface="宋体"/>
              </a:rPr>
              <a:t>姓</a:t>
            </a:r>
            <a:r>
              <a:rPr dirty="0" sz="1600" spc="-5">
                <a:latin typeface="宋体"/>
                <a:cs typeface="宋体"/>
              </a:rPr>
              <a:t>名，后 </a:t>
            </a:r>
            <a:r>
              <a:rPr dirty="0" sz="1600" spc="-5">
                <a:latin typeface="宋体"/>
                <a:cs typeface="宋体"/>
              </a:rPr>
              <a:t>用</a:t>
            </a:r>
            <a:r>
              <a:rPr dirty="0" sz="1600" spc="5">
                <a:latin typeface="宋体"/>
                <a:cs typeface="宋体"/>
              </a:rPr>
              <a:t>冒</a:t>
            </a:r>
            <a:r>
              <a:rPr dirty="0" sz="1600" spc="-5">
                <a:latin typeface="宋体"/>
                <a:cs typeface="宋体"/>
              </a:rPr>
              <a:t>号。</a:t>
            </a:r>
            <a:endParaRPr sz="1600">
              <a:latin typeface="宋体"/>
              <a:cs typeface="宋体"/>
            </a:endParaRPr>
          </a:p>
          <a:p>
            <a:pPr marL="12700" marR="5080">
              <a:lnSpc>
                <a:spcPct val="156300"/>
              </a:lnSpc>
            </a:pPr>
            <a:r>
              <a:rPr dirty="0" sz="1600">
                <a:latin typeface="宋体"/>
                <a:cs typeface="宋体"/>
              </a:rPr>
              <a:t>3</a:t>
            </a:r>
            <a:r>
              <a:rPr dirty="0" sz="1600" spc="-20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185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另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一行</a:t>
            </a:r>
            <a:r>
              <a:rPr dirty="0" sz="1600" spc="5">
                <a:latin typeface="宋体"/>
                <a:cs typeface="宋体"/>
              </a:rPr>
              <a:t>空</a:t>
            </a:r>
            <a:r>
              <a:rPr dirty="0" sz="1600" spc="-5">
                <a:latin typeface="宋体"/>
                <a:cs typeface="宋体"/>
              </a:rPr>
              <a:t>两格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内容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语</a:t>
            </a:r>
            <a:r>
              <a:rPr dirty="0" sz="1600" spc="5">
                <a:latin typeface="宋体"/>
                <a:cs typeface="宋体"/>
              </a:rPr>
              <a:t>言</a:t>
            </a:r>
            <a:r>
              <a:rPr dirty="0" sz="1600" spc="-5">
                <a:latin typeface="宋体"/>
                <a:cs typeface="宋体"/>
              </a:rPr>
              <a:t>一定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恳切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容</a:t>
            </a:r>
            <a:r>
              <a:rPr dirty="0" sz="1600" spc="-5">
                <a:latin typeface="宋体"/>
                <a:cs typeface="宋体"/>
              </a:rPr>
              <a:t>应包</a:t>
            </a:r>
            <a:r>
              <a:rPr dirty="0" sz="1600" spc="5">
                <a:latin typeface="宋体"/>
                <a:cs typeface="宋体"/>
              </a:rPr>
              <a:t>括</a:t>
            </a:r>
            <a:r>
              <a:rPr dirty="0" sz="1600" spc="-5">
                <a:latin typeface="宋体"/>
                <a:cs typeface="宋体"/>
              </a:rPr>
              <a:t>四个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面： </a:t>
            </a:r>
            <a:r>
              <a:rPr dirty="0" sz="1600" spc="-5">
                <a:latin typeface="宋体"/>
                <a:cs typeface="宋体"/>
              </a:rPr>
              <a:t>第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申</a:t>
            </a:r>
            <a:r>
              <a:rPr dirty="0" sz="1600" spc="5">
                <a:latin typeface="宋体"/>
                <a:cs typeface="宋体"/>
              </a:rPr>
              <a:t>请</a:t>
            </a:r>
            <a:r>
              <a:rPr dirty="0" sz="1600" spc="-5">
                <a:latin typeface="宋体"/>
                <a:cs typeface="宋体"/>
              </a:rPr>
              <a:t>什么</a:t>
            </a:r>
            <a:r>
              <a:rPr dirty="0" sz="1600" spc="-100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第二</a:t>
            </a:r>
            <a:r>
              <a:rPr dirty="0" sz="1600" spc="-1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提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申请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目的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理</a:t>
            </a:r>
            <a:r>
              <a:rPr dirty="0" sz="1600" spc="-114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（理</a:t>
            </a:r>
            <a:r>
              <a:rPr dirty="0" sz="1600" spc="5">
                <a:latin typeface="宋体"/>
                <a:cs typeface="宋体"/>
              </a:rPr>
              <a:t>由</a:t>
            </a:r>
            <a:r>
              <a:rPr dirty="0" sz="1600" spc="-5">
                <a:latin typeface="宋体"/>
                <a:cs typeface="宋体"/>
              </a:rPr>
              <a:t>要充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110">
                <a:latin typeface="宋体"/>
                <a:cs typeface="宋体"/>
              </a:rPr>
              <a:t>）；</a:t>
            </a:r>
            <a:r>
              <a:rPr dirty="0" sz="1600" spc="-5">
                <a:latin typeface="宋体"/>
                <a:cs typeface="宋体"/>
              </a:rPr>
              <a:t>第</a:t>
            </a:r>
            <a:r>
              <a:rPr dirty="0" sz="1600" spc="5">
                <a:latin typeface="宋体"/>
                <a:cs typeface="宋体"/>
              </a:rPr>
              <a:t>三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表 </a:t>
            </a:r>
            <a:r>
              <a:rPr dirty="0" sz="1600" spc="-5">
                <a:latin typeface="宋体"/>
                <a:cs typeface="宋体"/>
              </a:rPr>
              <a:t>明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态</a:t>
            </a:r>
            <a:r>
              <a:rPr dirty="0" sz="1600" spc="-5">
                <a:latin typeface="宋体"/>
                <a:cs typeface="宋体"/>
              </a:rPr>
              <a:t>度（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决心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愿望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5">
                <a:latin typeface="宋体"/>
                <a:cs typeface="宋体"/>
              </a:rPr>
              <a:t>）；</a:t>
            </a:r>
            <a:r>
              <a:rPr dirty="0" sz="1600" spc="5">
                <a:latin typeface="宋体"/>
                <a:cs typeface="宋体"/>
              </a:rPr>
              <a:t>第</a:t>
            </a:r>
            <a:r>
              <a:rPr dirty="0" sz="1600" spc="-5">
                <a:latin typeface="宋体"/>
                <a:cs typeface="宋体"/>
              </a:rPr>
              <a:t>四，</a:t>
            </a:r>
            <a:r>
              <a:rPr dirty="0" sz="1600" spc="5">
                <a:latin typeface="宋体"/>
                <a:cs typeface="宋体"/>
              </a:rPr>
              <a:t>请</a:t>
            </a:r>
            <a:r>
              <a:rPr dirty="0" sz="1600" spc="-5">
                <a:latin typeface="宋体"/>
                <a:cs typeface="宋体"/>
              </a:rPr>
              <a:t>求批</a:t>
            </a:r>
            <a:r>
              <a:rPr dirty="0" sz="1600" spc="5">
                <a:latin typeface="宋体"/>
                <a:cs typeface="宋体"/>
              </a:rPr>
              <a:t>准</a:t>
            </a:r>
            <a:r>
              <a:rPr dirty="0" sz="1600" spc="-5">
                <a:latin typeface="宋体"/>
                <a:cs typeface="宋体"/>
              </a:rPr>
              <a:t>（考</a:t>
            </a:r>
            <a:r>
              <a:rPr dirty="0" sz="1600" spc="5">
                <a:latin typeface="宋体"/>
                <a:cs typeface="宋体"/>
              </a:rPr>
              <a:t>验</a:t>
            </a:r>
            <a:r>
              <a:rPr dirty="0" sz="1600" spc="-5">
                <a:latin typeface="宋体"/>
                <a:cs typeface="宋体"/>
              </a:rPr>
              <a:t>）之</a:t>
            </a:r>
            <a:r>
              <a:rPr dirty="0" sz="1600" spc="5">
                <a:latin typeface="宋体"/>
                <a:cs typeface="宋体"/>
              </a:rPr>
              <a:t>类</a:t>
            </a:r>
            <a:r>
              <a:rPr dirty="0" sz="1600" spc="-5">
                <a:latin typeface="宋体"/>
                <a:cs typeface="宋体"/>
              </a:rPr>
              <a:t>的用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。  </a:t>
            </a:r>
            <a:r>
              <a:rPr dirty="0" sz="1600">
                <a:latin typeface="宋体"/>
                <a:cs typeface="宋体"/>
              </a:rPr>
              <a:t>4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礼</a:t>
            </a:r>
            <a:r>
              <a:rPr dirty="0" sz="1600" spc="-5">
                <a:latin typeface="宋体"/>
                <a:cs typeface="宋体"/>
              </a:rPr>
              <a:t>貌语</a:t>
            </a:r>
            <a:r>
              <a:rPr dirty="0" sz="1600" spc="5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写表</a:t>
            </a:r>
            <a:r>
              <a:rPr dirty="0" sz="1600" spc="5">
                <a:latin typeface="宋体"/>
                <a:cs typeface="宋体"/>
              </a:rPr>
              <a:t>示</a:t>
            </a:r>
            <a:r>
              <a:rPr dirty="0" sz="1600" spc="-5">
                <a:latin typeface="宋体"/>
                <a:cs typeface="宋体"/>
              </a:rPr>
              <a:t>敬意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5">
                <a:latin typeface="宋体"/>
                <a:cs typeface="宋体"/>
              </a:rPr>
              <a:t>类的</a:t>
            </a:r>
            <a:r>
              <a:rPr dirty="0" sz="1600" spc="5">
                <a:latin typeface="宋体"/>
                <a:cs typeface="宋体"/>
              </a:rPr>
              <a:t>专</a:t>
            </a:r>
            <a:r>
              <a:rPr dirty="0" sz="1600" spc="-5">
                <a:latin typeface="宋体"/>
                <a:cs typeface="宋体"/>
              </a:rPr>
              <a:t>用语。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dirty="0" sz="1600">
                <a:latin typeface="宋体"/>
                <a:cs typeface="宋体"/>
              </a:rPr>
              <a:t>5</a:t>
            </a:r>
            <a:r>
              <a:rPr dirty="0" sz="1600" spc="-5">
                <a:latin typeface="宋体"/>
                <a:cs typeface="宋体"/>
              </a:rPr>
              <a:t>、</a:t>
            </a:r>
            <a:r>
              <a:rPr dirty="0" sz="1600" spc="5">
                <a:latin typeface="宋体"/>
                <a:cs typeface="宋体"/>
              </a:rPr>
              <a:t>落</a:t>
            </a:r>
            <a:r>
              <a:rPr dirty="0" sz="1600" spc="-5">
                <a:latin typeface="宋体"/>
                <a:cs typeface="宋体"/>
              </a:rPr>
              <a:t>款：</a:t>
            </a:r>
            <a:r>
              <a:rPr dirty="0" sz="1600" spc="5">
                <a:latin typeface="宋体"/>
                <a:cs typeface="宋体"/>
              </a:rPr>
              <a:t>包</a:t>
            </a:r>
            <a:r>
              <a:rPr dirty="0" sz="1600" spc="-5">
                <a:latin typeface="宋体"/>
                <a:cs typeface="宋体"/>
              </a:rPr>
              <a:t>括署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、日</a:t>
            </a:r>
            <a:r>
              <a:rPr dirty="0" sz="1600" spc="5">
                <a:latin typeface="宋体"/>
                <a:cs typeface="宋体"/>
              </a:rPr>
              <a:t>期</a:t>
            </a:r>
            <a:r>
              <a:rPr dirty="0" sz="1600" spc="-5">
                <a:latin typeface="宋体"/>
                <a:cs typeface="宋体"/>
              </a:rPr>
              <a:t>。分</a:t>
            </a:r>
            <a:r>
              <a:rPr dirty="0" sz="1600" spc="5">
                <a:latin typeface="宋体"/>
                <a:cs typeface="宋体"/>
              </a:rPr>
              <a:t>两</a:t>
            </a:r>
            <a:r>
              <a:rPr dirty="0" sz="1600" spc="-5">
                <a:latin typeface="宋体"/>
                <a:cs typeface="宋体"/>
              </a:rPr>
              <a:t>行写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正文</a:t>
            </a:r>
            <a:r>
              <a:rPr dirty="0" sz="1600" spc="5">
                <a:latin typeface="宋体"/>
                <a:cs typeface="宋体"/>
              </a:rPr>
              <a:t>右</a:t>
            </a:r>
            <a:r>
              <a:rPr dirty="0" sz="1600" spc="-5">
                <a:latin typeface="宋体"/>
                <a:cs typeface="宋体"/>
              </a:rPr>
              <a:t>下方。</a:t>
            </a:r>
            <a:endParaRPr sz="1600">
              <a:latin typeface="宋体"/>
              <a:cs typeface="宋体"/>
            </a:endParaRPr>
          </a:p>
          <a:p>
            <a:pPr marL="12700" marR="2152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书是</a:t>
            </a:r>
            <a:r>
              <a:rPr dirty="0" sz="1600" spc="5">
                <a:latin typeface="宋体"/>
                <a:cs typeface="宋体"/>
              </a:rPr>
              <a:t>个</a:t>
            </a:r>
            <a:r>
              <a:rPr dirty="0" sz="1600" spc="-5">
                <a:latin typeface="宋体"/>
                <a:cs typeface="宋体"/>
              </a:rPr>
              <a:t>人或</a:t>
            </a:r>
            <a:r>
              <a:rPr dirty="0" sz="1600" spc="5">
                <a:latin typeface="宋体"/>
                <a:cs typeface="宋体"/>
              </a:rPr>
              <a:t>集</a:t>
            </a:r>
            <a:r>
              <a:rPr dirty="0" sz="1600" spc="-5">
                <a:latin typeface="宋体"/>
                <a:cs typeface="宋体"/>
              </a:rPr>
              <a:t>体向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级提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的请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文书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级交</a:t>
            </a:r>
            <a:r>
              <a:rPr dirty="0" sz="1600" spc="5">
                <a:latin typeface="宋体"/>
                <a:cs typeface="宋体"/>
              </a:rPr>
              <a:t>给</a:t>
            </a:r>
            <a:r>
              <a:rPr dirty="0" sz="1600" spc="-5">
                <a:latin typeface="宋体"/>
                <a:cs typeface="宋体"/>
              </a:rPr>
              <a:t>他最</a:t>
            </a:r>
            <a:r>
              <a:rPr dirty="0" sz="1600" spc="5">
                <a:latin typeface="宋体"/>
                <a:cs typeface="宋体"/>
              </a:rPr>
              <a:t>艰</a:t>
            </a:r>
            <a:r>
              <a:rPr dirty="0" sz="1600" spc="-5">
                <a:latin typeface="宋体"/>
                <a:cs typeface="宋体"/>
              </a:rPr>
              <a:t>巨的任 </a:t>
            </a:r>
            <a:r>
              <a:rPr dirty="0" sz="1600" spc="-5">
                <a:latin typeface="宋体"/>
                <a:cs typeface="宋体"/>
              </a:rPr>
              <a:t>务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或要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直接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前线</a:t>
            </a:r>
            <a:r>
              <a:rPr dirty="0" sz="1600" spc="5">
                <a:latin typeface="宋体"/>
                <a:cs typeface="宋体"/>
              </a:rPr>
              <a:t>参</a:t>
            </a:r>
            <a:r>
              <a:rPr dirty="0" sz="1600" spc="-5">
                <a:latin typeface="宋体"/>
                <a:cs typeface="宋体"/>
              </a:rPr>
              <a:t>战，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一种</a:t>
            </a:r>
            <a:r>
              <a:rPr dirty="0" sz="1600" spc="5">
                <a:latin typeface="宋体"/>
                <a:cs typeface="宋体"/>
              </a:rPr>
              <a:t>积</a:t>
            </a:r>
            <a:r>
              <a:rPr dirty="0" sz="1600" spc="-5">
                <a:latin typeface="宋体"/>
                <a:cs typeface="宋体"/>
              </a:rPr>
              <a:t>极向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的表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1143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书的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法一</a:t>
            </a:r>
            <a:r>
              <a:rPr dirty="0" sz="1600" spc="5">
                <a:latin typeface="宋体"/>
                <a:cs typeface="宋体"/>
              </a:rPr>
              <a:t>般</a:t>
            </a:r>
            <a:r>
              <a:rPr dirty="0" sz="1600" spc="-5">
                <a:latin typeface="宋体"/>
                <a:cs typeface="宋体"/>
              </a:rPr>
              <a:t>是：</a:t>
            </a:r>
            <a:r>
              <a:rPr dirty="0" sz="1600" spc="5">
                <a:latin typeface="宋体"/>
                <a:cs typeface="宋体"/>
              </a:rPr>
              <a:t>先</a:t>
            </a:r>
            <a:r>
              <a:rPr dirty="0" sz="1600" spc="-5">
                <a:latin typeface="宋体"/>
                <a:cs typeface="宋体"/>
              </a:rPr>
              <a:t>写受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上级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名称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再写</a:t>
            </a:r>
            <a:r>
              <a:rPr dirty="0" sz="1600" spc="5">
                <a:latin typeface="宋体"/>
                <a:cs typeface="宋体"/>
              </a:rPr>
              <a:t>正</a:t>
            </a:r>
            <a:r>
              <a:rPr dirty="0" sz="1600" spc="-5">
                <a:latin typeface="宋体"/>
                <a:cs typeface="宋体"/>
              </a:rPr>
              <a:t>文。</a:t>
            </a:r>
            <a:endParaRPr sz="1600">
              <a:latin typeface="宋体"/>
              <a:cs typeface="宋体"/>
            </a:endParaRPr>
          </a:p>
          <a:p>
            <a:pPr algn="just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正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包括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什么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出求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请求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对参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或承</a:t>
            </a:r>
            <a:r>
              <a:rPr dirty="0" sz="1600" spc="5">
                <a:latin typeface="宋体"/>
                <a:cs typeface="宋体"/>
              </a:rPr>
              <a:t>担</a:t>
            </a:r>
            <a:r>
              <a:rPr dirty="0" sz="1600" spc="-5">
                <a:latin typeface="宋体"/>
                <a:cs typeface="宋体"/>
              </a:rPr>
              <a:t>艰巨</a:t>
            </a:r>
            <a:r>
              <a:rPr dirty="0" sz="1600" spc="5">
                <a:latin typeface="宋体"/>
                <a:cs typeface="宋体"/>
              </a:rPr>
              <a:t>任</a:t>
            </a:r>
            <a:r>
              <a:rPr dirty="0" sz="1600" spc="-5">
                <a:latin typeface="宋体"/>
                <a:cs typeface="宋体"/>
              </a:rPr>
              <a:t>务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有</a:t>
            </a:r>
            <a:r>
              <a:rPr dirty="0" sz="1600" spc="5">
                <a:latin typeface="宋体"/>
                <a:cs typeface="宋体"/>
              </a:rPr>
              <a:t>何</a:t>
            </a:r>
            <a:r>
              <a:rPr dirty="0" sz="1600" spc="-5">
                <a:latin typeface="宋体"/>
                <a:cs typeface="宋体"/>
              </a:rPr>
              <a:t>有利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件， 并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明自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的决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和信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，提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诚恳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要求</a:t>
            </a:r>
            <a:r>
              <a:rPr dirty="0" sz="1600" spc="5">
                <a:latin typeface="宋体"/>
                <a:cs typeface="宋体"/>
              </a:rPr>
              <a:t>等</a:t>
            </a:r>
            <a:r>
              <a:rPr dirty="0" sz="1600" spc="-5">
                <a:latin typeface="宋体"/>
                <a:cs typeface="宋体"/>
              </a:rPr>
              <a:t>。最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是署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和注</a:t>
            </a:r>
            <a:r>
              <a:rPr dirty="0" sz="1600" spc="5">
                <a:latin typeface="宋体"/>
                <a:cs typeface="宋体"/>
              </a:rPr>
              <a:t>明</a:t>
            </a:r>
            <a:r>
              <a:rPr dirty="0" sz="1600" spc="-5">
                <a:latin typeface="宋体"/>
                <a:cs typeface="宋体"/>
              </a:rPr>
              <a:t>年、</a:t>
            </a:r>
            <a:r>
              <a:rPr dirty="0" sz="1600" spc="5">
                <a:latin typeface="宋体"/>
                <a:cs typeface="宋体"/>
              </a:rPr>
              <a:t>月</a:t>
            </a:r>
            <a:r>
              <a:rPr dirty="0" sz="1600" spc="-5">
                <a:latin typeface="宋体"/>
                <a:cs typeface="宋体"/>
              </a:rPr>
              <a:t>、 </a:t>
            </a:r>
            <a:r>
              <a:rPr dirty="0" sz="1600" spc="-5">
                <a:latin typeface="宋体"/>
                <a:cs typeface="宋体"/>
              </a:rPr>
              <a:t>日。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590" name="object 3"/>
          <p:cNvSpPr txBox="1"/>
          <p:nvPr/>
        </p:nvSpPr>
        <p:spPr>
          <a:xfrm>
            <a:off x="444500" y="9013190"/>
            <a:ext cx="837565" cy="2406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latin typeface="宋体"/>
                <a:cs typeface="宋体"/>
              </a:rPr>
              <a:t>【</a:t>
            </a:r>
            <a:r>
              <a:rPr dirty="0" sz="1600" spc="5">
                <a:latin typeface="宋体"/>
                <a:cs typeface="宋体"/>
              </a:rPr>
              <a:t>例</a:t>
            </a:r>
            <a:r>
              <a:rPr dirty="0" sz="1600" spc="-5">
                <a:latin typeface="宋体"/>
                <a:cs typeface="宋体"/>
              </a:rPr>
              <a:t>示】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591" name="object 4"/>
          <p:cNvSpPr txBox="1"/>
          <p:nvPr/>
        </p:nvSpPr>
        <p:spPr>
          <a:xfrm>
            <a:off x="2680207" y="9013190"/>
            <a:ext cx="2056764" cy="2406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危难</a:t>
            </a:r>
            <a:r>
              <a:rPr dirty="0" sz="1600" spc="5">
                <a:latin typeface="宋体"/>
                <a:cs typeface="宋体"/>
              </a:rPr>
              <a:t>女</a:t>
            </a:r>
            <a:r>
              <a:rPr dirty="0" sz="1600" spc="-5">
                <a:latin typeface="宋体"/>
                <a:cs typeface="宋体"/>
              </a:rPr>
              <a:t>子亦</a:t>
            </a:r>
            <a:r>
              <a:rPr dirty="0" sz="1600" spc="5">
                <a:latin typeface="宋体"/>
                <a:cs typeface="宋体"/>
              </a:rPr>
              <a:t>应</a:t>
            </a:r>
            <a:r>
              <a:rPr dirty="0" sz="1600" spc="-5">
                <a:latin typeface="宋体"/>
                <a:cs typeface="宋体"/>
              </a:rPr>
              <a:t>从戎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592" name="object 5"/>
          <p:cNvSpPr txBox="1"/>
          <p:nvPr/>
        </p:nvSpPr>
        <p:spPr>
          <a:xfrm>
            <a:off x="444500" y="9394190"/>
            <a:ext cx="1650364" cy="2406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latin typeface="宋体"/>
                <a:cs typeface="宋体"/>
              </a:rPr>
              <a:t>广</a:t>
            </a:r>
            <a:r>
              <a:rPr dirty="0" sz="1600" spc="5">
                <a:latin typeface="宋体"/>
                <a:cs typeface="宋体"/>
              </a:rPr>
              <a:t>西</a:t>
            </a:r>
            <a:r>
              <a:rPr dirty="0" sz="1600" spc="-5">
                <a:latin typeface="宋体"/>
                <a:cs typeface="宋体"/>
              </a:rPr>
              <a:t>前线</a:t>
            </a:r>
            <a:r>
              <a:rPr dirty="0" sz="1600" spc="5">
                <a:latin typeface="宋体"/>
                <a:cs typeface="宋体"/>
              </a:rPr>
              <a:t>指</a:t>
            </a:r>
            <a:r>
              <a:rPr dirty="0" sz="1600" spc="-5">
                <a:latin typeface="宋体"/>
                <a:cs typeface="宋体"/>
              </a:rPr>
              <a:t>挥部：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33</a:t>
            </a:fld>
          </a:p>
        </p:txBody>
      </p:sp>
      <p:sp>
        <p:nvSpPr>
          <p:cNvPr id="1048587" name="object 2"/>
          <p:cNvSpPr txBox="1"/>
          <p:nvPr/>
        </p:nvSpPr>
        <p:spPr>
          <a:xfrm>
            <a:off x="444500" y="493268"/>
            <a:ext cx="6731000" cy="861822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indent="266700" marL="12700" marR="100965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390">
                <a:latin typeface="宋体"/>
                <a:cs typeface="宋体"/>
              </a:rPr>
              <a:t>是</a:t>
            </a:r>
            <a:r>
              <a:rPr dirty="0" sz="1600">
                <a:latin typeface="宋体"/>
                <a:cs typeface="宋体"/>
              </a:rPr>
              <a:t>XXX</a:t>
            </a:r>
            <a:r>
              <a:rPr dirty="0" sz="1600" spc="-44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服</a:t>
            </a:r>
            <a:r>
              <a:rPr dirty="0" sz="1600" spc="-5">
                <a:latin typeface="宋体"/>
                <a:cs typeface="宋体"/>
              </a:rPr>
              <a:t>务员。</a:t>
            </a:r>
            <a:r>
              <a:rPr dirty="0" sz="1600" spc="-28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越</a:t>
            </a:r>
            <a:r>
              <a:rPr dirty="0" sz="1600" spc="5">
                <a:latin typeface="宋体"/>
                <a:cs typeface="宋体"/>
              </a:rPr>
              <a:t>南</a:t>
            </a:r>
            <a:r>
              <a:rPr dirty="0" sz="1600" spc="-5">
                <a:latin typeface="宋体"/>
                <a:cs typeface="宋体"/>
              </a:rPr>
              <a:t>当局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我国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规劝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警告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5">
                <a:latin typeface="宋体"/>
                <a:cs typeface="宋体"/>
              </a:rPr>
              <a:t>成耳</a:t>
            </a:r>
            <a:r>
              <a:rPr dirty="0" sz="1600" spc="5">
                <a:latin typeface="宋体"/>
                <a:cs typeface="宋体"/>
              </a:rPr>
              <a:t>边</a:t>
            </a:r>
            <a:r>
              <a:rPr dirty="0" sz="1600" spc="-5">
                <a:latin typeface="宋体"/>
                <a:cs typeface="宋体"/>
              </a:rPr>
              <a:t>风</a:t>
            </a:r>
            <a:r>
              <a:rPr dirty="0" sz="1600" spc="-22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变本 </a:t>
            </a:r>
            <a:r>
              <a:rPr dirty="0" sz="1600" spc="-5">
                <a:latin typeface="宋体"/>
                <a:cs typeface="宋体"/>
              </a:rPr>
              <a:t>加</a:t>
            </a:r>
            <a:r>
              <a:rPr dirty="0" sz="1600" spc="5">
                <a:latin typeface="宋体"/>
                <a:cs typeface="宋体"/>
              </a:rPr>
              <a:t>厉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得</a:t>
            </a:r>
            <a:r>
              <a:rPr dirty="0" sz="1600" spc="5">
                <a:latin typeface="宋体"/>
                <a:cs typeface="宋体"/>
              </a:rPr>
              <a:t>寸</a:t>
            </a:r>
            <a:r>
              <a:rPr dirty="0" sz="1600" spc="-5">
                <a:latin typeface="宋体"/>
                <a:cs typeface="宋体"/>
              </a:rPr>
              <a:t>进尺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再</a:t>
            </a:r>
            <a:r>
              <a:rPr dirty="0" sz="1600" spc="-5">
                <a:latin typeface="宋体"/>
                <a:cs typeface="宋体"/>
              </a:rPr>
              <a:t>向我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武</a:t>
            </a:r>
            <a:r>
              <a:rPr dirty="0" sz="1600" spc="-5">
                <a:latin typeface="宋体"/>
                <a:cs typeface="宋体"/>
              </a:rPr>
              <a:t>装挑</a:t>
            </a:r>
            <a:r>
              <a:rPr dirty="0" sz="1600" spc="5">
                <a:latin typeface="宋体"/>
                <a:cs typeface="宋体"/>
              </a:rPr>
              <a:t>衅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激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了我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的极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愤慨</a:t>
            </a:r>
            <a:r>
              <a:rPr dirty="0" sz="1600" spc="-1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为了 保</a:t>
            </a:r>
            <a:r>
              <a:rPr dirty="0" sz="1600" spc="5">
                <a:latin typeface="宋体"/>
                <a:cs typeface="宋体"/>
              </a:rPr>
              <a:t>卫</a:t>
            </a:r>
            <a:r>
              <a:rPr dirty="0" sz="1600" spc="-5">
                <a:latin typeface="宋体"/>
                <a:cs typeface="宋体"/>
              </a:rPr>
              <a:t>边疆</a:t>
            </a:r>
            <a:r>
              <a:rPr dirty="0" sz="1600" spc="-48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制</a:t>
            </a:r>
            <a:r>
              <a:rPr dirty="0" sz="1600" spc="5">
                <a:latin typeface="宋体"/>
                <a:cs typeface="宋体"/>
              </a:rPr>
              <a:t>止</a:t>
            </a:r>
            <a:r>
              <a:rPr dirty="0" sz="1600" spc="-5">
                <a:latin typeface="宋体"/>
                <a:cs typeface="宋体"/>
              </a:rPr>
              <a:t>使略</a:t>
            </a:r>
            <a:r>
              <a:rPr dirty="0" sz="1600" spc="-48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坚决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求参</a:t>
            </a:r>
            <a:r>
              <a:rPr dirty="0" sz="1600" spc="5">
                <a:latin typeface="宋体"/>
                <a:cs typeface="宋体"/>
              </a:rPr>
              <a:t>军</a:t>
            </a:r>
            <a:r>
              <a:rPr dirty="0" sz="1600" spc="-5">
                <a:latin typeface="宋体"/>
                <a:cs typeface="宋体"/>
              </a:rPr>
              <a:t>参战</a:t>
            </a:r>
            <a:r>
              <a:rPr dirty="0" sz="1600" spc="-5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和</a:t>
            </a:r>
            <a:r>
              <a:rPr dirty="0" sz="1600" spc="5">
                <a:latin typeface="宋体"/>
                <a:cs typeface="宋体"/>
              </a:rPr>
              <a:t>你</a:t>
            </a:r>
            <a:r>
              <a:rPr dirty="0" sz="1600" spc="-5">
                <a:latin typeface="宋体"/>
                <a:cs typeface="宋体"/>
              </a:rPr>
              <a:t>们一</a:t>
            </a:r>
            <a:r>
              <a:rPr dirty="0" sz="1600" spc="5">
                <a:latin typeface="宋体"/>
                <a:cs typeface="宋体"/>
              </a:rPr>
              <a:t>道</a:t>
            </a:r>
            <a:r>
              <a:rPr dirty="0" sz="1600" spc="-5">
                <a:latin typeface="宋体"/>
                <a:cs typeface="宋体"/>
              </a:rPr>
              <a:t>打击</a:t>
            </a:r>
            <a:r>
              <a:rPr dirty="0" sz="1600" spc="5">
                <a:latin typeface="宋体"/>
                <a:cs typeface="宋体"/>
              </a:rPr>
              <a:t>便</a:t>
            </a:r>
            <a:r>
              <a:rPr dirty="0" sz="1600" spc="-5">
                <a:latin typeface="宋体"/>
                <a:cs typeface="宋体"/>
              </a:rPr>
              <a:t>略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88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（为 </a:t>
            </a:r>
            <a:r>
              <a:rPr dirty="0" sz="1600" spc="-5">
                <a:latin typeface="宋体"/>
                <a:cs typeface="宋体"/>
              </a:rPr>
              <a:t>什</a:t>
            </a:r>
            <a:r>
              <a:rPr dirty="0" sz="1600" spc="5">
                <a:latin typeface="宋体"/>
                <a:cs typeface="宋体"/>
              </a:rPr>
              <a:t>么</a:t>
            </a:r>
            <a:r>
              <a:rPr dirty="0" sz="1600" spc="-5">
                <a:latin typeface="宋体"/>
                <a:cs typeface="宋体"/>
              </a:rPr>
              <a:t>请战）</a:t>
            </a:r>
            <a:endParaRPr sz="1600">
              <a:latin typeface="宋体"/>
              <a:cs typeface="宋体"/>
            </a:endParaRPr>
          </a:p>
          <a:p>
            <a:pPr indent="266700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要以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幼无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都是</a:t>
            </a:r>
            <a:r>
              <a:rPr dirty="0" sz="1600" spc="5">
                <a:latin typeface="宋体"/>
                <a:cs typeface="宋体"/>
              </a:rPr>
              <a:t>共</a:t>
            </a:r>
            <a:r>
              <a:rPr dirty="0" sz="1600" spc="-5">
                <a:latin typeface="宋体"/>
                <a:cs typeface="宋体"/>
              </a:rPr>
              <a:t>产党</a:t>
            </a:r>
            <a:r>
              <a:rPr dirty="0" sz="1600" spc="5">
                <a:latin typeface="宋体"/>
                <a:cs typeface="宋体"/>
              </a:rPr>
              <a:t>员</a:t>
            </a:r>
            <a:r>
              <a:rPr dirty="0" sz="1600" spc="-5">
                <a:latin typeface="宋体"/>
                <a:cs typeface="宋体"/>
              </a:rPr>
              <a:t>、共</a:t>
            </a:r>
            <a:r>
              <a:rPr dirty="0" sz="1600" spc="5">
                <a:latin typeface="宋体"/>
                <a:cs typeface="宋体"/>
              </a:rPr>
              <a:t>青</a:t>
            </a:r>
            <a:r>
              <a:rPr dirty="0" sz="1600" spc="-5">
                <a:latin typeface="宋体"/>
                <a:cs typeface="宋体"/>
              </a:rPr>
              <a:t>团员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血管 沸</a:t>
            </a:r>
            <a:r>
              <a:rPr dirty="0" sz="1600" spc="5">
                <a:latin typeface="宋体"/>
                <a:cs typeface="宋体"/>
              </a:rPr>
              <a:t>腾</a:t>
            </a:r>
            <a:r>
              <a:rPr dirty="0" sz="1600" spc="-5">
                <a:latin typeface="宋体"/>
                <a:cs typeface="宋体"/>
              </a:rPr>
              <a:t>着烈</a:t>
            </a:r>
            <a:r>
              <a:rPr dirty="0" sz="1600" spc="5">
                <a:latin typeface="宋体"/>
                <a:cs typeface="宋体"/>
              </a:rPr>
              <a:t>士</a:t>
            </a:r>
            <a:r>
              <a:rPr dirty="0" sz="1600" spc="-5">
                <a:latin typeface="宋体"/>
                <a:cs typeface="宋体"/>
              </a:rPr>
              <a:t>的血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的胸</a:t>
            </a:r>
            <a:r>
              <a:rPr dirty="0" sz="1600" spc="5">
                <a:latin typeface="宋体"/>
                <a:cs typeface="宋体"/>
              </a:rPr>
              <a:t>脸</a:t>
            </a:r>
            <a:r>
              <a:rPr dirty="0" sz="1600" spc="-5">
                <a:latin typeface="宋体"/>
                <a:cs typeface="宋体"/>
              </a:rPr>
              <a:t>燃烧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对祖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的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要以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宾馆服 务</a:t>
            </a:r>
            <a:r>
              <a:rPr dirty="0" sz="1600" spc="5">
                <a:latin typeface="宋体"/>
                <a:cs typeface="宋体"/>
              </a:rPr>
              <a:t>员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在舒</a:t>
            </a:r>
            <a:r>
              <a:rPr dirty="0" sz="1600" spc="5">
                <a:latin typeface="宋体"/>
                <a:cs typeface="宋体"/>
              </a:rPr>
              <a:t>适</a:t>
            </a:r>
            <a:r>
              <a:rPr dirty="0" sz="1600" spc="-5">
                <a:latin typeface="宋体"/>
                <a:cs typeface="宋体"/>
              </a:rPr>
              <a:t>的环</a:t>
            </a:r>
            <a:r>
              <a:rPr dirty="0" sz="1600" spc="5">
                <a:latin typeface="宋体"/>
                <a:cs typeface="宋体"/>
              </a:rPr>
              <a:t>晚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过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惯艰</a:t>
            </a:r>
            <a:r>
              <a:rPr dirty="0" sz="1600" spc="5">
                <a:latin typeface="宋体"/>
                <a:cs typeface="宋体"/>
              </a:rPr>
              <a:t>苦</a:t>
            </a:r>
            <a:r>
              <a:rPr dirty="0" sz="1600" spc="-5">
                <a:latin typeface="宋体"/>
                <a:cs typeface="宋体"/>
              </a:rPr>
              <a:t>的生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2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都曾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农</a:t>
            </a:r>
            <a:r>
              <a:rPr dirty="0" sz="1600" spc="5">
                <a:latin typeface="宋体"/>
                <a:cs typeface="宋体"/>
              </a:rPr>
              <a:t>村</a:t>
            </a:r>
            <a:r>
              <a:rPr dirty="0" sz="1600" spc="-200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农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经 </a:t>
            </a:r>
            <a:r>
              <a:rPr dirty="0" sz="1600" spc="-5">
                <a:latin typeface="宋体"/>
                <a:cs typeface="宋体"/>
              </a:rPr>
              <a:t>受</a:t>
            </a:r>
            <a:r>
              <a:rPr dirty="0" sz="1600" spc="5">
                <a:latin typeface="宋体"/>
                <a:cs typeface="宋体"/>
              </a:rPr>
              <a:t>过</a:t>
            </a:r>
            <a:r>
              <a:rPr dirty="0" sz="1600" spc="-5">
                <a:latin typeface="宋体"/>
                <a:cs typeface="宋体"/>
              </a:rPr>
              <a:t>锻炼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都是</a:t>
            </a:r>
            <a:r>
              <a:rPr dirty="0" sz="1600" spc="5">
                <a:latin typeface="宋体"/>
                <a:cs typeface="宋体"/>
              </a:rPr>
              <a:t>未</a:t>
            </a:r>
            <a:r>
              <a:rPr dirty="0" sz="1600" spc="-5">
                <a:latin typeface="宋体"/>
                <a:cs typeface="宋体"/>
              </a:rPr>
              <a:t>婚青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，身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健康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不是</a:t>
            </a:r>
            <a:r>
              <a:rPr dirty="0" sz="1600" spc="5">
                <a:latin typeface="宋体"/>
                <a:cs typeface="宋体"/>
              </a:rPr>
              <a:t>那</a:t>
            </a:r>
            <a:r>
              <a:rPr dirty="0" sz="1600" spc="-5">
                <a:latin typeface="宋体"/>
                <a:cs typeface="宋体"/>
              </a:rPr>
              <a:t>种畏</a:t>
            </a:r>
            <a:r>
              <a:rPr dirty="0" sz="1600" spc="5">
                <a:latin typeface="宋体"/>
                <a:cs typeface="宋体"/>
              </a:rPr>
              <a:t>惧</a:t>
            </a:r>
            <a:r>
              <a:rPr dirty="0" sz="1600" spc="-5">
                <a:latin typeface="宋体"/>
                <a:cs typeface="宋体"/>
              </a:rPr>
              <a:t>艰苦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贪生</a:t>
            </a:r>
            <a:r>
              <a:rPr dirty="0" sz="1600" spc="5">
                <a:latin typeface="宋体"/>
                <a:cs typeface="宋体"/>
              </a:rPr>
              <a:t>怕</a:t>
            </a:r>
            <a:r>
              <a:rPr dirty="0" sz="1600" spc="-5">
                <a:latin typeface="宋体"/>
                <a:cs typeface="宋体"/>
              </a:rPr>
              <a:t>死的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要以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女孩</a:t>
            </a:r>
            <a:r>
              <a:rPr dirty="0" sz="1600" spc="5">
                <a:latin typeface="宋体"/>
                <a:cs typeface="宋体"/>
              </a:rPr>
              <a:t>子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做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了大事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过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我们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部队</a:t>
            </a:r>
            <a:r>
              <a:rPr dirty="0" sz="1600" spc="5">
                <a:latin typeface="宋体"/>
                <a:cs typeface="宋体"/>
              </a:rPr>
              <a:t>里</a:t>
            </a:r>
            <a:r>
              <a:rPr dirty="0" sz="1600" spc="-5">
                <a:latin typeface="宋体"/>
                <a:cs typeface="宋体"/>
              </a:rPr>
              <a:t>学过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些军</a:t>
            </a:r>
            <a:r>
              <a:rPr dirty="0" sz="1600" spc="5">
                <a:latin typeface="宋体"/>
                <a:cs typeface="宋体"/>
              </a:rPr>
              <a:t>率</a:t>
            </a:r>
            <a:r>
              <a:rPr dirty="0" sz="1600" spc="-5">
                <a:latin typeface="宋体"/>
                <a:cs typeface="宋体"/>
              </a:rPr>
              <a:t>知 识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能</a:t>
            </a:r>
            <a:r>
              <a:rPr dirty="0" sz="1600" spc="5">
                <a:latin typeface="宋体"/>
                <a:cs typeface="宋体"/>
              </a:rPr>
              <a:t>打</a:t>
            </a:r>
            <a:r>
              <a:rPr dirty="0" sz="1600" spc="-5">
                <a:latin typeface="宋体"/>
                <a:cs typeface="宋体"/>
              </a:rPr>
              <a:t>仗</a:t>
            </a:r>
            <a:r>
              <a:rPr dirty="0" sz="1600" spc="-10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会</a:t>
            </a:r>
            <a:r>
              <a:rPr dirty="0" sz="1600" spc="5">
                <a:latin typeface="宋体"/>
                <a:cs typeface="宋体"/>
              </a:rPr>
              <a:t>护</a:t>
            </a:r>
            <a:r>
              <a:rPr dirty="0" sz="1600" spc="-5">
                <a:latin typeface="宋体"/>
                <a:cs typeface="宋体"/>
              </a:rPr>
              <a:t>理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以搞</a:t>
            </a:r>
            <a:r>
              <a:rPr dirty="0" sz="1600" spc="5">
                <a:latin typeface="宋体"/>
                <a:cs typeface="宋体"/>
              </a:rPr>
              <a:t>后</a:t>
            </a:r>
            <a:r>
              <a:rPr dirty="0" sz="1600" spc="-5">
                <a:latin typeface="宋体"/>
                <a:cs typeface="宋体"/>
              </a:rPr>
              <a:t>勤</a:t>
            </a:r>
            <a:r>
              <a:rPr dirty="0" sz="1600" spc="-21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（自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参战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有利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件</a:t>
            </a:r>
            <a:r>
              <a:rPr dirty="0" sz="1600" spc="-55">
                <a:latin typeface="宋体"/>
                <a:cs typeface="宋体"/>
              </a:rPr>
              <a:t>）…</a:t>
            </a:r>
            <a:r>
              <a:rPr dirty="0" sz="1600" spc="-5">
                <a:latin typeface="宋体"/>
                <a:cs typeface="宋体"/>
              </a:rPr>
              <a:t>总</a:t>
            </a:r>
            <a:r>
              <a:rPr dirty="0" sz="1600" spc="5">
                <a:latin typeface="宋体"/>
                <a:cs typeface="宋体"/>
              </a:rPr>
              <a:t>之</a:t>
            </a:r>
            <a:r>
              <a:rPr dirty="0" sz="1600" spc="-114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 们</a:t>
            </a:r>
            <a:r>
              <a:rPr dirty="0" sz="1600" spc="5">
                <a:latin typeface="宋体"/>
                <a:cs typeface="宋体"/>
              </a:rPr>
              <a:t>坚</a:t>
            </a:r>
            <a:r>
              <a:rPr dirty="0" sz="1600" spc="-5">
                <a:latin typeface="宋体"/>
                <a:cs typeface="宋体"/>
              </a:rPr>
              <a:t>决要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上前</a:t>
            </a:r>
            <a:r>
              <a:rPr dirty="0" sz="1600" spc="5">
                <a:latin typeface="宋体"/>
                <a:cs typeface="宋体"/>
              </a:rPr>
              <a:t>线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打</a:t>
            </a:r>
            <a:r>
              <a:rPr dirty="0" sz="1600" spc="5">
                <a:latin typeface="宋体"/>
                <a:cs typeface="宋体"/>
              </a:rPr>
              <a:t>击</a:t>
            </a:r>
            <a:r>
              <a:rPr dirty="0" sz="1600" spc="-5">
                <a:latin typeface="宋体"/>
                <a:cs typeface="宋体"/>
              </a:rPr>
              <a:t>使略</a:t>
            </a:r>
            <a:r>
              <a:rPr dirty="0" sz="1600" spc="5">
                <a:latin typeface="宋体"/>
                <a:cs typeface="宋体"/>
              </a:rPr>
              <a:t>者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管</a:t>
            </a:r>
            <a:r>
              <a:rPr dirty="0" sz="1600" spc="-5">
                <a:latin typeface="宋体"/>
                <a:cs typeface="宋体"/>
              </a:rPr>
              <a:t>组织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给我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什么</a:t>
            </a:r>
            <a:r>
              <a:rPr dirty="0" sz="1600" spc="5">
                <a:latin typeface="宋体"/>
                <a:cs typeface="宋体"/>
              </a:rPr>
              <a:t>工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都乐意 并</a:t>
            </a:r>
            <a:r>
              <a:rPr dirty="0" sz="1600" spc="5">
                <a:latin typeface="宋体"/>
                <a:cs typeface="宋体"/>
              </a:rPr>
              <a:t>且</a:t>
            </a:r>
            <a:r>
              <a:rPr dirty="0" sz="1600" spc="-5">
                <a:latin typeface="宋体"/>
                <a:cs typeface="宋体"/>
              </a:rPr>
              <a:t>一定</a:t>
            </a:r>
            <a:r>
              <a:rPr dirty="0" sz="1600" spc="5">
                <a:latin typeface="宋体"/>
                <a:cs typeface="宋体"/>
              </a:rPr>
              <a:t>干</a:t>
            </a:r>
            <a:r>
              <a:rPr dirty="0" sz="1600" spc="-5">
                <a:latin typeface="宋体"/>
                <a:cs typeface="宋体"/>
              </a:rPr>
              <a:t>好。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表明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决</a:t>
            </a:r>
            <a:r>
              <a:rPr dirty="0" sz="1600" spc="-5">
                <a:latin typeface="宋体"/>
                <a:cs typeface="宋体"/>
              </a:rPr>
              <a:t>心和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心）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相</a:t>
            </a:r>
            <a:r>
              <a:rPr dirty="0" sz="1600" spc="-5">
                <a:latin typeface="宋体"/>
                <a:cs typeface="宋体"/>
              </a:rPr>
              <a:t>信我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吧，</a:t>
            </a:r>
            <a:r>
              <a:rPr dirty="0" sz="1600" spc="5">
                <a:latin typeface="宋体"/>
                <a:cs typeface="宋体"/>
              </a:rPr>
              <a:t>批</a:t>
            </a:r>
            <a:r>
              <a:rPr dirty="0" sz="1600" spc="-5">
                <a:latin typeface="宋体"/>
                <a:cs typeface="宋体"/>
              </a:rPr>
              <a:t>准我</a:t>
            </a:r>
            <a:r>
              <a:rPr dirty="0" sz="1600" spc="5">
                <a:latin typeface="宋体"/>
                <a:cs typeface="宋体"/>
              </a:rPr>
              <a:t>们</a:t>
            </a:r>
            <a:r>
              <a:rPr dirty="0" sz="1600" spc="-5">
                <a:latin typeface="宋体"/>
                <a:cs typeface="宋体"/>
              </a:rPr>
              <a:t>的请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！</a:t>
            </a:r>
            <a:r>
              <a:rPr dirty="0" sz="1600" spc="-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提</a:t>
            </a:r>
            <a:r>
              <a:rPr dirty="0" sz="1600" spc="-5">
                <a:latin typeface="宋体"/>
                <a:cs typeface="宋体"/>
              </a:rPr>
              <a:t>出诚</a:t>
            </a:r>
            <a:r>
              <a:rPr dirty="0" sz="1600" spc="5">
                <a:latin typeface="宋体"/>
                <a:cs typeface="宋体"/>
              </a:rPr>
              <a:t>恳</a:t>
            </a:r>
            <a:r>
              <a:rPr dirty="0" sz="1600" spc="-5">
                <a:latin typeface="宋体"/>
                <a:cs typeface="宋体"/>
              </a:rPr>
              <a:t>的要</a:t>
            </a:r>
            <a:r>
              <a:rPr dirty="0" sz="1600" spc="5">
                <a:latin typeface="宋体"/>
                <a:cs typeface="宋体"/>
              </a:rPr>
              <a:t>求</a:t>
            </a:r>
            <a:r>
              <a:rPr dirty="0" sz="1600" spc="-5">
                <a:latin typeface="宋体"/>
                <a:cs typeface="宋体"/>
              </a:rPr>
              <a:t>）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indent="-50800" marL="5047615" marR="100965">
              <a:lnSpc>
                <a:spcPct val="156300"/>
              </a:lnSpc>
              <a:spcBef>
                <a:spcPts val="1160"/>
              </a:spcBef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5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xxx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>
                <a:latin typeface="宋体"/>
                <a:cs typeface="宋体"/>
              </a:rPr>
              <a:t>xxx  xxx</a:t>
            </a:r>
            <a:r>
              <a:rPr dirty="0" sz="1600" spc="-434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xx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390">
                <a:latin typeface="宋体"/>
                <a:cs typeface="宋体"/>
              </a:rPr>
              <a:t>月</a:t>
            </a:r>
            <a:r>
              <a:rPr dirty="0" sz="1600">
                <a:latin typeface="宋体"/>
                <a:cs typeface="宋体"/>
              </a:rPr>
              <a:t>xx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日</a:t>
            </a:r>
            <a:endParaRPr sz="1600">
              <a:latin typeface="宋体"/>
              <a:cs typeface="宋体"/>
            </a:endParaRPr>
          </a:p>
          <a:p>
            <a:pPr marL="260604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战</a:t>
            </a:r>
            <a:r>
              <a:rPr dirty="0" sz="1600" spc="5">
                <a:latin typeface="宋体"/>
                <a:cs typeface="宋体"/>
              </a:rPr>
              <a:t>比</a:t>
            </a:r>
            <a:r>
              <a:rPr dirty="0" sz="1600" spc="-5">
                <a:latin typeface="宋体"/>
                <a:cs typeface="宋体"/>
              </a:rPr>
              <a:t>召，召</a:t>
            </a:r>
            <a:r>
              <a:rPr dirty="0" sz="1600" spc="5">
                <a:latin typeface="宋体"/>
                <a:cs typeface="宋体"/>
              </a:rPr>
              <a:t>必</a:t>
            </a:r>
            <a:r>
              <a:rPr dirty="0" sz="1600" spc="-5">
                <a:latin typeface="宋体"/>
                <a:cs typeface="宋体"/>
              </a:rPr>
              <a:t>回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尊</a:t>
            </a:r>
            <a:r>
              <a:rPr dirty="0" sz="1600" spc="5">
                <a:latin typeface="宋体"/>
                <a:cs typeface="宋体"/>
              </a:rPr>
              <a:t>敬</a:t>
            </a:r>
            <a:r>
              <a:rPr dirty="0" sz="1600" spc="-5">
                <a:latin typeface="宋体"/>
                <a:cs typeface="宋体"/>
              </a:rPr>
              <a:t>的部</a:t>
            </a:r>
            <a:r>
              <a:rPr dirty="0" sz="1600" spc="5">
                <a:latin typeface="宋体"/>
                <a:cs typeface="宋体"/>
              </a:rPr>
              <a:t>队</a:t>
            </a:r>
            <a:r>
              <a:rPr dirty="0" sz="1600" spc="-5">
                <a:latin typeface="宋体"/>
                <a:cs typeface="宋体"/>
              </a:rPr>
              <a:t>领导；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一名</a:t>
            </a:r>
            <a:r>
              <a:rPr dirty="0" sz="1600" spc="-43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2009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5">
                <a:latin typeface="宋体"/>
                <a:cs typeface="宋体"/>
              </a:rPr>
              <a:t>入</a:t>
            </a:r>
            <a:r>
              <a:rPr dirty="0" sz="1600" spc="-5">
                <a:latin typeface="宋体"/>
                <a:cs typeface="宋体"/>
              </a:rPr>
              <a:t>伍的</a:t>
            </a:r>
            <a:r>
              <a:rPr dirty="0" sz="1600" spc="5">
                <a:latin typeface="宋体"/>
                <a:cs typeface="宋体"/>
              </a:rPr>
              <a:t>士</a:t>
            </a:r>
            <a:r>
              <a:rPr dirty="0" sz="1600" spc="-5">
                <a:latin typeface="宋体"/>
                <a:cs typeface="宋体"/>
              </a:rPr>
              <a:t>兵，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部队</a:t>
            </a:r>
            <a:r>
              <a:rPr dirty="0" sz="1600" spc="5">
                <a:latin typeface="宋体"/>
                <a:cs typeface="宋体"/>
              </a:rPr>
              <a:t>服</a:t>
            </a:r>
            <a:r>
              <a:rPr dirty="0" sz="1600" spc="-5">
                <a:latin typeface="宋体"/>
                <a:cs typeface="宋体"/>
              </a:rPr>
              <a:t>役两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。在</a:t>
            </a:r>
            <a:r>
              <a:rPr dirty="0" sz="1600" spc="5">
                <a:latin typeface="宋体"/>
                <a:cs typeface="宋体"/>
              </a:rPr>
              <a:t>部</a:t>
            </a:r>
            <a:r>
              <a:rPr dirty="0" sz="1600" spc="-5">
                <a:latin typeface="宋体"/>
                <a:cs typeface="宋体"/>
              </a:rPr>
              <a:t>队的</a:t>
            </a:r>
            <a:r>
              <a:rPr dirty="0" sz="1600" spc="5">
                <a:latin typeface="宋体"/>
                <a:cs typeface="宋体"/>
              </a:rPr>
              <a:t>日</a:t>
            </a:r>
            <a:r>
              <a:rPr dirty="0" sz="1600" spc="-5">
                <a:latin typeface="宋体"/>
                <a:cs typeface="宋体"/>
              </a:rPr>
              <a:t>子里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endParaRPr sz="1600">
              <a:latin typeface="宋体"/>
              <a:cs typeface="宋体"/>
            </a:endParaRPr>
          </a:p>
          <a:p>
            <a:pPr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断</a:t>
            </a:r>
            <a:r>
              <a:rPr dirty="0" sz="1600" spc="-5">
                <a:latin typeface="宋体"/>
                <a:cs typeface="宋体"/>
              </a:rPr>
              <a:t>的学</a:t>
            </a:r>
            <a:r>
              <a:rPr dirty="0" sz="1600" spc="5">
                <a:latin typeface="宋体"/>
                <a:cs typeface="宋体"/>
              </a:rPr>
              <a:t>习</a:t>
            </a:r>
            <a:r>
              <a:rPr dirty="0" sz="1600" spc="-5">
                <a:latin typeface="宋体"/>
                <a:cs typeface="宋体"/>
              </a:rPr>
              <a:t>党的</a:t>
            </a:r>
            <a:r>
              <a:rPr dirty="0" sz="1600" spc="5">
                <a:latin typeface="宋体"/>
                <a:cs typeface="宋体"/>
              </a:rPr>
              <a:t>先</a:t>
            </a:r>
            <a:r>
              <a:rPr dirty="0" sz="1600" spc="-5">
                <a:latin typeface="宋体"/>
                <a:cs typeface="宋体"/>
              </a:rPr>
              <a:t>进理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知识</a:t>
            </a:r>
            <a:r>
              <a:rPr dirty="0" sz="1600" spc="-7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井于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2011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15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10</a:t>
            </a:r>
            <a:r>
              <a:rPr dirty="0" sz="1600" spc="-434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r>
              <a:rPr dirty="0" sz="1600" spc="5">
                <a:latin typeface="宋体"/>
                <a:cs typeface="宋体"/>
              </a:rPr>
              <a:t>光</a:t>
            </a:r>
            <a:r>
              <a:rPr dirty="0" sz="1600" spc="-5">
                <a:latin typeface="宋体"/>
                <a:cs typeface="宋体"/>
              </a:rPr>
              <a:t>荣的</a:t>
            </a:r>
            <a:r>
              <a:rPr dirty="0" sz="1600" spc="5">
                <a:latin typeface="宋体"/>
                <a:cs typeface="宋体"/>
              </a:rPr>
              <a:t>加</a:t>
            </a:r>
            <a:r>
              <a:rPr dirty="0" sz="1600" spc="-5">
                <a:latin typeface="宋体"/>
                <a:cs typeface="宋体"/>
              </a:rPr>
              <a:t>入了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国共</a:t>
            </a:r>
            <a:r>
              <a:rPr dirty="0" sz="1600" spc="5">
                <a:latin typeface="宋体"/>
                <a:cs typeface="宋体"/>
              </a:rPr>
              <a:t>产</a:t>
            </a:r>
            <a:r>
              <a:rPr dirty="0" sz="1600" spc="-5">
                <a:latin typeface="宋体"/>
                <a:cs typeface="宋体"/>
              </a:rPr>
              <a:t>党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部</a:t>
            </a:r>
            <a:r>
              <a:rPr dirty="0" sz="1600" spc="-5">
                <a:latin typeface="宋体"/>
                <a:cs typeface="宋体"/>
              </a:rPr>
              <a:t>队里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仅按</a:t>
            </a:r>
            <a:r>
              <a:rPr dirty="0" sz="1600" spc="5">
                <a:latin typeface="宋体"/>
                <a:cs typeface="宋体"/>
              </a:rPr>
              <a:t>触</a:t>
            </a:r>
            <a:r>
              <a:rPr dirty="0" sz="1600" spc="-5">
                <a:latin typeface="宋体"/>
                <a:cs typeface="宋体"/>
              </a:rPr>
              <a:t>到了</a:t>
            </a:r>
            <a:r>
              <a:rPr dirty="0" sz="1600" spc="5">
                <a:latin typeface="宋体"/>
                <a:cs typeface="宋体"/>
              </a:rPr>
              <a:t>最</a:t>
            </a:r>
            <a:r>
              <a:rPr dirty="0" sz="1600" spc="-5">
                <a:latin typeface="宋体"/>
                <a:cs typeface="宋体"/>
              </a:rPr>
              <a:t>先进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理论</a:t>
            </a:r>
            <a:r>
              <a:rPr dirty="0" sz="1600" spc="5">
                <a:latin typeface="宋体"/>
                <a:cs typeface="宋体"/>
              </a:rPr>
              <a:t>知</a:t>
            </a:r>
            <a:r>
              <a:rPr dirty="0" sz="1600" spc="-5">
                <a:latin typeface="宋体"/>
                <a:cs typeface="宋体"/>
              </a:rPr>
              <a:t>识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更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触了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批投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实</a:t>
            </a:r>
            <a:r>
              <a:rPr dirty="0" sz="1600" spc="5">
                <a:latin typeface="宋体"/>
                <a:cs typeface="宋体"/>
              </a:rPr>
              <a:t>践</a:t>
            </a:r>
            <a:r>
              <a:rPr dirty="0" sz="1600" spc="-26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努 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人民</a:t>
            </a:r>
            <a:r>
              <a:rPr dirty="0" sz="1600" spc="5">
                <a:latin typeface="宋体"/>
                <a:cs typeface="宋体"/>
              </a:rPr>
              <a:t>服</a:t>
            </a:r>
            <a:r>
              <a:rPr dirty="0" sz="1600" spc="-5">
                <a:latin typeface="宋体"/>
                <a:cs typeface="宋体"/>
              </a:rPr>
              <a:t>务的</a:t>
            </a:r>
            <a:r>
              <a:rPr dirty="0" sz="1600" spc="5">
                <a:latin typeface="宋体"/>
                <a:cs typeface="宋体"/>
              </a:rPr>
              <a:t>党</a:t>
            </a:r>
            <a:r>
              <a:rPr dirty="0" sz="1600" spc="-5">
                <a:latin typeface="宋体"/>
                <a:cs typeface="宋体"/>
              </a:rPr>
              <a:t>员战</a:t>
            </a:r>
            <a:r>
              <a:rPr dirty="0" sz="1600" spc="5">
                <a:latin typeface="宋体"/>
                <a:cs typeface="宋体"/>
              </a:rPr>
              <a:t>士</a:t>
            </a:r>
            <a:r>
              <a:rPr dirty="0" sz="1600" spc="-5">
                <a:latin typeface="宋体"/>
                <a:cs typeface="宋体"/>
              </a:rPr>
              <a:t>。潜</a:t>
            </a:r>
            <a:r>
              <a:rPr dirty="0" sz="1600" spc="5">
                <a:latin typeface="宋体"/>
                <a:cs typeface="宋体"/>
              </a:rPr>
              <a:t>移</a:t>
            </a:r>
            <a:r>
              <a:rPr dirty="0" sz="1600" spc="-5">
                <a:latin typeface="宋体"/>
                <a:cs typeface="宋体"/>
              </a:rPr>
              <a:t>化的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内心</a:t>
            </a:r>
            <a:r>
              <a:rPr dirty="0" sz="1600" spc="5">
                <a:latin typeface="宋体"/>
                <a:cs typeface="宋体"/>
              </a:rPr>
              <a:t>总</a:t>
            </a:r>
            <a:r>
              <a:rPr dirty="0" sz="1600" spc="-5">
                <a:latin typeface="宋体"/>
                <a:cs typeface="宋体"/>
              </a:rPr>
              <a:t>是充</a:t>
            </a:r>
            <a:r>
              <a:rPr dirty="0" sz="1600" spc="5">
                <a:latin typeface="宋体"/>
                <a:cs typeface="宋体"/>
              </a:rPr>
              <a:t>斥</a:t>
            </a:r>
            <a:r>
              <a:rPr dirty="0" sz="1600" spc="-5">
                <a:latin typeface="宋体"/>
                <a:cs typeface="宋体"/>
              </a:rPr>
              <a:t>为人</a:t>
            </a:r>
            <a:r>
              <a:rPr dirty="0" sz="1600" spc="5">
                <a:latin typeface="宋体"/>
                <a:cs typeface="宋体"/>
              </a:rPr>
              <a:t>民</a:t>
            </a:r>
            <a:r>
              <a:rPr dirty="0" sz="1600" spc="-5">
                <a:latin typeface="宋体"/>
                <a:cs typeface="宋体"/>
              </a:rPr>
              <a:t>服务的 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保</a:t>
            </a:r>
            <a:r>
              <a:rPr dirty="0" sz="1600" spc="5">
                <a:latin typeface="宋体"/>
                <a:cs typeface="宋体"/>
              </a:rPr>
              <a:t>卫</a:t>
            </a:r>
            <a:r>
              <a:rPr dirty="0" sz="1600" spc="-5">
                <a:latin typeface="宋体"/>
                <a:cs typeface="宋体"/>
              </a:rPr>
              <a:t>祖国</a:t>
            </a:r>
            <a:r>
              <a:rPr dirty="0" sz="1600" spc="5">
                <a:latin typeface="宋体"/>
                <a:cs typeface="宋体"/>
              </a:rPr>
              <a:t>钓</a:t>
            </a:r>
            <a:r>
              <a:rPr dirty="0" sz="1600" spc="-5">
                <a:latin typeface="宋体"/>
                <a:cs typeface="宋体"/>
              </a:rPr>
              <a:t>鱼岛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一寸</a:t>
            </a:r>
            <a:r>
              <a:rPr dirty="0" sz="1600" spc="5">
                <a:latin typeface="宋体"/>
                <a:cs typeface="宋体"/>
              </a:rPr>
              <a:t>山</a:t>
            </a:r>
            <a:r>
              <a:rPr dirty="0" sz="1600" spc="-5">
                <a:latin typeface="宋体"/>
                <a:cs typeface="宋体"/>
              </a:rPr>
              <a:t>，可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血。</a:t>
            </a:r>
            <a:r>
              <a:rPr dirty="0" sz="1600" spc="5">
                <a:latin typeface="宋体"/>
                <a:cs typeface="宋体"/>
              </a:rPr>
              <a:t>（</a:t>
            </a:r>
            <a:r>
              <a:rPr dirty="0" sz="1600" spc="-5">
                <a:latin typeface="宋体"/>
                <a:cs typeface="宋体"/>
              </a:rPr>
              <a:t>为什</a:t>
            </a:r>
            <a:r>
              <a:rPr dirty="0" sz="1600" spc="5">
                <a:latin typeface="宋体"/>
                <a:cs typeface="宋体"/>
              </a:rPr>
              <a:t>么</a:t>
            </a:r>
            <a:r>
              <a:rPr dirty="0" sz="1600" spc="-5">
                <a:latin typeface="宋体"/>
                <a:cs typeface="宋体"/>
              </a:rPr>
              <a:t>请战）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object 3"/>
          <p:cNvSpPr txBox="1">
            <a:spLocks noGrp="1"/>
          </p:cNvSpPr>
          <p:nvPr>
            <p:ph type="sldNum" sz="quarter" idx="7"/>
          </p:nvPr>
        </p:nvSpPr>
        <p:spPr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/>
              <a:t>34</a:t>
            </a:fld>
          </a:p>
        </p:txBody>
      </p:sp>
      <p:sp>
        <p:nvSpPr>
          <p:cNvPr id="1048585" name="object 2"/>
          <p:cNvSpPr txBox="1"/>
          <p:nvPr/>
        </p:nvSpPr>
        <p:spPr>
          <a:xfrm>
            <a:off x="444500" y="493268"/>
            <a:ext cx="6737350" cy="752094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406400" marL="12700" marR="1066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一名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国人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退役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国军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我深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着祖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380">
                <a:latin typeface="宋体"/>
                <a:cs typeface="宋体"/>
              </a:rPr>
              <a:t>！</a:t>
            </a:r>
            <a:r>
              <a:rPr dirty="0" sz="1600" spc="-5">
                <a:latin typeface="宋体"/>
                <a:cs typeface="宋体"/>
              </a:rPr>
              <a:t>虽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在有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卒福的 </a:t>
            </a:r>
            <a:r>
              <a:rPr dirty="0" sz="1600" spc="-5">
                <a:latin typeface="宋体"/>
                <a:cs typeface="宋体"/>
              </a:rPr>
              <a:t>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。但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我愿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用我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生命</a:t>
            </a:r>
            <a:r>
              <a:rPr dirty="0" sz="1600" spc="5">
                <a:latin typeface="宋体"/>
                <a:cs typeface="宋体"/>
              </a:rPr>
              <a:t>去</a:t>
            </a:r>
            <a:r>
              <a:rPr dirty="0" sz="1600" spc="-5">
                <a:latin typeface="宋体"/>
                <a:cs typeface="宋体"/>
              </a:rPr>
              <a:t>保卫</a:t>
            </a:r>
            <a:r>
              <a:rPr dirty="0" sz="1600" spc="5">
                <a:latin typeface="宋体"/>
                <a:cs typeface="宋体"/>
              </a:rPr>
              <a:t>祖</a:t>
            </a:r>
            <a:r>
              <a:rPr dirty="0" sz="1600" spc="-5">
                <a:latin typeface="宋体"/>
                <a:cs typeface="宋体"/>
              </a:rPr>
              <a:t>国的</a:t>
            </a:r>
            <a:r>
              <a:rPr dirty="0" sz="1600" spc="5">
                <a:latin typeface="宋体"/>
                <a:cs typeface="宋体"/>
              </a:rPr>
              <a:t>领</a:t>
            </a:r>
            <a:r>
              <a:rPr dirty="0" sz="1600" spc="-5">
                <a:latin typeface="宋体"/>
                <a:cs typeface="宋体"/>
              </a:rPr>
              <a:t>士!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热</a:t>
            </a:r>
            <a:r>
              <a:rPr dirty="0" sz="1600" spc="-5">
                <a:latin typeface="宋体"/>
                <a:cs typeface="宋体"/>
              </a:rPr>
              <a:t>爱和</a:t>
            </a:r>
            <a:r>
              <a:rPr dirty="0" sz="1600" spc="5">
                <a:latin typeface="宋体"/>
                <a:cs typeface="宋体"/>
              </a:rPr>
              <a:t>平</a:t>
            </a:r>
            <a:r>
              <a:rPr dirty="0" sz="1600" spc="-5">
                <a:latin typeface="宋体"/>
                <a:cs typeface="宋体"/>
              </a:rPr>
              <a:t>，爱</a:t>
            </a:r>
            <a:r>
              <a:rPr dirty="0" sz="1600" spc="5">
                <a:latin typeface="宋体"/>
                <a:cs typeface="宋体"/>
              </a:rPr>
              <a:t>白</a:t>
            </a:r>
            <a:r>
              <a:rPr dirty="0" sz="1600" spc="-5">
                <a:latin typeface="宋体"/>
                <a:cs typeface="宋体"/>
              </a:rPr>
              <a:t>己的</a:t>
            </a:r>
            <a:r>
              <a:rPr dirty="0" sz="1600" spc="5">
                <a:latin typeface="宋体"/>
                <a:cs typeface="宋体"/>
              </a:rPr>
              <a:t>父</a:t>
            </a:r>
            <a:r>
              <a:rPr dirty="0" sz="1600" spc="-5">
                <a:latin typeface="宋体"/>
                <a:cs typeface="宋体"/>
              </a:rPr>
              <a:t>母、</a:t>
            </a:r>
            <a:r>
              <a:rPr dirty="0" sz="1600" spc="5">
                <a:latin typeface="宋体"/>
                <a:cs typeface="宋体"/>
              </a:rPr>
              <a:t>朋</a:t>
            </a:r>
            <a:r>
              <a:rPr dirty="0" sz="1600" spc="-5">
                <a:latin typeface="宋体"/>
                <a:cs typeface="宋体"/>
              </a:rPr>
              <a:t>友和</a:t>
            </a:r>
            <a:r>
              <a:rPr dirty="0" sz="1600" spc="5">
                <a:latin typeface="宋体"/>
                <a:cs typeface="宋体"/>
              </a:rPr>
              <a:t>亲</a:t>
            </a:r>
            <a:r>
              <a:rPr dirty="0" sz="1600" spc="-5">
                <a:latin typeface="宋体"/>
                <a:cs typeface="宋体"/>
              </a:rPr>
              <a:t>人，</a:t>
            </a:r>
            <a:r>
              <a:rPr dirty="0" sz="1600" spc="5">
                <a:latin typeface="宋体"/>
                <a:cs typeface="宋体"/>
              </a:rPr>
              <a:t>珍</a:t>
            </a:r>
            <a:r>
              <a:rPr dirty="0" sz="1600" spc="-5">
                <a:latin typeface="宋体"/>
                <a:cs typeface="宋体"/>
              </a:rPr>
              <a:t>惜自</a:t>
            </a:r>
            <a:r>
              <a:rPr dirty="0" sz="1600" spc="5">
                <a:latin typeface="宋体"/>
                <a:cs typeface="宋体"/>
              </a:rPr>
              <a:t>己</a:t>
            </a:r>
            <a:r>
              <a:rPr dirty="0" sz="1600" spc="-5">
                <a:latin typeface="宋体"/>
                <a:cs typeface="宋体"/>
              </a:rPr>
              <a:t>的生命!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如</a:t>
            </a:r>
            <a:r>
              <a:rPr dirty="0" sz="1600" spc="5">
                <a:latin typeface="宋体"/>
                <a:cs typeface="宋体"/>
              </a:rPr>
              <a:t>果</a:t>
            </a:r>
            <a:r>
              <a:rPr dirty="0" sz="1600" spc="-5">
                <a:latin typeface="宋体"/>
                <a:cs typeface="宋体"/>
              </a:rPr>
              <a:t>祖国</a:t>
            </a:r>
            <a:r>
              <a:rPr dirty="0" sz="1600" spc="5">
                <a:latin typeface="宋体"/>
                <a:cs typeface="宋体"/>
              </a:rPr>
              <a:t>需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-20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以放</a:t>
            </a:r>
            <a:r>
              <a:rPr dirty="0" sz="1600" spc="5">
                <a:latin typeface="宋体"/>
                <a:cs typeface="宋体"/>
              </a:rPr>
              <a:t>弃</a:t>
            </a:r>
            <a:r>
              <a:rPr dirty="0" sz="1600" spc="-5">
                <a:latin typeface="宋体"/>
                <a:cs typeface="宋体"/>
              </a:rPr>
              <a:t>—切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即</a:t>
            </a:r>
            <a:r>
              <a:rPr dirty="0" sz="1600" spc="5">
                <a:latin typeface="宋体"/>
                <a:cs typeface="宋体"/>
              </a:rPr>
              <a:t>使</a:t>
            </a:r>
            <a:r>
              <a:rPr dirty="0" sz="1600" spc="-5">
                <a:latin typeface="宋体"/>
                <a:cs typeface="宋体"/>
              </a:rPr>
              <a:t>家徒</a:t>
            </a:r>
            <a:r>
              <a:rPr dirty="0" sz="1600" spc="5">
                <a:latin typeface="宋体"/>
                <a:cs typeface="宋体"/>
              </a:rPr>
              <a:t>四</a:t>
            </a:r>
            <a:r>
              <a:rPr dirty="0" sz="1600" spc="-5">
                <a:latin typeface="宋体"/>
                <a:cs typeface="宋体"/>
              </a:rPr>
              <a:t>壁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所有</a:t>
            </a:r>
            <a:r>
              <a:rPr dirty="0" sz="1600" spc="-18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即</a:t>
            </a:r>
            <a:r>
              <a:rPr dirty="0" sz="1600" spc="5">
                <a:latin typeface="宋体"/>
                <a:cs typeface="宋体"/>
              </a:rPr>
              <a:t>使</a:t>
            </a:r>
            <a:r>
              <a:rPr dirty="0" sz="1600" spc="-5">
                <a:latin typeface="宋体"/>
                <a:cs typeface="宋体"/>
              </a:rPr>
              <a:t>我死 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保</a:t>
            </a:r>
            <a:r>
              <a:rPr dirty="0" sz="1600" spc="-5">
                <a:latin typeface="宋体"/>
                <a:cs typeface="宋体"/>
              </a:rPr>
              <a:t>卫祖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领土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战争</a:t>
            </a:r>
            <a:r>
              <a:rPr dirty="0" sz="1600" spc="5">
                <a:latin typeface="宋体"/>
                <a:cs typeface="宋体"/>
              </a:rPr>
              <a:t>里</a:t>
            </a:r>
            <a:r>
              <a:rPr dirty="0" sz="1600" spc="-5">
                <a:latin typeface="宋体"/>
                <a:cs typeface="宋体"/>
              </a:rPr>
              <a:t>，我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觉我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很幸</a:t>
            </a:r>
            <a:r>
              <a:rPr dirty="0" sz="1600" spc="5">
                <a:latin typeface="宋体"/>
                <a:cs typeface="宋体"/>
              </a:rPr>
              <a:t>福</a:t>
            </a:r>
            <a:r>
              <a:rPr dirty="0" sz="1600" spc="-15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意用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的生</a:t>
            </a:r>
            <a:r>
              <a:rPr dirty="0" sz="1600" spc="5">
                <a:latin typeface="宋体"/>
                <a:cs typeface="宋体"/>
              </a:rPr>
              <a:t>命</a:t>
            </a:r>
            <a:r>
              <a:rPr dirty="0" sz="1600" spc="-5">
                <a:latin typeface="宋体"/>
                <a:cs typeface="宋体"/>
              </a:rPr>
              <a:t>换取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平</a:t>
            </a:r>
            <a:r>
              <a:rPr dirty="0" sz="1600" spc="-5">
                <a:latin typeface="宋体"/>
                <a:cs typeface="宋体"/>
              </a:rPr>
              <a:t>安和</a:t>
            </a:r>
            <a:r>
              <a:rPr dirty="0" sz="1600" spc="5">
                <a:latin typeface="宋体"/>
                <a:cs typeface="宋体"/>
              </a:rPr>
              <a:t>尊</a:t>
            </a:r>
            <a:r>
              <a:rPr dirty="0" sz="1600" spc="-5">
                <a:latin typeface="宋体"/>
                <a:cs typeface="宋体"/>
              </a:rPr>
              <a:t>严!</a:t>
            </a:r>
            <a:endParaRPr sz="1600">
              <a:latin typeface="宋体"/>
              <a:cs typeface="宋体"/>
            </a:endParaRPr>
          </a:p>
          <a:p>
            <a:pPr algn="just" indent="406400" marL="12700" marR="11303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人</a:t>
            </a:r>
            <a:r>
              <a:rPr dirty="0" sz="1600" spc="-15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要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严的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即使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即使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有亿</a:t>
            </a:r>
            <a:r>
              <a:rPr dirty="0" sz="1600" spc="5">
                <a:latin typeface="宋体"/>
                <a:cs typeface="宋体"/>
              </a:rPr>
              <a:t>万</a:t>
            </a:r>
            <a:r>
              <a:rPr dirty="0" sz="1600" spc="-5">
                <a:latin typeface="宋体"/>
                <a:cs typeface="宋体"/>
              </a:rPr>
              <a:t>财富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我也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愿意</a:t>
            </a:r>
            <a:r>
              <a:rPr dirty="0" sz="1600" spc="5">
                <a:latin typeface="宋体"/>
                <a:cs typeface="宋体"/>
              </a:rPr>
              <a:t>苟</a:t>
            </a:r>
            <a:r>
              <a:rPr dirty="0" sz="1600" spc="-5">
                <a:latin typeface="宋体"/>
                <a:cs typeface="宋体"/>
              </a:rPr>
              <a:t>活于</a:t>
            </a:r>
            <a:r>
              <a:rPr dirty="0" sz="1600" spc="5">
                <a:latin typeface="宋体"/>
                <a:cs typeface="宋体"/>
              </a:rPr>
              <a:t>世</a:t>
            </a:r>
            <a:r>
              <a:rPr dirty="0" sz="1600" spc="-5">
                <a:latin typeface="宋体"/>
                <a:cs typeface="宋体"/>
              </a:rPr>
              <a:t>， 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就是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的母</a:t>
            </a:r>
            <a:r>
              <a:rPr dirty="0" sz="1600" spc="5">
                <a:latin typeface="宋体"/>
                <a:cs typeface="宋体"/>
              </a:rPr>
              <a:t>亲</a:t>
            </a:r>
            <a:r>
              <a:rPr dirty="0" sz="1600" spc="-15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九十</a:t>
            </a:r>
            <a:r>
              <a:rPr dirty="0" sz="1600" spc="5">
                <a:latin typeface="宋体"/>
                <a:cs typeface="宋体"/>
              </a:rPr>
              <a:t>年</a:t>
            </a:r>
            <a:r>
              <a:rPr dirty="0" sz="1600" spc="-5">
                <a:latin typeface="宋体"/>
                <a:cs typeface="宋体"/>
              </a:rPr>
              <a:t>出身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中国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，是</a:t>
            </a:r>
            <a:r>
              <a:rPr dirty="0" sz="1600" spc="5">
                <a:latin typeface="宋体"/>
                <a:cs typeface="宋体"/>
              </a:rPr>
              <a:t>祖</a:t>
            </a:r>
            <a:r>
              <a:rPr dirty="0" sz="1600" spc="-5">
                <a:latin typeface="宋体"/>
                <a:cs typeface="宋体"/>
              </a:rPr>
              <a:t>国的</a:t>
            </a:r>
            <a:r>
              <a:rPr dirty="0" sz="1600" spc="5">
                <a:latin typeface="宋体"/>
                <a:cs typeface="宋体"/>
              </a:rPr>
              <a:t>希</a:t>
            </a:r>
            <a:r>
              <a:rPr dirty="0" sz="1600" spc="-5">
                <a:latin typeface="宋体"/>
                <a:cs typeface="宋体"/>
              </a:rPr>
              <a:t>望和</a:t>
            </a:r>
            <a:r>
              <a:rPr dirty="0" sz="1600" spc="5">
                <a:latin typeface="宋体"/>
                <a:cs typeface="宋体"/>
              </a:rPr>
              <a:t>栋</a:t>
            </a:r>
            <a:r>
              <a:rPr dirty="0" sz="1600" spc="-5">
                <a:latin typeface="宋体"/>
                <a:cs typeface="宋体"/>
              </a:rPr>
              <a:t>梁，</a:t>
            </a:r>
            <a:r>
              <a:rPr dirty="0" sz="1600" spc="5">
                <a:latin typeface="宋体"/>
                <a:cs typeface="宋体"/>
              </a:rPr>
              <a:t>更</a:t>
            </a:r>
            <a:r>
              <a:rPr dirty="0" sz="1600" spc="-5">
                <a:latin typeface="宋体"/>
                <a:cs typeface="宋体"/>
              </a:rPr>
              <a:t>应 </a:t>
            </a:r>
            <a:r>
              <a:rPr dirty="0" sz="1600" spc="-5">
                <a:latin typeface="宋体"/>
                <a:cs typeface="宋体"/>
              </a:rPr>
              <a:t>当</a:t>
            </a:r>
            <a:r>
              <a:rPr dirty="0" sz="1600" spc="5">
                <a:latin typeface="宋体"/>
                <a:cs typeface="宋体"/>
              </a:rPr>
              <a:t>担</a:t>
            </a:r>
            <a:r>
              <a:rPr dirty="0" sz="1600" spc="-5">
                <a:latin typeface="宋体"/>
                <a:cs typeface="宋体"/>
              </a:rPr>
              <a:t>当起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为中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责</a:t>
            </a:r>
            <a:r>
              <a:rPr dirty="0" sz="1600" spc="-5">
                <a:latin typeface="宋体"/>
                <a:cs typeface="宋体"/>
              </a:rPr>
              <a:t>任!</a:t>
            </a:r>
            <a:endParaRPr sz="1600">
              <a:latin typeface="宋体"/>
              <a:cs typeface="宋体"/>
            </a:endParaRPr>
          </a:p>
          <a:p>
            <a:pPr indent="406400" marL="12700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在的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需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的是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种精</a:t>
            </a:r>
            <a:r>
              <a:rPr dirty="0" sz="1600" spc="5">
                <a:latin typeface="宋体"/>
                <a:cs typeface="宋体"/>
              </a:rPr>
              <a:t>神</a:t>
            </a:r>
            <a:r>
              <a:rPr dirty="0" sz="1600" spc="-5">
                <a:latin typeface="宋体"/>
                <a:cs typeface="宋体"/>
              </a:rPr>
              <a:t>和信仰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觉</a:t>
            </a:r>
            <a:r>
              <a:rPr dirty="0" sz="1600" spc="-5">
                <a:latin typeface="宋体"/>
                <a:cs typeface="宋体"/>
              </a:rPr>
              <a:t>得我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以代</a:t>
            </a:r>
            <a:r>
              <a:rPr dirty="0" sz="1600" spc="5">
                <a:latin typeface="宋体"/>
                <a:cs typeface="宋体"/>
              </a:rPr>
              <a:t>表</a:t>
            </a:r>
            <a:r>
              <a:rPr dirty="0" sz="1600" spc="-5">
                <a:latin typeface="宋体"/>
                <a:cs typeface="宋体"/>
              </a:rPr>
              <a:t>大多</a:t>
            </a:r>
            <a:r>
              <a:rPr dirty="0" sz="1600" spc="5">
                <a:latin typeface="宋体"/>
                <a:cs typeface="宋体"/>
              </a:rPr>
              <a:t>数</a:t>
            </a:r>
            <a:r>
              <a:rPr dirty="0" sz="1600" spc="-5">
                <a:latin typeface="宋体"/>
                <a:cs typeface="宋体"/>
              </a:rPr>
              <a:t>中 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的心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有尊</a:t>
            </a:r>
            <a:r>
              <a:rPr dirty="0" sz="1600" spc="5">
                <a:latin typeface="宋体"/>
                <a:cs typeface="宋体"/>
              </a:rPr>
              <a:t>严</a:t>
            </a:r>
            <a:r>
              <a:rPr dirty="0" sz="1600" spc="-5">
                <a:latin typeface="宋体"/>
                <a:cs typeface="宋体"/>
              </a:rPr>
              <a:t>的活着</a:t>
            </a:r>
            <a:endParaRPr sz="1600">
              <a:latin typeface="宋体"/>
              <a:cs typeface="宋体"/>
            </a:endParaRPr>
          </a:p>
          <a:p>
            <a:pPr marL="4191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我</a:t>
            </a:r>
            <a:r>
              <a:rPr dirty="0" sz="1600" spc="5">
                <a:latin typeface="宋体"/>
                <a:cs typeface="宋体"/>
              </a:rPr>
              <a:t>曾</a:t>
            </a:r>
            <a:r>
              <a:rPr dirty="0" sz="1600" spc="-5">
                <a:latin typeface="宋体"/>
                <a:cs typeface="宋体"/>
              </a:rPr>
              <a:t>是一</a:t>
            </a:r>
            <a:r>
              <a:rPr dirty="0" sz="1600" spc="5">
                <a:latin typeface="宋体"/>
                <a:cs typeface="宋体"/>
              </a:rPr>
              <a:t>名</a:t>
            </a:r>
            <a:r>
              <a:rPr dirty="0" sz="1600" spc="-5">
                <a:latin typeface="宋体"/>
                <a:cs typeface="宋体"/>
              </a:rPr>
              <a:t>军人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的危</a:t>
            </a:r>
            <a:r>
              <a:rPr dirty="0" sz="1600" spc="5">
                <a:latin typeface="宋体"/>
                <a:cs typeface="宋体"/>
              </a:rPr>
              <a:t>难</a:t>
            </a:r>
            <a:r>
              <a:rPr dirty="0" sz="1600" spc="-5">
                <a:latin typeface="宋体"/>
                <a:cs typeface="宋体"/>
              </a:rPr>
              <a:t>就是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的责任</a:t>
            </a:r>
            <a:r>
              <a:rPr dirty="0" sz="1600" spc="-77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因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我曾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军旗</a:t>
            </a:r>
            <a:r>
              <a:rPr dirty="0" sz="1600" spc="5">
                <a:latin typeface="宋体"/>
                <a:cs typeface="宋体"/>
              </a:rPr>
              <a:t>下</a:t>
            </a:r>
            <a:r>
              <a:rPr dirty="0" sz="1600" spc="-5">
                <a:latin typeface="宋体"/>
                <a:cs typeface="宋体"/>
              </a:rPr>
              <a:t>宣过</a:t>
            </a:r>
            <a:r>
              <a:rPr dirty="0" sz="1600" spc="5">
                <a:latin typeface="宋体"/>
                <a:cs typeface="宋体"/>
              </a:rPr>
              <a:t>誓</a:t>
            </a:r>
            <a:r>
              <a:rPr dirty="0" sz="1600" spc="-5">
                <a:latin typeface="宋体"/>
                <a:cs typeface="宋体"/>
              </a:rPr>
              <a:t>。 </a:t>
            </a:r>
            <a:r>
              <a:rPr dirty="0" sz="1600" spc="-5">
                <a:latin typeface="宋体"/>
                <a:cs typeface="宋体"/>
              </a:rPr>
              <a:t>虽</a:t>
            </a:r>
            <a:r>
              <a:rPr dirty="0" sz="1600" spc="5">
                <a:latin typeface="宋体"/>
                <a:cs typeface="宋体"/>
              </a:rPr>
              <a:t>然</a:t>
            </a:r>
            <a:r>
              <a:rPr dirty="0" sz="1600" spc="-5">
                <a:latin typeface="宋体"/>
                <a:cs typeface="宋体"/>
              </a:rPr>
              <a:t>脱下</a:t>
            </a:r>
            <a:r>
              <a:rPr dirty="0" sz="1600" spc="5">
                <a:latin typeface="宋体"/>
                <a:cs typeface="宋体"/>
              </a:rPr>
              <a:t>了</a:t>
            </a:r>
            <a:r>
              <a:rPr dirty="0" sz="1600" spc="-5">
                <a:latin typeface="宋体"/>
                <a:cs typeface="宋体"/>
              </a:rPr>
              <a:t>军装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但是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时刻</a:t>
            </a:r>
            <a:r>
              <a:rPr dirty="0" sz="1600" spc="5">
                <a:latin typeface="宋体"/>
                <a:cs typeface="宋体"/>
              </a:rPr>
              <a:t>准</a:t>
            </a:r>
            <a:r>
              <a:rPr dirty="0" sz="1600" spc="-5">
                <a:latin typeface="宋体"/>
                <a:cs typeface="宋体"/>
              </a:rPr>
              <a:t>备着!</a:t>
            </a:r>
            <a:endParaRPr sz="1600">
              <a:latin typeface="宋体"/>
              <a:cs typeface="宋体"/>
            </a:endParaRPr>
          </a:p>
          <a:p>
            <a:pPr marL="4191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现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到了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祖国</a:t>
            </a:r>
            <a:r>
              <a:rPr dirty="0" sz="1600" spc="5">
                <a:latin typeface="宋体"/>
                <a:cs typeface="宋体"/>
              </a:rPr>
              <a:t>奉</a:t>
            </a:r>
            <a:r>
              <a:rPr dirty="0" sz="1600" spc="-5">
                <a:latin typeface="宋体"/>
                <a:cs typeface="宋体"/>
              </a:rPr>
              <a:t>献的</a:t>
            </a:r>
            <a:r>
              <a:rPr dirty="0" sz="1600" spc="5">
                <a:latin typeface="宋体"/>
                <a:cs typeface="宋体"/>
              </a:rPr>
              <a:t>紧</a:t>
            </a:r>
            <a:r>
              <a:rPr dirty="0" sz="1600" spc="-5">
                <a:latin typeface="宋体"/>
                <a:cs typeface="宋体"/>
              </a:rPr>
              <a:t>急关头!</a:t>
            </a:r>
            <a:endParaRPr sz="1600">
              <a:latin typeface="宋体"/>
              <a:cs typeface="宋体"/>
            </a:endParaRPr>
          </a:p>
          <a:p>
            <a:pPr marL="419100" marR="255079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打</a:t>
            </a:r>
            <a:r>
              <a:rPr dirty="0" sz="1600" spc="5">
                <a:latin typeface="宋体"/>
                <a:cs typeface="宋体"/>
              </a:rPr>
              <a:t>倒</a:t>
            </a:r>
            <a:r>
              <a:rPr dirty="0" sz="1600" spc="-5">
                <a:latin typeface="宋体"/>
                <a:cs typeface="宋体"/>
              </a:rPr>
              <a:t>日本</a:t>
            </a:r>
            <a:r>
              <a:rPr dirty="0" sz="1600" spc="5">
                <a:latin typeface="宋体"/>
                <a:cs typeface="宋体"/>
              </a:rPr>
              <a:t>帝</a:t>
            </a:r>
            <a:r>
              <a:rPr dirty="0" sz="1600" spc="-5">
                <a:latin typeface="宋体"/>
                <a:cs typeface="宋体"/>
              </a:rPr>
              <a:t>国主义</a:t>
            </a:r>
            <a:r>
              <a:rPr dirty="0" sz="1600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河山</a:t>
            </a:r>
            <a:r>
              <a:rPr dirty="0" sz="1600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还</a:t>
            </a:r>
            <a:r>
              <a:rPr dirty="0" sz="1600" spc="5">
                <a:latin typeface="宋体"/>
                <a:cs typeface="宋体"/>
              </a:rPr>
              <a:t>我</a:t>
            </a:r>
            <a:r>
              <a:rPr dirty="0" sz="1600" spc="-5">
                <a:latin typeface="宋体"/>
                <a:cs typeface="宋体"/>
              </a:rPr>
              <a:t>钓鱼</a:t>
            </a:r>
            <a:r>
              <a:rPr dirty="0" sz="1600" spc="5">
                <a:latin typeface="宋体"/>
                <a:cs typeface="宋体"/>
              </a:rPr>
              <a:t>岛</a:t>
            </a:r>
            <a:r>
              <a:rPr dirty="0" sz="1600" spc="-5">
                <a:latin typeface="宋体"/>
                <a:cs typeface="宋体"/>
              </a:rPr>
              <a:t>! </a:t>
            </a:r>
            <a:r>
              <a:rPr dirty="0" sz="1600" spc="-5">
                <a:latin typeface="宋体"/>
                <a:cs typeface="宋体"/>
              </a:rPr>
              <a:t>起来</a:t>
            </a:r>
            <a:r>
              <a:rPr dirty="0" sz="1600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不</a:t>
            </a:r>
            <a:r>
              <a:rPr dirty="0" sz="1600" spc="5">
                <a:latin typeface="宋体"/>
                <a:cs typeface="宋体"/>
              </a:rPr>
              <a:t>愿</a:t>
            </a:r>
            <a:r>
              <a:rPr dirty="0" sz="1600" spc="-5">
                <a:latin typeface="宋体"/>
                <a:cs typeface="宋体"/>
              </a:rPr>
              <a:t>意做</a:t>
            </a:r>
            <a:r>
              <a:rPr dirty="0" sz="1600" spc="5">
                <a:latin typeface="宋体"/>
                <a:cs typeface="宋体"/>
              </a:rPr>
              <a:t>奴</a:t>
            </a:r>
            <a:r>
              <a:rPr dirty="0" sz="1600" spc="-5">
                <a:latin typeface="宋体"/>
                <a:cs typeface="宋体"/>
              </a:rPr>
              <a:t>隶的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国人!</a:t>
            </a:r>
            <a:endParaRPr sz="1600">
              <a:latin typeface="宋体"/>
              <a:cs typeface="宋体"/>
            </a:endParaRPr>
          </a:p>
          <a:p>
            <a:pPr algn="just" indent="406400" marL="12700" marR="11303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国</a:t>
            </a:r>
            <a:r>
              <a:rPr dirty="0" sz="1600" spc="5">
                <a:latin typeface="宋体"/>
                <a:cs typeface="宋体"/>
              </a:rPr>
              <a:t>家</a:t>
            </a:r>
            <a:r>
              <a:rPr dirty="0" sz="1600" spc="-5">
                <a:latin typeface="宋体"/>
                <a:cs typeface="宋体"/>
              </a:rPr>
              <a:t>的决</a:t>
            </a:r>
            <a:r>
              <a:rPr dirty="0" sz="1600" spc="5">
                <a:latin typeface="宋体"/>
                <a:cs typeface="宋体"/>
              </a:rPr>
              <a:t>策</a:t>
            </a:r>
            <a:r>
              <a:rPr dirty="0" sz="1600" spc="-5">
                <a:latin typeface="宋体"/>
                <a:cs typeface="宋体"/>
              </a:rPr>
              <a:t>我也</a:t>
            </a:r>
            <a:r>
              <a:rPr dirty="0" sz="1600" spc="5">
                <a:latin typeface="宋体"/>
                <a:cs typeface="宋体"/>
              </a:rPr>
              <a:t>许</a:t>
            </a:r>
            <a:r>
              <a:rPr dirty="0" sz="1600" spc="-5">
                <a:latin typeface="宋体"/>
                <a:cs typeface="宋体"/>
              </a:rPr>
              <a:t>参与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了，</a:t>
            </a:r>
            <a:r>
              <a:rPr dirty="0" sz="1600" spc="5">
                <a:latin typeface="宋体"/>
                <a:cs typeface="宋体"/>
              </a:rPr>
              <a:t>但</a:t>
            </a:r>
            <a:r>
              <a:rPr dirty="0" sz="1600" spc="-5">
                <a:latin typeface="宋体"/>
                <a:cs typeface="宋体"/>
              </a:rPr>
              <a:t>是我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以带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我的</a:t>
            </a:r>
            <a:r>
              <a:rPr dirty="0" sz="1600" spc="5">
                <a:latin typeface="宋体"/>
                <a:cs typeface="宋体"/>
              </a:rPr>
              <a:t>小</a:t>
            </a:r>
            <a:r>
              <a:rPr dirty="0" sz="1600" spc="-5">
                <a:latin typeface="宋体"/>
                <a:cs typeface="宋体"/>
              </a:rPr>
              <a:t>家去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抗侵略</a:t>
            </a:r>
            <a:r>
              <a:rPr dirty="0" sz="1600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即 使</a:t>
            </a:r>
            <a:r>
              <a:rPr dirty="0" sz="1600" spc="5">
                <a:latin typeface="宋体"/>
                <a:cs typeface="宋体"/>
              </a:rPr>
              <a:t>全</a:t>
            </a:r>
            <a:r>
              <a:rPr dirty="0" sz="1600" spc="-5">
                <a:latin typeface="宋体"/>
                <a:cs typeface="宋体"/>
              </a:rPr>
              <a:t>家都</a:t>
            </a:r>
            <a:r>
              <a:rPr dirty="0" sz="1600" spc="5">
                <a:latin typeface="宋体"/>
                <a:cs typeface="宋体"/>
              </a:rPr>
              <a:t>过</a:t>
            </a:r>
            <a:r>
              <a:rPr dirty="0" sz="1600" spc="-5">
                <a:latin typeface="宋体"/>
                <a:cs typeface="宋体"/>
              </a:rPr>
              <a:t>着穷</a:t>
            </a:r>
            <a:r>
              <a:rPr dirty="0" sz="1600" spc="5">
                <a:latin typeface="宋体"/>
                <a:cs typeface="宋体"/>
              </a:rPr>
              <a:t>苦</a:t>
            </a:r>
            <a:r>
              <a:rPr dirty="0" sz="1600" spc="-5">
                <a:latin typeface="宋体"/>
                <a:cs typeface="宋体"/>
              </a:rPr>
              <a:t>的日</a:t>
            </a:r>
            <a:r>
              <a:rPr dirty="0" sz="1600" spc="5">
                <a:latin typeface="宋体"/>
                <a:cs typeface="宋体"/>
              </a:rPr>
              <a:t>子</a:t>
            </a:r>
            <a:r>
              <a:rPr dirty="0" sz="1600" spc="-5">
                <a:latin typeface="宋体"/>
                <a:cs typeface="宋体"/>
              </a:rPr>
              <a:t>。我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会幸</a:t>
            </a:r>
            <a:r>
              <a:rPr dirty="0" sz="1600" spc="5">
                <a:latin typeface="宋体"/>
                <a:cs typeface="宋体"/>
              </a:rPr>
              <a:t>福</a:t>
            </a:r>
            <a:r>
              <a:rPr dirty="0" sz="1600" spc="-5">
                <a:latin typeface="宋体"/>
                <a:cs typeface="宋体"/>
              </a:rPr>
              <a:t>的微</a:t>
            </a:r>
            <a:r>
              <a:rPr dirty="0" sz="1600" spc="5">
                <a:latin typeface="宋体"/>
                <a:cs typeface="宋体"/>
              </a:rPr>
              <a:t>笑</a:t>
            </a:r>
            <a:r>
              <a:rPr dirty="0" sz="1600" spc="-15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对</a:t>
            </a:r>
            <a:r>
              <a:rPr dirty="0" sz="1600" spc="-5">
                <a:latin typeface="宋体"/>
                <a:cs typeface="宋体"/>
              </a:rPr>
              <a:t>请战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认识</a:t>
            </a:r>
            <a:r>
              <a:rPr dirty="0" sz="1600" spc="5">
                <a:latin typeface="宋体"/>
                <a:cs typeface="宋体"/>
              </a:rPr>
              <a:t>和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有 </a:t>
            </a:r>
            <a:r>
              <a:rPr dirty="0" sz="1600" spc="-5">
                <a:latin typeface="宋体"/>
                <a:cs typeface="宋体"/>
              </a:rPr>
              <a:t>力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件）</a:t>
            </a:r>
            <a:endParaRPr sz="1600">
              <a:latin typeface="宋体"/>
              <a:cs typeface="宋体"/>
            </a:endParaRPr>
          </a:p>
          <a:p>
            <a:pPr marL="317500">
              <a:lnSpc>
                <a:spcPct val="100000"/>
              </a:lnSpc>
              <a:spcBef>
                <a:spcPts val="1080"/>
              </a:spcBef>
            </a:pPr>
            <a:r>
              <a:rPr dirty="0" sz="1600" spc="-5">
                <a:latin typeface="宋体"/>
                <a:cs typeface="宋体"/>
              </a:rPr>
              <a:t>一</a:t>
            </a:r>
            <a:r>
              <a:rPr dirty="0" sz="1600" spc="5">
                <a:latin typeface="宋体"/>
                <a:cs typeface="宋体"/>
              </a:rPr>
              <a:t>切</a:t>
            </a:r>
            <a:r>
              <a:rPr dirty="0" sz="1600" spc="-5">
                <a:latin typeface="宋体"/>
                <a:cs typeface="宋体"/>
              </a:rPr>
              <a:t>听祖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的号</a:t>
            </a:r>
            <a:r>
              <a:rPr dirty="0" sz="1600" spc="5">
                <a:latin typeface="宋体"/>
                <a:cs typeface="宋体"/>
              </a:rPr>
              <a:t>召</a:t>
            </a:r>
            <a:r>
              <a:rPr dirty="0" sz="1600" spc="-15">
                <a:latin typeface="宋体"/>
                <a:cs typeface="宋体"/>
              </a:rPr>
              <a:t>!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刻</a:t>
            </a:r>
            <a:r>
              <a:rPr dirty="0" sz="1600" spc="-5">
                <a:latin typeface="宋体"/>
                <a:cs typeface="宋体"/>
              </a:rPr>
              <a:t>准备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!（</a:t>
            </a:r>
            <a:r>
              <a:rPr dirty="0" sz="1600" spc="5">
                <a:latin typeface="宋体"/>
                <a:cs typeface="宋体"/>
              </a:rPr>
              <a:t>诚</a:t>
            </a:r>
            <a:r>
              <a:rPr dirty="0" sz="1600" spc="-5">
                <a:latin typeface="宋体"/>
                <a:cs typeface="宋体"/>
              </a:rPr>
              <a:t>恳提</a:t>
            </a:r>
            <a:r>
              <a:rPr dirty="0" sz="1600" spc="5">
                <a:latin typeface="宋体"/>
                <a:cs typeface="宋体"/>
              </a:rPr>
              <a:t>出</a:t>
            </a:r>
            <a:r>
              <a:rPr dirty="0" sz="1600" spc="-5">
                <a:latin typeface="宋体"/>
                <a:cs typeface="宋体"/>
              </a:rPr>
              <a:t>请求）</a:t>
            </a:r>
            <a:endParaRPr sz="1600">
              <a:latin typeface="宋体"/>
              <a:cs typeface="宋体"/>
            </a:endParaRPr>
          </a:p>
          <a:p>
            <a:pPr indent="-50800" marL="5047615" marR="1066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请</a:t>
            </a:r>
            <a:r>
              <a:rPr dirty="0" sz="1600" spc="5">
                <a:latin typeface="宋体"/>
                <a:cs typeface="宋体"/>
              </a:rPr>
              <a:t>战</a:t>
            </a:r>
            <a:r>
              <a:rPr dirty="0" sz="1600" spc="-5">
                <a:latin typeface="宋体"/>
                <a:cs typeface="宋体"/>
              </a:rPr>
              <a:t>人：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名老兵  </a:t>
            </a:r>
            <a:r>
              <a:rPr dirty="0" sz="1600" spc="-5">
                <a:latin typeface="宋体"/>
                <a:cs typeface="宋体"/>
              </a:rPr>
              <a:t>2012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-409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9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月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>
                <a:latin typeface="宋体"/>
                <a:cs typeface="宋体"/>
              </a:rPr>
              <a:t>10</a:t>
            </a:r>
            <a:r>
              <a:rPr dirty="0" sz="1600" spc="-42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日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4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02" name="object 2"/>
          <p:cNvSpPr txBox="1"/>
          <p:nvPr/>
        </p:nvSpPr>
        <p:spPr>
          <a:xfrm>
            <a:off x="444500" y="493268"/>
            <a:ext cx="6731000" cy="856742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1066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到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场作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的特</a:t>
            </a:r>
            <a:r>
              <a:rPr dirty="0" sz="1600" spc="5">
                <a:latin typeface="宋体"/>
                <a:cs typeface="宋体"/>
              </a:rPr>
              <a:t>殊</a:t>
            </a:r>
            <a:r>
              <a:rPr dirty="0" sz="1600" spc="-5">
                <a:latin typeface="宋体"/>
                <a:cs typeface="宋体"/>
              </a:rPr>
              <a:t>性，</a:t>
            </a:r>
            <a:r>
              <a:rPr dirty="0" sz="1600" spc="-9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应</a:t>
            </a:r>
            <a:r>
              <a:rPr dirty="0" sz="1600" spc="5">
                <a:latin typeface="宋体"/>
                <a:cs typeface="宋体"/>
              </a:rPr>
              <a:t>避</a:t>
            </a:r>
            <a:r>
              <a:rPr dirty="0" sz="1600" spc="-5">
                <a:latin typeface="宋体"/>
                <a:cs typeface="宋体"/>
              </a:rPr>
              <a:t>免日</a:t>
            </a:r>
            <a:r>
              <a:rPr dirty="0" sz="1600" spc="5">
                <a:latin typeface="宋体"/>
                <a:cs typeface="宋体"/>
              </a:rPr>
              <a:t>常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那</a:t>
            </a:r>
            <a:r>
              <a:rPr dirty="0" sz="1600" spc="-5">
                <a:latin typeface="宋体"/>
                <a:cs typeface="宋体"/>
              </a:rPr>
              <a:t>种拉</a:t>
            </a:r>
            <a:r>
              <a:rPr dirty="0" sz="1600" spc="5">
                <a:latin typeface="宋体"/>
                <a:cs typeface="宋体"/>
              </a:rPr>
              <a:t>拉</a:t>
            </a:r>
            <a:r>
              <a:rPr dirty="0" sz="1600" spc="-5">
                <a:latin typeface="宋体"/>
                <a:cs typeface="宋体"/>
              </a:rPr>
              <a:t>杂杂</a:t>
            </a:r>
            <a:r>
              <a:rPr dirty="0" sz="1600" spc="5">
                <a:latin typeface="宋体"/>
                <a:cs typeface="宋体"/>
              </a:rPr>
              <a:t>、</a:t>
            </a:r>
            <a:r>
              <a:rPr dirty="0" sz="1600" spc="-5">
                <a:latin typeface="宋体"/>
                <a:cs typeface="宋体"/>
              </a:rPr>
              <a:t>意到</a:t>
            </a:r>
            <a:r>
              <a:rPr dirty="0" sz="1600" spc="5">
                <a:latin typeface="宋体"/>
                <a:cs typeface="宋体"/>
              </a:rPr>
              <a:t>笔</a:t>
            </a:r>
            <a:r>
              <a:rPr dirty="0" sz="1600" spc="-5">
                <a:latin typeface="宋体"/>
                <a:cs typeface="宋体"/>
              </a:rPr>
              <a:t>随的 写</a:t>
            </a:r>
            <a:r>
              <a:rPr dirty="0" sz="1600" spc="5">
                <a:latin typeface="宋体"/>
                <a:cs typeface="宋体"/>
              </a:rPr>
              <a:t>法</a:t>
            </a:r>
            <a:r>
              <a:rPr dirty="0" sz="1600" spc="-5">
                <a:latin typeface="宋体"/>
                <a:cs typeface="宋体"/>
              </a:rPr>
              <a:t>，具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而言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需做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以下</a:t>
            </a:r>
            <a:r>
              <a:rPr dirty="0" sz="1600" spc="5">
                <a:latin typeface="宋体"/>
                <a:cs typeface="宋体"/>
              </a:rPr>
              <a:t>两</a:t>
            </a:r>
            <a:r>
              <a:rPr dirty="0" sz="1600" spc="-5">
                <a:latin typeface="宋体"/>
                <a:cs typeface="宋体"/>
              </a:rPr>
              <a:t>点：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真挚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噸呼告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这一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体本</a:t>
            </a:r>
            <a:r>
              <a:rPr dirty="0" sz="1600" spc="5">
                <a:latin typeface="宋体"/>
                <a:cs typeface="宋体"/>
              </a:rPr>
              <a:t>身</a:t>
            </a:r>
            <a:r>
              <a:rPr dirty="0" sz="1600" spc="-5">
                <a:latin typeface="宋体"/>
                <a:cs typeface="宋体"/>
              </a:rPr>
              <a:t>就可</a:t>
            </a:r>
            <a:r>
              <a:rPr dirty="0" sz="1600" spc="5">
                <a:latin typeface="宋体"/>
                <a:cs typeface="宋体"/>
              </a:rPr>
              <a:t>以</a:t>
            </a:r>
            <a:r>
              <a:rPr dirty="0" sz="1600" spc="-5">
                <a:latin typeface="宋体"/>
                <a:cs typeface="宋体"/>
              </a:rPr>
              <a:t>让一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不好</a:t>
            </a:r>
            <a:r>
              <a:rPr dirty="0" sz="1600" spc="5">
                <a:latin typeface="宋体"/>
                <a:cs typeface="宋体"/>
              </a:rPr>
              <a:t>当</a:t>
            </a:r>
            <a:r>
              <a:rPr dirty="0" sz="1600" spc="-5">
                <a:latin typeface="宋体"/>
                <a:cs typeface="宋体"/>
              </a:rPr>
              <a:t>面表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的话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实袒露</a:t>
            </a:r>
            <a:r>
              <a:rPr dirty="0" sz="1600" spc="-750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或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自己 </a:t>
            </a:r>
            <a:r>
              <a:rPr dirty="0" sz="1600" spc="-5">
                <a:latin typeface="宋体"/>
                <a:cs typeface="宋体"/>
              </a:rPr>
              <a:t>内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世界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微妙</a:t>
            </a:r>
            <a:r>
              <a:rPr dirty="0" sz="1600" spc="5">
                <a:latin typeface="宋体"/>
                <a:cs typeface="宋体"/>
              </a:rPr>
              <a:t>变</a:t>
            </a:r>
            <a:r>
              <a:rPr dirty="0" sz="1600" spc="-5">
                <a:latin typeface="宋体"/>
                <a:cs typeface="宋体"/>
              </a:rPr>
              <a:t>化，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是对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别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的情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、态</a:t>
            </a:r>
            <a:r>
              <a:rPr dirty="0" sz="1600" spc="5">
                <a:latin typeface="宋体"/>
                <a:cs typeface="宋体"/>
              </a:rPr>
              <a:t>度</a:t>
            </a:r>
            <a:r>
              <a:rPr dirty="0" sz="1600" spc="-5">
                <a:latin typeface="宋体"/>
                <a:cs typeface="宋体"/>
              </a:rPr>
              <a:t>、关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……考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尽</a:t>
            </a:r>
            <a:r>
              <a:rPr dirty="0" sz="1600" spc="-5">
                <a:latin typeface="宋体"/>
                <a:cs typeface="宋体"/>
              </a:rPr>
              <a:t>可 能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敞幵</a:t>
            </a:r>
            <a:r>
              <a:rPr dirty="0" sz="1600" spc="5">
                <a:latin typeface="宋体"/>
                <a:cs typeface="宋体"/>
              </a:rPr>
              <a:t>心</a:t>
            </a:r>
            <a:r>
              <a:rPr dirty="0" sz="1600" spc="-5">
                <a:latin typeface="宋体"/>
                <a:cs typeface="宋体"/>
              </a:rPr>
              <a:t>扉，</a:t>
            </a:r>
            <a:r>
              <a:rPr dirty="0" sz="1600" spc="5">
                <a:latin typeface="宋体"/>
                <a:cs typeface="宋体"/>
              </a:rPr>
              <a:t>从</a:t>
            </a:r>
            <a:r>
              <a:rPr dirty="0" sz="1600" spc="-5">
                <a:latin typeface="宋体"/>
                <a:cs typeface="宋体"/>
              </a:rPr>
              <a:t>而起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以情</a:t>
            </a:r>
            <a:r>
              <a:rPr dirty="0" sz="1600" spc="5">
                <a:latin typeface="宋体"/>
                <a:cs typeface="宋体"/>
              </a:rPr>
              <a:t>动</a:t>
            </a:r>
            <a:r>
              <a:rPr dirty="0" sz="1600" spc="-5">
                <a:latin typeface="宋体"/>
                <a:cs typeface="宋体"/>
              </a:rPr>
              <a:t>人的</a:t>
            </a:r>
            <a:r>
              <a:rPr dirty="0" sz="1600" spc="5">
                <a:latin typeface="宋体"/>
                <a:cs typeface="宋体"/>
              </a:rPr>
              <a:t>效</a:t>
            </a:r>
            <a:r>
              <a:rPr dirty="0" sz="1600" spc="-5">
                <a:latin typeface="宋体"/>
                <a:cs typeface="宋体"/>
              </a:rPr>
              <a:t>果。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当然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真</a:t>
            </a:r>
            <a:r>
              <a:rPr dirty="0" sz="1600" spc="-5">
                <a:latin typeface="宋体"/>
                <a:cs typeface="宋体"/>
              </a:rPr>
              <a:t>情实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不意</a:t>
            </a:r>
            <a:r>
              <a:rPr dirty="0" sz="1600" spc="5">
                <a:latin typeface="宋体"/>
                <a:cs typeface="宋体"/>
              </a:rPr>
              <a:t>味</a:t>
            </a:r>
            <a:r>
              <a:rPr dirty="0" sz="1600" spc="-5">
                <a:latin typeface="宋体"/>
                <a:cs typeface="宋体"/>
              </a:rPr>
              <a:t>着将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己的感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清</a:t>
            </a:r>
            <a:r>
              <a:rPr dirty="0" sz="1600" spc="5">
                <a:latin typeface="宋体"/>
                <a:cs typeface="宋体"/>
              </a:rPr>
              <a:t>毫</a:t>
            </a:r>
            <a:r>
              <a:rPr dirty="0" sz="1600" spc="-5">
                <a:latin typeface="宋体"/>
                <a:cs typeface="宋体"/>
              </a:rPr>
              <a:t>无保</a:t>
            </a:r>
            <a:r>
              <a:rPr dirty="0" sz="1600" spc="5">
                <a:latin typeface="宋体"/>
                <a:cs typeface="宋体"/>
              </a:rPr>
              <a:t>留</a:t>
            </a:r>
            <a:r>
              <a:rPr dirty="0" sz="1600" spc="-5">
                <a:latin typeface="宋体"/>
                <a:cs typeface="宋体"/>
              </a:rPr>
              <a:t>地和</a:t>
            </a:r>
            <a:r>
              <a:rPr dirty="0" sz="1600" spc="5">
                <a:latin typeface="宋体"/>
                <a:cs typeface="宋体"/>
              </a:rPr>
              <a:t>盘</a:t>
            </a:r>
            <a:r>
              <a:rPr dirty="0" sz="1600" spc="-5">
                <a:latin typeface="宋体"/>
                <a:cs typeface="宋体"/>
              </a:rPr>
              <a:t>托出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一要 </a:t>
            </a:r>
            <a:r>
              <a:rPr dirty="0" sz="1600" spc="-5">
                <a:latin typeface="宋体"/>
                <a:cs typeface="宋体"/>
              </a:rPr>
              <a:t>注</a:t>
            </a:r>
            <a:r>
              <a:rPr dirty="0" sz="1600" spc="5">
                <a:latin typeface="宋体"/>
                <a:cs typeface="宋体"/>
              </a:rPr>
              <a:t>意</a:t>
            </a:r>
            <a:r>
              <a:rPr dirty="0" sz="1600" spc="-5">
                <a:latin typeface="宋体"/>
                <a:cs typeface="宋体"/>
              </a:rPr>
              <a:t>适度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节制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二要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意站</a:t>
            </a:r>
            <a:r>
              <a:rPr dirty="0" sz="1600" spc="5">
                <a:latin typeface="宋体"/>
                <a:cs typeface="宋体"/>
              </a:rPr>
              <a:t>位</a:t>
            </a:r>
            <a:r>
              <a:rPr dirty="0" sz="1600" spc="-5">
                <a:latin typeface="宋体"/>
                <a:cs typeface="宋体"/>
              </a:rPr>
              <a:t>。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写</a:t>
            </a:r>
            <a:r>
              <a:rPr dirty="0" sz="1600" spc="5">
                <a:latin typeface="宋体"/>
                <a:cs typeface="宋体"/>
              </a:rPr>
              <a:t>自</a:t>
            </a:r>
            <a:r>
              <a:rPr dirty="0" sz="1600" spc="-5">
                <a:latin typeface="宋体"/>
                <a:cs typeface="宋体"/>
              </a:rPr>
              <a:t>己，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写猥</a:t>
            </a:r>
            <a:r>
              <a:rPr dirty="0" sz="1600" spc="5">
                <a:latin typeface="宋体"/>
                <a:cs typeface="宋体"/>
              </a:rPr>
              <a:t>琐</a:t>
            </a:r>
            <a:r>
              <a:rPr dirty="0" sz="1600" spc="-5">
                <a:latin typeface="宋体"/>
                <a:cs typeface="宋体"/>
              </a:rPr>
              <a:t>、卑</a:t>
            </a:r>
            <a:r>
              <a:rPr dirty="0" sz="1600" spc="5">
                <a:latin typeface="宋体"/>
                <a:cs typeface="宋体"/>
              </a:rPr>
              <a:t>俗</a:t>
            </a:r>
            <a:r>
              <a:rPr dirty="0" sz="1600" spc="-5">
                <a:latin typeface="宋体"/>
                <a:cs typeface="宋体"/>
              </a:rPr>
              <a:t>的思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，体现 高</a:t>
            </a:r>
            <a:r>
              <a:rPr dirty="0" sz="1600" spc="5">
                <a:latin typeface="宋体"/>
                <a:cs typeface="宋体"/>
              </a:rPr>
              <a:t>姿</a:t>
            </a:r>
            <a:r>
              <a:rPr dirty="0" sz="1600" spc="-5">
                <a:latin typeface="宋体"/>
                <a:cs typeface="宋体"/>
              </a:rPr>
              <a:t>态；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与别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的关</a:t>
            </a:r>
            <a:r>
              <a:rPr dirty="0" sz="1600" spc="5">
                <a:latin typeface="宋体"/>
                <a:cs typeface="宋体"/>
              </a:rPr>
              <a:t>系</a:t>
            </a:r>
            <a:r>
              <a:rPr dirty="0" sz="1600" spc="-5">
                <a:latin typeface="宋体"/>
                <a:cs typeface="宋体"/>
              </a:rPr>
              <a:t>，要</a:t>
            </a:r>
            <a:r>
              <a:rPr dirty="0" sz="1600" spc="5">
                <a:latin typeface="宋体"/>
                <a:cs typeface="宋体"/>
              </a:rPr>
              <a:t>低</a:t>
            </a:r>
            <a:r>
              <a:rPr dirty="0" sz="1600" spc="-5">
                <a:latin typeface="宋体"/>
                <a:cs typeface="宋体"/>
              </a:rPr>
              <a:t>调，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一些</a:t>
            </a:r>
            <a:r>
              <a:rPr dirty="0" sz="1600" spc="5">
                <a:latin typeface="宋体"/>
                <a:cs typeface="宋体"/>
              </a:rPr>
              <a:t>宽</a:t>
            </a:r>
            <a:r>
              <a:rPr dirty="0" sz="1600" spc="-5">
                <a:latin typeface="宋体"/>
                <a:cs typeface="宋体"/>
              </a:rPr>
              <a:t>容理</a:t>
            </a:r>
            <a:r>
              <a:rPr dirty="0" sz="1600" spc="5">
                <a:latin typeface="宋体"/>
                <a:cs typeface="宋体"/>
              </a:rPr>
              <a:t>解</a:t>
            </a:r>
            <a:r>
              <a:rPr dirty="0" sz="1600" spc="-5">
                <a:latin typeface="宋体"/>
                <a:cs typeface="宋体"/>
              </a:rPr>
              <a:t>，少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些牢骚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抱</a:t>
            </a:r>
            <a:r>
              <a:rPr dirty="0" sz="1600" spc="5">
                <a:latin typeface="宋体"/>
                <a:cs typeface="宋体"/>
              </a:rPr>
              <a:t>怨</a:t>
            </a:r>
            <a:r>
              <a:rPr dirty="0" sz="1600" spc="-5">
                <a:latin typeface="宋体"/>
                <a:cs typeface="宋体"/>
              </a:rPr>
              <a:t>；  多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些豁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乐观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少一</a:t>
            </a:r>
            <a:r>
              <a:rPr dirty="0" sz="1600" spc="5">
                <a:latin typeface="宋体"/>
                <a:cs typeface="宋体"/>
              </a:rPr>
              <a:t>些</a:t>
            </a:r>
            <a:r>
              <a:rPr dirty="0" sz="1600" spc="-5">
                <a:latin typeface="宋体"/>
                <a:cs typeface="宋体"/>
              </a:rPr>
              <a:t>斤斤</a:t>
            </a:r>
            <a:r>
              <a:rPr dirty="0" sz="1600" spc="5">
                <a:latin typeface="宋体"/>
                <a:cs typeface="宋体"/>
              </a:rPr>
              <a:t>计</a:t>
            </a:r>
            <a:r>
              <a:rPr dirty="0" sz="1600" spc="-5">
                <a:latin typeface="宋体"/>
                <a:cs typeface="宋体"/>
              </a:rPr>
              <a:t>较。如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2015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年</a:t>
            </a:r>
            <a:r>
              <a:rPr dirty="0" sz="1600" spc="5">
                <a:latin typeface="宋体"/>
                <a:cs typeface="宋体"/>
              </a:rPr>
              <a:t>高</a:t>
            </a:r>
            <a:r>
              <a:rPr dirty="0" sz="1600" spc="-5">
                <a:latin typeface="宋体"/>
                <a:cs typeface="宋体"/>
              </a:rPr>
              <a:t>考全</a:t>
            </a:r>
            <a:r>
              <a:rPr dirty="0" sz="1600" spc="5">
                <a:latin typeface="宋体"/>
                <a:cs typeface="宋体"/>
              </a:rPr>
              <a:t>国</a:t>
            </a:r>
            <a:r>
              <a:rPr dirty="0" sz="1600" spc="-5">
                <a:latin typeface="宋体"/>
                <a:cs typeface="宋体"/>
              </a:rPr>
              <a:t>新课</a:t>
            </a:r>
            <a:r>
              <a:rPr dirty="0" sz="1600" spc="5">
                <a:latin typeface="宋体"/>
                <a:cs typeface="宋体"/>
              </a:rPr>
              <a:t>标</a:t>
            </a:r>
            <a:r>
              <a:rPr dirty="0" sz="1600" spc="390">
                <a:latin typeface="宋体"/>
                <a:cs typeface="宋体"/>
              </a:rPr>
              <a:t>卷</a:t>
            </a:r>
            <a:r>
              <a:rPr dirty="0" sz="1600" spc="-5">
                <a:latin typeface="宋体"/>
                <a:cs typeface="宋体"/>
              </a:rPr>
              <a:t>I</a:t>
            </a:r>
            <a:r>
              <a:rPr dirty="0" sz="1600" spc="-42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高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作 文</a:t>
            </a:r>
            <a:r>
              <a:rPr dirty="0" sz="1600" spc="5">
                <a:latin typeface="宋体"/>
                <a:cs typeface="宋体"/>
              </a:rPr>
              <a:t>《</a:t>
            </a:r>
            <a:r>
              <a:rPr dirty="0" sz="1600" spc="-5">
                <a:latin typeface="宋体"/>
                <a:cs typeface="宋体"/>
              </a:rPr>
              <a:t>致小</a:t>
            </a:r>
            <a:r>
              <a:rPr dirty="0" sz="1600" spc="5">
                <a:latin typeface="宋体"/>
                <a:cs typeface="宋体"/>
              </a:rPr>
              <a:t>陈</a:t>
            </a:r>
            <a:r>
              <a:rPr dirty="0" sz="1600" spc="-5">
                <a:latin typeface="宋体"/>
                <a:cs typeface="宋体"/>
              </a:rPr>
              <a:t>的一</a:t>
            </a:r>
            <a:r>
              <a:rPr dirty="0" sz="1600" spc="5">
                <a:latin typeface="宋体"/>
                <a:cs typeface="宋体"/>
              </a:rPr>
              <a:t>封</a:t>
            </a:r>
            <a:r>
              <a:rPr dirty="0" sz="1600" spc="-5">
                <a:latin typeface="宋体"/>
                <a:cs typeface="宋体"/>
              </a:rPr>
              <a:t>信》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中</a:t>
            </a:r>
            <a:r>
              <a:rPr dirty="0" sz="1600" spc="5">
                <a:latin typeface="宋体"/>
                <a:cs typeface="宋体"/>
              </a:rPr>
              <a:t>有</a:t>
            </a:r>
            <a:r>
              <a:rPr dirty="0" sz="1600" spc="-5">
                <a:latin typeface="宋体"/>
                <a:cs typeface="宋体"/>
              </a:rPr>
              <a:t>这样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文字</a:t>
            </a:r>
            <a:r>
              <a:rPr dirty="0" sz="1600">
                <a:latin typeface="宋体"/>
                <a:cs typeface="宋体"/>
              </a:rPr>
              <a:t>：“</a:t>
            </a:r>
            <a:r>
              <a:rPr dirty="0" sz="1600" spc="-5">
                <a:latin typeface="宋体"/>
                <a:cs typeface="宋体"/>
              </a:rPr>
              <a:t>不要</a:t>
            </a:r>
            <a:r>
              <a:rPr dirty="0" sz="1600" spc="5">
                <a:latin typeface="宋体"/>
                <a:cs typeface="宋体"/>
              </a:rPr>
              <a:t>管</a:t>
            </a:r>
            <a:r>
              <a:rPr dirty="0" sz="1600" spc="-5">
                <a:latin typeface="宋体"/>
                <a:cs typeface="宋体"/>
              </a:rPr>
              <a:t>外面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世界</a:t>
            </a:r>
            <a:r>
              <a:rPr dirty="0" sz="1600" spc="5">
                <a:latin typeface="宋体"/>
                <a:cs typeface="宋体"/>
              </a:rPr>
              <a:t>多</a:t>
            </a:r>
            <a:r>
              <a:rPr dirty="0" sz="1600" spc="-5">
                <a:latin typeface="宋体"/>
                <a:cs typeface="宋体"/>
              </a:rPr>
              <a:t>黑暗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紧 握</a:t>
            </a:r>
            <a:r>
              <a:rPr dirty="0" sz="1600" spc="5">
                <a:latin typeface="宋体"/>
                <a:cs typeface="宋体"/>
              </a:rPr>
              <a:t>着</a:t>
            </a:r>
            <a:r>
              <a:rPr dirty="0" sz="1600" spc="-5">
                <a:latin typeface="宋体"/>
                <a:cs typeface="宋体"/>
              </a:rPr>
              <a:t>自己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爱，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像握</a:t>
            </a:r>
            <a:r>
              <a:rPr dirty="0" sz="1600" spc="5">
                <a:latin typeface="宋体"/>
                <a:cs typeface="宋体"/>
              </a:rPr>
              <a:t>住</a:t>
            </a:r>
            <a:r>
              <a:rPr dirty="0" sz="1600" spc="-5">
                <a:latin typeface="宋体"/>
                <a:cs typeface="宋体"/>
              </a:rPr>
              <a:t>一只</a:t>
            </a:r>
            <a:r>
              <a:rPr dirty="0" sz="1600" spc="5">
                <a:latin typeface="宋体"/>
                <a:cs typeface="宋体"/>
              </a:rPr>
              <a:t>风</a:t>
            </a:r>
            <a:r>
              <a:rPr dirty="0" sz="1600" spc="-5">
                <a:latin typeface="宋体"/>
                <a:cs typeface="宋体"/>
              </a:rPr>
              <a:t>筝，</a:t>
            </a:r>
            <a:r>
              <a:rPr dirty="0" sz="1600" spc="5">
                <a:latin typeface="宋体"/>
                <a:cs typeface="宋体"/>
              </a:rPr>
              <a:t>虽</a:t>
            </a:r>
            <a:r>
              <a:rPr dirty="0" sz="1600" spc="-5">
                <a:latin typeface="宋体"/>
                <a:cs typeface="宋体"/>
              </a:rPr>
              <a:t>然岁</a:t>
            </a:r>
            <a:r>
              <a:rPr dirty="0" sz="1600" spc="5">
                <a:latin typeface="宋体"/>
                <a:cs typeface="宋体"/>
              </a:rPr>
              <a:t>月</a:t>
            </a:r>
            <a:r>
              <a:rPr dirty="0" sz="1600" spc="-5">
                <a:latin typeface="宋体"/>
                <a:cs typeface="宋体"/>
              </a:rPr>
              <a:t>无情</a:t>
            </a:r>
            <a:r>
              <a:rPr dirty="0" sz="1600" spc="5">
                <a:latin typeface="宋体"/>
                <a:cs typeface="宋体"/>
              </a:rPr>
              <a:t>地</a:t>
            </a:r>
            <a:r>
              <a:rPr dirty="0" sz="1600" spc="-5">
                <a:latin typeface="宋体"/>
                <a:cs typeface="宋体"/>
              </a:rPr>
              <a:t>碾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过</a:t>
            </a:r>
            <a:r>
              <a:rPr dirty="0" sz="1600" spc="5">
                <a:latin typeface="宋体"/>
                <a:cs typeface="宋体"/>
              </a:rPr>
              <a:t>爱</a:t>
            </a:r>
            <a:r>
              <a:rPr dirty="0" sz="1600" spc="-5">
                <a:latin typeface="宋体"/>
                <a:cs typeface="宋体"/>
              </a:rPr>
              <a:t>的轮</a:t>
            </a:r>
            <a:r>
              <a:rPr dirty="0" sz="1600" spc="5">
                <a:latin typeface="宋体"/>
                <a:cs typeface="宋体"/>
              </a:rPr>
              <a:t>廓</a:t>
            </a:r>
            <a:r>
              <a:rPr dirty="0" sz="1600" spc="-5">
                <a:latin typeface="宋体"/>
                <a:cs typeface="宋体"/>
              </a:rPr>
              <a:t>，但不 </a:t>
            </a:r>
            <a:r>
              <a:rPr dirty="0" sz="1600" spc="-5">
                <a:latin typeface="宋体"/>
                <a:cs typeface="宋体"/>
              </a:rPr>
              <a:t>管</a:t>
            </a:r>
            <a:r>
              <a:rPr dirty="0" sz="1600" spc="5">
                <a:latin typeface="宋体"/>
                <a:cs typeface="宋体"/>
              </a:rPr>
              <a:t>它</a:t>
            </a:r>
            <a:r>
              <a:rPr dirty="0" sz="1600" spc="-5">
                <a:latin typeface="宋体"/>
                <a:cs typeface="宋体"/>
              </a:rPr>
              <a:t>飘向</a:t>
            </a:r>
            <a:r>
              <a:rPr dirty="0" sz="1600" spc="5">
                <a:latin typeface="宋体"/>
                <a:cs typeface="宋体"/>
              </a:rPr>
              <a:t>何</a:t>
            </a:r>
            <a:r>
              <a:rPr dirty="0" sz="1600" spc="-5">
                <a:latin typeface="宋体"/>
                <a:cs typeface="宋体"/>
              </a:rPr>
              <a:t>方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都</a:t>
            </a:r>
            <a:r>
              <a:rPr dirty="0" sz="1600" spc="5">
                <a:latin typeface="宋体"/>
                <a:cs typeface="宋体"/>
              </a:rPr>
              <a:t>会</a:t>
            </a:r>
            <a:r>
              <a:rPr dirty="0" sz="1600" spc="-5">
                <a:latin typeface="宋体"/>
                <a:cs typeface="宋体"/>
              </a:rPr>
              <a:t>以家</a:t>
            </a:r>
            <a:r>
              <a:rPr dirty="0" sz="1600" spc="5">
                <a:latin typeface="宋体"/>
                <a:cs typeface="宋体"/>
              </a:rPr>
              <a:t>为</a:t>
            </a:r>
            <a:r>
              <a:rPr dirty="0" sz="1600" spc="-5">
                <a:latin typeface="宋体"/>
                <a:cs typeface="宋体"/>
              </a:rPr>
              <a:t>圆心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永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坠落</a:t>
            </a:r>
            <a:r>
              <a:rPr dirty="0" sz="1600" spc="-15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永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飘离</a:t>
            </a:r>
            <a:r>
              <a:rPr dirty="0" sz="1600" spc="-150">
                <a:latin typeface="宋体"/>
                <a:cs typeface="宋体"/>
              </a:rPr>
              <a:t>。”</a:t>
            </a:r>
            <a:r>
              <a:rPr dirty="0" sz="1600" spc="-5">
                <a:latin typeface="宋体"/>
                <a:cs typeface="宋体"/>
              </a:rPr>
              <a:t>它</a:t>
            </a:r>
            <a:r>
              <a:rPr dirty="0" sz="1600" spc="5">
                <a:latin typeface="宋体"/>
                <a:cs typeface="宋体"/>
              </a:rPr>
              <a:t>既</a:t>
            </a:r>
            <a:r>
              <a:rPr dirty="0" sz="1600" spc="-5">
                <a:latin typeface="宋体"/>
                <a:cs typeface="宋体"/>
              </a:rPr>
              <a:t>富有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釆又 </a:t>
            </a:r>
            <a:r>
              <a:rPr dirty="0" sz="1600" spc="-5">
                <a:latin typeface="宋体"/>
                <a:cs typeface="宋体"/>
              </a:rPr>
              <a:t>感</a:t>
            </a:r>
            <a:r>
              <a:rPr dirty="0" sz="1600" spc="5">
                <a:latin typeface="宋体"/>
                <a:cs typeface="宋体"/>
              </a:rPr>
              <a:t>情</a:t>
            </a:r>
            <a:r>
              <a:rPr dirty="0" sz="1600" spc="-5">
                <a:latin typeface="宋体"/>
                <a:cs typeface="宋体"/>
              </a:rPr>
              <a:t>真挚， 如</a:t>
            </a:r>
            <a:r>
              <a:rPr dirty="0" sz="1600" spc="5">
                <a:latin typeface="宋体"/>
                <a:cs typeface="宋体"/>
              </a:rPr>
              <a:t>同</a:t>
            </a:r>
            <a:r>
              <a:rPr dirty="0" sz="1600" spc="-5">
                <a:latin typeface="宋体"/>
                <a:cs typeface="宋体"/>
              </a:rPr>
              <a:t>一股</a:t>
            </a:r>
            <a:r>
              <a:rPr dirty="0" sz="1600" spc="5">
                <a:latin typeface="宋体"/>
                <a:cs typeface="宋体"/>
              </a:rPr>
              <a:t>暖</a:t>
            </a:r>
            <a:r>
              <a:rPr dirty="0" sz="1600" spc="-5">
                <a:latin typeface="宋体"/>
                <a:cs typeface="宋体"/>
              </a:rPr>
              <a:t>流涌</a:t>
            </a:r>
            <a:r>
              <a:rPr dirty="0" sz="1600" spc="5">
                <a:latin typeface="宋体"/>
                <a:cs typeface="宋体"/>
              </a:rPr>
              <a:t>上</a:t>
            </a:r>
            <a:r>
              <a:rPr dirty="0" sz="1600" spc="-5">
                <a:latin typeface="宋体"/>
                <a:cs typeface="宋体"/>
              </a:rPr>
              <a:t>心头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温暖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5">
                <a:latin typeface="宋体"/>
                <a:cs typeface="宋体"/>
              </a:rPr>
              <a:t>又深</a:t>
            </a:r>
            <a:r>
              <a:rPr dirty="0" sz="1600" spc="5">
                <a:latin typeface="宋体"/>
                <a:cs typeface="宋体"/>
              </a:rPr>
              <a:t>刻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406400" marL="12700" marR="100965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呼</a:t>
            </a:r>
            <a:r>
              <a:rPr dirty="0" sz="1600" spc="5">
                <a:latin typeface="宋体"/>
                <a:cs typeface="宋体"/>
              </a:rPr>
              <a:t>告</a:t>
            </a:r>
            <a:r>
              <a:rPr dirty="0" sz="1600" spc="-5">
                <a:latin typeface="宋体"/>
                <a:cs typeface="宋体"/>
              </a:rPr>
              <a:t>是指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行文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直呼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中的</a:t>
            </a:r>
            <a:r>
              <a:rPr dirty="0" sz="1600" spc="5">
                <a:latin typeface="宋体"/>
                <a:cs typeface="宋体"/>
              </a:rPr>
              <a:t>人</a:t>
            </a:r>
            <a:r>
              <a:rPr dirty="0" sz="1600" spc="-5">
                <a:latin typeface="宋体"/>
                <a:cs typeface="宋体"/>
              </a:rPr>
              <a:t>或物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一种</a:t>
            </a:r>
            <a:r>
              <a:rPr dirty="0" sz="1600" spc="5">
                <a:latin typeface="宋体"/>
                <a:cs typeface="宋体"/>
              </a:rPr>
              <a:t>修</a:t>
            </a:r>
            <a:r>
              <a:rPr dirty="0" sz="1600" spc="-5">
                <a:latin typeface="宋体"/>
                <a:cs typeface="宋体"/>
              </a:rPr>
              <a:t>辞方式</a:t>
            </a:r>
            <a:r>
              <a:rPr dirty="0" sz="1600" spc="-75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当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情达</a:t>
            </a:r>
            <a:r>
              <a:rPr dirty="0" sz="1600" spc="5">
                <a:latin typeface="宋体"/>
                <a:cs typeface="宋体"/>
              </a:rPr>
              <a:t>到</a:t>
            </a:r>
            <a:r>
              <a:rPr dirty="0" sz="1600" spc="-5">
                <a:latin typeface="宋体"/>
                <a:cs typeface="宋体"/>
              </a:rPr>
              <a:t>高峰 </a:t>
            </a:r>
            <a:r>
              <a:rPr dirty="0" sz="1600" spc="-5">
                <a:latin typeface="宋体"/>
                <a:cs typeface="宋体"/>
              </a:rPr>
              <a:t>时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把</a:t>
            </a:r>
            <a:r>
              <a:rPr dirty="0" sz="1600" spc="-5">
                <a:latin typeface="宋体"/>
                <a:cs typeface="宋体"/>
              </a:rPr>
              <a:t>想象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的人</a:t>
            </a:r>
            <a:r>
              <a:rPr dirty="0" sz="1600" spc="5">
                <a:latin typeface="宋体"/>
                <a:cs typeface="宋体"/>
              </a:rPr>
              <a:t>或</a:t>
            </a:r>
            <a:r>
              <a:rPr dirty="0" sz="1600" spc="-5">
                <a:latin typeface="宋体"/>
                <a:cs typeface="宋体"/>
              </a:rPr>
              <a:t>物当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作</a:t>
            </a:r>
            <a:r>
              <a:rPr dirty="0" sz="1600" spc="5">
                <a:latin typeface="宋体"/>
                <a:cs typeface="宋体"/>
              </a:rPr>
              <a:t>就</a:t>
            </a:r>
            <a:r>
              <a:rPr dirty="0" sz="1600" spc="-5">
                <a:latin typeface="宋体"/>
                <a:cs typeface="宋体"/>
              </a:rPr>
              <a:t>在眼</a:t>
            </a:r>
            <a:r>
              <a:rPr dirty="0" sz="1600" spc="5">
                <a:latin typeface="宋体"/>
                <a:cs typeface="宋体"/>
              </a:rPr>
              <a:t>前</a:t>
            </a:r>
            <a:r>
              <a:rPr dirty="0" sz="1600" spc="-5">
                <a:latin typeface="宋体"/>
                <a:cs typeface="宋体"/>
              </a:rPr>
              <a:t>，直</a:t>
            </a:r>
            <a:r>
              <a:rPr dirty="0" sz="1600" spc="5">
                <a:latin typeface="宋体"/>
                <a:cs typeface="宋体"/>
              </a:rPr>
              <a:t>接</a:t>
            </a:r>
            <a:r>
              <a:rPr dirty="0" sz="1600" spc="-5">
                <a:latin typeface="宋体"/>
                <a:cs typeface="宋体"/>
              </a:rPr>
              <a:t>呼唤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并向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进行</a:t>
            </a:r>
            <a:r>
              <a:rPr dirty="0" sz="1600" spc="5">
                <a:latin typeface="宋体"/>
                <a:cs typeface="宋体"/>
              </a:rPr>
              <a:t>倾</a:t>
            </a:r>
            <a:r>
              <a:rPr dirty="0" sz="1600" spc="-5">
                <a:latin typeface="宋体"/>
                <a:cs typeface="宋体"/>
              </a:rPr>
              <a:t>诉。 运</a:t>
            </a:r>
            <a:r>
              <a:rPr dirty="0" sz="1600" spc="5">
                <a:latin typeface="宋体"/>
                <a:cs typeface="宋体"/>
              </a:rPr>
              <a:t>用</a:t>
            </a:r>
            <a:r>
              <a:rPr dirty="0" sz="1600" spc="-5">
                <a:latin typeface="宋体"/>
                <a:cs typeface="宋体"/>
              </a:rPr>
              <a:t>呼告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可以</a:t>
            </a:r>
            <a:r>
              <a:rPr dirty="0" sz="1600" spc="5">
                <a:latin typeface="宋体"/>
                <a:cs typeface="宋体"/>
              </a:rPr>
              <a:t>抒</a:t>
            </a:r>
            <a:r>
              <a:rPr dirty="0" sz="1600" spc="-5">
                <a:latin typeface="宋体"/>
                <a:cs typeface="宋体"/>
              </a:rPr>
              <a:t>发强</a:t>
            </a:r>
            <a:r>
              <a:rPr dirty="0" sz="1600" spc="5">
                <a:latin typeface="宋体"/>
                <a:cs typeface="宋体"/>
              </a:rPr>
              <a:t>烈</a:t>
            </a:r>
            <a:r>
              <a:rPr dirty="0" sz="1600" spc="-5">
                <a:latin typeface="宋体"/>
                <a:cs typeface="宋体"/>
              </a:rPr>
              <a:t>的思</a:t>
            </a:r>
            <a:r>
              <a:rPr dirty="0" sz="1600" spc="5">
                <a:latin typeface="宋体"/>
                <a:cs typeface="宋体"/>
              </a:rPr>
              <a:t>想</a:t>
            </a:r>
            <a:r>
              <a:rPr dirty="0" sz="1600" spc="-5">
                <a:latin typeface="宋体"/>
                <a:cs typeface="宋体"/>
              </a:rPr>
              <a:t>感情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加强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章的</a:t>
            </a:r>
            <a:r>
              <a:rPr dirty="0" sz="1600" spc="5">
                <a:latin typeface="宋体"/>
                <a:cs typeface="宋体"/>
              </a:rPr>
              <a:t>感</a:t>
            </a:r>
            <a:r>
              <a:rPr dirty="0" sz="1600" spc="-5">
                <a:latin typeface="宋体"/>
                <a:cs typeface="宋体"/>
              </a:rPr>
              <a:t>染力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并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引</a:t>
            </a:r>
            <a:r>
              <a:rPr dirty="0" sz="1600" spc="5">
                <a:latin typeface="宋体"/>
                <a:cs typeface="宋体"/>
              </a:rPr>
              <a:t>发</a:t>
            </a:r>
            <a:r>
              <a:rPr dirty="0" sz="1600" spc="-5">
                <a:latin typeface="宋体"/>
                <a:cs typeface="宋体"/>
              </a:rPr>
              <a:t>读者强 烈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情感</a:t>
            </a:r>
            <a:r>
              <a:rPr dirty="0" sz="1600" spc="5">
                <a:latin typeface="宋体"/>
                <a:cs typeface="宋体"/>
              </a:rPr>
              <a:t>共</a:t>
            </a:r>
            <a:r>
              <a:rPr dirty="0" sz="1600" spc="-5">
                <a:latin typeface="宋体"/>
                <a:cs typeface="宋体"/>
              </a:rPr>
              <a:t>鸣。</a:t>
            </a:r>
            <a:endParaRPr sz="1600">
              <a:latin typeface="宋体"/>
              <a:cs typeface="宋体"/>
            </a:endParaRPr>
          </a:p>
          <a:p>
            <a:pPr indent="-205104" marL="623570">
              <a:lnSpc>
                <a:spcPct val="100000"/>
              </a:lnSpc>
              <a:spcBef>
                <a:spcPts val="1080"/>
              </a:spcBef>
              <a:buSzPct val="93750"/>
              <a:buAutoNum type="arabicPeriod"/>
              <a:tabLst>
                <a:tab algn="l" pos="624205"/>
              </a:tabLst>
            </a:pPr>
            <a:r>
              <a:rPr dirty="0" sz="1600" spc="-5">
                <a:latin typeface="宋体"/>
                <a:cs typeface="宋体"/>
              </a:rPr>
              <a:t>凸</a:t>
            </a:r>
            <a:r>
              <a:rPr dirty="0" sz="1600" spc="5">
                <a:latin typeface="宋体"/>
                <a:cs typeface="宋体"/>
              </a:rPr>
              <a:t>显</a:t>
            </a:r>
            <a:r>
              <a:rPr dirty="0" sz="1600" spc="-5">
                <a:latin typeface="宋体"/>
                <a:cs typeface="宋体"/>
              </a:rPr>
              <a:t>细节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精叙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议</a:t>
            </a:r>
            <a:endParaRPr sz="1600">
              <a:latin typeface="宋体"/>
              <a:cs typeface="宋体"/>
            </a:endParaRPr>
          </a:p>
          <a:p>
            <a:pPr indent="406400" marL="12700" marR="5080">
              <a:lnSpc>
                <a:spcPct val="156300"/>
              </a:lnSpc>
            </a:pP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同于</a:t>
            </a:r>
            <a:r>
              <a:rPr dirty="0" sz="1600" spc="5">
                <a:latin typeface="宋体"/>
                <a:cs typeface="宋体"/>
              </a:rPr>
              <a:t>现</a:t>
            </a:r>
            <a:r>
              <a:rPr dirty="0" sz="1600" spc="-5">
                <a:latin typeface="宋体"/>
                <a:cs typeface="宋体"/>
              </a:rPr>
              <a:t>实生</a:t>
            </a:r>
            <a:r>
              <a:rPr dirty="0" sz="1600" spc="5">
                <a:latin typeface="宋体"/>
                <a:cs typeface="宋体"/>
              </a:rPr>
              <a:t>活</a:t>
            </a:r>
            <a:r>
              <a:rPr dirty="0" sz="1600" spc="-5">
                <a:latin typeface="宋体"/>
                <a:cs typeface="宋体"/>
              </a:rPr>
              <a:t>中的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信，</a:t>
            </a:r>
            <a:r>
              <a:rPr dirty="0" sz="1600" spc="5">
                <a:latin typeface="宋体"/>
                <a:cs typeface="宋体"/>
              </a:rPr>
              <a:t>切</a:t>
            </a:r>
            <a:r>
              <a:rPr dirty="0" sz="1600" spc="-5">
                <a:latin typeface="宋体"/>
                <a:cs typeface="宋体"/>
              </a:rPr>
              <a:t>忌家</a:t>
            </a:r>
            <a:r>
              <a:rPr dirty="0" sz="1600" spc="5">
                <a:latin typeface="宋体"/>
                <a:cs typeface="宋体"/>
              </a:rPr>
              <a:t>长</a:t>
            </a:r>
            <a:r>
              <a:rPr dirty="0" sz="1600" spc="-5">
                <a:latin typeface="宋体"/>
                <a:cs typeface="宋体"/>
              </a:rPr>
              <a:t>里短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东拉</a:t>
            </a:r>
            <a:r>
              <a:rPr dirty="0" sz="1600" spc="5">
                <a:latin typeface="宋体"/>
                <a:cs typeface="宋体"/>
              </a:rPr>
              <a:t>西</a:t>
            </a:r>
            <a:r>
              <a:rPr dirty="0" sz="1600" spc="-5">
                <a:latin typeface="宋体"/>
                <a:cs typeface="宋体"/>
              </a:rPr>
              <a:t>扯， </a:t>
            </a:r>
            <a:r>
              <a:rPr dirty="0" sz="1600" spc="-5">
                <a:latin typeface="宋体"/>
                <a:cs typeface="宋体"/>
              </a:rPr>
              <a:t>漫</a:t>
            </a:r>
            <a:r>
              <a:rPr dirty="0" sz="1600" spc="5">
                <a:latin typeface="宋体"/>
                <a:cs typeface="宋体"/>
              </a:rPr>
              <a:t>无</a:t>
            </a:r>
            <a:r>
              <a:rPr dirty="0" sz="1600" spc="-5">
                <a:latin typeface="宋体"/>
                <a:cs typeface="宋体"/>
              </a:rPr>
              <a:t>主题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而要</a:t>
            </a:r>
            <a:r>
              <a:rPr dirty="0" sz="1600" spc="5">
                <a:latin typeface="宋体"/>
                <a:cs typeface="宋体"/>
              </a:rPr>
              <a:t>紧</a:t>
            </a:r>
            <a:r>
              <a:rPr dirty="0" sz="1600" spc="-5">
                <a:latin typeface="宋体"/>
                <a:cs typeface="宋体"/>
              </a:rPr>
              <a:t>扣话</a:t>
            </a:r>
            <a:r>
              <a:rPr dirty="0" sz="1600" spc="5">
                <a:latin typeface="宋体"/>
                <a:cs typeface="宋体"/>
              </a:rPr>
              <a:t>题</a:t>
            </a:r>
            <a:r>
              <a:rPr dirty="0" sz="1600" spc="-5">
                <a:latin typeface="宋体"/>
                <a:cs typeface="宋体"/>
              </a:rPr>
              <a:t>，注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重</a:t>
            </a:r>
            <a:r>
              <a:rPr dirty="0" sz="1600" spc="5">
                <a:latin typeface="宋体"/>
                <a:cs typeface="宋体"/>
              </a:rPr>
              <a:t>条</a:t>
            </a:r>
            <a:r>
              <a:rPr dirty="0" sz="1600" spc="-5">
                <a:latin typeface="宋体"/>
                <a:cs typeface="宋体"/>
              </a:rPr>
              <a:t>理，</a:t>
            </a:r>
            <a:r>
              <a:rPr dirty="0" sz="1600" spc="5">
                <a:latin typeface="宋体"/>
                <a:cs typeface="宋体"/>
              </a:rPr>
              <a:t>行</a:t>
            </a:r>
            <a:r>
              <a:rPr dirty="0" sz="1600" spc="-5">
                <a:latin typeface="宋体"/>
                <a:cs typeface="宋体"/>
              </a:rPr>
              <a:t>文不</a:t>
            </a:r>
            <a:r>
              <a:rPr dirty="0" sz="1600" spc="5">
                <a:latin typeface="宋体"/>
                <a:cs typeface="宋体"/>
              </a:rPr>
              <a:t>蔓</a:t>
            </a:r>
            <a:r>
              <a:rPr dirty="0" sz="1600" spc="-5">
                <a:latin typeface="宋体"/>
                <a:cs typeface="宋体"/>
              </a:rPr>
              <a:t>不枝</a:t>
            </a:r>
            <a:r>
              <a:rPr dirty="0" sz="1600" spc="5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一般</a:t>
            </a:r>
            <a:r>
              <a:rPr dirty="0" sz="1600" spc="5">
                <a:latin typeface="宋体"/>
                <a:cs typeface="宋体"/>
              </a:rPr>
              <a:t>来</a:t>
            </a:r>
            <a:r>
              <a:rPr dirty="0" sz="1600" spc="-5">
                <a:latin typeface="宋体"/>
                <a:cs typeface="宋体"/>
              </a:rPr>
              <a:t>说，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信的 取</a:t>
            </a:r>
            <a:r>
              <a:rPr dirty="0" sz="1600" spc="5">
                <a:latin typeface="宋体"/>
                <a:cs typeface="宋体"/>
              </a:rPr>
              <a:t>材</a:t>
            </a:r>
            <a:r>
              <a:rPr dirty="0" sz="1600" spc="-5">
                <a:latin typeface="宋体"/>
                <a:cs typeface="宋体"/>
              </a:rPr>
              <a:t>没有</a:t>
            </a:r>
            <a:r>
              <a:rPr dirty="0" sz="1600" spc="5">
                <a:latin typeface="宋体"/>
                <a:cs typeface="宋体"/>
              </a:rPr>
              <a:t>什</a:t>
            </a:r>
            <a:r>
              <a:rPr dirty="0" sz="1600" spc="-5">
                <a:latin typeface="宋体"/>
                <a:cs typeface="宋体"/>
              </a:rPr>
              <a:t>么重</a:t>
            </a:r>
            <a:r>
              <a:rPr dirty="0" sz="1600" spc="5">
                <a:latin typeface="宋体"/>
                <a:cs typeface="宋体"/>
              </a:rPr>
              <a:t>大</a:t>
            </a:r>
            <a:r>
              <a:rPr dirty="0" sz="1600" spc="-5">
                <a:latin typeface="宋体"/>
                <a:cs typeface="宋体"/>
              </a:rPr>
              <a:t>题材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多数</a:t>
            </a:r>
            <a:r>
              <a:rPr dirty="0" sz="1600" spc="5">
                <a:latin typeface="宋体"/>
                <a:cs typeface="宋体"/>
              </a:rPr>
              <a:t>都</a:t>
            </a:r>
            <a:r>
              <a:rPr dirty="0" sz="1600" spc="-5">
                <a:latin typeface="宋体"/>
                <a:cs typeface="宋体"/>
              </a:rPr>
              <a:t>是以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一些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活琐</a:t>
            </a:r>
            <a:r>
              <a:rPr dirty="0" sz="1600" spc="5">
                <a:latin typeface="宋体"/>
                <a:cs typeface="宋体"/>
              </a:rPr>
              <a:t>事</a:t>
            </a:r>
            <a:r>
              <a:rPr dirty="0" sz="1600" spc="-5">
                <a:latin typeface="宋体"/>
                <a:cs typeface="宋体"/>
              </a:rPr>
              <a:t>来表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主</a:t>
            </a:r>
            <a:r>
              <a:rPr dirty="0" sz="1600" spc="-4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因此这 就</a:t>
            </a:r>
            <a:r>
              <a:rPr dirty="0" sz="1600" spc="5">
                <a:latin typeface="宋体"/>
                <a:cs typeface="宋体"/>
              </a:rPr>
              <a:t>要</a:t>
            </a:r>
            <a:r>
              <a:rPr dirty="0" sz="1600" spc="-5">
                <a:latin typeface="宋体"/>
                <a:cs typeface="宋体"/>
              </a:rPr>
              <a:t>求考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应该</a:t>
            </a:r>
            <a:r>
              <a:rPr dirty="0" sz="1600" spc="5">
                <a:latin typeface="宋体"/>
                <a:cs typeface="宋体"/>
              </a:rPr>
              <a:t>精</a:t>
            </a:r>
            <a:r>
              <a:rPr dirty="0" sz="1600" spc="-5">
                <a:latin typeface="宋体"/>
                <a:cs typeface="宋体"/>
              </a:rPr>
              <a:t>心打</a:t>
            </a:r>
            <a:r>
              <a:rPr dirty="0" sz="1600" spc="5">
                <a:latin typeface="宋体"/>
                <a:cs typeface="宋体"/>
              </a:rPr>
              <a:t>造</a:t>
            </a:r>
            <a:r>
              <a:rPr dirty="0" sz="1600" spc="-5">
                <a:latin typeface="宋体"/>
                <a:cs typeface="宋体"/>
              </a:rPr>
              <a:t>一些</a:t>
            </a:r>
            <a:r>
              <a:rPr dirty="0" sz="1600" spc="5">
                <a:latin typeface="宋体"/>
                <a:cs typeface="宋体"/>
              </a:rPr>
              <a:t>反</a:t>
            </a:r>
            <a:r>
              <a:rPr dirty="0" sz="1600" spc="-5">
                <a:latin typeface="宋体"/>
                <a:cs typeface="宋体"/>
              </a:rPr>
              <a:t>映现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生活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细节</a:t>
            </a:r>
            <a:r>
              <a:rPr dirty="0" sz="1600" spc="-380">
                <a:latin typeface="宋体"/>
                <a:cs typeface="宋体"/>
              </a:rPr>
              <a:t>。</a:t>
            </a:r>
            <a:r>
              <a:rPr dirty="0" sz="1600" spc="-5">
                <a:latin typeface="宋体"/>
                <a:cs typeface="宋体"/>
              </a:rPr>
              <a:t>另</a:t>
            </a:r>
            <a:r>
              <a:rPr dirty="0" sz="1600" spc="5">
                <a:latin typeface="宋体"/>
                <a:cs typeface="宋体"/>
              </a:rPr>
              <a:t>外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在</a:t>
            </a:r>
            <a:r>
              <a:rPr dirty="0" sz="1600" spc="5">
                <a:latin typeface="宋体"/>
                <a:cs typeface="宋体"/>
              </a:rPr>
              <a:t>叙</a:t>
            </a:r>
            <a:r>
              <a:rPr dirty="0" sz="1600" spc="-5">
                <a:latin typeface="宋体"/>
                <a:cs typeface="宋体"/>
              </a:rPr>
              <a:t>述描</a:t>
            </a:r>
            <a:r>
              <a:rPr dirty="0" sz="1600" spc="5">
                <a:latin typeface="宋体"/>
                <a:cs typeface="宋体"/>
              </a:rPr>
              <a:t>写</a:t>
            </a:r>
            <a:r>
              <a:rPr dirty="0" sz="1600" spc="-5">
                <a:latin typeface="宋体"/>
                <a:cs typeface="宋体"/>
              </a:rPr>
              <a:t>的同 时</a:t>
            </a:r>
            <a:r>
              <a:rPr dirty="0" sz="1600" spc="5">
                <a:latin typeface="宋体"/>
                <a:cs typeface="宋体"/>
              </a:rPr>
              <a:t>不</a:t>
            </a:r>
            <a:r>
              <a:rPr dirty="0" sz="1600" spc="-5">
                <a:latin typeface="宋体"/>
                <a:cs typeface="宋体"/>
              </a:rPr>
              <a:t>要忘</a:t>
            </a:r>
            <a:r>
              <a:rPr dirty="0" sz="1600" spc="5">
                <a:latin typeface="宋体"/>
                <a:cs typeface="宋体"/>
              </a:rPr>
              <a:t>记</a:t>
            </a:r>
            <a:r>
              <a:rPr dirty="0" sz="1600" spc="-5">
                <a:latin typeface="宋体"/>
                <a:cs typeface="宋体"/>
              </a:rPr>
              <a:t>对此展</a:t>
            </a:r>
            <a:r>
              <a:rPr dirty="0" sz="1600" spc="-10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幵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论，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论时</a:t>
            </a:r>
            <a:r>
              <a:rPr dirty="0" sz="1600" spc="5">
                <a:latin typeface="宋体"/>
                <a:cs typeface="宋体"/>
              </a:rPr>
              <a:t>既</a:t>
            </a:r>
            <a:r>
              <a:rPr dirty="0" sz="1600" spc="-5">
                <a:latin typeface="宋体"/>
                <a:cs typeface="宋体"/>
              </a:rPr>
              <a:t>要有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放矢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也要</a:t>
            </a:r>
            <a:r>
              <a:rPr dirty="0" sz="1600" spc="5">
                <a:latin typeface="宋体"/>
                <a:cs typeface="宋体"/>
              </a:rPr>
              <a:t>注</a:t>
            </a:r>
            <a:r>
              <a:rPr dirty="0" sz="1600" spc="-5">
                <a:latin typeface="宋体"/>
                <a:cs typeface="宋体"/>
              </a:rPr>
              <a:t>重思</a:t>
            </a:r>
            <a:r>
              <a:rPr dirty="0" sz="1600" spc="5">
                <a:latin typeface="宋体"/>
                <a:cs typeface="宋体"/>
              </a:rPr>
              <a:t>辨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5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04" name="object 2"/>
          <p:cNvSpPr txBox="1"/>
          <p:nvPr/>
        </p:nvSpPr>
        <p:spPr>
          <a:xfrm>
            <a:off x="444500" y="493268"/>
            <a:ext cx="6635115" cy="8322945"/>
          </a:xfrm>
          <a:prstGeom prst="rect"/>
        </p:spPr>
        <p:txBody>
          <a:bodyPr bIns="0" lIns="0" rIns="0" rtlCol="0" tIns="12700" vert="horz" wrap="square">
            <a:spAutoFit/>
          </a:bodyPr>
          <a:p>
            <a:pPr algn="just" indent="406400"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-5">
                <a:latin typeface="宋体"/>
                <a:cs typeface="宋体"/>
              </a:rPr>
              <a:t>此外</a:t>
            </a:r>
            <a:r>
              <a:rPr dirty="0" sz="1600" spc="-38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考</a:t>
            </a:r>
            <a:r>
              <a:rPr dirty="0" sz="1600" spc="5">
                <a:latin typeface="宋体"/>
                <a:cs typeface="宋体"/>
              </a:rPr>
              <a:t>场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现实</a:t>
            </a:r>
            <a:r>
              <a:rPr dirty="0" sz="1600" spc="5">
                <a:latin typeface="宋体"/>
                <a:cs typeface="宋体"/>
              </a:rPr>
              <a:t>生</a:t>
            </a:r>
            <a:r>
              <a:rPr dirty="0" sz="1600" spc="-5">
                <a:latin typeface="宋体"/>
                <a:cs typeface="宋体"/>
              </a:rPr>
              <a:t>活中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在</a:t>
            </a:r>
            <a:r>
              <a:rPr dirty="0" sz="1600" spc="-5">
                <a:latin typeface="宋体"/>
                <a:cs typeface="宋体"/>
              </a:rPr>
              <a:t>表达</a:t>
            </a:r>
            <a:r>
              <a:rPr dirty="0" sz="1600" spc="5">
                <a:latin typeface="宋体"/>
                <a:cs typeface="宋体"/>
              </a:rPr>
              <a:t>方</a:t>
            </a:r>
            <a:r>
              <a:rPr dirty="0" sz="1600" spc="-5">
                <a:latin typeface="宋体"/>
                <a:cs typeface="宋体"/>
              </a:rPr>
              <a:t>式上</a:t>
            </a:r>
            <a:r>
              <a:rPr dirty="0" sz="1600" spc="5">
                <a:latin typeface="宋体"/>
                <a:cs typeface="宋体"/>
              </a:rPr>
              <a:t>也</a:t>
            </a:r>
            <a:r>
              <a:rPr dirty="0" sz="1600" spc="-5">
                <a:latin typeface="宋体"/>
                <a:cs typeface="宋体"/>
              </a:rPr>
              <a:t>有不</a:t>
            </a:r>
            <a:r>
              <a:rPr dirty="0" sz="1600" spc="5">
                <a:latin typeface="宋体"/>
                <a:cs typeface="宋体"/>
              </a:rPr>
              <a:t>同</a:t>
            </a:r>
            <a:r>
              <a:rPr dirty="0" sz="1600" spc="-380">
                <a:latin typeface="宋体"/>
                <a:cs typeface="宋体"/>
              </a:rPr>
              <a:t>：</a:t>
            </a:r>
            <a:r>
              <a:rPr dirty="0" sz="1600" spc="-5">
                <a:latin typeface="宋体"/>
                <a:cs typeface="宋体"/>
              </a:rPr>
              <a:t>一 </a:t>
            </a:r>
            <a:r>
              <a:rPr dirty="0" sz="1600" spc="-5">
                <a:latin typeface="宋体"/>
                <a:cs typeface="宋体"/>
              </a:rPr>
              <a:t>是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场书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体作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要有</a:t>
            </a:r>
            <a:r>
              <a:rPr dirty="0" sz="1600" spc="5">
                <a:latin typeface="宋体"/>
                <a:cs typeface="宋体"/>
              </a:rPr>
              <a:t>一</a:t>
            </a:r>
            <a:r>
              <a:rPr dirty="0" sz="1600" spc="-5">
                <a:latin typeface="宋体"/>
                <a:cs typeface="宋体"/>
              </a:rPr>
              <a:t>个明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确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主题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这个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题便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材</a:t>
            </a:r>
            <a:r>
              <a:rPr dirty="0" sz="1600" spc="-5">
                <a:latin typeface="宋体"/>
                <a:cs typeface="宋体"/>
              </a:rPr>
              <a:t>料的</a:t>
            </a:r>
            <a:r>
              <a:rPr dirty="0" sz="1600" spc="5">
                <a:latin typeface="宋体"/>
                <a:cs typeface="宋体"/>
              </a:rPr>
              <a:t>主</a:t>
            </a:r>
            <a:r>
              <a:rPr dirty="0" sz="1600" spc="-5">
                <a:latin typeface="宋体"/>
                <a:cs typeface="宋体"/>
              </a:rPr>
              <a:t>旨，  </a:t>
            </a:r>
            <a:r>
              <a:rPr dirty="0" sz="1600" spc="-5">
                <a:latin typeface="宋体"/>
                <a:cs typeface="宋体"/>
              </a:rPr>
              <a:t>故</a:t>
            </a:r>
            <a:r>
              <a:rPr dirty="0" sz="1600" spc="5">
                <a:latin typeface="宋体"/>
                <a:cs typeface="宋体"/>
              </a:rPr>
              <a:t>而</a:t>
            </a:r>
            <a:r>
              <a:rPr dirty="0" sz="1600" spc="-260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这</a:t>
            </a:r>
            <a:r>
              <a:rPr dirty="0" sz="1600" spc="5">
                <a:latin typeface="宋体"/>
                <a:cs typeface="宋体"/>
              </a:rPr>
              <a:t>类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自由</a:t>
            </a:r>
            <a:r>
              <a:rPr dirty="0" sz="1600" spc="5">
                <a:latin typeface="宋体"/>
                <a:cs typeface="宋体"/>
              </a:rPr>
              <a:t>度</a:t>
            </a:r>
            <a:r>
              <a:rPr dirty="0" sz="1600" spc="-5">
                <a:latin typeface="宋体"/>
                <a:cs typeface="宋体"/>
              </a:rPr>
              <a:t>很低</a:t>
            </a:r>
            <a:r>
              <a:rPr dirty="0" sz="1600" spc="-24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二</a:t>
            </a:r>
            <a:r>
              <a:rPr dirty="0" sz="1600" spc="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考场</a:t>
            </a:r>
            <a:r>
              <a:rPr dirty="0" sz="1600" spc="5">
                <a:latin typeface="宋体"/>
                <a:cs typeface="宋体"/>
              </a:rPr>
              <a:t>书</a:t>
            </a:r>
            <a:r>
              <a:rPr dirty="0" sz="1600" spc="-5">
                <a:latin typeface="宋体"/>
                <a:cs typeface="宋体"/>
              </a:rPr>
              <a:t>信体</a:t>
            </a:r>
            <a:r>
              <a:rPr dirty="0" sz="1600" spc="5">
                <a:latin typeface="宋体"/>
                <a:cs typeface="宋体"/>
              </a:rPr>
              <a:t>作</a:t>
            </a:r>
            <a:r>
              <a:rPr dirty="0" sz="1600" spc="-5">
                <a:latin typeface="宋体"/>
                <a:cs typeface="宋体"/>
              </a:rPr>
              <a:t>文中</a:t>
            </a:r>
            <a:r>
              <a:rPr dirty="0" sz="1600" spc="-24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议</a:t>
            </a:r>
            <a:r>
              <a:rPr dirty="0" sz="1600" spc="5">
                <a:latin typeface="宋体"/>
                <a:cs typeface="宋体"/>
              </a:rPr>
              <a:t>论</a:t>
            </a:r>
            <a:r>
              <a:rPr dirty="0" sz="1600" spc="-5">
                <a:latin typeface="宋体"/>
                <a:cs typeface="宋体"/>
              </a:rPr>
              <a:t>是表</a:t>
            </a:r>
            <a:r>
              <a:rPr dirty="0" sz="1600" spc="5">
                <a:latin typeface="宋体"/>
                <a:cs typeface="宋体"/>
              </a:rPr>
              <a:t>达</a:t>
            </a:r>
            <a:r>
              <a:rPr dirty="0" sz="1600" spc="-5">
                <a:latin typeface="宋体"/>
                <a:cs typeface="宋体"/>
              </a:rPr>
              <a:t>的主体</a:t>
            </a:r>
            <a:endParaRPr sz="1600">
              <a:latin typeface="宋体"/>
              <a:cs typeface="宋体"/>
            </a:endParaRPr>
          </a:p>
          <a:p>
            <a:pPr algn="just" marL="12700" marR="5080">
              <a:lnSpc>
                <a:spcPct val="156200"/>
              </a:lnSpc>
            </a:pPr>
            <a:r>
              <a:rPr dirty="0" sz="1600" spc="-5">
                <a:latin typeface="宋体"/>
                <a:cs typeface="宋体"/>
              </a:rPr>
              <a:t>（</a:t>
            </a:r>
            <a:r>
              <a:rPr dirty="0" sz="1600" spc="5">
                <a:latin typeface="宋体"/>
                <a:cs typeface="宋体"/>
              </a:rPr>
              <a:t>少</a:t>
            </a:r>
            <a:r>
              <a:rPr dirty="0" sz="1600" spc="-5">
                <a:latin typeface="宋体"/>
                <a:cs typeface="宋体"/>
              </a:rPr>
              <a:t>数作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是边</a:t>
            </a:r>
            <a:r>
              <a:rPr dirty="0" sz="1600" spc="5">
                <a:latin typeface="宋体"/>
                <a:cs typeface="宋体"/>
              </a:rPr>
              <a:t>叙</a:t>
            </a:r>
            <a:r>
              <a:rPr dirty="0" sz="1600" spc="-5">
                <a:latin typeface="宋体"/>
                <a:cs typeface="宋体"/>
              </a:rPr>
              <a:t>述边</a:t>
            </a:r>
            <a:r>
              <a:rPr dirty="0" sz="1600" spc="5">
                <a:latin typeface="宋体"/>
                <a:cs typeface="宋体"/>
              </a:rPr>
              <a:t>议</a:t>
            </a:r>
            <a:r>
              <a:rPr dirty="0" sz="1600" spc="-5">
                <a:latin typeface="宋体"/>
                <a:cs typeface="宋体"/>
              </a:rPr>
              <a:t>论</a:t>
            </a:r>
            <a:r>
              <a:rPr dirty="0" sz="1600" spc="-200">
                <a:latin typeface="宋体"/>
                <a:cs typeface="宋体"/>
              </a:rPr>
              <a:t>）</a:t>
            </a:r>
            <a:r>
              <a:rPr dirty="0" sz="1600" spc="-18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也</a:t>
            </a:r>
            <a:r>
              <a:rPr dirty="0" sz="1600" spc="5">
                <a:latin typeface="宋体"/>
                <a:cs typeface="宋体"/>
              </a:rPr>
              <a:t>可</a:t>
            </a:r>
            <a:r>
              <a:rPr dirty="0" sz="1600" spc="-5">
                <a:latin typeface="宋体"/>
                <a:cs typeface="宋体"/>
              </a:rPr>
              <a:t>以说</a:t>
            </a:r>
            <a:r>
              <a:rPr dirty="0" sz="1600" spc="5">
                <a:latin typeface="宋体"/>
                <a:cs typeface="宋体"/>
              </a:rPr>
              <a:t>这</a:t>
            </a:r>
            <a:r>
              <a:rPr dirty="0" sz="1600" spc="-5">
                <a:latin typeface="宋体"/>
                <a:cs typeface="宋体"/>
              </a:rPr>
              <a:t>类作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多半</a:t>
            </a:r>
            <a:r>
              <a:rPr dirty="0" sz="1600" spc="-175">
                <a:latin typeface="宋体"/>
                <a:cs typeface="宋体"/>
              </a:rPr>
              <a:t>是</a:t>
            </a:r>
            <a:r>
              <a:rPr dirty="0" sz="1600" spc="-5">
                <a:latin typeface="宋体"/>
                <a:cs typeface="宋体"/>
              </a:rPr>
              <a:t>“化妆</a:t>
            </a:r>
            <a:r>
              <a:rPr dirty="0" sz="1600" spc="-185">
                <a:latin typeface="宋体"/>
                <a:cs typeface="宋体"/>
              </a:rPr>
              <a:t>”</a:t>
            </a:r>
            <a:r>
              <a:rPr dirty="0" sz="1600" spc="-5">
                <a:latin typeface="宋体"/>
                <a:cs typeface="宋体"/>
              </a:rPr>
              <a:t>后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议论 </a:t>
            </a:r>
            <a:r>
              <a:rPr dirty="0" sz="1600" spc="-5">
                <a:latin typeface="宋体"/>
                <a:cs typeface="宋体"/>
              </a:rPr>
              <a:t>文</a:t>
            </a:r>
            <a:r>
              <a:rPr dirty="0" sz="1600" spc="5">
                <a:latin typeface="宋体"/>
                <a:cs typeface="宋体"/>
              </a:rPr>
              <a:t>；</a:t>
            </a:r>
            <a:r>
              <a:rPr dirty="0" sz="1600" spc="-5">
                <a:latin typeface="宋体"/>
                <a:cs typeface="宋体"/>
              </a:rPr>
              <a:t>三是</a:t>
            </a:r>
            <a:r>
              <a:rPr dirty="0" sz="1600" spc="5">
                <a:latin typeface="宋体"/>
                <a:cs typeface="宋体"/>
              </a:rPr>
              <a:t>考</a:t>
            </a:r>
            <a:r>
              <a:rPr dirty="0" sz="1600" spc="-5">
                <a:latin typeface="宋体"/>
                <a:cs typeface="宋体"/>
              </a:rPr>
              <a:t>场书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信</a:t>
            </a:r>
            <a:r>
              <a:rPr dirty="0" sz="1600" spc="5">
                <a:latin typeface="宋体"/>
                <a:cs typeface="宋体"/>
              </a:rPr>
              <a:t>体</a:t>
            </a:r>
            <a:r>
              <a:rPr dirty="0" sz="1600" spc="-5">
                <a:latin typeface="宋体"/>
                <a:cs typeface="宋体"/>
              </a:rPr>
              <a:t>作文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语言</a:t>
            </a:r>
            <a:r>
              <a:rPr dirty="0" sz="1600" spc="5">
                <a:latin typeface="宋体"/>
                <a:cs typeface="宋体"/>
              </a:rPr>
              <a:t>讲</a:t>
            </a:r>
            <a:r>
              <a:rPr dirty="0" sz="1600" spc="-5">
                <a:latin typeface="宋体"/>
                <a:cs typeface="宋体"/>
              </a:rPr>
              <a:t>究精</a:t>
            </a:r>
            <a:r>
              <a:rPr dirty="0" sz="1600" spc="5">
                <a:latin typeface="宋体"/>
                <a:cs typeface="宋体"/>
              </a:rPr>
              <a:t>练</a:t>
            </a:r>
            <a:r>
              <a:rPr dirty="0" sz="1600" spc="-5">
                <a:latin typeface="宋体"/>
                <a:cs typeface="宋体"/>
              </a:rPr>
              <a:t>，要</a:t>
            </a:r>
            <a:r>
              <a:rPr dirty="0" sz="1600" spc="5">
                <a:latin typeface="宋体"/>
                <a:cs typeface="宋体"/>
              </a:rPr>
              <a:t>将</a:t>
            </a:r>
            <a:r>
              <a:rPr dirty="0" sz="1600" spc="-5">
                <a:latin typeface="宋体"/>
                <a:cs typeface="宋体"/>
              </a:rPr>
              <a:t>口语</a:t>
            </a:r>
            <a:r>
              <a:rPr dirty="0" sz="1600" spc="5">
                <a:latin typeface="宋体"/>
                <a:cs typeface="宋体"/>
              </a:rPr>
              <a:t>与</a:t>
            </a:r>
            <a:r>
              <a:rPr dirty="0" sz="1600" spc="-5">
                <a:latin typeface="宋体"/>
                <a:cs typeface="宋体"/>
              </a:rPr>
              <a:t>书面</a:t>
            </a:r>
            <a:r>
              <a:rPr dirty="0" sz="1600" spc="5">
                <a:latin typeface="宋体"/>
                <a:cs typeface="宋体"/>
              </a:rPr>
              <a:t>语</a:t>
            </a:r>
            <a:r>
              <a:rPr dirty="0" sz="1600" spc="-5">
                <a:latin typeface="宋体"/>
                <a:cs typeface="宋体"/>
              </a:rPr>
              <a:t>结合</a:t>
            </a:r>
            <a:r>
              <a:rPr dirty="0" sz="1600" spc="5">
                <a:latin typeface="宋体"/>
                <a:cs typeface="宋体"/>
              </a:rPr>
              <a:t>起</a:t>
            </a:r>
            <a:r>
              <a:rPr dirty="0" sz="1600" spc="-5">
                <a:latin typeface="宋体"/>
                <a:cs typeface="宋体"/>
              </a:rPr>
              <a:t>来，  若</a:t>
            </a:r>
            <a:r>
              <a:rPr dirty="0" sz="1600" spc="5">
                <a:latin typeface="宋体"/>
                <a:cs typeface="宋体"/>
              </a:rPr>
              <a:t>其</a:t>
            </a:r>
            <a:r>
              <a:rPr dirty="0" sz="1600" spc="-5">
                <a:latin typeface="宋体"/>
                <a:cs typeface="宋体"/>
              </a:rPr>
              <a:t>跟现</a:t>
            </a:r>
            <a:r>
              <a:rPr dirty="0" sz="1600" spc="5">
                <a:latin typeface="宋体"/>
                <a:cs typeface="宋体"/>
              </a:rPr>
              <a:t>实</a:t>
            </a:r>
            <a:r>
              <a:rPr dirty="0" sz="1600" spc="-5">
                <a:latin typeface="宋体"/>
                <a:cs typeface="宋体"/>
              </a:rPr>
              <a:t>生活</a:t>
            </a:r>
            <a:r>
              <a:rPr dirty="0" sz="1600" spc="5">
                <a:latin typeface="宋体"/>
                <a:cs typeface="宋体"/>
              </a:rPr>
              <a:t>中</a:t>
            </a:r>
            <a:r>
              <a:rPr dirty="0" sz="1600" spc="-5">
                <a:latin typeface="宋体"/>
                <a:cs typeface="宋体"/>
              </a:rPr>
              <a:t>的书</a:t>
            </a:r>
            <a:r>
              <a:rPr dirty="0" sz="1600" spc="5">
                <a:latin typeface="宋体"/>
                <a:cs typeface="宋体"/>
              </a:rPr>
              <a:t>信</a:t>
            </a:r>
            <a:r>
              <a:rPr dirty="0" sz="1600" spc="-5">
                <a:latin typeface="宋体"/>
                <a:cs typeface="宋体"/>
              </a:rPr>
              <a:t>一样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过分</a:t>
            </a:r>
            <a:r>
              <a:rPr dirty="0" sz="1600" spc="5">
                <a:latin typeface="宋体"/>
                <a:cs typeface="宋体"/>
              </a:rPr>
              <a:t>口</a:t>
            </a:r>
            <a:r>
              <a:rPr dirty="0" sz="1600" spc="-5">
                <a:latin typeface="宋体"/>
                <a:cs typeface="宋体"/>
              </a:rPr>
              <a:t>语化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就</a:t>
            </a:r>
            <a:r>
              <a:rPr dirty="0" sz="1600" spc="-85">
                <a:latin typeface="宋体"/>
                <a:cs typeface="宋体"/>
              </a:rPr>
              <a:t> </a:t>
            </a:r>
            <a:r>
              <a:rPr dirty="0" sz="1600" spc="-5">
                <a:latin typeface="宋体"/>
                <a:cs typeface="宋体"/>
              </a:rPr>
              <a:t>会</a:t>
            </a:r>
            <a:r>
              <a:rPr dirty="0" sz="1600" spc="5">
                <a:latin typeface="宋体"/>
                <a:cs typeface="宋体"/>
              </a:rPr>
              <a:t>显</a:t>
            </a:r>
            <a:r>
              <a:rPr dirty="0" sz="1600" spc="-5">
                <a:latin typeface="宋体"/>
                <a:cs typeface="宋体"/>
              </a:rPr>
              <a:t>得平</a:t>
            </a:r>
            <a:r>
              <a:rPr dirty="0" sz="1600" spc="5">
                <a:latin typeface="宋体"/>
                <a:cs typeface="宋体"/>
              </a:rPr>
              <a:t>直</a:t>
            </a:r>
            <a:r>
              <a:rPr dirty="0" sz="1600" spc="-5">
                <a:latin typeface="宋体"/>
                <a:cs typeface="宋体"/>
              </a:rPr>
              <a:t>乏味</a:t>
            </a:r>
            <a:r>
              <a:rPr dirty="0" sz="1600" spc="5">
                <a:latin typeface="宋体"/>
                <a:cs typeface="宋体"/>
              </a:rPr>
              <a:t>，</a:t>
            </a:r>
            <a:r>
              <a:rPr dirty="0" sz="1600" spc="-5">
                <a:latin typeface="宋体"/>
                <a:cs typeface="宋体"/>
              </a:rPr>
              <a:t>难入阅 卷</a:t>
            </a:r>
            <a:r>
              <a:rPr dirty="0" sz="1600" spc="5">
                <a:latin typeface="宋体"/>
                <a:cs typeface="宋体"/>
              </a:rPr>
              <a:t>老</a:t>
            </a:r>
            <a:r>
              <a:rPr dirty="0" sz="1600" spc="-5">
                <a:latin typeface="宋体"/>
                <a:cs typeface="宋体"/>
              </a:rPr>
              <a:t>师的</a:t>
            </a:r>
            <a:r>
              <a:rPr dirty="0" sz="1600">
                <a:latin typeface="宋体"/>
                <a:cs typeface="宋体"/>
              </a:rPr>
              <a:t>"</a:t>
            </a:r>
            <a:r>
              <a:rPr dirty="0" sz="1600" spc="-5">
                <a:latin typeface="宋体"/>
                <a:cs typeface="宋体"/>
              </a:rPr>
              <a:t>法</a:t>
            </a:r>
            <a:r>
              <a:rPr dirty="0" sz="1600" spc="5">
                <a:latin typeface="宋体"/>
                <a:cs typeface="宋体"/>
              </a:rPr>
              <a:t>眼</a:t>
            </a:r>
            <a:r>
              <a:rPr dirty="0" sz="1600" spc="-5">
                <a:latin typeface="宋体"/>
                <a:cs typeface="宋体"/>
              </a:rPr>
              <a:t>”；</a:t>
            </a:r>
            <a:r>
              <a:rPr dirty="0" sz="1600" spc="5">
                <a:latin typeface="宋体"/>
                <a:cs typeface="宋体"/>
              </a:rPr>
              <a:t>若</a:t>
            </a:r>
            <a:r>
              <a:rPr dirty="0" sz="1600" spc="-5">
                <a:latin typeface="宋体"/>
                <a:cs typeface="宋体"/>
              </a:rPr>
              <a:t>其过</a:t>
            </a:r>
            <a:r>
              <a:rPr dirty="0" sz="1600" spc="5">
                <a:latin typeface="宋体"/>
                <a:cs typeface="宋体"/>
              </a:rPr>
              <a:t>分</a:t>
            </a:r>
            <a:r>
              <a:rPr dirty="0" sz="1600" spc="-5">
                <a:latin typeface="宋体"/>
                <a:cs typeface="宋体"/>
              </a:rPr>
              <a:t>讲究</a:t>
            </a:r>
            <a:r>
              <a:rPr dirty="0" sz="1600" spc="5">
                <a:latin typeface="宋体"/>
                <a:cs typeface="宋体"/>
              </a:rPr>
              <a:t>文</a:t>
            </a:r>
            <a:r>
              <a:rPr dirty="0" sz="1600" spc="-5">
                <a:latin typeface="宋体"/>
                <a:cs typeface="宋体"/>
              </a:rPr>
              <a:t>采，</a:t>
            </a:r>
            <a:r>
              <a:rPr dirty="0" sz="1600" spc="5">
                <a:latin typeface="宋体"/>
                <a:cs typeface="宋体"/>
              </a:rPr>
              <a:t>又</a:t>
            </a:r>
            <a:r>
              <a:rPr dirty="0" sz="1600" spc="-5">
                <a:latin typeface="宋体"/>
                <a:cs typeface="宋体"/>
              </a:rPr>
              <a:t>会脱</a:t>
            </a:r>
            <a:r>
              <a:rPr dirty="0" sz="1600" spc="5">
                <a:latin typeface="宋体"/>
                <a:cs typeface="宋体"/>
              </a:rPr>
              <a:t>离</a:t>
            </a:r>
            <a:r>
              <a:rPr dirty="0" sz="1600" spc="-5">
                <a:latin typeface="宋体"/>
                <a:cs typeface="宋体"/>
              </a:rPr>
              <a:t>书信</a:t>
            </a:r>
            <a:r>
              <a:rPr dirty="0" sz="1600" spc="5">
                <a:latin typeface="宋体"/>
                <a:cs typeface="宋体"/>
              </a:rPr>
              <a:t>的</a:t>
            </a:r>
            <a:r>
              <a:rPr dirty="0" sz="1600" spc="-5">
                <a:latin typeface="宋体"/>
                <a:cs typeface="宋体"/>
              </a:rPr>
              <a:t>基本</a:t>
            </a:r>
            <a:r>
              <a:rPr dirty="0" sz="1600" spc="5">
                <a:latin typeface="宋体"/>
                <a:cs typeface="宋体"/>
              </a:rPr>
              <a:t>特</a:t>
            </a:r>
            <a:r>
              <a:rPr dirty="0" sz="1600" spc="-5">
                <a:latin typeface="宋体"/>
                <a:cs typeface="宋体"/>
              </a:rPr>
              <a:t>征。</a:t>
            </a:r>
            <a:endParaRPr sz="1600">
              <a:latin typeface="宋体"/>
              <a:cs typeface="宋体"/>
            </a:endParaRPr>
          </a:p>
          <a:p>
            <a:pPr indent="213360" marL="2385060" marR="2539365">
              <a:lnSpc>
                <a:spcPct val="156200"/>
              </a:lnSpc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这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战“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疫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” 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你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起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！</a:t>
            </a:r>
            <a:endParaRPr sz="1600">
              <a:latin typeface="宋体"/>
              <a:cs typeface="宋体"/>
            </a:endParaRPr>
          </a:p>
          <a:p>
            <a:pPr indent="-304800" marL="317500" marR="4912360">
              <a:lnSpc>
                <a:spcPct val="156300"/>
              </a:lnSpc>
            </a:pPr>
            <a:r>
              <a:rPr b="1" dirty="0" sz="1600" spc="80">
                <a:solidFill>
                  <a:srgbClr val="3E3E3E"/>
                </a:solidFill>
                <a:latin typeface="宋体"/>
                <a:cs typeface="宋体"/>
              </a:rPr>
              <a:t>亲</a:t>
            </a:r>
            <a:r>
              <a:rPr b="1" dirty="0" sz="1600" spc="70">
                <a:solidFill>
                  <a:srgbClr val="3E3E3E"/>
                </a:solidFill>
                <a:latin typeface="宋体"/>
                <a:cs typeface="宋体"/>
              </a:rPr>
              <a:t>爱</a:t>
            </a:r>
            <a:r>
              <a:rPr b="1" dirty="0" sz="1600" spc="80">
                <a:solidFill>
                  <a:srgbClr val="3E3E3E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3E3E3E"/>
                </a:solidFill>
                <a:latin typeface="宋体"/>
                <a:cs typeface="宋体"/>
              </a:rPr>
              <a:t>高</a:t>
            </a:r>
            <a:r>
              <a:rPr b="1" dirty="0" sz="1600" spc="80">
                <a:solidFill>
                  <a:srgbClr val="3E3E3E"/>
                </a:solidFill>
                <a:latin typeface="宋体"/>
                <a:cs typeface="宋体"/>
              </a:rPr>
              <a:t>三</a:t>
            </a:r>
            <a:r>
              <a:rPr b="1" dirty="0" sz="1600" spc="70">
                <a:solidFill>
                  <a:srgbClr val="3E3E3E"/>
                </a:solidFill>
                <a:latin typeface="宋体"/>
                <a:cs typeface="宋体"/>
              </a:rPr>
              <a:t>学</a:t>
            </a:r>
            <a:r>
              <a:rPr b="1" dirty="0" sz="1600" spc="80">
                <a:solidFill>
                  <a:srgbClr val="3E3E3E"/>
                </a:solidFill>
                <a:latin typeface="宋体"/>
                <a:cs typeface="宋体"/>
              </a:rPr>
              <a:t>子</a:t>
            </a:r>
            <a:r>
              <a:rPr b="1" dirty="0" sz="1600" spc="-10">
                <a:solidFill>
                  <a:srgbClr val="3E3E3E"/>
                </a:solidFill>
                <a:latin typeface="宋体"/>
                <a:cs typeface="宋体"/>
              </a:rPr>
              <a:t>：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见字如晤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132715">
              <a:lnSpc>
                <a:spcPct val="156300"/>
              </a:lnSpc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一场突如其来的新型冠状病毒肺炎疫情打破了庚子年春节的平静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时至今日，这场疫情防控阻击战形势仍十分严峻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60960">
              <a:lnSpc>
                <a:spcPct val="156300"/>
              </a:lnSpc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此刻的你</a:t>
            </a:r>
            <a:r>
              <a:rPr dirty="0" sz="1600" spc="-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或许正为疫情牵肠挂肚感到揪心难安</a:t>
            </a:r>
            <a:r>
              <a:rPr dirty="0" sz="1600" spc="-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或许正焦急难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耐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地等待着开学的讯息</a:t>
            </a:r>
            <a:r>
              <a:rPr dirty="0" sz="1600" spc="-320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又或许你的父母亲友正战斗在抗击疫情的一线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守护着大家祈盼的国泰民安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58419">
              <a:lnSpc>
                <a:spcPct val="156300"/>
              </a:lnSpc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武汉加油</a:t>
            </a:r>
            <a:r>
              <a:rPr dirty="0" sz="1600" spc="-140">
                <a:solidFill>
                  <a:srgbClr val="3D3D3D"/>
                </a:solidFill>
                <a:latin typeface="宋体"/>
                <a:cs typeface="宋体"/>
              </a:rPr>
              <a:t>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湖北加油</a:t>
            </a:r>
            <a:r>
              <a:rPr dirty="0" sz="1600" spc="-150">
                <a:solidFill>
                  <a:srgbClr val="3D3D3D"/>
                </a:solidFill>
                <a:latin typeface="宋体"/>
                <a:cs typeface="宋体"/>
              </a:rPr>
              <a:t>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中国加油</a:t>
            </a:r>
            <a:r>
              <a:rPr dirty="0" sz="1600" spc="-355">
                <a:solidFill>
                  <a:srgbClr val="3D3D3D"/>
                </a:solidFill>
                <a:latin typeface="宋体"/>
                <a:cs typeface="宋体"/>
              </a:rPr>
              <a:t>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“居家也是做贡献</a:t>
            </a:r>
            <a:r>
              <a:rPr dirty="0" sz="1600" spc="-150">
                <a:solidFill>
                  <a:srgbClr val="3D3D3D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的每一天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里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我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们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都在心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里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默念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这场战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“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疫”让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我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们深切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地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体会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到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，每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个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个体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的 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小小愿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望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，都与宏大的时</a:t>
            </a:r>
            <a:r>
              <a:rPr dirty="0" sz="1600" spc="100">
                <a:solidFill>
                  <a:srgbClr val="3D3D3D"/>
                </a:solidFill>
                <a:latin typeface="宋体"/>
                <a:cs typeface="宋体"/>
              </a:rPr>
              <a:t>代</a:t>
            </a:r>
            <a:r>
              <a:rPr dirty="0" sz="1600" spc="90">
                <a:solidFill>
                  <a:srgbClr val="3D3D3D"/>
                </a:solidFill>
                <a:latin typeface="宋体"/>
                <a:cs typeface="宋体"/>
              </a:rPr>
              <a:t>语境息息相关。</a:t>
            </a:r>
            <a:r>
              <a:rPr b="1" dirty="0" sz="1600" spc="90">
                <a:solidFill>
                  <a:srgbClr val="007451"/>
                </a:solidFill>
                <a:latin typeface="宋体"/>
                <a:cs typeface="宋体"/>
              </a:rPr>
              <a:t>疫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情</a:t>
            </a:r>
            <a:r>
              <a:rPr b="1" dirty="0" sz="1600" spc="90">
                <a:solidFill>
                  <a:srgbClr val="007451"/>
                </a:solidFill>
                <a:latin typeface="宋体"/>
                <a:cs typeface="宋体"/>
              </a:rPr>
              <a:t>或许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打</a:t>
            </a:r>
            <a:r>
              <a:rPr b="1" dirty="0" sz="1600" spc="90">
                <a:solidFill>
                  <a:srgbClr val="007451"/>
                </a:solidFill>
                <a:latin typeface="宋体"/>
                <a:cs typeface="宋体"/>
              </a:rPr>
              <a:t>乱了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我</a:t>
            </a:r>
            <a:r>
              <a:rPr b="1" dirty="0" sz="1600" spc="90">
                <a:solidFill>
                  <a:srgbClr val="007451"/>
                </a:solidFill>
                <a:latin typeface="宋体"/>
                <a:cs typeface="宋体"/>
              </a:rPr>
              <a:t>们的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生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活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节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奏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但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也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给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了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们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个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新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审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视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来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会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304800" marL="12700" marR="15240">
              <a:lnSpc>
                <a:spcPct val="156300"/>
              </a:lnSpc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你们当中多数人出生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于</a:t>
            </a:r>
            <a:r>
              <a:rPr dirty="0" sz="1600" spc="-340">
                <a:solidFill>
                  <a:srgbClr val="333333"/>
                </a:solidFill>
                <a:latin typeface="宋体"/>
                <a:cs typeface="宋体"/>
              </a:rPr>
              <a:t> </a:t>
            </a:r>
            <a:r>
              <a:rPr dirty="0" sz="1600" spc="20">
                <a:solidFill>
                  <a:srgbClr val="333333"/>
                </a:solidFill>
                <a:latin typeface="宋体"/>
                <a:cs typeface="宋体"/>
              </a:rPr>
              <a:t>2002</a:t>
            </a:r>
            <a:r>
              <a:rPr dirty="0" sz="1600" spc="-360">
                <a:solidFill>
                  <a:srgbClr val="333333"/>
                </a:solidFill>
                <a:latin typeface="宋体"/>
                <a:cs typeface="宋体"/>
              </a:rPr>
              <a:t>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年，出生后不久就懵懵懂懂经历了“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非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典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。十年寒窗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即将高考的关键时刻，不仅要应对各种政策变化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还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要在新冠肺炎的阴影下忧心忡忡地备考，确实是“太难了</a:t>
            </a:r>
            <a:r>
              <a:rPr dirty="0" sz="1600" spc="35">
                <a:solidFill>
                  <a:srgbClr val="333333"/>
                </a:solidFill>
                <a:latin typeface="宋体"/>
                <a:cs typeface="宋体"/>
              </a:rPr>
              <a:t>”！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5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对于身处疫情重灾区的湖北考生而言</a:t>
            </a:r>
            <a:r>
              <a:rPr dirty="0" sz="1600" spc="-17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这场高考前的</a:t>
            </a:r>
            <a:r>
              <a:rPr dirty="0" sz="1600" spc="-175">
                <a:solidFill>
                  <a:srgbClr val="333333"/>
                </a:solidFill>
                <a:latin typeface="宋体"/>
                <a:cs typeface="宋体"/>
              </a:rPr>
              <a:t>战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“疫</a:t>
            </a:r>
            <a:r>
              <a:rPr dirty="0" sz="1600" spc="-175">
                <a:solidFill>
                  <a:srgbClr val="333333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更为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艰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6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06" name="object 2"/>
          <p:cNvSpPr txBox="1"/>
          <p:nvPr/>
        </p:nvSpPr>
        <p:spPr>
          <a:xfrm>
            <a:off x="444500" y="493268"/>
            <a:ext cx="6731000" cy="857758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5080">
              <a:lnSpc>
                <a:spcPct val="156200"/>
              </a:lnSpc>
              <a:spcBef>
                <a:spcPts val="100"/>
              </a:spcBef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难</a:t>
            </a:r>
            <a:r>
              <a:rPr dirty="0" sz="1600" spc="-35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近在咫尺的焦虑和恐惧</a:t>
            </a:r>
            <a:r>
              <a:rPr dirty="0" sz="1600" spc="-3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持续冲击着你们本就因高考而紧绷的神经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你们既要时刻关注自己和家人的身体状况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还要努力稳住心神</a:t>
            </a:r>
            <a:r>
              <a:rPr dirty="0" sz="1600" spc="5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潜心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备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考。始料未及，却又避无可避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5080">
              <a:lnSpc>
                <a:spcPct val="156200"/>
              </a:lnSpc>
              <a:spcBef>
                <a:spcPts val="1200"/>
              </a:spcBef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疫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就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是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令</a:t>
            </a:r>
            <a:r>
              <a:rPr b="1" dirty="0" sz="1600" spc="3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防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控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就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是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责</a:t>
            </a:r>
            <a:r>
              <a:rPr b="1" dirty="0" sz="1600" spc="55">
                <a:solidFill>
                  <a:srgbClr val="007451"/>
                </a:solidFill>
                <a:latin typeface="宋体"/>
                <a:cs typeface="宋体"/>
              </a:rPr>
              <a:t>任</a:t>
            </a:r>
            <a:r>
              <a:rPr b="1" dirty="0" sz="1600" spc="30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这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是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没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够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置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身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外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挑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战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， 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每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个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都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应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当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量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责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任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304800" marL="12700" marR="106680">
              <a:lnSpc>
                <a:spcPct val="1562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为了应对这场特殊的挑战，清华人已经行动起来。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2</a:t>
            </a:r>
            <a:r>
              <a:rPr dirty="0" sz="1600" spc="-36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月</a:t>
            </a:r>
            <a:r>
              <a:rPr dirty="0" sz="1600" spc="-32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3</a:t>
            </a:r>
            <a:r>
              <a:rPr dirty="0" sz="1600" spc="-36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日</a:t>
            </a:r>
            <a:r>
              <a:rPr dirty="0" sz="1600" spc="35">
                <a:solidFill>
                  <a:srgbClr val="3D3D3D"/>
                </a:solidFill>
                <a:latin typeface="宋体"/>
                <a:cs typeface="宋体"/>
              </a:rPr>
              <a:t>，5</a:t>
            </a:r>
            <a:r>
              <a:rPr dirty="0" sz="1600" spc="-36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万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余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名清华大学师生通过线上“雨课堂”同上一堂课。虽然必须推后开学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尽管必须延期返校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我们依然要如期上课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这堂课上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邱勇校长的讲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话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催人奋进</a:t>
            </a:r>
            <a:r>
              <a:rPr dirty="0" sz="1600" spc="15">
                <a:solidFill>
                  <a:srgbClr val="333333"/>
                </a:solidFill>
                <a:latin typeface="宋体"/>
                <a:cs typeface="宋体"/>
              </a:rPr>
              <a:t>：</a:t>
            </a:r>
            <a:r>
              <a:rPr b="1" dirty="0" sz="1600" spc="15">
                <a:solidFill>
                  <a:srgbClr val="007451"/>
                </a:solidFill>
                <a:latin typeface="宋体"/>
                <a:cs typeface="宋体"/>
              </a:rPr>
              <a:t>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保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持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姿态</a:t>
            </a:r>
            <a:r>
              <a:rPr b="1" dirty="0" sz="1600" spc="10">
                <a:solidFill>
                  <a:srgbClr val="007451"/>
                </a:solidFill>
                <a:latin typeface="宋体"/>
                <a:cs typeface="宋体"/>
              </a:rPr>
              <a:t>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远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乐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观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地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面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向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来</a:t>
            </a:r>
            <a:r>
              <a:rPr b="1" dirty="0" sz="1600" spc="-365">
                <a:solidFill>
                  <a:srgbClr val="007451"/>
                </a:solidFill>
                <a:latin typeface="宋体"/>
                <a:cs typeface="宋体"/>
              </a:rPr>
              <a:t>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求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家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至上</a:t>
            </a:r>
            <a:r>
              <a:rPr b="1" dirty="0" sz="1600" spc="-350">
                <a:solidFill>
                  <a:srgbClr val="007451"/>
                </a:solidFill>
                <a:latin typeface="宋体"/>
                <a:cs typeface="宋体"/>
              </a:rPr>
              <a:t>、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民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先</a:t>
            </a:r>
            <a:r>
              <a:rPr b="1" dirty="0" sz="1600" spc="-190">
                <a:solidFill>
                  <a:srgbClr val="007451"/>
                </a:solidFill>
                <a:latin typeface="宋体"/>
                <a:cs typeface="宋体"/>
              </a:rPr>
              <a:t>！”</a:t>
            </a:r>
            <a:endParaRPr sz="1600">
              <a:latin typeface="宋体"/>
              <a:cs typeface="宋体"/>
            </a:endParaRPr>
          </a:p>
          <a:p>
            <a:pPr indent="304800" marL="12700" marR="112395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无论面对多大的困难和挑战</a:t>
            </a:r>
            <a:r>
              <a:rPr dirty="0" sz="1600" spc="-29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未来的每一天</a:t>
            </a:r>
            <a:r>
              <a:rPr dirty="0" sz="1600" spc="-30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清华都将始终和你们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在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一起，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未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来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们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拥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共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字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——“清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”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95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</a:pP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多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难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殷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忧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新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国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运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动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心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忍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性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希</a:t>
            </a:r>
            <a:r>
              <a:rPr b="1" dirty="0" sz="1600" spc="70">
                <a:solidFill>
                  <a:srgbClr val="6F2F9F"/>
                </a:solidFill>
                <a:latin typeface="宋体"/>
                <a:cs typeface="宋体"/>
              </a:rPr>
              <a:t>前</a:t>
            </a:r>
            <a:r>
              <a:rPr b="1" dirty="0" sz="1600" spc="80">
                <a:solidFill>
                  <a:srgbClr val="6F2F9F"/>
                </a:solidFill>
                <a:latin typeface="宋体"/>
                <a:cs typeface="宋体"/>
              </a:rPr>
              <a:t>哲</a:t>
            </a:r>
            <a:r>
              <a:rPr b="1" dirty="0" sz="1600" spc="-15">
                <a:solidFill>
                  <a:srgbClr val="6F2F9F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210820">
              <a:lnSpc>
                <a:spcPct val="156300"/>
              </a:lnSpc>
              <a:spcBef>
                <a:spcPts val="1200"/>
              </a:spcBef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以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身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国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矢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志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渝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是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园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越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百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年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精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神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回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在各种艰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难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险阻面前，清华人都交出了一份具有清华水准的历史答卷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15240">
              <a:lnSpc>
                <a:spcPct val="156300"/>
              </a:lnSpc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“一二·九”运动中，蒋南翔老校长悲愤地连夜写出：“华北之大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已经安放不得一张平静的书桌了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！”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这句怒吼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是昔日清华人为捍卫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家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国发出的呐喊</a:t>
            </a:r>
            <a:r>
              <a:rPr dirty="0" sz="1600" spc="6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即使在烽火漫天的西南联大时期</a:t>
            </a:r>
            <a:r>
              <a:rPr dirty="0" sz="1600" spc="55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清华大学也始终坚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持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上课，勇担历史使命，为伤痕累累的古老国家培养了大量的人才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304800" marL="12700" marR="264160">
              <a:lnSpc>
                <a:spcPct val="156300"/>
              </a:lnSpc>
            </a:pP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功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崇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惟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志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业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广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惟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勤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无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论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是</a:t>
            </a:r>
            <a:r>
              <a:rPr dirty="0" sz="1600" spc="30">
                <a:solidFill>
                  <a:srgbClr val="333333"/>
                </a:solidFill>
                <a:latin typeface="宋体"/>
                <a:cs typeface="宋体"/>
              </a:rPr>
              <a:t>“200</a:t>
            </a:r>
            <a:r>
              <a:rPr dirty="0" sz="1600" spc="-390">
                <a:solidFill>
                  <a:srgbClr val="333333"/>
                </a:solidFill>
                <a:latin typeface="宋体"/>
                <a:cs typeface="宋体"/>
              </a:rPr>
              <a:t>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号</a:t>
            </a:r>
            <a:r>
              <a:rPr dirty="0" sz="1600" spc="85">
                <a:solidFill>
                  <a:srgbClr val="333333"/>
                </a:solidFill>
                <a:latin typeface="宋体"/>
                <a:cs typeface="宋体"/>
              </a:rPr>
              <a:t>”，“‘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两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弹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一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星</a:t>
            </a:r>
            <a:r>
              <a:rPr dirty="0" sz="1600" spc="75">
                <a:solidFill>
                  <a:srgbClr val="333333"/>
                </a:solidFill>
                <a:latin typeface="宋体"/>
                <a:cs typeface="宋体"/>
              </a:rPr>
              <a:t>’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元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勋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中 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的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清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华人”，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还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是“抗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击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‘非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典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’清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华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园保卫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战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”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，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“汶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川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地震中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的 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清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华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人”，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家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国面前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无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小事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一代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代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清华人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怀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着坚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定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的理想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信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念投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身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7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08" name="object 2"/>
          <p:cNvSpPr txBox="1"/>
          <p:nvPr/>
        </p:nvSpPr>
        <p:spPr>
          <a:xfrm>
            <a:off x="444500" y="493268"/>
            <a:ext cx="6731000" cy="8444864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264160">
              <a:lnSpc>
                <a:spcPct val="156200"/>
              </a:lnSpc>
              <a:spcBef>
                <a:spcPts val="100"/>
              </a:spcBef>
            </a:pP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基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础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学科研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究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，为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祖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国的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变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革与发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展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鞠躬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尽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瘁，用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热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血传</a:t>
            </a:r>
            <a:r>
              <a:rPr dirty="0" sz="1600" spc="100">
                <a:solidFill>
                  <a:srgbClr val="333333"/>
                </a:solidFill>
                <a:latin typeface="宋体"/>
                <a:cs typeface="宋体"/>
              </a:rPr>
              <a:t>递</a:t>
            </a:r>
            <a:r>
              <a:rPr dirty="0" sz="1600" spc="90">
                <a:solidFill>
                  <a:srgbClr val="333333"/>
                </a:solidFill>
                <a:latin typeface="宋体"/>
                <a:cs typeface="宋体"/>
              </a:rPr>
              <a:t>着情怀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、 </a:t>
            </a:r>
            <a:r>
              <a:rPr dirty="0" sz="1600" spc="80">
                <a:solidFill>
                  <a:srgbClr val="333333"/>
                </a:solidFill>
                <a:latin typeface="宋体"/>
                <a:cs typeface="宋体"/>
              </a:rPr>
              <a:t>责任与担当</a:t>
            </a:r>
            <a:r>
              <a:rPr dirty="0" sz="1600" spc="-5">
                <a:solidFill>
                  <a:srgbClr val="333333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marL="317500">
              <a:lnSpc>
                <a:spcPct val="100000"/>
              </a:lnSpc>
              <a:spcBef>
                <a:spcPts val="108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当下这场看不见硝烟的疫情防控阻击战也不例外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106045">
              <a:lnSpc>
                <a:spcPct val="156200"/>
              </a:lnSpc>
              <a:spcBef>
                <a:spcPts val="1200"/>
              </a:spcBef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无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数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逆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上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、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主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动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当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奋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身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心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投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入这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立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战 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疫</a:t>
            </a:r>
            <a:r>
              <a:rPr b="1" dirty="0" sz="1600" spc="55">
                <a:solidFill>
                  <a:srgbClr val="007451"/>
                </a:solidFill>
                <a:latin typeface="宋体"/>
                <a:cs typeface="宋体"/>
              </a:rPr>
              <a:t>”。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清华大学附属北京清华长庚医院医护团队驰援武汉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他们在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大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年初二选择挥别家人</a:t>
            </a:r>
            <a:r>
              <a:rPr dirty="0" sz="1600" spc="-570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去争取更多家庭的团圆</a:t>
            </a:r>
            <a:r>
              <a:rPr dirty="0" sz="1600" spc="-570">
                <a:solidFill>
                  <a:srgbClr val="3D3D3D"/>
                </a:solidFill>
                <a:latin typeface="宋体"/>
                <a:cs typeface="宋体"/>
              </a:rPr>
              <a:t>；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清华大学药学院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和</a:t>
            </a:r>
            <a:r>
              <a:rPr dirty="0" sz="1600" spc="-39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30">
                <a:solidFill>
                  <a:srgbClr val="3D3D3D"/>
                </a:solidFill>
                <a:latin typeface="宋体"/>
                <a:cs typeface="宋体"/>
              </a:rPr>
              <a:t>GHDDI 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免费开放药物研发资源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；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多位科学家春节留守岗位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全力投入针对新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型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冠状病毒的药物研发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发挥清华大学在基础学科方面的优势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加快推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进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应对疫情的科研攻关。青年学子踊跃参与，或祝福加油，或力行倡议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；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各行各业的校友也奋战在一线，肩负光荣使命</a:t>
            </a:r>
            <a:r>
              <a:rPr dirty="0" sz="1600" spc="35">
                <a:solidFill>
                  <a:srgbClr val="3D3D3D"/>
                </a:solidFill>
                <a:latin typeface="宋体"/>
                <a:cs typeface="宋体"/>
              </a:rPr>
              <a:t>……</a:t>
            </a:r>
            <a:endParaRPr sz="1600">
              <a:latin typeface="宋体"/>
              <a:cs typeface="宋体"/>
            </a:endParaRPr>
          </a:p>
          <a:p>
            <a:pPr indent="304800" marL="12700" marR="5080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在这场被世界卫生组织定义</a:t>
            </a:r>
            <a:r>
              <a:rPr dirty="0" sz="1600" spc="-715">
                <a:solidFill>
                  <a:srgbClr val="3D3D3D"/>
                </a:solidFill>
                <a:latin typeface="宋体"/>
                <a:cs typeface="宋体"/>
              </a:rPr>
              <a:t>为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“国际关注的突发公共卫生事件</a:t>
            </a:r>
            <a:r>
              <a:rPr dirty="0" sz="1600" spc="-725">
                <a:solidFill>
                  <a:srgbClr val="3D3D3D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面前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我们更加清晰地意识到了人类在自然面前的渺小，意识到守护百姓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安</a:t>
            </a:r>
            <a:endParaRPr sz="1600">
              <a:latin typeface="宋体"/>
              <a:cs typeface="宋体"/>
            </a:endParaRPr>
          </a:p>
          <a:p>
            <a:pPr marL="12700" marR="112395">
              <a:lnSpc>
                <a:spcPct val="156300"/>
              </a:lnSpc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康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解除民族疾患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实现国家富强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需要更多基础学科研究者付出更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加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持之以恒的努力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304800" marL="12700" marR="112395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当前</a:t>
            </a:r>
            <a:r>
              <a:rPr dirty="0" sz="1600" spc="-29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关键领域基础研究依然肩负着科技强国的重任</a:t>
            </a:r>
            <a:r>
              <a:rPr dirty="0" sz="1600" spc="-30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人文学科则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钩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沉着中华民族纵深千年的文化自信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“如欲平治天下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当今之世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舍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我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其谁也？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希望你们纵有风雪模糊了世相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依然心怀敬畏与同情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用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冷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静理性的心态看待复杂的事物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在当下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做好自己的事情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保护好身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边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的人。我们相信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经历了这样一战“疫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，在选择未来的方向时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你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们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定会更有敢担使命、敢负重任的豪情与理想。正如鲁迅先生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所</a:t>
            </a:r>
            <a:endParaRPr sz="1600">
              <a:latin typeface="宋体"/>
              <a:cs typeface="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言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：</a:t>
            </a:r>
            <a:endParaRPr sz="1600">
              <a:latin typeface="宋体"/>
              <a:cs typeface="宋体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5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</a:pP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能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做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事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做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事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，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能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发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声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发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声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有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分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热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，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发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一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分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光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就令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萤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火</a:t>
            </a:r>
            <a:r>
              <a:rPr b="1" dirty="0" sz="1600" spc="-15">
                <a:solidFill>
                  <a:srgbClr val="FF2941"/>
                </a:solidFill>
                <a:latin typeface="宋体"/>
                <a:cs typeface="宋体"/>
              </a:rPr>
              <a:t>一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object 3"/>
          <p:cNvSpPr txBox="1"/>
          <p:nvPr/>
        </p:nvSpPr>
        <p:spPr>
          <a:xfrm>
            <a:off x="3708400" y="9901161"/>
            <a:ext cx="109220" cy="1397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955"/>
              </a:lnSpc>
            </a:pPr>
            <a:fld id="{81D60167-4931-47E6-BA6A-407CBD079E47}" type="slidenum">
              <a:rPr dirty="0" sz="900">
                <a:latin typeface="Calibri"/>
                <a:cs typeface="Calibri"/>
              </a:rPr>
              <a:t>8</a:t>
            </a:fld>
            <a:endParaRPr sz="900">
              <a:latin typeface="Calibri"/>
              <a:cs typeface="Calibri"/>
            </a:endParaRPr>
          </a:p>
        </p:txBody>
      </p:sp>
      <p:sp>
        <p:nvSpPr>
          <p:cNvPr id="1048610" name="object 2"/>
          <p:cNvSpPr txBox="1"/>
          <p:nvPr/>
        </p:nvSpPr>
        <p:spPr>
          <a:xfrm>
            <a:off x="444500" y="631190"/>
            <a:ext cx="6731000" cy="83178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般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也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可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以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在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黑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暗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里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发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一</a:t>
            </a:r>
            <a:r>
              <a:rPr b="1" dirty="0" sz="1600" spc="70">
                <a:solidFill>
                  <a:srgbClr val="FF2941"/>
                </a:solidFill>
                <a:latin typeface="宋体"/>
                <a:cs typeface="宋体"/>
              </a:rPr>
              <a:t>点</a:t>
            </a:r>
            <a:r>
              <a:rPr b="1" dirty="0" sz="1600" spc="80">
                <a:solidFill>
                  <a:srgbClr val="FF2941"/>
                </a:solidFill>
                <a:latin typeface="宋体"/>
                <a:cs typeface="宋体"/>
              </a:rPr>
              <a:t>光</a:t>
            </a:r>
            <a:r>
              <a:rPr b="1" dirty="0" sz="1600" spc="-15">
                <a:solidFill>
                  <a:srgbClr val="FF2941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112395">
              <a:lnSpc>
                <a:spcPct val="1562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清华人所要担当的使命</a:t>
            </a:r>
            <a:r>
              <a:rPr dirty="0" sz="1600" spc="-29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在意每一分光亮</a:t>
            </a:r>
            <a:r>
              <a:rPr dirty="0" sz="1600" spc="-30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鼓励每一束细小的微光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永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远以奋进的姿态前进，“大同爰跻，祖国以光”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5080">
              <a:lnSpc>
                <a:spcPct val="156200"/>
              </a:lnSpc>
              <a:spcBef>
                <a:spcPts val="1200"/>
              </a:spcBef>
              <a:tabLst>
                <a:tab algn="l" pos="6189345"/>
              </a:tabLst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然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做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这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样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择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绝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非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易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事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坚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理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想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信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念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、刚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使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担当</a:t>
            </a:r>
            <a:r>
              <a:rPr b="1" dirty="0" sz="1600" spc="2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还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克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孤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独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勇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气</a:t>
            </a:r>
            <a:r>
              <a:rPr b="1" dirty="0" sz="1600" spc="10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可这并不意味着家国情怀必须以悲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壮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为底色</a:t>
            </a:r>
            <a:r>
              <a:rPr dirty="0" sz="1600" spc="-210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清华人同样有着诗意</a:t>
            </a:r>
            <a:r>
              <a:rPr dirty="0" sz="1600" spc="-210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浪漫而自由的灵魂</a:t>
            </a:r>
            <a:r>
              <a:rPr dirty="0" sz="1600" spc="-220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清华人眼中的诗意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是北斗导航系统工程师身着汉服吟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咏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“松风水月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的温润端方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是青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藏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铁路线上“笑迎高原暴风雪，定叫拉萨连北京”的青春豪情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；	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华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人所向往的浪漫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是卷起裤脚扎根基层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用脚步翻阅这个国度散落在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城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市乡野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街头巷尾的故事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是无数个寒暑日夜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与志同道合的小伙伴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一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起在书卷中拥抱岁月山川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、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在实验室驰骋星辰大海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；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而清华人笃信的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自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由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正在于不为虚名所动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执着于自己所热爱的事业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追求意志的独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立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与心灵的富足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；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在于无论经历多少风雨洗礼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依然会因为美好的事物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而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热泪盈眶，依然会对无尽的远方陌生的人们倾尽善良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5080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成长于祖国飞速发展的黄金时代</a:t>
            </a:r>
            <a:r>
              <a:rPr dirty="0" sz="1600" spc="-17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对于更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多</a:t>
            </a:r>
            <a:r>
              <a:rPr dirty="0" sz="1600" spc="-345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10">
                <a:solidFill>
                  <a:srgbClr val="3D3D3D"/>
                </a:solidFill>
                <a:latin typeface="宋体"/>
                <a:cs typeface="宋体"/>
              </a:rPr>
              <a:t>00</a:t>
            </a:r>
            <a:r>
              <a:rPr dirty="0" sz="1600" spc="-37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后而言</a:t>
            </a:r>
            <a:r>
              <a:rPr dirty="0" sz="1600" spc="-175">
                <a:solidFill>
                  <a:srgbClr val="3D3D3D"/>
                </a:solidFill>
                <a:latin typeface="宋体"/>
                <a:cs typeface="宋体"/>
              </a:rPr>
              <a:t>，“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家国情怀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” 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或许成为了一种更生动的情绪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国家强盛所带来的安全感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让青年学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子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拥有了更多自由选择的机会。“清华乐育弦歌盛</a:t>
            </a:r>
            <a:r>
              <a:rPr dirty="0" sz="1600" spc="35">
                <a:solidFill>
                  <a:srgbClr val="3D3D3D"/>
                </a:solidFill>
                <a:latin typeface="宋体"/>
                <a:cs typeface="宋体"/>
              </a:rPr>
              <a:t>,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天下兴亡意气豪。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” 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无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庙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堂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之高</a:t>
            </a:r>
            <a:r>
              <a:rPr b="1" dirty="0" sz="1600" spc="1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或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江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湖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之远</a:t>
            </a:r>
            <a:r>
              <a:rPr b="1" dirty="0" sz="1600" spc="1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总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己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气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理想</a:t>
            </a:r>
            <a:r>
              <a:rPr b="1" dirty="0" sz="1600" spc="10">
                <a:solidFill>
                  <a:srgbClr val="007451"/>
                </a:solidFill>
                <a:latin typeface="宋体"/>
                <a:cs typeface="宋体"/>
              </a:rPr>
              <a:t>、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风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怀</a:t>
            </a:r>
            <a:r>
              <a:rPr b="1" dirty="0" sz="1600" spc="55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们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相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信，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时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代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帮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助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你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最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无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愧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心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择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algn="just" indent="304800" marL="12700" marR="112395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道阻且长</a:t>
            </a:r>
            <a:r>
              <a:rPr dirty="0" sz="1600" spc="-17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行则将至</a:t>
            </a:r>
            <a:r>
              <a:rPr dirty="0" sz="1600" spc="-17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在未来的几个月内</a:t>
            </a:r>
            <a:r>
              <a:rPr dirty="0" sz="1600" spc="-17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清华招生人将始终和你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们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手牵手、心连心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特殊时期，尽管我们无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法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“面对面”交流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但我们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会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始</a:t>
            </a:r>
            <a:r>
              <a:rPr dirty="0" sz="1600" spc="80">
                <a:latin typeface="宋体"/>
                <a:cs typeface="宋体"/>
              </a:rPr>
              <a:t>终与你们保持密切的线上联系</a:t>
            </a:r>
            <a:r>
              <a:rPr dirty="0" sz="1600" spc="65">
                <a:latin typeface="宋体"/>
                <a:cs typeface="宋体"/>
              </a:rPr>
              <a:t>，</a:t>
            </a:r>
            <a:r>
              <a:rPr dirty="0" sz="1600" spc="80">
                <a:latin typeface="宋体"/>
                <a:cs typeface="宋体"/>
              </a:rPr>
              <a:t>也会持续通过媒体访谈</a:t>
            </a:r>
            <a:r>
              <a:rPr dirty="0" sz="1600" spc="55">
                <a:latin typeface="宋体"/>
                <a:cs typeface="宋体"/>
              </a:rPr>
              <a:t>、</a:t>
            </a:r>
            <a:r>
              <a:rPr dirty="0" sz="1600" spc="80">
                <a:latin typeface="宋体"/>
                <a:cs typeface="宋体"/>
              </a:rPr>
              <a:t>微信平台</a:t>
            </a:r>
            <a:r>
              <a:rPr dirty="0" sz="1600" spc="-5">
                <a:latin typeface="宋体"/>
                <a:cs typeface="宋体"/>
              </a:rPr>
              <a:t>等</a:t>
            </a:r>
            <a:endParaRPr sz="1600">
              <a:latin typeface="宋体"/>
              <a:cs typeface="宋体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object 2"/>
          <p:cNvSpPr txBox="1"/>
          <p:nvPr/>
        </p:nvSpPr>
        <p:spPr>
          <a:xfrm>
            <a:off x="3733800" y="9913861"/>
            <a:ext cx="58419" cy="114300"/>
          </a:xfrm>
          <a:prstGeom prst="rect"/>
        </p:spPr>
        <p:txBody>
          <a:bodyPr bIns="0" lIns="0" rIns="0" rtlCol="0" tIns="0" vert="horz" wrap="square">
            <a:spAutoFit/>
          </a:bodyPr>
          <a:p>
            <a:pPr>
              <a:lnSpc>
                <a:spcPts val="855"/>
              </a:lnSpc>
            </a:pPr>
            <a:r>
              <a:rPr dirty="0" sz="900">
                <a:latin typeface="Calibri"/>
                <a:cs typeface="Calibri"/>
              </a:rPr>
              <a:t>9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048612" name="object 3"/>
          <p:cNvSpPr txBox="1"/>
          <p:nvPr/>
        </p:nvSpPr>
        <p:spPr>
          <a:xfrm>
            <a:off x="444500" y="493268"/>
            <a:ext cx="6731000" cy="473710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 marR="112395">
              <a:lnSpc>
                <a:spcPct val="156200"/>
              </a:lnSpc>
              <a:spcBef>
                <a:spcPts val="100"/>
              </a:spcBef>
            </a:pPr>
            <a:r>
              <a:rPr dirty="0" sz="1600" spc="80">
                <a:latin typeface="宋体"/>
                <a:cs typeface="宋体"/>
              </a:rPr>
              <a:t>渠道分享你们最为关心的招生政策</a:t>
            </a:r>
            <a:r>
              <a:rPr dirty="0" sz="1600" spc="65">
                <a:latin typeface="宋体"/>
                <a:cs typeface="宋体"/>
              </a:rPr>
              <a:t>、</a:t>
            </a:r>
            <a:r>
              <a:rPr dirty="0" sz="1600" spc="80">
                <a:latin typeface="宋体"/>
                <a:cs typeface="宋体"/>
              </a:rPr>
              <a:t>学科大类</a:t>
            </a:r>
            <a:r>
              <a:rPr dirty="0" sz="1600" spc="65">
                <a:latin typeface="宋体"/>
                <a:cs typeface="宋体"/>
              </a:rPr>
              <a:t>、</a:t>
            </a:r>
            <a:r>
              <a:rPr dirty="0" sz="1600" spc="80">
                <a:latin typeface="宋体"/>
                <a:cs typeface="宋体"/>
              </a:rPr>
              <a:t>备考经验</a:t>
            </a:r>
            <a:r>
              <a:rPr dirty="0" sz="1600" spc="65">
                <a:latin typeface="宋体"/>
                <a:cs typeface="宋体"/>
              </a:rPr>
              <a:t>、</a:t>
            </a:r>
            <a:r>
              <a:rPr dirty="0" sz="1600" spc="80">
                <a:latin typeface="宋体"/>
                <a:cs typeface="宋体"/>
              </a:rPr>
              <a:t>校园生活</a:t>
            </a:r>
            <a:r>
              <a:rPr dirty="0" sz="1600" spc="-5">
                <a:latin typeface="宋体"/>
                <a:cs typeface="宋体"/>
              </a:rPr>
              <a:t>等 </a:t>
            </a:r>
            <a:r>
              <a:rPr dirty="0" sz="1600" spc="80">
                <a:latin typeface="宋体"/>
                <a:cs typeface="宋体"/>
              </a:rPr>
              <a:t>信息，为你们的高考冲刺做好服务、保驾护航</a:t>
            </a:r>
            <a:r>
              <a:rPr dirty="0" sz="1600" spc="-5"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5080">
              <a:lnSpc>
                <a:spcPct val="156200"/>
              </a:lnSpc>
              <a:spcBef>
                <a:spcPts val="1200"/>
              </a:spcBef>
            </a:pPr>
            <a:r>
              <a:rPr b="1" dirty="0" sz="1600" spc="20">
                <a:solidFill>
                  <a:srgbClr val="007451"/>
                </a:solidFill>
                <a:latin typeface="宋体"/>
                <a:cs typeface="宋体"/>
              </a:rPr>
              <a:t>1936</a:t>
            </a:r>
            <a:r>
              <a:rPr b="1" dirty="0" sz="1600" spc="-320">
                <a:solidFill>
                  <a:srgbClr val="007451"/>
                </a:solidFill>
                <a:latin typeface="宋体"/>
                <a:cs typeface="宋体"/>
              </a:rPr>
              <a:t> 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年</a:t>
            </a:r>
            <a:r>
              <a:rPr b="1" dirty="0" sz="1600" spc="-305">
                <a:solidFill>
                  <a:srgbClr val="007451"/>
                </a:solidFill>
                <a:latin typeface="宋体"/>
                <a:cs typeface="宋体"/>
              </a:rPr>
              <a:t> </a:t>
            </a:r>
            <a:r>
              <a:rPr b="1" dirty="0" sz="1600" spc="-10">
                <a:solidFill>
                  <a:srgbClr val="007451"/>
                </a:solidFill>
                <a:latin typeface="宋体"/>
                <a:cs typeface="宋体"/>
              </a:rPr>
              <a:t>4</a:t>
            </a:r>
            <a:r>
              <a:rPr b="1" dirty="0" sz="1600" spc="-335">
                <a:solidFill>
                  <a:srgbClr val="007451"/>
                </a:solidFill>
                <a:latin typeface="宋体"/>
                <a:cs typeface="宋体"/>
              </a:rPr>
              <a:t>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月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大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学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校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长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梅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贻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琦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在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《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致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全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体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校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书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中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写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道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：  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“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夫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国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难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维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已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至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此</a:t>
            </a:r>
            <a:r>
              <a:rPr b="1" dirty="0" sz="1600" spc="-459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然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吾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决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可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坏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其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心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理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上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长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城</a:t>
            </a:r>
            <a:r>
              <a:rPr b="1" dirty="0" sz="1600" spc="-459">
                <a:solidFill>
                  <a:srgbClr val="007451"/>
                </a:solidFill>
                <a:latin typeface="宋体"/>
                <a:cs typeface="宋体"/>
              </a:rPr>
              <a:t>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大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可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知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， 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然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吾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己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之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责</a:t>
            </a:r>
            <a:r>
              <a:rPr b="1" dirty="0" sz="1600" spc="2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决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可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放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弃</a:t>
            </a:r>
            <a:r>
              <a:rPr b="1" dirty="0" sz="1600" spc="20">
                <a:solidFill>
                  <a:srgbClr val="007451"/>
                </a:solidFill>
                <a:latin typeface="宋体"/>
                <a:cs typeface="宋体"/>
              </a:rPr>
              <a:t>。</a:t>
            </a:r>
            <a:r>
              <a:rPr b="1" dirty="0" sz="1600" spc="30">
                <a:solidFill>
                  <a:srgbClr val="007451"/>
                </a:solidFill>
                <a:latin typeface="宋体"/>
                <a:cs typeface="宋体"/>
              </a:rPr>
              <a:t>”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面对如潮的焦虑和陡增的不确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定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性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希望清华人的精神气质能够始终鼓舞你勇往无前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胸怀家国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人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生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的河流中</a:t>
            </a:r>
            <a:r>
              <a:rPr dirty="0" sz="1600" spc="6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高考只是短暂的一瞬</a:t>
            </a:r>
            <a:r>
              <a:rPr dirty="0" sz="1600" spc="55">
                <a:solidFill>
                  <a:srgbClr val="3D3D3D"/>
                </a:solidFill>
                <a:latin typeface="宋体"/>
                <a:cs typeface="宋体"/>
              </a:rPr>
              <a:t>，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而生命的意义却需要你用一生去追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寻 </a:t>
            </a: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答案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。</a:t>
            </a:r>
            <a:endParaRPr sz="1600">
              <a:latin typeface="宋体"/>
              <a:cs typeface="宋体"/>
            </a:endParaRPr>
          </a:p>
          <a:p>
            <a:pPr indent="304800" marL="12700" marR="111760">
              <a:lnSpc>
                <a:spcPct val="156300"/>
              </a:lnSpc>
              <a:spcBef>
                <a:spcPts val="1200"/>
              </a:spcBef>
            </a:pP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愿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你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无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论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历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经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多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少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挫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折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和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磨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拥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永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弃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年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意气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断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量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成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穿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透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雪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束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百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草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回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芽</a:t>
            </a:r>
            <a:r>
              <a:rPr b="1" dirty="0" sz="1600" spc="-254">
                <a:solidFill>
                  <a:srgbClr val="007451"/>
                </a:solidFill>
                <a:latin typeface="宋体"/>
                <a:cs typeface="宋体"/>
              </a:rPr>
              <a:t>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否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极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泰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来</a:t>
            </a:r>
            <a:r>
              <a:rPr b="1" dirty="0" sz="1600" spc="-280">
                <a:solidFill>
                  <a:srgbClr val="007451"/>
                </a:solidFill>
                <a:latin typeface="宋体"/>
                <a:cs typeface="宋体"/>
              </a:rPr>
              <a:t> </a:t>
            </a:r>
            <a:r>
              <a:rPr b="1" dirty="0" sz="1600" spc="-25">
                <a:solidFill>
                  <a:srgbClr val="007451"/>
                </a:solidFill>
                <a:latin typeface="宋体"/>
                <a:cs typeface="宋体"/>
              </a:rPr>
              <a:t>2020，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我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们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定 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能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赢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！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愿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你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终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遂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心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愿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成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一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名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自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强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不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息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勇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于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进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取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的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清</a:t>
            </a:r>
            <a:r>
              <a:rPr b="1" dirty="0" sz="1600" spc="70">
                <a:solidFill>
                  <a:srgbClr val="007451"/>
                </a:solidFill>
                <a:latin typeface="宋体"/>
                <a:cs typeface="宋体"/>
              </a:rPr>
              <a:t>华</a:t>
            </a:r>
            <a:r>
              <a:rPr b="1" dirty="0" sz="1600" spc="80">
                <a:solidFill>
                  <a:srgbClr val="007451"/>
                </a:solidFill>
                <a:latin typeface="宋体"/>
                <a:cs typeface="宋体"/>
              </a:rPr>
              <a:t>人</a:t>
            </a:r>
            <a:r>
              <a:rPr b="1" dirty="0" sz="1600" spc="-15">
                <a:solidFill>
                  <a:srgbClr val="007451"/>
                </a:solidFill>
                <a:latin typeface="宋体"/>
                <a:cs typeface="宋体"/>
              </a:rPr>
              <a:t>！</a:t>
            </a:r>
            <a:endParaRPr sz="1600">
              <a:latin typeface="宋体"/>
              <a:cs typeface="宋体"/>
            </a:endParaRPr>
          </a:p>
          <a:p>
            <a:pPr indent="-373380" marL="5074920" marR="112395">
              <a:lnSpc>
                <a:spcPct val="156300"/>
              </a:lnSpc>
              <a:spcBef>
                <a:spcPts val="1200"/>
              </a:spcBef>
            </a:pPr>
            <a:r>
              <a:rPr dirty="0" sz="1600" spc="80">
                <a:solidFill>
                  <a:srgbClr val="3D3D3D"/>
                </a:solidFill>
                <a:latin typeface="宋体"/>
                <a:cs typeface="宋体"/>
              </a:rPr>
              <a:t>清华大学招生办公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室  </a:t>
            </a:r>
            <a:r>
              <a:rPr dirty="0" sz="1600" spc="20">
                <a:solidFill>
                  <a:srgbClr val="3D3D3D"/>
                </a:solidFill>
                <a:latin typeface="宋体"/>
                <a:cs typeface="宋体"/>
              </a:rPr>
              <a:t>2020</a:t>
            </a:r>
            <a:r>
              <a:rPr dirty="0" sz="1600" spc="-335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年</a:t>
            </a:r>
            <a:r>
              <a:rPr dirty="0" sz="1600" spc="-31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2</a:t>
            </a:r>
            <a:r>
              <a:rPr dirty="0" sz="1600" spc="-36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月</a:t>
            </a:r>
            <a:r>
              <a:rPr dirty="0" sz="1600" spc="-310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4</a:t>
            </a:r>
            <a:r>
              <a:rPr dirty="0" sz="1600" spc="-355">
                <a:solidFill>
                  <a:srgbClr val="3D3D3D"/>
                </a:solidFill>
                <a:latin typeface="宋体"/>
                <a:cs typeface="宋体"/>
              </a:rPr>
              <a:t> </a:t>
            </a:r>
            <a:r>
              <a:rPr dirty="0" sz="1600" spc="-5">
                <a:solidFill>
                  <a:srgbClr val="3D3D3D"/>
                </a:solidFill>
                <a:latin typeface="宋体"/>
                <a:cs typeface="宋体"/>
              </a:rPr>
              <a:t>日</a:t>
            </a:r>
            <a:endParaRPr sz="1600">
              <a:latin typeface="宋体"/>
              <a:cs typeface="宋体"/>
            </a:endParaRPr>
          </a:p>
        </p:txBody>
      </p:sp>
      <p:sp>
        <p:nvSpPr>
          <p:cNvPr id="1048613" name="object 4"/>
          <p:cNvSpPr/>
          <p:nvPr/>
        </p:nvSpPr>
        <p:spPr>
          <a:xfrm>
            <a:off x="457200" y="7037832"/>
            <a:ext cx="6438900" cy="361035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JIAN XIN</dc:creator>
  <dcterms:created xsi:type="dcterms:W3CDTF">2020-03-15T21:28:43Z</dcterms:created>
  <dcterms:modified xsi:type="dcterms:W3CDTF">2020-04-02T11:05:10Z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2020-03-16T00:00:00Z</vt:filetime>
  </property>
  <property fmtid="{D5CDD505-2E9C-101B-9397-08002B2CF9AE}" pid="3" name="Creator">
    <vt:lpwstr>WPS 文字</vt:lpwstr>
  </property>
  <property fmtid="{D5CDD505-2E9C-101B-9397-08002B2CF9AE}" pid="4" name="LastSaved">
    <vt:filetime>2020-03-16T00:00:00Z</vt:filetime>
  </property>
</Properties>
</file>