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97180" y="1194435"/>
            <a:ext cx="11413490" cy="3390265"/>
            <a:chOff x="613" y="1123"/>
            <a:chExt cx="17974" cy="53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33" y="1123"/>
              <a:ext cx="8377" cy="199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3" y="3726"/>
              <a:ext cx="17974" cy="273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9135" y="845185"/>
            <a:ext cx="8253095" cy="51669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5725" y="864870"/>
            <a:ext cx="866140" cy="474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6275" y="1390015"/>
            <a:ext cx="8298815" cy="40773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1425" y="2490470"/>
            <a:ext cx="866140" cy="474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713865" y="805815"/>
            <a:ext cx="8237220" cy="5197475"/>
            <a:chOff x="3114" y="404"/>
            <a:chExt cx="12972" cy="81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14" y="404"/>
              <a:ext cx="12973" cy="624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63" y="6645"/>
              <a:ext cx="12673" cy="194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75725" y="864870"/>
            <a:ext cx="511810" cy="474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335" y="114935"/>
            <a:ext cx="7593965" cy="66287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5725" y="115570"/>
            <a:ext cx="568960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905" y="1367155"/>
            <a:ext cx="8123555" cy="41230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1445" y="2124075"/>
            <a:ext cx="866140" cy="474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7225" y="803275"/>
            <a:ext cx="8336915" cy="5250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5725" y="864870"/>
            <a:ext cx="661035" cy="474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8395" y="271780"/>
            <a:ext cx="7394575" cy="631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5060" y="271780"/>
            <a:ext cx="592455" cy="474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1202690"/>
            <a:ext cx="11560175" cy="33267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265" y="1009015"/>
            <a:ext cx="11253470" cy="36595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7705" y="540385"/>
            <a:ext cx="8275955" cy="57765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981200"/>
            <a:ext cx="8375015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2945" y="1988820"/>
            <a:ext cx="8245475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9145" y="2007870"/>
            <a:ext cx="8093075" cy="28422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8235" y="780415"/>
            <a:ext cx="7414895" cy="52965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0" y="2552065"/>
            <a:ext cx="769683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9135" y="1115695"/>
            <a:ext cx="8253095" cy="462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8585" y="2856865"/>
            <a:ext cx="866140" cy="474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1515" y="1992630"/>
            <a:ext cx="8268335" cy="2872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5725" y="1992630"/>
            <a:ext cx="866140" cy="474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3</cp:revision>
  <dcterms:created xsi:type="dcterms:W3CDTF">2015-05-05T08:02:00Z</dcterms:created>
  <dcterms:modified xsi:type="dcterms:W3CDTF">2017-05-12T03:33:55Z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