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59" r:id="rId3"/>
    <p:sldMasterId id="2147483674" r:id="rId4"/>
  </p:sldMasterIdLst>
  <p:notesMasterIdLst>
    <p:notesMasterId r:id="rId5"/>
  </p:notesMasterIdLst>
  <p:sldIdLst>
    <p:sldId id="832" r:id="rId6"/>
    <p:sldId id="827" r:id="rId7"/>
    <p:sldId id="293" r:id="rId8"/>
    <p:sldId id="673" r:id="rId9"/>
    <p:sldId id="669" r:id="rId10"/>
    <p:sldId id="617" r:id="rId11"/>
    <p:sldId id="261" r:id="rId12"/>
    <p:sldId id="267" r:id="rId13"/>
    <p:sldId id="674" r:id="rId14"/>
    <p:sldId id="550" r:id="rId15"/>
    <p:sldId id="289" r:id="rId16"/>
    <p:sldId id="421" r:id="rId17"/>
    <p:sldId id="677" r:id="rId18"/>
    <p:sldId id="299" r:id="rId19"/>
    <p:sldId id="304" r:id="rId20"/>
    <p:sldId id="525" r:id="rId21"/>
    <p:sldId id="305" r:id="rId22"/>
    <p:sldId id="306" r:id="rId23"/>
    <p:sldId id="553" r:id="rId24"/>
    <p:sldId id="682" r:id="rId25"/>
    <p:sldId id="680" r:id="rId26"/>
    <p:sldId id="683" r:id="rId27"/>
    <p:sldId id="689" r:id="rId28"/>
    <p:sldId id="584" r:id="rId29"/>
    <p:sldId id="687" r:id="rId30"/>
    <p:sldId id="690" r:id="rId31"/>
    <p:sldId id="691" r:id="rId32"/>
    <p:sldId id="692" r:id="rId33"/>
    <p:sldId id="693" r:id="rId34"/>
    <p:sldId id="778" r:id="rId35"/>
    <p:sldId id="685" r:id="rId36"/>
    <p:sldId id="694" r:id="rId37"/>
    <p:sldId id="776" r:id="rId38"/>
    <p:sldId id="777" r:id="rId39"/>
    <p:sldId id="704" r:id="rId40"/>
    <p:sldId id="697" r:id="rId41"/>
    <p:sldId id="779" r:id="rId42"/>
    <p:sldId id="740" r:id="rId43"/>
    <p:sldId id="738" r:id="rId44"/>
    <p:sldId id="739" r:id="rId45"/>
    <p:sldId id="741" r:id="rId46"/>
    <p:sldId id="743" r:id="rId47"/>
    <p:sldId id="835" r:id="rId48"/>
    <p:sldId id="780" r:id="rId49"/>
    <p:sldId id="836" r:id="rId50"/>
    <p:sldId id="751" r:id="rId51"/>
    <p:sldId id="749" r:id="rId52"/>
    <p:sldId id="781" r:id="rId53"/>
    <p:sldId id="753" r:id="rId54"/>
    <p:sldId id="762" r:id="rId55"/>
    <p:sldId id="782" r:id="rId56"/>
    <p:sldId id="784" r:id="rId57"/>
    <p:sldId id="837" r:id="rId58"/>
    <p:sldId id="745" r:id="rId59"/>
    <p:sldId id="312" r:id="rId60"/>
    <p:sldId id="436" r:id="rId61"/>
    <p:sldId id="545" r:id="rId62"/>
    <p:sldId id="605" r:id="rId63"/>
    <p:sldId id="606" r:id="rId64"/>
    <p:sldId id="607" r:id="rId65"/>
    <p:sldId id="608" r:id="rId66"/>
    <p:sldId id="475" r:id="rId67"/>
    <p:sldId id="265" r:id="rId68"/>
    <p:sldId id="816" r:id="rId69"/>
    <p:sldId id="906" r:id="rId70"/>
    <p:sldId id="817" r:id="rId71"/>
    <p:sldId id="818" r:id="rId72"/>
    <p:sldId id="819" r:id="rId73"/>
    <p:sldId id="820" r:id="rId74"/>
    <p:sldId id="821" r:id="rId75"/>
    <p:sldId id="822" r:id="rId76"/>
    <p:sldId id="823" r:id="rId77"/>
    <p:sldId id="824" r:id="rId78"/>
    <p:sldId id="825" r:id="rId79"/>
  </p:sldIdLst>
  <p:sldSz cx="12192000" cy="6858000"/>
  <p:notesSz cx="7104380" cy="10234930"/>
  <p:custDataLst>
    <p:tags r:id="rId80"/>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BLUES之美丽新世界" initials="B"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369"/>
    <p:restoredTop sz="95219"/>
  </p:normalViewPr>
  <p:slideViewPr>
    <p:cSldViewPr snapToGrid="0" showGuides="1">
      <p:cViewPr varScale="1">
        <p:scale>
          <a:sx n="85" d="100"/>
          <a:sy n="85" d="100"/>
        </p:scale>
        <p:origin x="-102" y="-300"/>
      </p:cViewPr>
      <p:guideLst>
        <p:guide orient="horz" pos="2158"/>
        <p:guide pos="2891"/>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3.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slide" Target="slides/slide41.xml" /><Relationship Id="rId47" Type="http://schemas.openxmlformats.org/officeDocument/2006/relationships/slide" Target="slides/slide42.xml" /><Relationship Id="rId48" Type="http://schemas.openxmlformats.org/officeDocument/2006/relationships/slide" Target="slides/slide43.xml" /><Relationship Id="rId49" Type="http://schemas.openxmlformats.org/officeDocument/2006/relationships/slide" Target="slides/slide44.xml" /><Relationship Id="rId5" Type="http://schemas.openxmlformats.org/officeDocument/2006/relationships/notesMaster" Target="notesMasters/notesMaster1.xml" /><Relationship Id="rId50" Type="http://schemas.openxmlformats.org/officeDocument/2006/relationships/slide" Target="slides/slide45.xml" /><Relationship Id="rId51" Type="http://schemas.openxmlformats.org/officeDocument/2006/relationships/slide" Target="slides/slide46.xml" /><Relationship Id="rId52" Type="http://schemas.openxmlformats.org/officeDocument/2006/relationships/slide" Target="slides/slide47.xml" /><Relationship Id="rId53" Type="http://schemas.openxmlformats.org/officeDocument/2006/relationships/slide" Target="slides/slide48.xml" /><Relationship Id="rId54" Type="http://schemas.openxmlformats.org/officeDocument/2006/relationships/slide" Target="slides/slide49.xml" /><Relationship Id="rId55" Type="http://schemas.openxmlformats.org/officeDocument/2006/relationships/slide" Target="slides/slide50.xml" /><Relationship Id="rId56" Type="http://schemas.openxmlformats.org/officeDocument/2006/relationships/slide" Target="slides/slide51.xml" /><Relationship Id="rId57" Type="http://schemas.openxmlformats.org/officeDocument/2006/relationships/slide" Target="slides/slide52.xml" /><Relationship Id="rId58" Type="http://schemas.openxmlformats.org/officeDocument/2006/relationships/slide" Target="slides/slide53.xml" /><Relationship Id="rId59" Type="http://schemas.openxmlformats.org/officeDocument/2006/relationships/slide" Target="slides/slide54.xml" /><Relationship Id="rId6" Type="http://schemas.openxmlformats.org/officeDocument/2006/relationships/slide" Target="slides/slide1.xml" /><Relationship Id="rId60" Type="http://schemas.openxmlformats.org/officeDocument/2006/relationships/slide" Target="slides/slide55.xml" /><Relationship Id="rId61" Type="http://schemas.openxmlformats.org/officeDocument/2006/relationships/slide" Target="slides/slide56.xml" /><Relationship Id="rId62" Type="http://schemas.openxmlformats.org/officeDocument/2006/relationships/slide" Target="slides/slide57.xml" /><Relationship Id="rId63" Type="http://schemas.openxmlformats.org/officeDocument/2006/relationships/slide" Target="slides/slide58.xml" /><Relationship Id="rId64" Type="http://schemas.openxmlformats.org/officeDocument/2006/relationships/slide" Target="slides/slide59.xml" /><Relationship Id="rId65" Type="http://schemas.openxmlformats.org/officeDocument/2006/relationships/slide" Target="slides/slide60.xml" /><Relationship Id="rId66" Type="http://schemas.openxmlformats.org/officeDocument/2006/relationships/slide" Target="slides/slide61.xml" /><Relationship Id="rId67" Type="http://schemas.openxmlformats.org/officeDocument/2006/relationships/slide" Target="slides/slide62.xml" /><Relationship Id="rId68" Type="http://schemas.openxmlformats.org/officeDocument/2006/relationships/slide" Target="slides/slide63.xml" /><Relationship Id="rId69" Type="http://schemas.openxmlformats.org/officeDocument/2006/relationships/slide" Target="slides/slide64.xml" /><Relationship Id="rId7" Type="http://schemas.openxmlformats.org/officeDocument/2006/relationships/slide" Target="slides/slide2.xml" /><Relationship Id="rId70" Type="http://schemas.openxmlformats.org/officeDocument/2006/relationships/slide" Target="slides/slide65.xml" /><Relationship Id="rId71" Type="http://schemas.openxmlformats.org/officeDocument/2006/relationships/slide" Target="slides/slide66.xml" /><Relationship Id="rId72" Type="http://schemas.openxmlformats.org/officeDocument/2006/relationships/slide" Target="slides/slide67.xml" /><Relationship Id="rId73" Type="http://schemas.openxmlformats.org/officeDocument/2006/relationships/slide" Target="slides/slide68.xml" /><Relationship Id="rId74" Type="http://schemas.openxmlformats.org/officeDocument/2006/relationships/slide" Target="slides/slide69.xml" /><Relationship Id="rId75" Type="http://schemas.openxmlformats.org/officeDocument/2006/relationships/slide" Target="slides/slide70.xml" /><Relationship Id="rId76" Type="http://schemas.openxmlformats.org/officeDocument/2006/relationships/slide" Target="slides/slide71.xml" /><Relationship Id="rId77" Type="http://schemas.openxmlformats.org/officeDocument/2006/relationships/slide" Target="slides/slide72.xml" /><Relationship Id="rId78" Type="http://schemas.openxmlformats.org/officeDocument/2006/relationships/slide" Target="slides/slide73.xml" /><Relationship Id="rId79" Type="http://schemas.openxmlformats.org/officeDocument/2006/relationships/slide" Target="slides/slide74.xml" /><Relationship Id="rId8" Type="http://schemas.openxmlformats.org/officeDocument/2006/relationships/slide" Target="slides/slide3.xml" /><Relationship Id="rId80" Type="http://schemas.openxmlformats.org/officeDocument/2006/relationships/tags" Target="tags/tag3.xml" /><Relationship Id="rId81" Type="http://schemas.openxmlformats.org/officeDocument/2006/relationships/presProps" Target="presProps.xml" /><Relationship Id="rId82" Type="http://schemas.openxmlformats.org/officeDocument/2006/relationships/viewProps" Target="viewProps.xml" /><Relationship Id="rId83" Type="http://schemas.openxmlformats.org/officeDocument/2006/relationships/theme" Target="theme/theme1.xml" /><Relationship Id="rId84" Type="http://schemas.openxmlformats.org/officeDocument/2006/relationships/tableStyles" Target="tableStyles.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pPr fontAlgn="auto"/>
            <a:endParaRPr kumimoji="1" lang="zh-CN" altLang="en-US" strike="noStrike" noProof="1"/>
          </a:p>
        </p:txBody>
      </p:sp>
      <p:sp>
        <p:nvSpPr>
          <p:cNvPr id="3" name="日期占位符 2"/>
          <p:cNvSpPr>
            <a:spLocks noGrp="1"/>
          </p:cNvSpPr>
          <p:nvPr>
            <p:ph type="dt" idx="1"/>
          </p:nvPr>
        </p:nvSpPr>
        <p:spPr>
          <a:xfrm>
            <a:off x="4024313" y="0"/>
            <a:ext cx="3078163" cy="512763"/>
          </a:xfrm>
          <a:prstGeom prst="rect">
            <a:avLst/>
          </a:prstGeom>
        </p:spPr>
        <p:txBody>
          <a:bodyPr vert="horz" lIns="91440" tIns="45720" rIns="91440" bIns="45720" rtlCol="0"/>
          <a:lstStyle>
            <a:lvl1pPr algn="r">
              <a:defRPr sz="1200"/>
            </a:lvl1pPr>
          </a:lstStyle>
          <a:p>
            <a:pPr fontAlgn="auto"/>
            <a:fld id="{9441216E-3CF9-5549-B238-47991F34D6E3}" type="datetimeFigureOut">
              <a:rPr kumimoji="1" lang="zh-CN" altLang="en-US" strike="noStrike" noProof="1" smtClean="0">
                <a:latin typeface="+mn-lt"/>
                <a:ea typeface="+mn-ea"/>
                <a:cs typeface="+mn-cs"/>
              </a:rPr>
              <a:t/>
            </a:fld>
            <a:endParaRPr kumimoji="1" lang="zh-CN" altLang="en-US" strike="noStrike" noProof="1"/>
          </a:p>
        </p:txBody>
      </p:sp>
      <p:sp>
        <p:nvSpPr>
          <p:cNvPr id="2052" name="幻灯片图像占位符 3"/>
          <p:cNvSpPr>
            <a:spLocks noGrp="1" noRot="1" noChangeAspect="1"/>
          </p:cNvSpPr>
          <p:nvPr>
            <p:ph type="sldImg" idx="6"/>
          </p:nvPr>
        </p:nvSpPr>
        <p:spPr>
          <a:xfrm>
            <a:off x="482600" y="1279525"/>
            <a:ext cx="6140450" cy="34544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p:cNvSpPr>
          <p:nvPr>
            <p:ph type="body" sz="quarter" idx="7"/>
          </p:nvPr>
        </p:nvSpPr>
        <p:spPr>
          <a:xfrm>
            <a:off x="711200" y="4926013"/>
            <a:ext cx="5683250" cy="4029075"/>
          </a:xfrm>
          <a:prstGeom prst="rect">
            <a:avLst/>
          </a:prstGeom>
          <a:noFill/>
          <a:ln w="9525">
            <a:noFill/>
          </a:ln>
        </p:spPr>
        <p:txBody>
          <a:bodyPr anchor="t"/>
          <a:lstStyle/>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pPr fontAlgn="auto"/>
            <a:endParaRPr kumimoji="1" lang="zh-CN" altLang="en-US" strike="noStrike" noProof="1"/>
          </a:p>
        </p:txBody>
      </p:sp>
      <p:sp>
        <p:nvSpPr>
          <p:cNvPr id="7" name="灯片编号占位符 6"/>
          <p:cNvSpPr>
            <a:spLocks noGrp="1"/>
          </p:cNvSpPr>
          <p:nvPr>
            <p:ph type="sldNum" sz="quarter" idx="5"/>
          </p:nvPr>
        </p:nvSpPr>
        <p:spPr>
          <a:xfrm>
            <a:off x="4024313" y="9721850"/>
            <a:ext cx="3078163" cy="512763"/>
          </a:xfrm>
          <a:prstGeom prst="rect">
            <a:avLst/>
          </a:prstGeom>
        </p:spPr>
        <p:txBody>
          <a:bodyPr vert="horz" lIns="91440" tIns="45720" rIns="91440" bIns="45720" rtlCol="0" anchor="b"/>
          <a:lstStyle>
            <a:lvl1pPr algn="r">
              <a:defRPr sz="1200"/>
            </a:lvl1pPr>
          </a:lstStyle>
          <a:p>
            <a:pPr fontAlgn="auto"/>
            <a:fld id="{2A0C8F4B-CCF0-ED40-BDFF-CC770F26CDDE}" type="slidenum">
              <a:rPr kumimoji="1" lang="zh-CN" altLang="en-US" strike="noStrike" noProof="1" smtClean="0">
                <a:latin typeface="+mn-lt"/>
                <a:ea typeface="+mn-ea"/>
                <a:cs typeface="+mn-cs"/>
              </a:rPr>
              <a:t/>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p:nvPr>
        </p:nvSpPr>
        <p:spPr/>
      </p:sp>
      <p:sp>
        <p:nvSpPr>
          <p:cNvPr id="3" name="文本占位符 2"/>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5297" name="幻灯片图像占位符 1"/>
          <p:cNvSpPr>
            <a:spLocks noGrp="1" noRot="1" noChangeAspect="1"/>
          </p:cNvSpPr>
          <p:nvPr>
            <p:ph type="sldImg"/>
          </p:nvPr>
        </p:nvSpPr>
        <p:spPr/>
      </p:sp>
      <p:sp>
        <p:nvSpPr>
          <p:cNvPr id="55298" name="备注占位符 2"/>
          <p:cNvSpPr>
            <a:spLocks noGrp="1"/>
          </p:cNvSpPr>
          <p:nvPr>
            <p:ph type="body" idx="1"/>
          </p:nvPr>
        </p:nvSpPr>
        <p:spPr/>
        <p:txBody>
          <a:bodyPr vert="horz" lIns="91440" tIns="45720" rIns="91440" bIns="45720" anchor="t"/>
          <a:lstStyle/>
          <a:p>
            <a:pPr lvl="0"/>
            <a:endParaRPr lang="zh-CN" altLang="en-US">
              <a:ea typeface="宋体" panose="02010600030101010101" pitchFamily="2" charset="-122"/>
            </a:endParaRPr>
          </a:p>
        </p:txBody>
      </p:sp>
      <p:sp>
        <p:nvSpPr>
          <p:cNvPr id="55299" name="灯片编号占位符 3"/>
          <p:cNvSpPr>
            <a:spLocks noGrp="1"/>
          </p:cNvSpPr>
          <p:nvPr>
            <p:ph type="sldNum" sz="quarter" idx="10"/>
          </p:nvPr>
        </p:nvSpPr>
        <p:spPr>
          <a:xfrm>
            <a:off x="4024313" y="9721850"/>
            <a:ext cx="3078162" cy="512763"/>
          </a:xfrm>
          <a:prstGeom prst="rect">
            <a:avLst/>
          </a:prstGeom>
          <a:noFill/>
          <a:ln w="9525">
            <a:noFill/>
          </a:ln>
        </p:spPr>
        <p:txBody>
          <a:bodyPr vert="horz" lIns="91440" tIns="45720" rIns="91440" bIns="45720" anchor="b"/>
          <a:lstStyle/>
          <a:p>
            <a:pPr lvl="0" algn="r"/>
            <a:fld id="{9A0DB2DC-4C9A-4742-B13C-FB6460FD3503}" type="slidenum">
              <a:rPr lang="zh-CN" altLang="en-US" sz="1200"/>
              <a:t>63</a:t>
            </a:fld>
            <a:endParaRPr lang="zh-CN"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与副标题">
    <p:spTree>
      <p:nvGrpSpPr>
        <p:cNvPr id="1" name=""/>
        <p:cNvGrpSpPr/>
        <p:nvPr/>
      </p:nvGrpSpPr>
      <p:grpSpPr>
        <a:xfrm>
          <a:off x="0" y="0"/>
          <a:ext cx="0" cy="0"/>
        </a:xfrm>
      </p:grpSpPr>
      <p:sp>
        <p:nvSpPr>
          <p:cNvPr id="13" name="Shape 13"/>
          <p:cNvSpPr/>
          <p:nvPr/>
        </p:nvSpPr>
        <p:spPr>
          <a:xfrm>
            <a:off x="476250" y="3643313"/>
            <a:ext cx="11239500" cy="0"/>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14" name="Shape 14"/>
          <p:cNvSpPr/>
          <p:nvPr>
            <p:ph type="title" hasCustomPrompt="1"/>
          </p:nvPr>
        </p:nvSpPr>
        <p:spPr>
          <a:xfrm>
            <a:off x="476250" y="2116336"/>
            <a:ext cx="11239500" cy="1428750"/>
          </a:xfrm>
          <a:prstGeom prst="rect">
            <a:avLst/>
          </a:prstGeom>
        </p:spPr>
        <p:txBody>
          <a:bodyPr anchor="b"/>
          <a:lstStyle/>
          <a:p>
            <a:r>
              <a:t>标题文本</a:t>
            </a:r>
          </a:p>
        </p:txBody>
      </p:sp>
      <p:sp>
        <p:nvSpPr>
          <p:cNvPr id="15" name="Shape 15"/>
          <p:cNvSpPr/>
          <p:nvPr>
            <p:ph type="body" sz="quarter" idx="1" hasCustomPrompt="1"/>
          </p:nvPr>
        </p:nvSpPr>
        <p:spPr>
          <a:xfrm>
            <a:off x="476250" y="3911203"/>
            <a:ext cx="11239500" cy="580430"/>
          </a:xfrm>
          <a:prstGeom prst="rect">
            <a:avLst/>
          </a:prstGeom>
        </p:spPr>
        <p:txBody>
          <a:bodyPr anchor="t"/>
          <a:lstStyle>
            <a:lvl1pPr marL="0" indent="0">
              <a:lnSpc>
                <a:spcPct val="120000"/>
              </a:lnSpc>
              <a:spcBef>
                <a:spcPct val="0"/>
              </a:spcBef>
              <a:buSzTx/>
              <a:buNone/>
              <a:defRPr sz="1690"/>
            </a:lvl1pPr>
            <a:lvl2pPr marL="0" indent="160655">
              <a:lnSpc>
                <a:spcPct val="120000"/>
              </a:lnSpc>
              <a:spcBef>
                <a:spcPct val="0"/>
              </a:spcBef>
              <a:buSzTx/>
              <a:buNone/>
              <a:defRPr sz="1690"/>
            </a:lvl2pPr>
            <a:lvl3pPr marL="0" indent="321310">
              <a:lnSpc>
                <a:spcPct val="120000"/>
              </a:lnSpc>
              <a:spcBef>
                <a:spcPct val="0"/>
              </a:spcBef>
              <a:buSzTx/>
              <a:buNone/>
              <a:defRPr sz="1690"/>
            </a:lvl3pPr>
            <a:lvl4pPr marL="0" indent="481965">
              <a:lnSpc>
                <a:spcPct val="120000"/>
              </a:lnSpc>
              <a:spcBef>
                <a:spcPct val="0"/>
              </a:spcBef>
              <a:buSzTx/>
              <a:buNone/>
              <a:defRPr sz="1690"/>
            </a:lvl4pPr>
            <a:lvl5pPr marL="0" indent="643255">
              <a:lnSpc>
                <a:spcPct val="120000"/>
              </a:lnSpc>
              <a:spcBef>
                <a:spcPct val="0"/>
              </a:spcBef>
              <a:buSzTx/>
              <a:buNone/>
              <a:defRPr sz="1690"/>
            </a:lvl5pPr>
          </a:lstStyle>
          <a:p>
            <a:r>
              <a:t>正文级别 1</a:t>
            </a:r>
          </a:p>
          <a:p>
            <a:pPr lvl="1"/>
            <a:r>
              <a:t>正文级别 2</a:t>
            </a:r>
          </a:p>
          <a:p>
            <a:pPr lvl="2"/>
            <a:r>
              <a:t>正文级别 3</a:t>
            </a:r>
          </a:p>
          <a:p>
            <a:pPr lvl="3"/>
            <a:r>
              <a:t>正文级别 4</a:t>
            </a:r>
          </a:p>
          <a:p>
            <a:pPr lvl="4"/>
            <a:r>
              <a:t>正文级别 5</a:t>
            </a:r>
          </a:p>
        </p:txBody>
      </p:sp>
      <p:sp>
        <p:nvSpPr>
          <p:cNvPr id="16" name="Shape 16"/>
          <p:cNvSpPr/>
          <p:nvPr>
            <p:ph type="sldNum" sz="quarter" idx="2"/>
          </p:nvPr>
        </p:nvSpPr>
        <p:spPr>
          <a:xfrm>
            <a:off x="11394376" y="6161484"/>
            <a:ext cx="321470" cy="258961"/>
          </a:xfrm>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照片 - 水平">
    <p:spTree>
      <p:nvGrpSpPr>
        <p:cNvPr id="1" name=""/>
        <p:cNvGrpSpPr/>
        <p:nvPr/>
      </p:nvGrpSpPr>
      <p:grpSpPr>
        <a:xfrm>
          <a:off x="0" y="0"/>
          <a:ext cx="0" cy="0"/>
        </a:xfrm>
      </p:grpSpPr>
      <p:sp>
        <p:nvSpPr>
          <p:cNvPr id="23" name="Shape 23"/>
          <p:cNvSpPr/>
          <p:nvPr>
            <p:ph type="pic" idx="13"/>
          </p:nvPr>
        </p:nvSpPr>
        <p:spPr>
          <a:xfrm>
            <a:off x="583406" y="830461"/>
            <a:ext cx="11025188" cy="3991570"/>
          </a:xfrm>
          <a:prstGeom prst="rect">
            <a:avLst/>
          </a:prstGeom>
          <a:ln w="9525">
            <a:round/>
          </a:ln>
        </p:spPr>
        <p:txBody>
          <a:bodyPr lIns="91439" tIns="45719" rIns="91439" bIns="45719" anchor="t">
            <a:noAutofit/>
          </a:bodyPr>
          <a:lstStyle/>
          <a:p/>
        </p:txBody>
      </p:sp>
      <p:sp>
        <p:nvSpPr>
          <p:cNvPr id="24" name="Shape 24"/>
          <p:cNvSpPr/>
          <p:nvPr>
            <p:ph type="title" hasCustomPrompt="1"/>
          </p:nvPr>
        </p:nvSpPr>
        <p:spPr>
          <a:xfrm>
            <a:off x="476250" y="4991695"/>
            <a:ext cx="11239500" cy="785813"/>
          </a:xfrm>
          <a:prstGeom prst="rect">
            <a:avLst/>
          </a:prstGeom>
        </p:spPr>
        <p:txBody>
          <a:bodyPr anchor="b"/>
          <a:lstStyle/>
          <a:p>
            <a:r>
              <a:t>标题文本</a:t>
            </a:r>
          </a:p>
        </p:txBody>
      </p:sp>
      <p:sp>
        <p:nvSpPr>
          <p:cNvPr id="25" name="Shape 25"/>
          <p:cNvSpPr/>
          <p:nvPr>
            <p:ph type="body" sz="quarter" idx="1" hasCustomPrompt="1"/>
          </p:nvPr>
        </p:nvSpPr>
        <p:spPr>
          <a:xfrm>
            <a:off x="476250" y="5813227"/>
            <a:ext cx="11239500" cy="589359"/>
          </a:xfrm>
          <a:prstGeom prst="rect">
            <a:avLst/>
          </a:prstGeom>
        </p:spPr>
        <p:txBody>
          <a:bodyPr anchor="t"/>
          <a:lstStyle>
            <a:lvl1pPr marL="0" indent="0">
              <a:lnSpc>
                <a:spcPct val="120000"/>
              </a:lnSpc>
              <a:spcBef>
                <a:spcPct val="0"/>
              </a:spcBef>
              <a:buSzTx/>
              <a:buNone/>
              <a:defRPr sz="1690"/>
            </a:lvl1pPr>
            <a:lvl2pPr marL="0" indent="160655">
              <a:lnSpc>
                <a:spcPct val="120000"/>
              </a:lnSpc>
              <a:spcBef>
                <a:spcPct val="0"/>
              </a:spcBef>
              <a:buSzTx/>
              <a:buNone/>
              <a:defRPr sz="1690"/>
            </a:lvl2pPr>
            <a:lvl3pPr marL="0" indent="321310">
              <a:lnSpc>
                <a:spcPct val="120000"/>
              </a:lnSpc>
              <a:spcBef>
                <a:spcPct val="0"/>
              </a:spcBef>
              <a:buSzTx/>
              <a:buNone/>
              <a:defRPr sz="1690"/>
            </a:lvl3pPr>
            <a:lvl4pPr marL="0" indent="481965">
              <a:lnSpc>
                <a:spcPct val="120000"/>
              </a:lnSpc>
              <a:spcBef>
                <a:spcPct val="0"/>
              </a:spcBef>
              <a:buSzTx/>
              <a:buNone/>
              <a:defRPr sz="1690"/>
            </a:lvl4pPr>
            <a:lvl5pPr marL="0" indent="643255">
              <a:lnSpc>
                <a:spcPct val="120000"/>
              </a:lnSpc>
              <a:spcBef>
                <a:spcPct val="0"/>
              </a:spcBef>
              <a:buSzTx/>
              <a:buNone/>
              <a:defRPr sz="1690"/>
            </a:lvl5pPr>
          </a:lstStyle>
          <a:p>
            <a:r>
              <a:t>正文级别 1</a:t>
            </a:r>
          </a:p>
          <a:p>
            <a:pPr lvl="1"/>
            <a:r>
              <a:t>正文级别 2</a:t>
            </a:r>
          </a:p>
          <a:p>
            <a:pPr lvl="2"/>
            <a:r>
              <a:t>正文级别 3</a:t>
            </a:r>
          </a:p>
          <a:p>
            <a:pPr lvl="3"/>
            <a:r>
              <a:t>正文级别 4</a:t>
            </a:r>
          </a:p>
          <a:p>
            <a:pPr lvl="4"/>
            <a:r>
              <a:t>正文级别 5</a:t>
            </a:r>
          </a:p>
        </p:txBody>
      </p:sp>
      <p:sp>
        <p:nvSpPr>
          <p:cNvPr id="26" name="Shape 26"/>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标题 - 居中">
    <p:spTree>
      <p:nvGrpSpPr>
        <p:cNvPr id="1" name=""/>
        <p:cNvGrpSpPr/>
        <p:nvPr/>
      </p:nvGrpSpPr>
      <p:grpSpPr>
        <a:xfrm>
          <a:off x="0" y="0"/>
          <a:ext cx="0" cy="0"/>
        </a:xfrm>
      </p:grpSpPr>
      <p:sp>
        <p:nvSpPr>
          <p:cNvPr id="33" name="Shape 33"/>
          <p:cNvSpPr/>
          <p:nvPr>
            <p:ph type="title" hasCustomPrompt="1"/>
          </p:nvPr>
        </p:nvSpPr>
        <p:spPr>
          <a:xfrm>
            <a:off x="476250" y="2714625"/>
            <a:ext cx="11239500" cy="1428750"/>
          </a:xfrm>
          <a:prstGeom prst="rect">
            <a:avLst/>
          </a:prstGeom>
        </p:spPr>
        <p:txBody>
          <a:bodyPr/>
          <a:lstStyle/>
          <a:p>
            <a:r>
              <a:t>标题文本</a:t>
            </a:r>
          </a:p>
        </p:txBody>
      </p:sp>
      <p:sp>
        <p:nvSpPr>
          <p:cNvPr id="34" name="Shape 34"/>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照片 - 垂直">
    <p:spTree>
      <p:nvGrpSpPr>
        <p:cNvPr id="1" name=""/>
        <p:cNvGrpSpPr/>
        <p:nvPr/>
      </p:nvGrpSpPr>
      <p:grpSpPr>
        <a:xfrm>
          <a:off x="0" y="0"/>
          <a:ext cx="0" cy="0"/>
        </a:xfrm>
      </p:grpSpPr>
      <p:sp>
        <p:nvSpPr>
          <p:cNvPr id="41" name="Shape 41"/>
          <p:cNvSpPr/>
          <p:nvPr>
            <p:ph type="pic" sz="half" idx="13"/>
          </p:nvPr>
        </p:nvSpPr>
        <p:spPr>
          <a:xfrm>
            <a:off x="6380174" y="690363"/>
            <a:ext cx="5226845" cy="5295305"/>
          </a:xfrm>
          <a:prstGeom prst="rect">
            <a:avLst/>
          </a:prstGeom>
          <a:ln w="9525">
            <a:round/>
          </a:ln>
        </p:spPr>
        <p:txBody>
          <a:bodyPr lIns="91439" tIns="45719" rIns="91439" bIns="45719" anchor="t">
            <a:noAutofit/>
          </a:bodyPr>
          <a:lstStyle/>
          <a:p/>
        </p:txBody>
      </p:sp>
      <p:sp>
        <p:nvSpPr>
          <p:cNvPr id="42" name="Shape 42"/>
          <p:cNvSpPr/>
          <p:nvPr>
            <p:ph type="title" hasCustomPrompt="1"/>
          </p:nvPr>
        </p:nvSpPr>
        <p:spPr>
          <a:xfrm>
            <a:off x="476250" y="1687711"/>
            <a:ext cx="5464969" cy="4268391"/>
          </a:xfrm>
          <a:prstGeom prst="rect">
            <a:avLst/>
          </a:prstGeom>
        </p:spPr>
        <p:txBody>
          <a:bodyPr anchor="t"/>
          <a:lstStyle/>
          <a:p>
            <a:r>
              <a:t>标题文本</a:t>
            </a:r>
          </a:p>
        </p:txBody>
      </p:sp>
      <p:sp>
        <p:nvSpPr>
          <p:cNvPr id="43" name="Shape 43"/>
          <p:cNvSpPr/>
          <p:nvPr>
            <p:ph type="body" sz="quarter" idx="1" hasCustomPrompt="1"/>
          </p:nvPr>
        </p:nvSpPr>
        <p:spPr>
          <a:xfrm>
            <a:off x="476250" y="821531"/>
            <a:ext cx="5464969" cy="589359"/>
          </a:xfrm>
          <a:prstGeom prst="rect">
            <a:avLst/>
          </a:prstGeom>
        </p:spPr>
        <p:txBody>
          <a:bodyPr anchor="t"/>
          <a:lstStyle>
            <a:lvl1pPr marL="0" indent="0">
              <a:lnSpc>
                <a:spcPct val="120000"/>
              </a:lnSpc>
              <a:spcBef>
                <a:spcPct val="0"/>
              </a:spcBef>
              <a:buSzTx/>
              <a:buNone/>
              <a:defRPr sz="1690"/>
            </a:lvl1pPr>
            <a:lvl2pPr marL="0" indent="160655">
              <a:lnSpc>
                <a:spcPct val="120000"/>
              </a:lnSpc>
              <a:spcBef>
                <a:spcPct val="0"/>
              </a:spcBef>
              <a:buSzTx/>
              <a:buNone/>
              <a:defRPr sz="1690"/>
            </a:lvl2pPr>
            <a:lvl3pPr marL="0" indent="321310">
              <a:lnSpc>
                <a:spcPct val="120000"/>
              </a:lnSpc>
              <a:spcBef>
                <a:spcPct val="0"/>
              </a:spcBef>
              <a:buSzTx/>
              <a:buNone/>
              <a:defRPr sz="1690"/>
            </a:lvl3pPr>
            <a:lvl4pPr marL="0" indent="481965">
              <a:lnSpc>
                <a:spcPct val="120000"/>
              </a:lnSpc>
              <a:spcBef>
                <a:spcPct val="0"/>
              </a:spcBef>
              <a:buSzTx/>
              <a:buNone/>
              <a:defRPr sz="1690"/>
            </a:lvl4pPr>
            <a:lvl5pPr marL="0" indent="643255">
              <a:lnSpc>
                <a:spcPct val="120000"/>
              </a:lnSpc>
              <a:spcBef>
                <a:spcPct val="0"/>
              </a:spcBef>
              <a:buSzTx/>
              <a:buNone/>
              <a:defRPr sz="1690"/>
            </a:lvl5pPr>
          </a:lstStyle>
          <a:p>
            <a:r>
              <a:t>正文级别 1</a:t>
            </a:r>
          </a:p>
          <a:p>
            <a:pPr lvl="1"/>
            <a:r>
              <a:t>正文级别 2</a:t>
            </a:r>
          </a:p>
          <a:p>
            <a:pPr lvl="2"/>
            <a:r>
              <a:t>正文级别 3</a:t>
            </a:r>
          </a:p>
          <a:p>
            <a:pPr lvl="3"/>
            <a:r>
              <a:t>正文级别 4</a:t>
            </a:r>
          </a:p>
          <a:p>
            <a:pPr lvl="4"/>
            <a:r>
              <a:t>正文级别 5</a:t>
            </a:r>
          </a:p>
        </p:txBody>
      </p:sp>
      <p:sp>
        <p:nvSpPr>
          <p:cNvPr id="44" name="Shape 44"/>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
  <p:cSld name="标题 - 顶部对齐">
    <p:spTree>
      <p:nvGrpSpPr>
        <p:cNvPr id="1" name=""/>
        <p:cNvGrpSpPr/>
        <p:nvPr/>
      </p:nvGrpSpPr>
      <p:grpSpPr>
        <a:xfrm>
          <a:off x="0" y="0"/>
          <a:ext cx="0" cy="0"/>
        </a:xfrm>
      </p:grpSpPr>
      <p:sp>
        <p:nvSpPr>
          <p:cNvPr id="51" name="Shape 51"/>
          <p:cNvSpPr/>
          <p:nvPr/>
        </p:nvSpPr>
        <p:spPr>
          <a:xfrm>
            <a:off x="476250" y="1812727"/>
            <a:ext cx="11247461" cy="0"/>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52" name="Shape 52"/>
          <p:cNvSpPr/>
          <p:nvPr/>
        </p:nvSpPr>
        <p:spPr>
          <a:xfrm flipV="1">
            <a:off x="476250" y="6500810"/>
            <a:ext cx="11239500" cy="2"/>
          </a:xfrm>
          <a:prstGeom prst="line">
            <a:avLst/>
          </a:prstGeom>
          <a:ln w="762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53" name="Shape 53"/>
          <p:cNvSpPr/>
          <p:nvPr/>
        </p:nvSpPr>
        <p:spPr>
          <a:xfrm flipV="1">
            <a:off x="476250" y="357188"/>
            <a:ext cx="11239500" cy="1"/>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54" name="Shape 54"/>
          <p:cNvSpPr/>
          <p:nvPr>
            <p:ph type="title" hasCustomPrompt="1"/>
          </p:nvPr>
        </p:nvSpPr>
        <p:spPr>
          <a:prstGeom prst="rect">
            <a:avLst/>
          </a:prstGeom>
        </p:spPr>
        <p:txBody>
          <a:bodyPr/>
          <a:lstStyle/>
          <a:p>
            <a:r>
              <a:t>标题文本</a:t>
            </a:r>
          </a:p>
        </p:txBody>
      </p:sp>
      <p:sp>
        <p:nvSpPr>
          <p:cNvPr id="55" name="Shape 55"/>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
  <p:cSld name="标题与项目符号">
    <p:spTree>
      <p:nvGrpSpPr>
        <p:cNvPr id="1" name=""/>
        <p:cNvGrpSpPr/>
        <p:nvPr/>
      </p:nvGrpSpPr>
      <p:grpSpPr>
        <a:xfrm>
          <a:off x="0" y="0"/>
          <a:ext cx="0" cy="0"/>
        </a:xfrm>
      </p:grpSpPr>
      <p:sp>
        <p:nvSpPr>
          <p:cNvPr id="62" name="Shape 62"/>
          <p:cNvSpPr/>
          <p:nvPr/>
        </p:nvSpPr>
        <p:spPr>
          <a:xfrm>
            <a:off x="476250" y="1812727"/>
            <a:ext cx="11239500" cy="0"/>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63" name="Shape 63"/>
          <p:cNvSpPr/>
          <p:nvPr/>
        </p:nvSpPr>
        <p:spPr>
          <a:xfrm flipV="1">
            <a:off x="476250" y="6500810"/>
            <a:ext cx="11239500" cy="2"/>
          </a:xfrm>
          <a:prstGeom prst="line">
            <a:avLst/>
          </a:prstGeom>
          <a:ln w="762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64" name="Shape 64"/>
          <p:cNvSpPr/>
          <p:nvPr/>
        </p:nvSpPr>
        <p:spPr>
          <a:xfrm flipV="1">
            <a:off x="476250" y="357188"/>
            <a:ext cx="11239500" cy="1"/>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65" name="Shape 65"/>
          <p:cNvSpPr/>
          <p:nvPr>
            <p:ph type="title" hasCustomPrompt="1"/>
          </p:nvPr>
        </p:nvSpPr>
        <p:spPr>
          <a:prstGeom prst="rect">
            <a:avLst/>
          </a:prstGeom>
        </p:spPr>
        <p:txBody>
          <a:bodyPr/>
          <a:lstStyle/>
          <a:p>
            <a:r>
              <a:t>标题文本</a:t>
            </a:r>
          </a:p>
        </p:txBody>
      </p:sp>
      <p:sp>
        <p:nvSpPr>
          <p:cNvPr id="66" name="Shape 66"/>
          <p:cNvSpPr/>
          <p:nvPr>
            <p:ph type="body" idx="1" hasCustomPrompt="1"/>
          </p:nvPr>
        </p:nvSpPr>
        <p:spPr>
          <a:xfrm>
            <a:off x="476250" y="2134195"/>
            <a:ext cx="11239500" cy="4027289"/>
          </a:xfrm>
          <a:prstGeom prst="rect">
            <a:avLst/>
          </a:prstGeom>
        </p:spPr>
        <p:txBody>
          <a:bodyPr/>
          <a:lstStyle>
            <a:lvl1pPr>
              <a:buBlip>
                <a:blip r:embed="rId1"/>
              </a:buBlip>
            </a:lvl1pPr>
            <a:lvl2pPr>
              <a:buBlip>
                <a:blip r:embed="rId1"/>
              </a:buBlip>
            </a:lvl2pPr>
            <a:lvl3pPr>
              <a:buBlip>
                <a:blip r:embed="rId1"/>
              </a:buBlip>
            </a:lvl3pPr>
            <a:lvl4pPr>
              <a:buBlip>
                <a:blip r:embed="rId1"/>
              </a:buBlip>
            </a:lvl4pPr>
            <a:lvl5pPr>
              <a:buBlip>
                <a:blip r:embed="rId1"/>
              </a:buBlip>
            </a:lvl5pPr>
          </a:lstStyle>
          <a:p>
            <a:r>
              <a:t>正文级别 1</a:t>
            </a:r>
          </a:p>
          <a:p>
            <a:pPr lvl="1"/>
            <a:r>
              <a:t>正文级别 2</a:t>
            </a:r>
          </a:p>
          <a:p>
            <a:pPr lvl="2"/>
            <a:r>
              <a:t>正文级别 3</a:t>
            </a:r>
          </a:p>
          <a:p>
            <a:pPr lvl="3"/>
            <a:r>
              <a:t>正文级别 4</a:t>
            </a:r>
          </a:p>
          <a:p>
            <a:pPr lvl="4"/>
            <a:r>
              <a:t>正文级别 5</a:t>
            </a:r>
          </a:p>
        </p:txBody>
      </p:sp>
      <p:sp>
        <p:nvSpPr>
          <p:cNvPr id="67" name="Shape 67"/>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
  <p:cSld name="标题、项目符号与照片">
    <p:spTree>
      <p:nvGrpSpPr>
        <p:cNvPr id="1" name=""/>
        <p:cNvGrpSpPr/>
        <p:nvPr/>
      </p:nvGrpSpPr>
      <p:grpSpPr>
        <a:xfrm>
          <a:off x="0" y="0"/>
          <a:ext cx="0" cy="0"/>
        </a:xfrm>
      </p:grpSpPr>
      <p:sp>
        <p:nvSpPr>
          <p:cNvPr id="74" name="Shape 74"/>
          <p:cNvSpPr/>
          <p:nvPr/>
        </p:nvSpPr>
        <p:spPr>
          <a:xfrm>
            <a:off x="476250" y="1812727"/>
            <a:ext cx="11239500" cy="0"/>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75" name="Shape 75"/>
          <p:cNvSpPr/>
          <p:nvPr/>
        </p:nvSpPr>
        <p:spPr>
          <a:xfrm flipV="1">
            <a:off x="476250" y="6500810"/>
            <a:ext cx="11239500" cy="2"/>
          </a:xfrm>
          <a:prstGeom prst="line">
            <a:avLst/>
          </a:prstGeom>
          <a:ln w="762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76" name="Shape 76"/>
          <p:cNvSpPr/>
          <p:nvPr/>
        </p:nvSpPr>
        <p:spPr>
          <a:xfrm flipV="1">
            <a:off x="476250" y="357188"/>
            <a:ext cx="11239500" cy="1"/>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77" name="Shape 77"/>
          <p:cNvSpPr/>
          <p:nvPr>
            <p:ph type="pic" sz="half" idx="13"/>
          </p:nvPr>
        </p:nvSpPr>
        <p:spPr>
          <a:xfrm>
            <a:off x="581830" y="2105718"/>
            <a:ext cx="5179220" cy="3884415"/>
          </a:xfrm>
          <a:prstGeom prst="rect">
            <a:avLst/>
          </a:prstGeom>
          <a:ln w="9525">
            <a:round/>
          </a:ln>
        </p:spPr>
        <p:txBody>
          <a:bodyPr lIns="91439" tIns="45719" rIns="91439" bIns="45719" anchor="t">
            <a:noAutofit/>
          </a:bodyPr>
          <a:lstStyle/>
          <a:p/>
        </p:txBody>
      </p:sp>
      <p:sp>
        <p:nvSpPr>
          <p:cNvPr id="78" name="Shape 78"/>
          <p:cNvSpPr/>
          <p:nvPr>
            <p:ph type="title" hasCustomPrompt="1"/>
          </p:nvPr>
        </p:nvSpPr>
        <p:spPr>
          <a:prstGeom prst="rect">
            <a:avLst/>
          </a:prstGeom>
        </p:spPr>
        <p:txBody>
          <a:bodyPr/>
          <a:lstStyle/>
          <a:p>
            <a:r>
              <a:t>标题文本</a:t>
            </a:r>
          </a:p>
        </p:txBody>
      </p:sp>
      <p:sp>
        <p:nvSpPr>
          <p:cNvPr id="79" name="Shape 79"/>
          <p:cNvSpPr/>
          <p:nvPr>
            <p:ph type="body" sz="half" idx="1" hasCustomPrompt="1"/>
          </p:nvPr>
        </p:nvSpPr>
        <p:spPr>
          <a:xfrm>
            <a:off x="6357938" y="2089547"/>
            <a:ext cx="5369719" cy="3884414"/>
          </a:xfrm>
          <a:prstGeom prst="rect">
            <a:avLst/>
          </a:prstGeom>
        </p:spPr>
        <p:txBody>
          <a:bodyPr/>
          <a:lstStyle>
            <a:lvl1pPr marL="259080" indent="-259080">
              <a:spcBef>
                <a:spcPct val="450000"/>
              </a:spcBef>
              <a:buSzPct val="30000"/>
              <a:buBlip>
                <a:blip r:embed="rId1"/>
              </a:buBlip>
              <a:defRPr sz="2110"/>
            </a:lvl1pPr>
            <a:lvl2pPr marL="518160" indent="-259080">
              <a:spcBef>
                <a:spcPct val="450000"/>
              </a:spcBef>
              <a:buSzPct val="30000"/>
              <a:buBlip>
                <a:blip r:embed="rId1"/>
              </a:buBlip>
              <a:defRPr sz="2110"/>
            </a:lvl2pPr>
            <a:lvl3pPr marL="776605" indent="-259080">
              <a:spcBef>
                <a:spcPct val="450000"/>
              </a:spcBef>
              <a:buSzPct val="30000"/>
              <a:buBlip>
                <a:blip r:embed="rId1"/>
              </a:buBlip>
              <a:defRPr sz="2110"/>
            </a:lvl3pPr>
            <a:lvl4pPr marL="1035685" indent="-259080">
              <a:spcBef>
                <a:spcPct val="450000"/>
              </a:spcBef>
              <a:buSzPct val="30000"/>
              <a:buBlip>
                <a:blip r:embed="rId1"/>
              </a:buBlip>
              <a:defRPr sz="2110"/>
            </a:lvl4pPr>
            <a:lvl5pPr marL="1294765" indent="-259080">
              <a:spcBef>
                <a:spcPct val="450000"/>
              </a:spcBef>
              <a:buSzPct val="30000"/>
              <a:buBlip>
                <a:blip r:embed="rId1"/>
              </a:buBlip>
              <a:defRPr sz="2110"/>
            </a:lvl5pPr>
          </a:lstStyle>
          <a:p>
            <a:r>
              <a:t>正文级别 1</a:t>
            </a:r>
          </a:p>
          <a:p>
            <a:pPr lvl="1"/>
            <a:r>
              <a:t>正文级别 2</a:t>
            </a:r>
          </a:p>
          <a:p>
            <a:pPr lvl="2"/>
            <a:r>
              <a:t>正文级别 3</a:t>
            </a:r>
          </a:p>
          <a:p>
            <a:pPr lvl="3"/>
            <a:r>
              <a:t>正文级别 4</a:t>
            </a:r>
          </a:p>
          <a:p>
            <a:pPr lvl="4"/>
            <a:r>
              <a:t>正文级别 5</a:t>
            </a:r>
          </a:p>
        </p:txBody>
      </p:sp>
      <p:sp>
        <p:nvSpPr>
          <p:cNvPr id="80" name="Shape 80"/>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项目符号">
    <p:spTree>
      <p:nvGrpSpPr>
        <p:cNvPr id="1" name=""/>
        <p:cNvGrpSpPr/>
        <p:nvPr/>
      </p:nvGrpSpPr>
      <p:grpSpPr>
        <a:xfrm>
          <a:off x="0" y="0"/>
          <a:ext cx="0" cy="0"/>
        </a:xfrm>
      </p:grpSpPr>
      <p:sp>
        <p:nvSpPr>
          <p:cNvPr id="87" name="Shape 87"/>
          <p:cNvSpPr/>
          <p:nvPr>
            <p:ph type="body" idx="1" hasCustomPrompt="1"/>
          </p:nvPr>
        </p:nvSpPr>
        <p:spPr>
          <a:prstGeom prst="rect">
            <a:avLst/>
          </a:prstGeom>
        </p:spPr>
        <p:txBody>
          <a:bodyPr/>
          <a:lstStyle>
            <a:lvl1pPr>
              <a:buBlip>
                <a:blip r:embed="rId1"/>
              </a:buBlip>
            </a:lvl1pPr>
            <a:lvl2pPr>
              <a:buBlip>
                <a:blip r:embed="rId1"/>
              </a:buBlip>
            </a:lvl2pPr>
            <a:lvl3pPr>
              <a:buBlip>
                <a:blip r:embed="rId1"/>
              </a:buBlip>
            </a:lvl3pPr>
            <a:lvl4pPr>
              <a:buBlip>
                <a:blip r:embed="rId1"/>
              </a:buBlip>
            </a:lvl4pPr>
            <a:lvl5pPr>
              <a:buBlip>
                <a:blip r:embed="rId1"/>
              </a:buBlip>
            </a:lvl5pPr>
          </a:lstStyle>
          <a:p>
            <a:r>
              <a:t>正文级别 1</a:t>
            </a:r>
          </a:p>
          <a:p>
            <a:pPr lvl="1"/>
            <a:r>
              <a:t>正文级别 2</a:t>
            </a:r>
          </a:p>
          <a:p>
            <a:pPr lvl="2"/>
            <a:r>
              <a:t>正文级别 3</a:t>
            </a:r>
          </a:p>
          <a:p>
            <a:pPr lvl="3"/>
            <a:r>
              <a:t>正文级别 4</a:t>
            </a:r>
          </a:p>
          <a:p>
            <a:pPr lvl="4"/>
            <a:r>
              <a:t>正文级别 5</a:t>
            </a:r>
          </a:p>
        </p:txBody>
      </p:sp>
      <p:sp>
        <p:nvSpPr>
          <p:cNvPr id="88" name="Shape 88"/>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照片 - 3 联">
    <p:spTree>
      <p:nvGrpSpPr>
        <p:cNvPr id="1" name=""/>
        <p:cNvGrpSpPr/>
        <p:nvPr/>
      </p:nvGrpSpPr>
      <p:grpSpPr>
        <a:xfrm>
          <a:off x="0" y="0"/>
          <a:ext cx="0" cy="0"/>
        </a:xfrm>
      </p:grpSpPr>
      <p:sp>
        <p:nvSpPr>
          <p:cNvPr id="95" name="Shape 95"/>
          <p:cNvSpPr/>
          <p:nvPr>
            <p:ph type="pic" sz="quarter" idx="13"/>
          </p:nvPr>
        </p:nvSpPr>
        <p:spPr>
          <a:xfrm>
            <a:off x="6238875" y="687586"/>
            <a:ext cx="5369719" cy="2536031"/>
          </a:xfrm>
          <a:prstGeom prst="rect">
            <a:avLst/>
          </a:prstGeom>
          <a:ln w="9525">
            <a:round/>
          </a:ln>
        </p:spPr>
        <p:txBody>
          <a:bodyPr lIns="91439" tIns="45719" rIns="91439" bIns="45719" anchor="t">
            <a:noAutofit/>
          </a:bodyPr>
          <a:lstStyle/>
          <a:p/>
        </p:txBody>
      </p:sp>
      <p:sp>
        <p:nvSpPr>
          <p:cNvPr id="96" name="Shape 96"/>
          <p:cNvSpPr/>
          <p:nvPr>
            <p:ph type="pic" sz="quarter" idx="14"/>
          </p:nvPr>
        </p:nvSpPr>
        <p:spPr>
          <a:xfrm>
            <a:off x="6238875" y="3518297"/>
            <a:ext cx="5369719" cy="2562820"/>
          </a:xfrm>
          <a:prstGeom prst="rect">
            <a:avLst/>
          </a:prstGeom>
          <a:ln w="9525">
            <a:round/>
          </a:ln>
        </p:spPr>
        <p:txBody>
          <a:bodyPr lIns="91439" tIns="45719" rIns="91439" bIns="45719" anchor="t">
            <a:noAutofit/>
          </a:bodyPr>
          <a:lstStyle/>
          <a:p/>
        </p:txBody>
      </p:sp>
      <p:sp>
        <p:nvSpPr>
          <p:cNvPr id="97" name="Shape 97"/>
          <p:cNvSpPr/>
          <p:nvPr>
            <p:ph type="pic" sz="half" idx="15"/>
          </p:nvPr>
        </p:nvSpPr>
        <p:spPr>
          <a:xfrm>
            <a:off x="581830" y="685898"/>
            <a:ext cx="5226845" cy="5393532"/>
          </a:xfrm>
          <a:prstGeom prst="rect">
            <a:avLst/>
          </a:prstGeom>
          <a:ln w="9525">
            <a:round/>
          </a:ln>
        </p:spPr>
        <p:txBody>
          <a:bodyPr lIns="91439" tIns="45719" rIns="91439" bIns="45719" anchor="t">
            <a:noAutofit/>
          </a:bodyPr>
          <a:lstStyle/>
          <a:p/>
        </p:txBody>
      </p:sp>
      <p:sp>
        <p:nvSpPr>
          <p:cNvPr id="98" name="Shape 98"/>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引文">
    <p:spTree>
      <p:nvGrpSpPr>
        <p:cNvPr id="1" name=""/>
        <p:cNvGrpSpPr/>
        <p:nvPr/>
      </p:nvGrpSpPr>
      <p:grpSpPr>
        <a:xfrm>
          <a:off x="0" y="0"/>
          <a:ext cx="0" cy="0"/>
        </a:xfrm>
      </p:grpSpPr>
      <p:sp>
        <p:nvSpPr>
          <p:cNvPr id="105" name="Shape 105"/>
          <p:cNvSpPr/>
          <p:nvPr>
            <p:ph type="body" sz="quarter" idx="13" hasCustomPrompt="1"/>
          </p:nvPr>
        </p:nvSpPr>
        <p:spPr>
          <a:xfrm>
            <a:off x="476250" y="4161234"/>
            <a:ext cx="11239500" cy="375047"/>
          </a:xfrm>
          <a:prstGeom prst="rect">
            <a:avLst/>
          </a:prstGeom>
        </p:spPr>
        <p:txBody>
          <a:bodyPr anchor="t">
            <a:spAutoFit/>
          </a:bodyPr>
          <a:lstStyle>
            <a:lvl1pPr marL="0" indent="0" algn="ctr">
              <a:lnSpc>
                <a:spcPct val="140000"/>
              </a:lnSpc>
              <a:spcBef>
                <a:spcPct val="0"/>
              </a:spcBef>
              <a:buSzTx/>
              <a:buNone/>
              <a:defRPr sz="2110" i="1">
                <a:solidFill>
                  <a:srgbClr val="9D9D9D"/>
                </a:solidFill>
              </a:defRPr>
            </a:lvl1pPr>
          </a:lstStyle>
          <a:p>
            <a:r>
              <a:t>–Johnny Appleseed</a:t>
            </a:r>
          </a:p>
        </p:txBody>
      </p:sp>
      <p:sp>
        <p:nvSpPr>
          <p:cNvPr id="106" name="Shape 106"/>
          <p:cNvSpPr/>
          <p:nvPr>
            <p:ph type="body" sz="quarter" idx="14" hasCustomPrompt="1"/>
          </p:nvPr>
        </p:nvSpPr>
        <p:spPr>
          <a:xfrm>
            <a:off x="1190625" y="3022699"/>
            <a:ext cx="9810750" cy="437555"/>
          </a:xfrm>
          <a:prstGeom prst="rect">
            <a:avLst/>
          </a:prstGeom>
        </p:spPr>
        <p:txBody>
          <a:bodyPr>
            <a:spAutoFit/>
          </a:bodyPr>
          <a:lstStyle>
            <a:lvl1pPr marL="0" indent="0" algn="ctr">
              <a:lnSpc>
                <a:spcPct val="120000"/>
              </a:lnSpc>
              <a:spcBef>
                <a:spcPct val="0"/>
              </a:spcBef>
              <a:buSzTx/>
              <a:buNone/>
              <a:defRPr sz="2530"/>
            </a:lvl1pPr>
          </a:lstStyle>
          <a:p>
            <a:r>
              <a:t>“在此键入引文。”</a:t>
            </a:r>
          </a:p>
        </p:txBody>
      </p:sp>
      <p:sp>
        <p:nvSpPr>
          <p:cNvPr id="107" name="Shape 107"/>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照片">
    <p:spTree>
      <p:nvGrpSpPr>
        <p:cNvPr id="1" name=""/>
        <p:cNvGrpSpPr/>
        <p:nvPr/>
      </p:nvGrpSpPr>
      <p:grpSpPr>
        <a:xfrm>
          <a:off x="0" y="0"/>
          <a:ext cx="0" cy="0"/>
        </a:xfrm>
      </p:grpSpPr>
      <p:sp>
        <p:nvSpPr>
          <p:cNvPr id="114" name="Shape 114"/>
          <p:cNvSpPr/>
          <p:nvPr>
            <p:ph type="pic" idx="13"/>
          </p:nvPr>
        </p:nvSpPr>
        <p:spPr>
          <a:xfrm>
            <a:off x="0" y="0"/>
            <a:ext cx="12192000" cy="6858000"/>
          </a:xfrm>
          <a:prstGeom prst="rect">
            <a:avLst/>
          </a:prstGeom>
        </p:spPr>
        <p:txBody>
          <a:bodyPr lIns="91439" tIns="45719" rIns="91439" bIns="45719" anchor="t">
            <a:noAutofit/>
          </a:bodyPr>
          <a:lstStyle/>
          <a:p/>
        </p:txBody>
      </p:sp>
      <p:sp>
        <p:nvSpPr>
          <p:cNvPr id="115" name="Shape 115"/>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空白">
    <p:spTree>
      <p:nvGrpSpPr>
        <p:cNvPr id="1" name=""/>
        <p:cNvGrpSpPr/>
        <p:nvPr/>
      </p:nvGrpSpPr>
      <p:grpSpPr>
        <a:xfrm>
          <a:off x="0" y="0"/>
          <a:ext cx="0" cy="0"/>
        </a:xfrm>
      </p:grpSpPr>
      <p:sp>
        <p:nvSpPr>
          <p:cNvPr id="122" name="Shape 122"/>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09600" y="6245225"/>
            <a:ext cx="2844800" cy="476250"/>
          </a:xfrm>
        </p:spPr>
        <p:txBody>
          <a:bodyPr/>
          <a:lstStyle/>
          <a:p>
            <a:pPr lvl="0" fontAlgn="base"/>
            <a:endParaRPr lang="zh-CN" altLang="en-US" strike="noStrike" noProof="1"/>
          </a:p>
        </p:txBody>
      </p:sp>
      <p:sp>
        <p:nvSpPr>
          <p:cNvPr id="5" name="页脚占位符 4"/>
          <p:cNvSpPr>
            <a:spLocks noGrp="1"/>
          </p:cNvSpPr>
          <p:nvPr>
            <p:ph type="ftr" sz="quarter" idx="11"/>
          </p:nvPr>
        </p:nvSpPr>
        <p:spPr>
          <a:xfrm>
            <a:off x="4165600" y="6245225"/>
            <a:ext cx="3860800" cy="476250"/>
          </a:xfrm>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t/>
            </a:fld>
            <a:endParaRPr lang="zh-CN" strike="noStrike" noProof="1"/>
          </a:p>
        </p:txBody>
      </p:sp>
    </p:spTree>
  </p:cSld>
  <p:clrMapOvr>
    <a:masterClrMapping/>
  </p:clrMapOvr>
  <p:transition spd="med"/>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2167" y="1676400"/>
            <a:ext cx="5579957" cy="44227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9877" y="1676400"/>
            <a:ext cx="5579957" cy="44227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06400" y="6245225"/>
            <a:ext cx="3048000" cy="476250"/>
          </a:xfrm>
        </p:spPr>
        <p:txBody>
          <a:bodyPr/>
          <a:lstStyle/>
          <a:p>
            <a:pPr lvl="0" fontAlgn="base">
              <a:buClr>
                <a:srgbClr val="000000"/>
              </a:buClr>
            </a:pPr>
            <a:endParaRPr lang="zh-CN" altLang="en-US" strike="noStrike" noProof="1"/>
          </a:p>
        </p:txBody>
      </p:sp>
      <p:sp>
        <p:nvSpPr>
          <p:cNvPr id="6" name="页脚占位符 5"/>
          <p:cNvSpPr>
            <a:spLocks noGrp="1"/>
          </p:cNvSpPr>
          <p:nvPr>
            <p:ph type="ftr" sz="quarter" idx="11"/>
          </p:nvPr>
        </p:nvSpPr>
        <p:spPr>
          <a:xfrm>
            <a:off x="4165600" y="6245225"/>
            <a:ext cx="3860800" cy="476250"/>
          </a:xfrm>
        </p:spPr>
        <p:txBody>
          <a:bodyPr/>
          <a:lstStyle/>
          <a:p>
            <a:pPr lvl="0" fontAlgn="base">
              <a:buClr>
                <a:srgbClr val="000000"/>
              </a:buClr>
            </a:pPr>
            <a:endParaRPr lang="zh-CN" strike="noStrike" noProof="1"/>
          </a:p>
        </p:txBody>
      </p:sp>
      <p:sp>
        <p:nvSpPr>
          <p:cNvPr id="7" name="灯片编号占位符 6"/>
          <p:cNvSpPr>
            <a:spLocks noGrp="1"/>
          </p:cNvSpPr>
          <p:nvPr>
            <p:ph type="sldNum" sz="quarter" idx="12"/>
          </p:nvPr>
        </p:nvSpPr>
        <p:spPr/>
        <p:txBody>
          <a:bodyPr/>
          <a:lstStyle/>
          <a:p>
            <a:pPr lvl="0" fontAlgn="base">
              <a:buClr>
                <a:srgbClr val="000000"/>
              </a:buClr>
            </a:pPr>
            <a:fld id="{9A0DB2DC-4C9A-4742-B13C-FB6460FD3503}" type="slidenum">
              <a:rPr lang="zh-CN" strike="noStrike" noProof="1">
                <a:latin typeface="Arial" panose="020b0604020202020204" pitchFamily="34" charset="0"/>
                <a:ea typeface="宋体" panose="02010600030101010101" pitchFamily="2" charset="-122"/>
                <a:cs typeface="+mn-ea"/>
              </a:rPr>
              <a:t/>
            </a:fld>
            <a:endParaRPr lang="zh-CN" strike="noStrike" noProof="1"/>
          </a:p>
        </p:txBody>
      </p:sp>
    </p:spTree>
  </p:cSld>
  <p:clrMapOvr>
    <a:masterClrMapping/>
  </p:clrMapOvr>
  <p:transition spd="med"/>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与副标题">
    <p:spTree>
      <p:nvGrpSpPr>
        <p:cNvPr id="1" name=""/>
        <p:cNvGrpSpPr/>
        <p:nvPr/>
      </p:nvGrpSpPr>
      <p:grpSpPr>
        <a:xfrm>
          <a:off x="0" y="0"/>
          <a:ext cx="0" cy="0"/>
        </a:xfrm>
      </p:grpSpPr>
      <p:sp>
        <p:nvSpPr>
          <p:cNvPr id="13" name="Shape 13"/>
          <p:cNvSpPr/>
          <p:nvPr/>
        </p:nvSpPr>
        <p:spPr>
          <a:xfrm>
            <a:off x="476250" y="3643313"/>
            <a:ext cx="11239500" cy="0"/>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14" name="Shape 14"/>
          <p:cNvSpPr/>
          <p:nvPr>
            <p:ph type="title" hasCustomPrompt="1"/>
          </p:nvPr>
        </p:nvSpPr>
        <p:spPr>
          <a:xfrm>
            <a:off x="476250" y="2116336"/>
            <a:ext cx="11239500" cy="1428750"/>
          </a:xfrm>
          <a:prstGeom prst="rect">
            <a:avLst/>
          </a:prstGeom>
        </p:spPr>
        <p:txBody>
          <a:bodyPr anchor="b"/>
          <a:lstStyle/>
          <a:p>
            <a:r>
              <a:t>标题文本</a:t>
            </a:r>
          </a:p>
        </p:txBody>
      </p:sp>
      <p:sp>
        <p:nvSpPr>
          <p:cNvPr id="15" name="Shape 15"/>
          <p:cNvSpPr/>
          <p:nvPr>
            <p:ph type="body" sz="quarter" idx="1" hasCustomPrompt="1"/>
          </p:nvPr>
        </p:nvSpPr>
        <p:spPr>
          <a:xfrm>
            <a:off x="476250" y="3911203"/>
            <a:ext cx="11239500" cy="580430"/>
          </a:xfrm>
          <a:prstGeom prst="rect">
            <a:avLst/>
          </a:prstGeom>
        </p:spPr>
        <p:txBody>
          <a:bodyPr anchor="t"/>
          <a:lstStyle>
            <a:lvl1pPr marL="0" indent="0">
              <a:lnSpc>
                <a:spcPct val="120000"/>
              </a:lnSpc>
              <a:spcBef>
                <a:spcPct val="0"/>
              </a:spcBef>
              <a:buSzTx/>
              <a:buNone/>
              <a:defRPr sz="1690"/>
            </a:lvl1pPr>
            <a:lvl2pPr marL="0" indent="160655">
              <a:lnSpc>
                <a:spcPct val="120000"/>
              </a:lnSpc>
              <a:spcBef>
                <a:spcPct val="0"/>
              </a:spcBef>
              <a:buSzTx/>
              <a:buNone/>
              <a:defRPr sz="1690"/>
            </a:lvl2pPr>
            <a:lvl3pPr marL="0" indent="321310">
              <a:lnSpc>
                <a:spcPct val="120000"/>
              </a:lnSpc>
              <a:spcBef>
                <a:spcPct val="0"/>
              </a:spcBef>
              <a:buSzTx/>
              <a:buNone/>
              <a:defRPr sz="1690"/>
            </a:lvl3pPr>
            <a:lvl4pPr marL="0" indent="481965">
              <a:lnSpc>
                <a:spcPct val="120000"/>
              </a:lnSpc>
              <a:spcBef>
                <a:spcPct val="0"/>
              </a:spcBef>
              <a:buSzTx/>
              <a:buNone/>
              <a:defRPr sz="1690"/>
            </a:lvl4pPr>
            <a:lvl5pPr marL="0" indent="643255">
              <a:lnSpc>
                <a:spcPct val="120000"/>
              </a:lnSpc>
              <a:spcBef>
                <a:spcPct val="0"/>
              </a:spcBef>
              <a:buSzTx/>
              <a:buNone/>
              <a:defRPr sz="1690"/>
            </a:lvl5pPr>
          </a:lstStyle>
          <a:p>
            <a:r>
              <a:t>正文级别 1</a:t>
            </a:r>
          </a:p>
          <a:p>
            <a:pPr lvl="1"/>
            <a:r>
              <a:t>正文级别 2</a:t>
            </a:r>
          </a:p>
          <a:p>
            <a:pPr lvl="2"/>
            <a:r>
              <a:t>正文级别 3</a:t>
            </a:r>
          </a:p>
          <a:p>
            <a:pPr lvl="3"/>
            <a:r>
              <a:t>正文级别 4</a:t>
            </a:r>
          </a:p>
          <a:p>
            <a:pPr lvl="4"/>
            <a:r>
              <a:t>正文级别 5</a:t>
            </a:r>
          </a:p>
        </p:txBody>
      </p:sp>
      <p:sp>
        <p:nvSpPr>
          <p:cNvPr id="16" name="Shape 16"/>
          <p:cNvSpPr/>
          <p:nvPr>
            <p:ph type="sldNum" sz="quarter" idx="2"/>
          </p:nvPr>
        </p:nvSpPr>
        <p:spPr>
          <a:xfrm>
            <a:off x="11394376" y="6161484"/>
            <a:ext cx="321470" cy="258961"/>
          </a:xfrm>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照片 - 水平">
    <p:spTree>
      <p:nvGrpSpPr>
        <p:cNvPr id="1" name=""/>
        <p:cNvGrpSpPr/>
        <p:nvPr/>
      </p:nvGrpSpPr>
      <p:grpSpPr>
        <a:xfrm>
          <a:off x="0" y="0"/>
          <a:ext cx="0" cy="0"/>
        </a:xfrm>
      </p:grpSpPr>
      <p:sp>
        <p:nvSpPr>
          <p:cNvPr id="23" name="Shape 23"/>
          <p:cNvSpPr/>
          <p:nvPr>
            <p:ph type="pic" idx="13"/>
          </p:nvPr>
        </p:nvSpPr>
        <p:spPr>
          <a:xfrm>
            <a:off x="583406" y="830461"/>
            <a:ext cx="11025188" cy="3991570"/>
          </a:xfrm>
          <a:prstGeom prst="rect">
            <a:avLst/>
          </a:prstGeom>
          <a:ln w="9525">
            <a:round/>
          </a:ln>
        </p:spPr>
        <p:txBody>
          <a:bodyPr lIns="91439" tIns="45719" rIns="91439" bIns="45719" anchor="t">
            <a:noAutofit/>
          </a:bodyPr>
          <a:lstStyle/>
          <a:p/>
        </p:txBody>
      </p:sp>
      <p:sp>
        <p:nvSpPr>
          <p:cNvPr id="24" name="Shape 24"/>
          <p:cNvSpPr/>
          <p:nvPr>
            <p:ph type="title" hasCustomPrompt="1"/>
          </p:nvPr>
        </p:nvSpPr>
        <p:spPr>
          <a:xfrm>
            <a:off x="476250" y="4991695"/>
            <a:ext cx="11239500" cy="785813"/>
          </a:xfrm>
          <a:prstGeom prst="rect">
            <a:avLst/>
          </a:prstGeom>
        </p:spPr>
        <p:txBody>
          <a:bodyPr anchor="b"/>
          <a:lstStyle/>
          <a:p>
            <a:r>
              <a:t>标题文本</a:t>
            </a:r>
          </a:p>
        </p:txBody>
      </p:sp>
      <p:sp>
        <p:nvSpPr>
          <p:cNvPr id="25" name="Shape 25"/>
          <p:cNvSpPr/>
          <p:nvPr>
            <p:ph type="body" sz="quarter" idx="1" hasCustomPrompt="1"/>
          </p:nvPr>
        </p:nvSpPr>
        <p:spPr>
          <a:xfrm>
            <a:off x="476250" y="5813227"/>
            <a:ext cx="11239500" cy="589359"/>
          </a:xfrm>
          <a:prstGeom prst="rect">
            <a:avLst/>
          </a:prstGeom>
        </p:spPr>
        <p:txBody>
          <a:bodyPr anchor="t"/>
          <a:lstStyle>
            <a:lvl1pPr marL="0" indent="0">
              <a:lnSpc>
                <a:spcPct val="120000"/>
              </a:lnSpc>
              <a:spcBef>
                <a:spcPct val="0"/>
              </a:spcBef>
              <a:buSzTx/>
              <a:buNone/>
              <a:defRPr sz="1690"/>
            </a:lvl1pPr>
            <a:lvl2pPr marL="0" indent="160655">
              <a:lnSpc>
                <a:spcPct val="120000"/>
              </a:lnSpc>
              <a:spcBef>
                <a:spcPct val="0"/>
              </a:spcBef>
              <a:buSzTx/>
              <a:buNone/>
              <a:defRPr sz="1690"/>
            </a:lvl2pPr>
            <a:lvl3pPr marL="0" indent="321310">
              <a:lnSpc>
                <a:spcPct val="120000"/>
              </a:lnSpc>
              <a:spcBef>
                <a:spcPct val="0"/>
              </a:spcBef>
              <a:buSzTx/>
              <a:buNone/>
              <a:defRPr sz="1690"/>
            </a:lvl3pPr>
            <a:lvl4pPr marL="0" indent="481965">
              <a:lnSpc>
                <a:spcPct val="120000"/>
              </a:lnSpc>
              <a:spcBef>
                <a:spcPct val="0"/>
              </a:spcBef>
              <a:buSzTx/>
              <a:buNone/>
              <a:defRPr sz="1690"/>
            </a:lvl4pPr>
            <a:lvl5pPr marL="0" indent="643255">
              <a:lnSpc>
                <a:spcPct val="120000"/>
              </a:lnSpc>
              <a:spcBef>
                <a:spcPct val="0"/>
              </a:spcBef>
              <a:buSzTx/>
              <a:buNone/>
              <a:defRPr sz="1690"/>
            </a:lvl5pPr>
          </a:lstStyle>
          <a:p>
            <a:r>
              <a:t>正文级别 1</a:t>
            </a:r>
          </a:p>
          <a:p>
            <a:pPr lvl="1"/>
            <a:r>
              <a:t>正文级别 2</a:t>
            </a:r>
          </a:p>
          <a:p>
            <a:pPr lvl="2"/>
            <a:r>
              <a:t>正文级别 3</a:t>
            </a:r>
          </a:p>
          <a:p>
            <a:pPr lvl="3"/>
            <a:r>
              <a:t>正文级别 4</a:t>
            </a:r>
          </a:p>
          <a:p>
            <a:pPr lvl="4"/>
            <a:r>
              <a:t>正文级别 5</a:t>
            </a:r>
          </a:p>
        </p:txBody>
      </p:sp>
      <p:sp>
        <p:nvSpPr>
          <p:cNvPr id="26" name="Shape 26"/>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标题 - 居中">
    <p:spTree>
      <p:nvGrpSpPr>
        <p:cNvPr id="1" name=""/>
        <p:cNvGrpSpPr/>
        <p:nvPr/>
      </p:nvGrpSpPr>
      <p:grpSpPr>
        <a:xfrm>
          <a:off x="0" y="0"/>
          <a:ext cx="0" cy="0"/>
        </a:xfrm>
      </p:grpSpPr>
      <p:sp>
        <p:nvSpPr>
          <p:cNvPr id="33" name="Shape 33"/>
          <p:cNvSpPr/>
          <p:nvPr>
            <p:ph type="title" hasCustomPrompt="1"/>
          </p:nvPr>
        </p:nvSpPr>
        <p:spPr>
          <a:xfrm>
            <a:off x="476250" y="2714625"/>
            <a:ext cx="11239500" cy="1428750"/>
          </a:xfrm>
          <a:prstGeom prst="rect">
            <a:avLst/>
          </a:prstGeom>
        </p:spPr>
        <p:txBody>
          <a:bodyPr/>
          <a:lstStyle/>
          <a:p>
            <a:r>
              <a:t>标题文本</a:t>
            </a:r>
          </a:p>
        </p:txBody>
      </p:sp>
      <p:sp>
        <p:nvSpPr>
          <p:cNvPr id="34" name="Shape 34"/>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照片 - 垂直">
    <p:spTree>
      <p:nvGrpSpPr>
        <p:cNvPr id="1" name=""/>
        <p:cNvGrpSpPr/>
        <p:nvPr/>
      </p:nvGrpSpPr>
      <p:grpSpPr>
        <a:xfrm>
          <a:off x="0" y="0"/>
          <a:ext cx="0" cy="0"/>
        </a:xfrm>
      </p:grpSpPr>
      <p:sp>
        <p:nvSpPr>
          <p:cNvPr id="41" name="Shape 41"/>
          <p:cNvSpPr/>
          <p:nvPr>
            <p:ph type="pic" sz="half" idx="13"/>
          </p:nvPr>
        </p:nvSpPr>
        <p:spPr>
          <a:xfrm>
            <a:off x="6380174" y="690363"/>
            <a:ext cx="5226845" cy="5295305"/>
          </a:xfrm>
          <a:prstGeom prst="rect">
            <a:avLst/>
          </a:prstGeom>
          <a:ln w="9525">
            <a:round/>
          </a:ln>
        </p:spPr>
        <p:txBody>
          <a:bodyPr lIns="91439" tIns="45719" rIns="91439" bIns="45719" anchor="t">
            <a:noAutofit/>
          </a:bodyPr>
          <a:lstStyle/>
          <a:p/>
        </p:txBody>
      </p:sp>
      <p:sp>
        <p:nvSpPr>
          <p:cNvPr id="42" name="Shape 42"/>
          <p:cNvSpPr/>
          <p:nvPr>
            <p:ph type="title" hasCustomPrompt="1"/>
          </p:nvPr>
        </p:nvSpPr>
        <p:spPr>
          <a:xfrm>
            <a:off x="476250" y="1687711"/>
            <a:ext cx="5464969" cy="4268391"/>
          </a:xfrm>
          <a:prstGeom prst="rect">
            <a:avLst/>
          </a:prstGeom>
        </p:spPr>
        <p:txBody>
          <a:bodyPr anchor="t"/>
          <a:lstStyle/>
          <a:p>
            <a:r>
              <a:t>标题文本</a:t>
            </a:r>
          </a:p>
        </p:txBody>
      </p:sp>
      <p:sp>
        <p:nvSpPr>
          <p:cNvPr id="43" name="Shape 43"/>
          <p:cNvSpPr/>
          <p:nvPr>
            <p:ph type="body" sz="quarter" idx="1" hasCustomPrompt="1"/>
          </p:nvPr>
        </p:nvSpPr>
        <p:spPr>
          <a:xfrm>
            <a:off x="476250" y="821531"/>
            <a:ext cx="5464969" cy="589359"/>
          </a:xfrm>
          <a:prstGeom prst="rect">
            <a:avLst/>
          </a:prstGeom>
        </p:spPr>
        <p:txBody>
          <a:bodyPr anchor="t"/>
          <a:lstStyle>
            <a:lvl1pPr marL="0" indent="0">
              <a:lnSpc>
                <a:spcPct val="120000"/>
              </a:lnSpc>
              <a:spcBef>
                <a:spcPct val="0"/>
              </a:spcBef>
              <a:buSzTx/>
              <a:buNone/>
              <a:defRPr sz="1690"/>
            </a:lvl1pPr>
            <a:lvl2pPr marL="0" indent="160655">
              <a:lnSpc>
                <a:spcPct val="120000"/>
              </a:lnSpc>
              <a:spcBef>
                <a:spcPct val="0"/>
              </a:spcBef>
              <a:buSzTx/>
              <a:buNone/>
              <a:defRPr sz="1690"/>
            </a:lvl2pPr>
            <a:lvl3pPr marL="0" indent="321310">
              <a:lnSpc>
                <a:spcPct val="120000"/>
              </a:lnSpc>
              <a:spcBef>
                <a:spcPct val="0"/>
              </a:spcBef>
              <a:buSzTx/>
              <a:buNone/>
              <a:defRPr sz="1690"/>
            </a:lvl3pPr>
            <a:lvl4pPr marL="0" indent="481965">
              <a:lnSpc>
                <a:spcPct val="120000"/>
              </a:lnSpc>
              <a:spcBef>
                <a:spcPct val="0"/>
              </a:spcBef>
              <a:buSzTx/>
              <a:buNone/>
              <a:defRPr sz="1690"/>
            </a:lvl4pPr>
            <a:lvl5pPr marL="0" indent="643255">
              <a:lnSpc>
                <a:spcPct val="120000"/>
              </a:lnSpc>
              <a:spcBef>
                <a:spcPct val="0"/>
              </a:spcBef>
              <a:buSzTx/>
              <a:buNone/>
              <a:defRPr sz="1690"/>
            </a:lvl5pPr>
          </a:lstStyle>
          <a:p>
            <a:r>
              <a:t>正文级别 1</a:t>
            </a:r>
          </a:p>
          <a:p>
            <a:pPr lvl="1"/>
            <a:r>
              <a:t>正文级别 2</a:t>
            </a:r>
          </a:p>
          <a:p>
            <a:pPr lvl="2"/>
            <a:r>
              <a:t>正文级别 3</a:t>
            </a:r>
          </a:p>
          <a:p>
            <a:pPr lvl="3"/>
            <a:r>
              <a:t>正文级别 4</a:t>
            </a:r>
          </a:p>
          <a:p>
            <a:pPr lvl="4"/>
            <a:r>
              <a:t>正文级别 5</a:t>
            </a:r>
          </a:p>
        </p:txBody>
      </p:sp>
      <p:sp>
        <p:nvSpPr>
          <p:cNvPr id="44" name="Shape 44"/>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
  <p:cSld name="标题 - 顶部对齐">
    <p:spTree>
      <p:nvGrpSpPr>
        <p:cNvPr id="1" name=""/>
        <p:cNvGrpSpPr/>
        <p:nvPr/>
      </p:nvGrpSpPr>
      <p:grpSpPr>
        <a:xfrm>
          <a:off x="0" y="0"/>
          <a:ext cx="0" cy="0"/>
        </a:xfrm>
      </p:grpSpPr>
      <p:sp>
        <p:nvSpPr>
          <p:cNvPr id="51" name="Shape 51"/>
          <p:cNvSpPr/>
          <p:nvPr/>
        </p:nvSpPr>
        <p:spPr>
          <a:xfrm>
            <a:off x="476250" y="1812727"/>
            <a:ext cx="11247461" cy="0"/>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52" name="Shape 52"/>
          <p:cNvSpPr/>
          <p:nvPr/>
        </p:nvSpPr>
        <p:spPr>
          <a:xfrm flipV="1">
            <a:off x="476250" y="6500810"/>
            <a:ext cx="11239500" cy="2"/>
          </a:xfrm>
          <a:prstGeom prst="line">
            <a:avLst/>
          </a:prstGeom>
          <a:ln w="762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53" name="Shape 53"/>
          <p:cNvSpPr/>
          <p:nvPr/>
        </p:nvSpPr>
        <p:spPr>
          <a:xfrm flipV="1">
            <a:off x="476250" y="357188"/>
            <a:ext cx="11239500" cy="1"/>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54" name="Shape 54"/>
          <p:cNvSpPr/>
          <p:nvPr>
            <p:ph type="title" hasCustomPrompt="1"/>
          </p:nvPr>
        </p:nvSpPr>
        <p:spPr>
          <a:prstGeom prst="rect">
            <a:avLst/>
          </a:prstGeom>
        </p:spPr>
        <p:txBody>
          <a:bodyPr/>
          <a:lstStyle/>
          <a:p>
            <a:r>
              <a:t>标题文本</a:t>
            </a:r>
          </a:p>
        </p:txBody>
      </p:sp>
      <p:sp>
        <p:nvSpPr>
          <p:cNvPr id="55" name="Shape 55"/>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
  <p:cSld name="标题与项目符号">
    <p:spTree>
      <p:nvGrpSpPr>
        <p:cNvPr id="1" name=""/>
        <p:cNvGrpSpPr/>
        <p:nvPr/>
      </p:nvGrpSpPr>
      <p:grpSpPr>
        <a:xfrm>
          <a:off x="0" y="0"/>
          <a:ext cx="0" cy="0"/>
        </a:xfrm>
      </p:grpSpPr>
      <p:sp>
        <p:nvSpPr>
          <p:cNvPr id="62" name="Shape 62"/>
          <p:cNvSpPr/>
          <p:nvPr/>
        </p:nvSpPr>
        <p:spPr>
          <a:xfrm>
            <a:off x="476250" y="1812727"/>
            <a:ext cx="11239500" cy="0"/>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63" name="Shape 63"/>
          <p:cNvSpPr/>
          <p:nvPr/>
        </p:nvSpPr>
        <p:spPr>
          <a:xfrm flipV="1">
            <a:off x="476250" y="6500810"/>
            <a:ext cx="11239500" cy="2"/>
          </a:xfrm>
          <a:prstGeom prst="line">
            <a:avLst/>
          </a:prstGeom>
          <a:ln w="762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64" name="Shape 64"/>
          <p:cNvSpPr/>
          <p:nvPr/>
        </p:nvSpPr>
        <p:spPr>
          <a:xfrm flipV="1">
            <a:off x="476250" y="357188"/>
            <a:ext cx="11239500" cy="1"/>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65" name="Shape 65"/>
          <p:cNvSpPr/>
          <p:nvPr>
            <p:ph type="title" hasCustomPrompt="1"/>
          </p:nvPr>
        </p:nvSpPr>
        <p:spPr>
          <a:prstGeom prst="rect">
            <a:avLst/>
          </a:prstGeom>
        </p:spPr>
        <p:txBody>
          <a:bodyPr/>
          <a:lstStyle/>
          <a:p>
            <a:r>
              <a:t>标题文本</a:t>
            </a:r>
          </a:p>
        </p:txBody>
      </p:sp>
      <p:sp>
        <p:nvSpPr>
          <p:cNvPr id="66" name="Shape 66"/>
          <p:cNvSpPr/>
          <p:nvPr>
            <p:ph type="body" idx="1" hasCustomPrompt="1"/>
          </p:nvPr>
        </p:nvSpPr>
        <p:spPr>
          <a:xfrm>
            <a:off x="476250" y="2134195"/>
            <a:ext cx="11239500" cy="4027289"/>
          </a:xfrm>
          <a:prstGeom prst="rect">
            <a:avLst/>
          </a:prstGeom>
        </p:spPr>
        <p:txBody>
          <a:bodyPr/>
          <a:lstStyle>
            <a:lvl1pPr>
              <a:buBlip>
                <a:blip r:embed="rId1"/>
              </a:buBlip>
            </a:lvl1pPr>
            <a:lvl2pPr>
              <a:buBlip>
                <a:blip r:embed="rId1"/>
              </a:buBlip>
            </a:lvl2pPr>
            <a:lvl3pPr>
              <a:buBlip>
                <a:blip r:embed="rId1"/>
              </a:buBlip>
            </a:lvl3pPr>
            <a:lvl4pPr>
              <a:buBlip>
                <a:blip r:embed="rId1"/>
              </a:buBlip>
            </a:lvl4pPr>
            <a:lvl5pPr>
              <a:buBlip>
                <a:blip r:embed="rId1"/>
              </a:buBlip>
            </a:lvl5pPr>
          </a:lstStyle>
          <a:p>
            <a:r>
              <a:t>正文级别 1</a:t>
            </a:r>
          </a:p>
          <a:p>
            <a:pPr lvl="1"/>
            <a:r>
              <a:t>正文级别 2</a:t>
            </a:r>
          </a:p>
          <a:p>
            <a:pPr lvl="2"/>
            <a:r>
              <a:t>正文级别 3</a:t>
            </a:r>
          </a:p>
          <a:p>
            <a:pPr lvl="3"/>
            <a:r>
              <a:t>正文级别 4</a:t>
            </a:r>
          </a:p>
          <a:p>
            <a:pPr lvl="4"/>
            <a:r>
              <a:t>正文级别 5</a:t>
            </a:r>
          </a:p>
        </p:txBody>
      </p:sp>
      <p:sp>
        <p:nvSpPr>
          <p:cNvPr id="67" name="Shape 67"/>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
  <p:cSld name="标题、项目符号与照片">
    <p:spTree>
      <p:nvGrpSpPr>
        <p:cNvPr id="1" name=""/>
        <p:cNvGrpSpPr/>
        <p:nvPr/>
      </p:nvGrpSpPr>
      <p:grpSpPr>
        <a:xfrm>
          <a:off x="0" y="0"/>
          <a:ext cx="0" cy="0"/>
        </a:xfrm>
      </p:grpSpPr>
      <p:sp>
        <p:nvSpPr>
          <p:cNvPr id="74" name="Shape 74"/>
          <p:cNvSpPr/>
          <p:nvPr/>
        </p:nvSpPr>
        <p:spPr>
          <a:xfrm>
            <a:off x="476250" y="1812727"/>
            <a:ext cx="11239500" cy="0"/>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75" name="Shape 75"/>
          <p:cNvSpPr/>
          <p:nvPr/>
        </p:nvSpPr>
        <p:spPr>
          <a:xfrm flipV="1">
            <a:off x="476250" y="6500810"/>
            <a:ext cx="11239500" cy="2"/>
          </a:xfrm>
          <a:prstGeom prst="line">
            <a:avLst/>
          </a:prstGeom>
          <a:ln w="762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76" name="Shape 76"/>
          <p:cNvSpPr/>
          <p:nvPr/>
        </p:nvSpPr>
        <p:spPr>
          <a:xfrm flipV="1">
            <a:off x="476250" y="357188"/>
            <a:ext cx="11239500" cy="1"/>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77" name="Shape 77"/>
          <p:cNvSpPr/>
          <p:nvPr>
            <p:ph type="pic" sz="half" idx="13"/>
          </p:nvPr>
        </p:nvSpPr>
        <p:spPr>
          <a:xfrm>
            <a:off x="581830" y="2105718"/>
            <a:ext cx="5179220" cy="3884415"/>
          </a:xfrm>
          <a:prstGeom prst="rect">
            <a:avLst/>
          </a:prstGeom>
          <a:ln w="9525">
            <a:round/>
          </a:ln>
        </p:spPr>
        <p:txBody>
          <a:bodyPr lIns="91439" tIns="45719" rIns="91439" bIns="45719" anchor="t">
            <a:noAutofit/>
          </a:bodyPr>
          <a:lstStyle/>
          <a:p/>
        </p:txBody>
      </p:sp>
      <p:sp>
        <p:nvSpPr>
          <p:cNvPr id="78" name="Shape 78"/>
          <p:cNvSpPr/>
          <p:nvPr>
            <p:ph type="title" hasCustomPrompt="1"/>
          </p:nvPr>
        </p:nvSpPr>
        <p:spPr>
          <a:prstGeom prst="rect">
            <a:avLst/>
          </a:prstGeom>
        </p:spPr>
        <p:txBody>
          <a:bodyPr/>
          <a:lstStyle/>
          <a:p>
            <a:r>
              <a:t>标题文本</a:t>
            </a:r>
          </a:p>
        </p:txBody>
      </p:sp>
      <p:sp>
        <p:nvSpPr>
          <p:cNvPr id="79" name="Shape 79"/>
          <p:cNvSpPr/>
          <p:nvPr>
            <p:ph type="body" sz="half" idx="1" hasCustomPrompt="1"/>
          </p:nvPr>
        </p:nvSpPr>
        <p:spPr>
          <a:xfrm>
            <a:off x="6357938" y="2089547"/>
            <a:ext cx="5369719" cy="3884414"/>
          </a:xfrm>
          <a:prstGeom prst="rect">
            <a:avLst/>
          </a:prstGeom>
        </p:spPr>
        <p:txBody>
          <a:bodyPr/>
          <a:lstStyle>
            <a:lvl1pPr marL="259080" indent="-259080">
              <a:spcBef>
                <a:spcPct val="450000"/>
              </a:spcBef>
              <a:buSzPct val="30000"/>
              <a:buBlip>
                <a:blip r:embed="rId1"/>
              </a:buBlip>
              <a:defRPr sz="2110"/>
            </a:lvl1pPr>
            <a:lvl2pPr marL="518160" indent="-259080">
              <a:spcBef>
                <a:spcPct val="450000"/>
              </a:spcBef>
              <a:buSzPct val="30000"/>
              <a:buBlip>
                <a:blip r:embed="rId1"/>
              </a:buBlip>
              <a:defRPr sz="2110"/>
            </a:lvl2pPr>
            <a:lvl3pPr marL="776605" indent="-259080">
              <a:spcBef>
                <a:spcPct val="450000"/>
              </a:spcBef>
              <a:buSzPct val="30000"/>
              <a:buBlip>
                <a:blip r:embed="rId1"/>
              </a:buBlip>
              <a:defRPr sz="2110"/>
            </a:lvl3pPr>
            <a:lvl4pPr marL="1035685" indent="-259080">
              <a:spcBef>
                <a:spcPct val="450000"/>
              </a:spcBef>
              <a:buSzPct val="30000"/>
              <a:buBlip>
                <a:blip r:embed="rId1"/>
              </a:buBlip>
              <a:defRPr sz="2110"/>
            </a:lvl4pPr>
            <a:lvl5pPr marL="1294765" indent="-259080">
              <a:spcBef>
                <a:spcPct val="450000"/>
              </a:spcBef>
              <a:buSzPct val="30000"/>
              <a:buBlip>
                <a:blip r:embed="rId1"/>
              </a:buBlip>
              <a:defRPr sz="2110"/>
            </a:lvl5pPr>
          </a:lstStyle>
          <a:p>
            <a:r>
              <a:t>正文级别 1</a:t>
            </a:r>
          </a:p>
          <a:p>
            <a:pPr lvl="1"/>
            <a:r>
              <a:t>正文级别 2</a:t>
            </a:r>
          </a:p>
          <a:p>
            <a:pPr lvl="2"/>
            <a:r>
              <a:t>正文级别 3</a:t>
            </a:r>
          </a:p>
          <a:p>
            <a:pPr lvl="3"/>
            <a:r>
              <a:t>正文级别 4</a:t>
            </a:r>
          </a:p>
          <a:p>
            <a:pPr lvl="4"/>
            <a:r>
              <a:t>正文级别 5</a:t>
            </a:r>
          </a:p>
        </p:txBody>
      </p:sp>
      <p:sp>
        <p:nvSpPr>
          <p:cNvPr id="80" name="Shape 80"/>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项目符号">
    <p:spTree>
      <p:nvGrpSpPr>
        <p:cNvPr id="1" name=""/>
        <p:cNvGrpSpPr/>
        <p:nvPr/>
      </p:nvGrpSpPr>
      <p:grpSpPr>
        <a:xfrm>
          <a:off x="0" y="0"/>
          <a:ext cx="0" cy="0"/>
        </a:xfrm>
      </p:grpSpPr>
      <p:sp>
        <p:nvSpPr>
          <p:cNvPr id="87" name="Shape 87"/>
          <p:cNvSpPr/>
          <p:nvPr>
            <p:ph type="body" idx="1" hasCustomPrompt="1"/>
          </p:nvPr>
        </p:nvSpPr>
        <p:spPr>
          <a:prstGeom prst="rect">
            <a:avLst/>
          </a:prstGeom>
        </p:spPr>
        <p:txBody>
          <a:bodyPr/>
          <a:lstStyle>
            <a:lvl1pPr>
              <a:buBlip>
                <a:blip r:embed="rId1"/>
              </a:buBlip>
            </a:lvl1pPr>
            <a:lvl2pPr>
              <a:buBlip>
                <a:blip r:embed="rId1"/>
              </a:buBlip>
            </a:lvl2pPr>
            <a:lvl3pPr>
              <a:buBlip>
                <a:blip r:embed="rId1"/>
              </a:buBlip>
            </a:lvl3pPr>
            <a:lvl4pPr>
              <a:buBlip>
                <a:blip r:embed="rId1"/>
              </a:buBlip>
            </a:lvl4pPr>
            <a:lvl5pPr>
              <a:buBlip>
                <a:blip r:embed="rId1"/>
              </a:buBlip>
            </a:lvl5pPr>
          </a:lstStyle>
          <a:p>
            <a:r>
              <a:t>正文级别 1</a:t>
            </a:r>
          </a:p>
          <a:p>
            <a:pPr lvl="1"/>
            <a:r>
              <a:t>正文级别 2</a:t>
            </a:r>
          </a:p>
          <a:p>
            <a:pPr lvl="2"/>
            <a:r>
              <a:t>正文级别 3</a:t>
            </a:r>
          </a:p>
          <a:p>
            <a:pPr lvl="3"/>
            <a:r>
              <a:t>正文级别 4</a:t>
            </a:r>
          </a:p>
          <a:p>
            <a:pPr lvl="4"/>
            <a:r>
              <a:t>正文级别 5</a:t>
            </a:r>
          </a:p>
        </p:txBody>
      </p:sp>
      <p:sp>
        <p:nvSpPr>
          <p:cNvPr id="88" name="Shape 88"/>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照片 - 3 联">
    <p:spTree>
      <p:nvGrpSpPr>
        <p:cNvPr id="1" name=""/>
        <p:cNvGrpSpPr/>
        <p:nvPr/>
      </p:nvGrpSpPr>
      <p:grpSpPr>
        <a:xfrm>
          <a:off x="0" y="0"/>
          <a:ext cx="0" cy="0"/>
        </a:xfrm>
      </p:grpSpPr>
      <p:sp>
        <p:nvSpPr>
          <p:cNvPr id="95" name="Shape 95"/>
          <p:cNvSpPr/>
          <p:nvPr>
            <p:ph type="pic" sz="quarter" idx="13"/>
          </p:nvPr>
        </p:nvSpPr>
        <p:spPr>
          <a:xfrm>
            <a:off x="6238875" y="687586"/>
            <a:ext cx="5369719" cy="2536031"/>
          </a:xfrm>
          <a:prstGeom prst="rect">
            <a:avLst/>
          </a:prstGeom>
          <a:ln w="9525">
            <a:round/>
          </a:ln>
        </p:spPr>
        <p:txBody>
          <a:bodyPr lIns="91439" tIns="45719" rIns="91439" bIns="45719" anchor="t">
            <a:noAutofit/>
          </a:bodyPr>
          <a:lstStyle/>
          <a:p/>
        </p:txBody>
      </p:sp>
      <p:sp>
        <p:nvSpPr>
          <p:cNvPr id="96" name="Shape 96"/>
          <p:cNvSpPr/>
          <p:nvPr>
            <p:ph type="pic" sz="quarter" idx="14"/>
          </p:nvPr>
        </p:nvSpPr>
        <p:spPr>
          <a:xfrm>
            <a:off x="6238875" y="3518297"/>
            <a:ext cx="5369719" cy="2562820"/>
          </a:xfrm>
          <a:prstGeom prst="rect">
            <a:avLst/>
          </a:prstGeom>
          <a:ln w="9525">
            <a:round/>
          </a:ln>
        </p:spPr>
        <p:txBody>
          <a:bodyPr lIns="91439" tIns="45719" rIns="91439" bIns="45719" anchor="t">
            <a:noAutofit/>
          </a:bodyPr>
          <a:lstStyle/>
          <a:p/>
        </p:txBody>
      </p:sp>
      <p:sp>
        <p:nvSpPr>
          <p:cNvPr id="97" name="Shape 97"/>
          <p:cNvSpPr/>
          <p:nvPr>
            <p:ph type="pic" sz="half" idx="15"/>
          </p:nvPr>
        </p:nvSpPr>
        <p:spPr>
          <a:xfrm>
            <a:off x="581830" y="685898"/>
            <a:ext cx="5226845" cy="5393532"/>
          </a:xfrm>
          <a:prstGeom prst="rect">
            <a:avLst/>
          </a:prstGeom>
          <a:ln w="9525">
            <a:round/>
          </a:ln>
        </p:spPr>
        <p:txBody>
          <a:bodyPr lIns="91439" tIns="45719" rIns="91439" bIns="45719" anchor="t">
            <a:noAutofit/>
          </a:bodyPr>
          <a:lstStyle/>
          <a:p/>
        </p:txBody>
      </p:sp>
      <p:sp>
        <p:nvSpPr>
          <p:cNvPr id="98" name="Shape 98"/>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引文">
    <p:spTree>
      <p:nvGrpSpPr>
        <p:cNvPr id="1" name=""/>
        <p:cNvGrpSpPr/>
        <p:nvPr/>
      </p:nvGrpSpPr>
      <p:grpSpPr>
        <a:xfrm>
          <a:off x="0" y="0"/>
          <a:ext cx="0" cy="0"/>
        </a:xfrm>
      </p:grpSpPr>
      <p:sp>
        <p:nvSpPr>
          <p:cNvPr id="105" name="Shape 105"/>
          <p:cNvSpPr/>
          <p:nvPr>
            <p:ph type="body" sz="quarter" idx="13" hasCustomPrompt="1"/>
          </p:nvPr>
        </p:nvSpPr>
        <p:spPr>
          <a:xfrm>
            <a:off x="476250" y="4161234"/>
            <a:ext cx="11239500" cy="375047"/>
          </a:xfrm>
          <a:prstGeom prst="rect">
            <a:avLst/>
          </a:prstGeom>
        </p:spPr>
        <p:txBody>
          <a:bodyPr anchor="t">
            <a:spAutoFit/>
          </a:bodyPr>
          <a:lstStyle>
            <a:lvl1pPr marL="0" indent="0" algn="ctr">
              <a:lnSpc>
                <a:spcPct val="140000"/>
              </a:lnSpc>
              <a:spcBef>
                <a:spcPct val="0"/>
              </a:spcBef>
              <a:buSzTx/>
              <a:buNone/>
              <a:defRPr sz="2110" i="1">
                <a:solidFill>
                  <a:srgbClr val="9D9D9D"/>
                </a:solidFill>
              </a:defRPr>
            </a:lvl1pPr>
          </a:lstStyle>
          <a:p>
            <a:r>
              <a:t>–Johnny Appleseed</a:t>
            </a:r>
          </a:p>
        </p:txBody>
      </p:sp>
      <p:sp>
        <p:nvSpPr>
          <p:cNvPr id="106" name="Shape 106"/>
          <p:cNvSpPr/>
          <p:nvPr>
            <p:ph type="body" sz="quarter" idx="14" hasCustomPrompt="1"/>
          </p:nvPr>
        </p:nvSpPr>
        <p:spPr>
          <a:xfrm>
            <a:off x="1190625" y="3022699"/>
            <a:ext cx="9810750" cy="437555"/>
          </a:xfrm>
          <a:prstGeom prst="rect">
            <a:avLst/>
          </a:prstGeom>
        </p:spPr>
        <p:txBody>
          <a:bodyPr>
            <a:spAutoFit/>
          </a:bodyPr>
          <a:lstStyle>
            <a:lvl1pPr marL="0" indent="0" algn="ctr">
              <a:lnSpc>
                <a:spcPct val="120000"/>
              </a:lnSpc>
              <a:spcBef>
                <a:spcPct val="0"/>
              </a:spcBef>
              <a:buSzTx/>
              <a:buNone/>
              <a:defRPr sz="2530"/>
            </a:lvl1pPr>
          </a:lstStyle>
          <a:p>
            <a:r>
              <a:t>“在此键入引文。”</a:t>
            </a:r>
          </a:p>
        </p:txBody>
      </p:sp>
      <p:sp>
        <p:nvSpPr>
          <p:cNvPr id="107" name="Shape 107"/>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照片">
    <p:spTree>
      <p:nvGrpSpPr>
        <p:cNvPr id="1" name=""/>
        <p:cNvGrpSpPr/>
        <p:nvPr/>
      </p:nvGrpSpPr>
      <p:grpSpPr>
        <a:xfrm>
          <a:off x="0" y="0"/>
          <a:ext cx="0" cy="0"/>
        </a:xfrm>
      </p:grpSpPr>
      <p:sp>
        <p:nvSpPr>
          <p:cNvPr id="114" name="Shape 114"/>
          <p:cNvSpPr/>
          <p:nvPr>
            <p:ph type="pic" idx="13"/>
          </p:nvPr>
        </p:nvSpPr>
        <p:spPr>
          <a:xfrm>
            <a:off x="0" y="0"/>
            <a:ext cx="12192000" cy="6858000"/>
          </a:xfrm>
          <a:prstGeom prst="rect">
            <a:avLst/>
          </a:prstGeom>
        </p:spPr>
        <p:txBody>
          <a:bodyPr lIns="91439" tIns="45719" rIns="91439" bIns="45719" anchor="t">
            <a:noAutofit/>
          </a:bodyPr>
          <a:lstStyle/>
          <a:p/>
        </p:txBody>
      </p:sp>
      <p:sp>
        <p:nvSpPr>
          <p:cNvPr id="115" name="Shape 115"/>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空白">
    <p:spTree>
      <p:nvGrpSpPr>
        <p:cNvPr id="1" name=""/>
        <p:cNvGrpSpPr/>
        <p:nvPr/>
      </p:nvGrpSpPr>
      <p:grpSpPr>
        <a:xfrm>
          <a:off x="0" y="0"/>
          <a:ext cx="0" cy="0"/>
        </a:xfrm>
      </p:grpSpPr>
      <p:sp>
        <p:nvSpPr>
          <p:cNvPr id="122" name="Shape 122"/>
          <p:cNvSpPr/>
          <p:nvPr>
            <p:ph type="sldNum" sz="quarter" idx="2"/>
          </p:nvPr>
        </p:nvSpPr>
        <p:spPr>
          <a:prstGeom prst="rect">
            <a:avLst/>
          </a:prstGeom>
        </p:spPr>
        <p:txBody>
          <a:bodyPr/>
          <a:lstStyle/>
          <a:p>
            <a:fld id="{86CB4B4D-7CA3-9044-876B-883B54F8677D}" type="slidenum">
              <a:rPr/>
              <a:t/>
            </a:fld>
            <a:endParaRPr/>
          </a:p>
        </p:txBody>
      </p:sp>
    </p:spTree>
  </p:cSld>
  <p:clrMapOvr>
    <a:masterClrMapping/>
  </p:clrMapOvr>
  <p:transition spd="med"/>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09600" y="6245225"/>
            <a:ext cx="2844800" cy="476250"/>
          </a:xfrm>
        </p:spPr>
        <p:txBody>
          <a:bodyPr/>
          <a:lstStyle/>
          <a:p>
            <a:pPr lvl="0" fontAlgn="base"/>
            <a:endParaRPr lang="zh-CN" altLang="en-US" strike="noStrike" noProof="1"/>
          </a:p>
        </p:txBody>
      </p:sp>
      <p:sp>
        <p:nvSpPr>
          <p:cNvPr id="5" name="页脚占位符 4"/>
          <p:cNvSpPr>
            <a:spLocks noGrp="1"/>
          </p:cNvSpPr>
          <p:nvPr>
            <p:ph type="ftr" sz="quarter" idx="11"/>
          </p:nvPr>
        </p:nvSpPr>
        <p:spPr>
          <a:xfrm>
            <a:off x="4165600" y="6245225"/>
            <a:ext cx="3860800" cy="476250"/>
          </a:xfrm>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t/>
            </a:fld>
            <a:endParaRPr lang="zh-CN" strike="noStrike" noProof="1"/>
          </a:p>
        </p:txBody>
      </p:sp>
    </p:spTree>
  </p:cSld>
  <p:clrMapOvr>
    <a:masterClrMapping/>
  </p:clrMapOvr>
  <p:transition spd="med"/>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2167" y="1676400"/>
            <a:ext cx="5579957" cy="44227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9877" y="1676400"/>
            <a:ext cx="5579957" cy="44227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06400" y="6245225"/>
            <a:ext cx="3048000" cy="476250"/>
          </a:xfrm>
        </p:spPr>
        <p:txBody>
          <a:bodyPr/>
          <a:lstStyle/>
          <a:p>
            <a:pPr lvl="0" fontAlgn="base">
              <a:buClr>
                <a:srgbClr val="000000"/>
              </a:buClr>
            </a:pPr>
            <a:endParaRPr lang="zh-CN" altLang="en-US" strike="noStrike" noProof="1"/>
          </a:p>
        </p:txBody>
      </p:sp>
      <p:sp>
        <p:nvSpPr>
          <p:cNvPr id="6" name="页脚占位符 5"/>
          <p:cNvSpPr>
            <a:spLocks noGrp="1"/>
          </p:cNvSpPr>
          <p:nvPr>
            <p:ph type="ftr" sz="quarter" idx="11"/>
          </p:nvPr>
        </p:nvSpPr>
        <p:spPr>
          <a:xfrm>
            <a:off x="4165600" y="6245225"/>
            <a:ext cx="3860800" cy="476250"/>
          </a:xfrm>
        </p:spPr>
        <p:txBody>
          <a:bodyPr/>
          <a:lstStyle/>
          <a:p>
            <a:pPr lvl="0" fontAlgn="base">
              <a:buClr>
                <a:srgbClr val="000000"/>
              </a:buClr>
            </a:pPr>
            <a:endParaRPr lang="zh-CN" strike="noStrike" noProof="1"/>
          </a:p>
        </p:txBody>
      </p:sp>
      <p:sp>
        <p:nvSpPr>
          <p:cNvPr id="7" name="灯片编号占位符 6"/>
          <p:cNvSpPr>
            <a:spLocks noGrp="1"/>
          </p:cNvSpPr>
          <p:nvPr>
            <p:ph type="sldNum" sz="quarter" idx="12"/>
          </p:nvPr>
        </p:nvSpPr>
        <p:spPr/>
        <p:txBody>
          <a:bodyPr/>
          <a:lstStyle/>
          <a:p>
            <a:pPr lvl="0" fontAlgn="base">
              <a:buClr>
                <a:srgbClr val="000000"/>
              </a:buClr>
            </a:pPr>
            <a:fld id="{9A0DB2DC-4C9A-4742-B13C-FB6460FD3503}" type="slidenum">
              <a:rPr lang="zh-CN" strike="noStrike" noProof="1">
                <a:latin typeface="Arial" panose="020b0604020202020204" pitchFamily="34" charset="0"/>
                <a:ea typeface="宋体" panose="02010600030101010101" pitchFamily="2" charset="-122"/>
                <a:cs typeface="+mn-ea"/>
              </a:rPr>
              <a:t/>
            </a:fld>
            <a:endParaRPr lang="zh-CN" strike="noStrike" noProof="1"/>
          </a:p>
        </p:txBody>
      </p:sp>
    </p:spTree>
  </p:cSld>
  <p:clrMapOvr>
    <a:masterClrMapping/>
  </p:clrMapOvr>
  <p:transition spd="med"/>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file:///D:\qq&#25991;&#20214;\712321467\Image\C2C\Image2\%7b75232B38-A165-1FB7-499C-2E1C792CACB5%7d.png" TargetMode="Externa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slideLayout" Target="../slideLayouts/slideLayout20.xml" /><Relationship Id="rId11" Type="http://schemas.openxmlformats.org/officeDocument/2006/relationships/slideLayout" Target="../slideLayouts/slideLayout21.xml" /><Relationship Id="rId12" Type="http://schemas.openxmlformats.org/officeDocument/2006/relationships/slideLayout" Target="../slideLayouts/slideLayout22.xml" /><Relationship Id="rId13" Type="http://schemas.openxmlformats.org/officeDocument/2006/relationships/slideLayout" Target="../slideLayouts/slideLayout23.xml" /><Relationship Id="rId14" Type="http://schemas.openxmlformats.org/officeDocument/2006/relationships/slideLayout" Target="../slideLayouts/slideLayout24.xml" /><Relationship Id="rId15" Type="http://schemas.openxmlformats.org/officeDocument/2006/relationships/image" Target="../media/image2.png" /><Relationship Id="rId16" Type="http://schemas.openxmlformats.org/officeDocument/2006/relationships/image" Target="file:///D:\qq&#25991;&#20214;\712321467\Image\C2C\Image2\%7b75232B38-A165-1FB7-499C-2E1C792CACB5%7d.png" TargetMode="External" /><Relationship Id="rId17" Type="http://schemas.openxmlformats.org/officeDocument/2006/relationships/image" Target="../media/image1.png" /><Relationship Id="rId18" Type="http://schemas.openxmlformats.org/officeDocument/2006/relationships/image" Target="../media/image3.jpeg" /><Relationship Id="rId19" Type="http://schemas.openxmlformats.org/officeDocument/2006/relationships/theme" Target="../theme/theme2.xml" /><Relationship Id="rId2" Type="http://schemas.openxmlformats.org/officeDocument/2006/relationships/slideLayout" Target="../slideLayouts/slideLayout12.xml" /><Relationship Id="rId3" Type="http://schemas.openxmlformats.org/officeDocument/2006/relationships/slideLayout" Target="../slideLayouts/slideLayout13.xml" /><Relationship Id="rId4" Type="http://schemas.openxmlformats.org/officeDocument/2006/relationships/slideLayout" Target="../slideLayouts/slideLayout14.xml" /><Relationship Id="rId5" Type="http://schemas.openxmlformats.org/officeDocument/2006/relationships/slideLayout" Target="../slideLayouts/slideLayout15.xml" /><Relationship Id="rId6" Type="http://schemas.openxmlformats.org/officeDocument/2006/relationships/slideLayout" Target="../slideLayouts/slideLayout16.xml" /><Relationship Id="rId7" Type="http://schemas.openxmlformats.org/officeDocument/2006/relationships/slideLayout" Target="../slideLayouts/slideLayout17.xml" /><Relationship Id="rId8" Type="http://schemas.openxmlformats.org/officeDocument/2006/relationships/slideLayout" Target="../slideLayouts/slideLayout18.xml" /><Relationship Id="rId9" Type="http://schemas.openxmlformats.org/officeDocument/2006/relationships/slideLayout" Target="../slideLayouts/slideLayout19.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slideLayout" Target="../slideLayouts/slideLayout34.xml" /><Relationship Id="rId11" Type="http://schemas.openxmlformats.org/officeDocument/2006/relationships/slideLayout" Target="../slideLayouts/slideLayout35.xml" /><Relationship Id="rId12" Type="http://schemas.openxmlformats.org/officeDocument/2006/relationships/slideLayout" Target="../slideLayouts/slideLayout36.xml" /><Relationship Id="rId13" Type="http://schemas.openxmlformats.org/officeDocument/2006/relationships/slideLayout" Target="../slideLayouts/slideLayout37.xml" /><Relationship Id="rId14" Type="http://schemas.openxmlformats.org/officeDocument/2006/relationships/slideLayout" Target="../slideLayouts/slideLayout38.xml" /><Relationship Id="rId15" Type="http://schemas.openxmlformats.org/officeDocument/2006/relationships/image" Target="../media/image2.png" /><Relationship Id="rId16" Type="http://schemas.openxmlformats.org/officeDocument/2006/relationships/image" Target="file:///D:\qq&#25991;&#20214;\712321467\Image\C2C\Image2\%7b75232B38-A165-1FB7-499C-2E1C792CACB5%7d.png" TargetMode="External" /><Relationship Id="rId17" Type="http://schemas.openxmlformats.org/officeDocument/2006/relationships/image" Target="../media/image1.png" /><Relationship Id="rId18" Type="http://schemas.openxmlformats.org/officeDocument/2006/relationships/image" Target="../media/image3.jpeg" /><Relationship Id="rId19" Type="http://schemas.openxmlformats.org/officeDocument/2006/relationships/theme" Target="../theme/theme3.xml" /><Relationship Id="rId2" Type="http://schemas.openxmlformats.org/officeDocument/2006/relationships/slideLayout" Target="../slideLayouts/slideLayout26.xml" /><Relationship Id="rId3" Type="http://schemas.openxmlformats.org/officeDocument/2006/relationships/slideLayout" Target="../slideLayouts/slideLayout27.xml" /><Relationship Id="rId4" Type="http://schemas.openxmlformats.org/officeDocument/2006/relationships/slideLayout" Target="../slideLayouts/slideLayout28.xml" /><Relationship Id="rId5" Type="http://schemas.openxmlformats.org/officeDocument/2006/relationships/slideLayout" Target="../slideLayouts/slideLayout29.xml" /><Relationship Id="rId6" Type="http://schemas.openxmlformats.org/officeDocument/2006/relationships/slideLayout" Target="../slideLayouts/slideLayout30.xml" /><Relationship Id="rId7" Type="http://schemas.openxmlformats.org/officeDocument/2006/relationships/slideLayout" Target="../slideLayouts/slideLayout31.xml" /><Relationship Id="rId8" Type="http://schemas.openxmlformats.org/officeDocument/2006/relationships/slideLayout" Target="../slideLayouts/slideLayout32.xml" /><Relationship Id="rId9" Type="http://schemas.openxmlformats.org/officeDocument/2006/relationships/slideLayout" Target="../slideLayouts/slideLayout3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2"/>
          <p:cNvSpPr>
            <a:spLocks noGrp="1"/>
          </p:cNvSpPr>
          <p:nvPr>
            <p:ph type="body" idx="5"/>
          </p:nvPr>
        </p:nvSpPr>
        <p:spPr>
          <a:xfrm>
            <a:off x="838200" y="1825625"/>
            <a:ext cx="10515600" cy="4351338"/>
          </a:xfrm>
          <a:prstGeom prst="rect">
            <a:avLst/>
          </a:prstGeom>
          <a:noFill/>
          <a:ln w="9525">
            <a:noFill/>
          </a:ln>
        </p:spPr>
        <p:txBody>
          <a:bodyPr anchor="t"/>
          <a:lstStyle/>
          <a:p>
            <a:pPr lvl="0"/>
            <a:r>
              <a:rPr lang="zh-CN" altLang="en-US"/>
              <a:t>单击此处编辑母版文本样式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82F288E0-7875-42C4-84C8-98DBBD3BF4D2}"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7D9BB5D0-35E4-459D-AEF3-FE4D7C45CC19}" type="slidenum">
              <a:rPr lang="zh-CN" altLang="en-US" strike="noStrike" noProof="1" smtClean="0">
                <a:latin typeface="+mn-lt"/>
                <a:ea typeface="+mn-ea"/>
                <a:cs typeface="+mn-cs"/>
              </a:rPr>
              <a:t/>
            </a:fld>
            <a:endParaRPr lang="zh-CN" altLang="en-US" strike="noStrike" noProof="1"/>
          </a:p>
        </p:txBody>
      </p:sp>
      <p:pic>
        <p:nvPicPr>
          <p:cNvPr id="1028" name="图片 1073743875" descr="学科网 zxxk.com"/>
          <p:cNvPicPr>
            <a:picLocks noChangeAspect="1"/>
          </p:cNvPicPr>
          <p:nvPr/>
        </p:nvPicPr>
        <p:blipFill>
          <a:blip r:embed="rId12" r:link="rId11"/>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8"/>
          <a:tile tx="0" ty="0" sx="100000" sy="100000" flip="none" algn="tl"/>
        </a:blipFill>
        <a:effectLst/>
      </p:bgPr>
    </p:bg>
    <p:spTree>
      <p:nvGrpSpPr>
        <p:cNvPr id="1" name=""/>
        <p:cNvGrpSpPr/>
        <p:nvPr/>
      </p:nvGrpSpPr>
      <p:grpSpPr>
        <a:xfrm>
          <a:off x="0" y="0"/>
          <a:ext cx="0" cy="0"/>
        </a:xfrm>
      </p:grpSpPr>
      <p:sp>
        <p:nvSpPr>
          <p:cNvPr id="2" name="Shape 2"/>
          <p:cNvSpPr/>
          <p:nvPr/>
        </p:nvSpPr>
        <p:spPr>
          <a:xfrm flipV="1">
            <a:off x="476250" y="6500810"/>
            <a:ext cx="11239500" cy="2"/>
          </a:xfrm>
          <a:prstGeom prst="line">
            <a:avLst/>
          </a:prstGeom>
          <a:ln w="762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3" name="Shape 3"/>
          <p:cNvSpPr/>
          <p:nvPr/>
        </p:nvSpPr>
        <p:spPr>
          <a:xfrm flipV="1">
            <a:off x="476250" y="357188"/>
            <a:ext cx="11239500" cy="1"/>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4" name="Shape 4"/>
          <p:cNvSpPr/>
          <p:nvPr>
            <p:ph type="body" idx="1"/>
          </p:nvPr>
        </p:nvSpPr>
        <p:spPr>
          <a:xfrm>
            <a:off x="476250" y="687586"/>
            <a:ext cx="11239500" cy="5473898"/>
          </a:xfrm>
          <a:prstGeom prst="rect">
            <a:avLst/>
          </a:prstGeom>
          <a:ln w="12700">
            <a:miter lim="400000"/>
          </a:ln>
        </p:spPr>
        <p:txBody>
          <a:bodyPr lIns="50800" tIns="50800" rIns="50800" bIns="50800" anchor="ctr">
            <a:normAutofit/>
          </a:bodyPr>
          <a:lstStyle>
            <a:lvl1pPr>
              <a:buBlip>
                <a:blip r:embed="rId15"/>
              </a:buBlip>
            </a:lvl1pPr>
            <a:lvl2pPr>
              <a:buBlip>
                <a:blip r:embed="rId15"/>
              </a:buBlip>
            </a:lvl2pPr>
            <a:lvl3pPr>
              <a:buBlip>
                <a:blip r:embed="rId15"/>
              </a:buBlip>
            </a:lvl3pPr>
            <a:lvl4pPr>
              <a:buBlip>
                <a:blip r:embed="rId15"/>
              </a:buBlip>
            </a:lvl4pPr>
            <a:lvl5pPr>
              <a:buBlip>
                <a:blip r:embed="rId15"/>
              </a:buBlip>
            </a:lvl5pPr>
          </a:lstStyle>
          <a:p>
            <a:r>
              <a:t>正文级别 1</a:t>
            </a:r>
          </a:p>
          <a:p>
            <a:pPr lvl="1"/>
            <a:r>
              <a:t>正文级别 2</a:t>
            </a:r>
          </a:p>
          <a:p>
            <a:pPr lvl="2"/>
            <a:r>
              <a:t>正文级别 3</a:t>
            </a:r>
          </a:p>
          <a:p>
            <a:pPr lvl="3"/>
            <a:r>
              <a:t>正文级别 4</a:t>
            </a:r>
          </a:p>
          <a:p>
            <a:pPr lvl="4"/>
            <a:r>
              <a:t>正文级别 5</a:t>
            </a:r>
          </a:p>
        </p:txBody>
      </p:sp>
      <p:sp>
        <p:nvSpPr>
          <p:cNvPr id="5" name="Shape 5"/>
          <p:cNvSpPr/>
          <p:nvPr>
            <p:ph type="title"/>
          </p:nvPr>
        </p:nvSpPr>
        <p:spPr>
          <a:xfrm>
            <a:off x="476250" y="419695"/>
            <a:ext cx="11239500" cy="1339453"/>
          </a:xfrm>
          <a:prstGeom prst="rect">
            <a:avLst/>
          </a:prstGeom>
          <a:ln w="12700">
            <a:miter lim="400000"/>
          </a:ln>
        </p:spPr>
        <p:txBody>
          <a:bodyPr lIns="50800" tIns="50800" rIns="50800" bIns="50800" anchor="ctr">
            <a:normAutofit/>
          </a:bodyPr>
          <a:lstStyle/>
          <a:p>
            <a:r>
              <a:t>标题文本</a:t>
            </a:r>
          </a:p>
        </p:txBody>
      </p:sp>
      <p:sp>
        <p:nvSpPr>
          <p:cNvPr id="6" name="Shape 6"/>
          <p:cNvSpPr/>
          <p:nvPr>
            <p:ph type="sldNum" sz="quarter" idx="2"/>
          </p:nvPr>
        </p:nvSpPr>
        <p:spPr>
          <a:xfrm>
            <a:off x="11406282" y="6161484"/>
            <a:ext cx="321470" cy="258961"/>
          </a:xfrm>
          <a:prstGeom prst="rect">
            <a:avLst/>
          </a:prstGeom>
          <a:ln w="12700">
            <a:miter lim="400000"/>
          </a:ln>
        </p:spPr>
        <p:txBody>
          <a:bodyPr wrap="none" lIns="50800" tIns="50800" rIns="50800" bIns="50800">
            <a:spAutoFit/>
          </a:bodyPr>
          <a:lstStyle>
            <a:lvl1pPr>
              <a:defRPr sz="1265"/>
            </a:lvl1pPr>
          </a:lstStyle>
          <a:p>
            <a:fld id="{86CB4B4D-7CA3-9044-876B-883B54F8677D}" type="slidenum">
              <a:rPr/>
              <a:t/>
            </a:fld>
            <a:endParaRPr/>
          </a:p>
        </p:txBody>
      </p:sp>
      <p:pic>
        <p:nvPicPr>
          <p:cNvPr id="7" name="图片 1073743875" descr="学科网 zxxk.com"/>
          <p:cNvPicPr>
            <a:picLocks noChangeAspect="1"/>
          </p:cNvPicPr>
          <p:nvPr/>
        </p:nvPicPr>
        <p:blipFill>
          <a:blip r:embed="rId17" r:link="rId1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transition spd="med"/>
  <p:timing/>
  <p:txStyles>
    <p:titleStyle>
      <a:lvl1pPr marL="0" marR="0" indent="0" algn="l" defTabSz="410845" rtl="0" latinLnBrk="0">
        <a:lnSpc>
          <a:spcPct val="90000"/>
        </a:lnSpc>
        <a:spcBef>
          <a:spcPct val="0"/>
        </a:spcBef>
        <a:spcAft>
          <a:spcPct val="0"/>
        </a:spcAft>
        <a:buClrTx/>
        <a:buSzTx/>
        <a:buFontTx/>
        <a:buNone/>
        <a:defRPr sz="4500" b="0" i="0" u="none" strike="noStrike" cap="all" spc="0" baseline="0">
          <a:ln>
            <a:noFill/>
          </a:ln>
          <a:solidFill>
            <a:srgbClr val="606060"/>
          </a:solidFill>
          <a:uFillTx/>
          <a:latin typeface="+mj-lt"/>
          <a:ea typeface="+mj-ea"/>
          <a:cs typeface="+mj-cs"/>
          <a:sym typeface="Gill Sans Light"/>
        </a:defRPr>
      </a:lvl1pPr>
      <a:lvl2pPr marL="0" marR="0" indent="2286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2pPr>
      <a:lvl3pPr marL="0" marR="0" indent="4572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3pPr>
      <a:lvl4pPr marL="0" marR="0" indent="6858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4pPr>
      <a:lvl5pPr marL="0" marR="0" indent="9144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5pPr>
      <a:lvl6pPr marL="0" marR="0" indent="11430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6pPr>
      <a:lvl7pPr marL="0" marR="0" indent="13716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7pPr>
      <a:lvl8pPr marL="0" marR="0" indent="16002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8pPr>
      <a:lvl9pPr marL="0" marR="0" indent="18288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9pPr>
    </p:titleStyle>
    <p:bodyStyle>
      <a:lvl1pPr marL="29464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1pPr>
      <a:lvl2pPr marL="58928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2pPr>
      <a:lvl3pPr marL="88392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3pPr>
      <a:lvl4pPr marL="117856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4pPr>
      <a:lvl5pPr marL="147320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5pPr>
      <a:lvl6pPr marL="176784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6pPr>
      <a:lvl7pPr marL="206248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7pPr>
      <a:lvl8pPr marL="2357755"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8pPr>
      <a:lvl9pPr marL="2652395"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9pPr>
    </p:bodyStyle>
    <p:otherStyle>
      <a:lvl1pPr marL="0" marR="0" indent="0"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1pPr>
      <a:lvl2pPr marL="0" marR="0" indent="16065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2pPr>
      <a:lvl3pPr marL="0" marR="0" indent="321310"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3pPr>
      <a:lvl4pPr marL="0" marR="0" indent="48196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4pPr>
      <a:lvl5pPr marL="0" marR="0" indent="64325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5pPr>
      <a:lvl6pPr marL="0" marR="0" indent="803910"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6pPr>
      <a:lvl7pPr marL="0" marR="0" indent="96456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7pPr>
      <a:lvl8pPr marL="0" marR="0" indent="1125220"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8pPr>
      <a:lvl9pPr marL="0" marR="0" indent="128587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8"/>
          <a:tile tx="0" ty="0" sx="100000" sy="100000" flip="none" algn="tl"/>
        </a:blipFill>
        <a:effectLst/>
      </p:bgPr>
    </p:bg>
    <p:spTree>
      <p:nvGrpSpPr>
        <p:cNvPr id="1" name=""/>
        <p:cNvGrpSpPr/>
        <p:nvPr/>
      </p:nvGrpSpPr>
      <p:grpSpPr>
        <a:xfrm>
          <a:off x="0" y="0"/>
          <a:ext cx="0" cy="0"/>
        </a:xfrm>
      </p:grpSpPr>
      <p:sp>
        <p:nvSpPr>
          <p:cNvPr id="2" name="Shape 2"/>
          <p:cNvSpPr/>
          <p:nvPr/>
        </p:nvSpPr>
        <p:spPr>
          <a:xfrm flipV="1">
            <a:off x="476250" y="6500810"/>
            <a:ext cx="11239500" cy="2"/>
          </a:xfrm>
          <a:prstGeom prst="line">
            <a:avLst/>
          </a:prstGeom>
          <a:ln w="762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3" name="Shape 3"/>
          <p:cNvSpPr/>
          <p:nvPr/>
        </p:nvSpPr>
        <p:spPr>
          <a:xfrm flipV="1">
            <a:off x="476250" y="357188"/>
            <a:ext cx="11239500" cy="1"/>
          </a:xfrm>
          <a:prstGeom prst="line">
            <a:avLst/>
          </a:prstGeom>
          <a:ln w="12700">
            <a:solidFill>
              <a:srgbClr val="444444">
                <a:alpha val="30000"/>
              </a:srgbClr>
            </a:solidFill>
            <a:miter lim="400000"/>
          </a:ln>
        </p:spPr>
        <p:txBody>
          <a:bodyPr lIns="35718" tIns="35718" rIns="35718" bIns="35718" anchor="ctr"/>
          <a:lstStyle/>
          <a:p>
            <a:pPr algn="l" defTabSz="457200">
              <a:defRPr sz="1200">
                <a:solidFill>
                  <a:srgbClr val="000000"/>
                </a:solidFill>
                <a:latin typeface="Helvetica"/>
                <a:ea typeface="Helvetica"/>
                <a:cs typeface="Helvetica"/>
                <a:sym typeface="Helvetica"/>
              </a:defRPr>
            </a:pPr>
            <a:endParaRPr sz="2530"/>
          </a:p>
        </p:txBody>
      </p:sp>
      <p:sp>
        <p:nvSpPr>
          <p:cNvPr id="4" name="Shape 4"/>
          <p:cNvSpPr/>
          <p:nvPr>
            <p:ph type="body" idx="1"/>
          </p:nvPr>
        </p:nvSpPr>
        <p:spPr>
          <a:xfrm>
            <a:off x="476250" y="687586"/>
            <a:ext cx="11239500" cy="5473898"/>
          </a:xfrm>
          <a:prstGeom prst="rect">
            <a:avLst/>
          </a:prstGeom>
          <a:ln w="12700">
            <a:miter lim="400000"/>
          </a:ln>
        </p:spPr>
        <p:txBody>
          <a:bodyPr lIns="50800" tIns="50800" rIns="50800" bIns="50800" anchor="ctr">
            <a:normAutofit/>
          </a:bodyPr>
          <a:lstStyle>
            <a:lvl1pPr>
              <a:buBlip>
                <a:blip r:embed="rId15"/>
              </a:buBlip>
            </a:lvl1pPr>
            <a:lvl2pPr>
              <a:buBlip>
                <a:blip r:embed="rId15"/>
              </a:buBlip>
            </a:lvl2pPr>
            <a:lvl3pPr>
              <a:buBlip>
                <a:blip r:embed="rId15"/>
              </a:buBlip>
            </a:lvl3pPr>
            <a:lvl4pPr>
              <a:buBlip>
                <a:blip r:embed="rId15"/>
              </a:buBlip>
            </a:lvl4pPr>
            <a:lvl5pPr>
              <a:buBlip>
                <a:blip r:embed="rId15"/>
              </a:buBlip>
            </a:lvl5pPr>
          </a:lstStyle>
          <a:p>
            <a:r>
              <a:t>正文级别 1</a:t>
            </a:r>
          </a:p>
          <a:p>
            <a:pPr lvl="1"/>
            <a:r>
              <a:t>正文级别 2</a:t>
            </a:r>
          </a:p>
          <a:p>
            <a:pPr lvl="2"/>
            <a:r>
              <a:t>正文级别 3</a:t>
            </a:r>
          </a:p>
          <a:p>
            <a:pPr lvl="3"/>
            <a:r>
              <a:t>正文级别 4</a:t>
            </a:r>
          </a:p>
          <a:p>
            <a:pPr lvl="4"/>
            <a:r>
              <a:t>正文级别 5</a:t>
            </a:r>
          </a:p>
        </p:txBody>
      </p:sp>
      <p:sp>
        <p:nvSpPr>
          <p:cNvPr id="5" name="Shape 5"/>
          <p:cNvSpPr/>
          <p:nvPr>
            <p:ph type="title"/>
          </p:nvPr>
        </p:nvSpPr>
        <p:spPr>
          <a:xfrm>
            <a:off x="476250" y="419695"/>
            <a:ext cx="11239500" cy="1339453"/>
          </a:xfrm>
          <a:prstGeom prst="rect">
            <a:avLst/>
          </a:prstGeom>
          <a:ln w="12700">
            <a:miter lim="400000"/>
          </a:ln>
        </p:spPr>
        <p:txBody>
          <a:bodyPr lIns="50800" tIns="50800" rIns="50800" bIns="50800" anchor="ctr">
            <a:normAutofit/>
          </a:bodyPr>
          <a:lstStyle/>
          <a:p>
            <a:r>
              <a:t>标题文本</a:t>
            </a:r>
          </a:p>
        </p:txBody>
      </p:sp>
      <p:sp>
        <p:nvSpPr>
          <p:cNvPr id="6" name="Shape 6"/>
          <p:cNvSpPr/>
          <p:nvPr>
            <p:ph type="sldNum" sz="quarter" idx="2"/>
          </p:nvPr>
        </p:nvSpPr>
        <p:spPr>
          <a:xfrm>
            <a:off x="11406282" y="6161484"/>
            <a:ext cx="321470" cy="258961"/>
          </a:xfrm>
          <a:prstGeom prst="rect">
            <a:avLst/>
          </a:prstGeom>
          <a:ln w="12700">
            <a:miter lim="400000"/>
          </a:ln>
        </p:spPr>
        <p:txBody>
          <a:bodyPr wrap="none" lIns="50800" tIns="50800" rIns="50800" bIns="50800">
            <a:spAutoFit/>
          </a:bodyPr>
          <a:lstStyle>
            <a:lvl1pPr>
              <a:defRPr sz="1265"/>
            </a:lvl1pPr>
          </a:lstStyle>
          <a:p>
            <a:fld id="{86CB4B4D-7CA3-9044-876B-883B54F8677D}" type="slidenum">
              <a:rPr/>
              <a:t/>
            </a:fld>
            <a:endParaRPr/>
          </a:p>
        </p:txBody>
      </p:sp>
      <p:pic>
        <p:nvPicPr>
          <p:cNvPr id="7" name="图片 1073743875" descr="学科网 zxxk.com"/>
          <p:cNvPicPr>
            <a:picLocks noChangeAspect="1"/>
          </p:cNvPicPr>
          <p:nvPr/>
        </p:nvPicPr>
        <p:blipFill>
          <a:blip r:embed="rId17" r:link="rId1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Lst>
  <p:transition spd="med"/>
  <p:timing/>
  <p:txStyles>
    <p:titleStyle>
      <a:lvl1pPr marL="0" marR="0" indent="0" algn="l" defTabSz="410845" rtl="0" latinLnBrk="0">
        <a:lnSpc>
          <a:spcPct val="90000"/>
        </a:lnSpc>
        <a:spcBef>
          <a:spcPct val="0"/>
        </a:spcBef>
        <a:spcAft>
          <a:spcPct val="0"/>
        </a:spcAft>
        <a:buClrTx/>
        <a:buSzTx/>
        <a:buFontTx/>
        <a:buNone/>
        <a:defRPr sz="4500" b="0" i="0" u="none" strike="noStrike" cap="all" spc="0" baseline="0">
          <a:ln>
            <a:noFill/>
          </a:ln>
          <a:solidFill>
            <a:srgbClr val="606060"/>
          </a:solidFill>
          <a:uFillTx/>
          <a:latin typeface="+mj-lt"/>
          <a:ea typeface="+mj-ea"/>
          <a:cs typeface="+mj-cs"/>
          <a:sym typeface="Gill Sans Light"/>
        </a:defRPr>
      </a:lvl1pPr>
      <a:lvl2pPr marL="0" marR="0" indent="2286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2pPr>
      <a:lvl3pPr marL="0" marR="0" indent="4572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3pPr>
      <a:lvl4pPr marL="0" marR="0" indent="6858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4pPr>
      <a:lvl5pPr marL="0" marR="0" indent="9144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5pPr>
      <a:lvl6pPr marL="0" marR="0" indent="11430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6pPr>
      <a:lvl7pPr marL="0" marR="0" indent="13716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7pPr>
      <a:lvl8pPr marL="0" marR="0" indent="16002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8pPr>
      <a:lvl9pPr marL="0" marR="0" indent="1828800" algn="l" defTabSz="584200" rtl="0" latinLnBrk="0">
        <a:lnSpc>
          <a:spcPct val="90000"/>
        </a:lnSpc>
        <a:spcBef>
          <a:spcPct val="0"/>
        </a:spcBef>
        <a:spcAft>
          <a:spcPct val="0"/>
        </a:spcAft>
        <a:buClrTx/>
        <a:buSzTx/>
        <a:buFontTx/>
        <a:buNone/>
        <a:defRPr sz="6400" b="0" i="0" u="none" strike="noStrike" cap="all" spc="0" baseline="0">
          <a:ln>
            <a:noFill/>
          </a:ln>
          <a:solidFill>
            <a:srgbClr val="606060"/>
          </a:solidFill>
          <a:uFillTx/>
          <a:latin typeface="+mj-lt"/>
          <a:ea typeface="+mj-ea"/>
          <a:cs typeface="+mj-cs"/>
          <a:sym typeface="Gill Sans Light"/>
        </a:defRPr>
      </a:lvl9pPr>
    </p:titleStyle>
    <p:bodyStyle>
      <a:lvl1pPr marL="29464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1pPr>
      <a:lvl2pPr marL="58928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2pPr>
      <a:lvl3pPr marL="88392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3pPr>
      <a:lvl4pPr marL="117856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4pPr>
      <a:lvl5pPr marL="147320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5pPr>
      <a:lvl6pPr marL="176784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6pPr>
      <a:lvl7pPr marL="2062480"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7pPr>
      <a:lvl8pPr marL="2357755"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8pPr>
      <a:lvl9pPr marL="2652395" marR="0" indent="-294640" algn="l" defTabSz="410845" rtl="0" latinLnBrk="0">
        <a:lnSpc>
          <a:spcPct val="100000"/>
        </a:lnSpc>
        <a:spcBef>
          <a:spcPct val="591000"/>
        </a:spcBef>
        <a:spcAft>
          <a:spcPct val="0"/>
        </a:spcAft>
        <a:buClrTx/>
        <a:buSzPct val="30000"/>
        <a:buFontTx/>
        <a:buBlip>
          <a:blip r:embed="rId15"/>
        </a:buBlip>
        <a:defRPr sz="2390" b="0" i="0" u="none" strike="noStrike" cap="none" spc="0" baseline="0">
          <a:ln>
            <a:noFill/>
          </a:ln>
          <a:solidFill>
            <a:srgbClr val="606060"/>
          </a:solidFill>
          <a:uFillTx/>
          <a:latin typeface="+mn-lt"/>
          <a:ea typeface="+mn-ea"/>
          <a:cs typeface="+mn-cs"/>
          <a:sym typeface="Gill Sans"/>
        </a:defRPr>
      </a:lvl9pPr>
    </p:bodyStyle>
    <p:otherStyle>
      <a:lvl1pPr marL="0" marR="0" indent="0"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1pPr>
      <a:lvl2pPr marL="0" marR="0" indent="16065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2pPr>
      <a:lvl3pPr marL="0" marR="0" indent="321310"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3pPr>
      <a:lvl4pPr marL="0" marR="0" indent="48196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4pPr>
      <a:lvl5pPr marL="0" marR="0" indent="64325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5pPr>
      <a:lvl6pPr marL="0" marR="0" indent="803910"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6pPr>
      <a:lvl7pPr marL="0" marR="0" indent="96456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7pPr>
      <a:lvl8pPr marL="0" marR="0" indent="1125220"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8pPr>
      <a:lvl9pPr marL="0" marR="0" indent="1285875" algn="ctr" defTabSz="410845" rtl="0" latinLnBrk="0">
        <a:lnSpc>
          <a:spcPct val="100000"/>
        </a:lnSpc>
        <a:spcBef>
          <a:spcPct val="0"/>
        </a:spcBef>
        <a:spcAft>
          <a:spcPct val="0"/>
        </a:spcAft>
        <a:buClrTx/>
        <a:buSzTx/>
        <a:buFontTx/>
        <a:buNone/>
        <a:defRPr sz="1265" b="0" i="0" u="none" strike="noStrike" cap="none" spc="0" baseline="0">
          <a:ln>
            <a:noFill/>
          </a:ln>
          <a:solidFill>
            <a:schemeClr val="tx1"/>
          </a:solidFill>
          <a:uFillTx/>
          <a:latin typeface="+mn-lt"/>
          <a:ea typeface="+mn-ea"/>
          <a:cs typeface="+mn-cs"/>
          <a:sym typeface="Gill San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image" Target="../media/image1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 Id="rId3" Type="http://schemas.openxmlformats.org/officeDocument/2006/relationships/hyperlink" Target="file:///I:\&#26417;&#33258;&#28165;.ppt" TargetMode="Ex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 Id="rId3" Type="http://schemas.openxmlformats.org/officeDocument/2006/relationships/image" Target="../media/image18.jpeg" /><Relationship Id="rId4" Type="http://schemas.openxmlformats.org/officeDocument/2006/relationships/image" Target="../media/image1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4.xml" TargetMode="Internal" /><Relationship Id="rId3" Type="http://schemas.openxmlformats.org/officeDocument/2006/relationships/slide" Target="slide10.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 Id="rId3" Type="http://schemas.openxmlformats.org/officeDocument/2006/relationships/tags" Target="../tags/tag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29.png" /><Relationship Id="rId4" Type="http://schemas.openxmlformats.org/officeDocument/2006/relationships/image" Target="../media/image8.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30.jpe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image" Target="../media/image31.jpeg" /><Relationship Id="rId3" Type="http://schemas.openxmlformats.org/officeDocument/2006/relationships/image" Target="../media/image32.jpe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33.jpeg" /><Relationship Id="rId3" Type="http://schemas.openxmlformats.org/officeDocument/2006/relationships/image" Target="../media/image34.jpe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35.jpeg" /><Relationship Id="rId3" Type="http://schemas.openxmlformats.org/officeDocument/2006/relationships/image" Target="../media/image36.jpe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37.jpeg" /><Relationship Id="rId3" Type="http://schemas.openxmlformats.org/officeDocument/2006/relationships/image" Target="../media/image38.jpe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39.jpeg" /><Relationship Id="rId3" Type="http://schemas.openxmlformats.org/officeDocument/2006/relationships/image" Target="../media/image40.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41.jpeg" /><Relationship Id="rId3" Type="http://schemas.openxmlformats.org/officeDocument/2006/relationships/image" Target="../media/image42.png"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43.jpeg" /><Relationship Id="rId3" Type="http://schemas.openxmlformats.org/officeDocument/2006/relationships/image" Target="../media/image44.jpe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45.jpeg" /><Relationship Id="rId3" Type="http://schemas.openxmlformats.org/officeDocument/2006/relationships/image" Target="../media/image46.jpe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47.jpeg" /><Relationship Id="rId3" Type="http://schemas.openxmlformats.org/officeDocument/2006/relationships/image" Target="../media/image48.jpe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49.jpeg" /><Relationship Id="rId3" Type="http://schemas.openxmlformats.org/officeDocument/2006/relationships/image" Target="../media/image50.jpeg" /><Relationship Id="rId4" Type="http://schemas.openxmlformats.org/officeDocument/2006/relationships/image" Target="../media/image5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文本框 335873"/>
          <p:cNvSpPr txBox="1"/>
          <p:nvPr/>
        </p:nvSpPr>
        <p:spPr>
          <a:xfrm>
            <a:off x="527685" y="1053465"/>
            <a:ext cx="10922000" cy="5077460"/>
          </a:xfrm>
          <a:prstGeom prst="rect">
            <a:avLst/>
          </a:prstGeom>
          <a:noFill/>
          <a:ln w="9525">
            <a:noFill/>
          </a:ln>
        </p:spPr>
        <p:txBody>
          <a:bodyPr wrap="square">
            <a:spAutoFit/>
          </a:bodyPr>
          <a:lstStyle/>
          <a:p>
            <a:pPr eaLnBrk="1" hangingPunct="1"/>
            <a:endParaRPr lang="en-US" altLang="zh-CN" sz="2800">
              <a:solidFill>
                <a:schemeClr val="tx1"/>
              </a:solidFill>
              <a:latin typeface="Arial" panose="020b0604020202020204" pitchFamily="34" charset="0"/>
              <a:ea typeface="华文新魏" panose="02010800040101010101" pitchFamily="2" charset="-122"/>
            </a:endParaRPr>
          </a:p>
          <a:p>
            <a:pPr eaLnBrk="1" hangingPunct="1"/>
            <a:r>
              <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散文包括          抒情散文、叙事散文、</a:t>
            </a:r>
            <a:endPar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写景散文、哲理散文、议论散文。</a:t>
            </a:r>
            <a:endPar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endPar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散文的主要特点：</a:t>
            </a:r>
            <a:endPar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lang="en-US"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形散而神不散。</a:t>
            </a:r>
            <a:endPar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lang="en-US"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注重表现作者的生活感受，</a:t>
            </a:r>
            <a:endPar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抒情性强，情感真挚。</a:t>
            </a:r>
            <a:endParaRPr lang="zh-CN" altLang="en-US" sz="32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r>
              <a:rPr lang="en-US"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语言优美凝练，富于文采。</a:t>
            </a:r>
            <a:endPar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47" name="文本框 335874"/>
          <p:cNvSpPr txBox="1"/>
          <p:nvPr/>
        </p:nvSpPr>
        <p:spPr>
          <a:xfrm>
            <a:off x="3648911" y="334432"/>
            <a:ext cx="3597635" cy="645160"/>
          </a:xfrm>
          <a:prstGeom prst="rect">
            <a:avLst/>
          </a:prstGeom>
          <a:noFill/>
          <a:ln w="9525" cap="flat" cmpd="sng">
            <a:solidFill>
              <a:srgbClr val="990000"/>
            </a:solidFill>
            <a:prstDash val="solid"/>
            <a:miter/>
            <a:headEnd type="none" w="med" len="med"/>
            <a:tailEnd type="none" w="med" len="med"/>
          </a:ln>
        </p:spPr>
        <p:txBody>
          <a:bodyPr>
            <a:spAutoFit/>
          </a:bodyPr>
          <a:lstStyle/>
          <a:p>
            <a:pPr eaLnBrk="1" hangingPunct="1">
              <a:spcBef>
                <a:spcPct val="50000"/>
              </a:spcBef>
            </a:pPr>
            <a:r>
              <a:rPr lang="en-US" altLang="zh-CN" sz="3600">
                <a:solidFill>
                  <a:srgbClr val="800000"/>
                </a:solidFill>
                <a:latin typeface="Times New Roman" panose="02020603050405020304" pitchFamily="18" charset="0"/>
              </a:rPr>
              <a:t>  </a:t>
            </a:r>
            <a:r>
              <a:rPr lang="zh-CN" altLang="en-US" sz="3600">
                <a:solidFill>
                  <a:srgbClr val="800000"/>
                </a:solidFill>
                <a:latin typeface="Times New Roman" panose="02020603050405020304" pitchFamily="18" charset="0"/>
              </a:rPr>
              <a:t>单元教学目标</a:t>
            </a:r>
            <a:endParaRPr lang="zh-CN" altLang="en-US" sz="3600">
              <a:solidFill>
                <a:srgbClr val="800000"/>
              </a:solidFill>
              <a:latin typeface="Times New Roman" panose="02020603050405020304" pitchFamily="18" charset="0"/>
            </a:endParaRPr>
          </a:p>
        </p:txBody>
      </p:sp>
      <p:pic>
        <p:nvPicPr>
          <p:cNvPr id="6148" name="图片 335875" descr="图片3"/>
          <p:cNvPicPr>
            <a:picLocks noChangeAspect="1"/>
          </p:cNvPicPr>
          <p:nvPr/>
        </p:nvPicPr>
        <p:blipFill>
          <a:blip r:embed="rId2"/>
          <a:stretch>
            <a:fillRect/>
          </a:stretch>
        </p:blipFill>
        <p:spPr>
          <a:xfrm>
            <a:off x="8040975" y="2797391"/>
            <a:ext cx="3743635" cy="3670634"/>
          </a:xfrm>
          <a:prstGeom prst="rect">
            <a:avLst/>
          </a:prstGeom>
          <a:noFill/>
          <a:ln w="12700" cmpd="sng">
            <a:solidFill>
              <a:schemeClr val="accent1">
                <a:shade val="50000"/>
              </a:schemeClr>
            </a:solidFill>
            <a:prstDash val="solid"/>
          </a:ln>
        </p:spPr>
      </p:pic>
      <p:sp>
        <p:nvSpPr>
          <p:cNvPr id="10" name="矩形 9"/>
          <p:cNvSpPr/>
          <p:nvPr/>
        </p:nvSpPr>
        <p:spPr>
          <a:xfrm>
            <a:off x="130155" y="131325"/>
            <a:ext cx="11898041" cy="659027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146">
                                            <p:txEl>
                                              <p:pRg st="1" end="1"/>
                                            </p:txEl>
                                          </p:spTgt>
                                        </p:tgtEl>
                                        <p:attrNameLst>
                                          <p:attrName>style.visibility</p:attrName>
                                        </p:attrNameLst>
                                      </p:cBhvr>
                                      <p:to>
                                        <p:strVal val="visible"/>
                                      </p:to>
                                    </p:set>
                                    <p:animEffect transition="in" filter="diamond(in)">
                                      <p:cBhvr>
                                        <p:cTn id="7" dur="2000"/>
                                        <p:tgtEl>
                                          <p:spTgt spid="6146">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6146">
                                            <p:txEl>
                                              <p:pRg st="2" end="2"/>
                                            </p:txEl>
                                          </p:spTgt>
                                        </p:tgtEl>
                                        <p:attrNameLst>
                                          <p:attrName>style.visibility</p:attrName>
                                        </p:attrNameLst>
                                      </p:cBhvr>
                                      <p:to>
                                        <p:strVal val="visible"/>
                                      </p:to>
                                    </p:set>
                                    <p:animEffect transition="in" filter="diamond(in)">
                                      <p:cBhvr>
                                        <p:cTn id="10" dur="2000"/>
                                        <p:tgtEl>
                                          <p:spTgt spid="6146">
                                            <p:txEl>
                                              <p:pRg st="2" end="2"/>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6146">
                                            <p:txEl>
                                              <p:pRg st="4" end="4"/>
                                            </p:txEl>
                                          </p:spTgt>
                                        </p:tgtEl>
                                        <p:attrNameLst>
                                          <p:attrName>style.visibility</p:attrName>
                                        </p:attrNameLst>
                                      </p:cBhvr>
                                      <p:to>
                                        <p:strVal val="visible"/>
                                      </p:to>
                                    </p:set>
                                    <p:anim calcmode="lin" valueType="num">
                                      <p:cBhvr additive="base">
                                        <p:cTn id="15" dur="500" fill="hold"/>
                                        <p:tgtEl>
                                          <p:spTgt spid="6146">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14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8" presetClass="entr" presetSubtype="16" fill="hold" nodeType="clickEffect">
                                  <p:stCondLst>
                                    <p:cond delay="0"/>
                                  </p:stCondLst>
                                  <p:childTnLst>
                                    <p:set>
                                      <p:cBhvr>
                                        <p:cTn id="20" dur="1" fill="hold">
                                          <p:stCondLst>
                                            <p:cond delay="0"/>
                                          </p:stCondLst>
                                        </p:cTn>
                                        <p:tgtEl>
                                          <p:spTgt spid="6146">
                                            <p:txEl>
                                              <p:pRg st="6" end="6"/>
                                            </p:txEl>
                                          </p:spTgt>
                                        </p:tgtEl>
                                        <p:attrNameLst>
                                          <p:attrName>style.visibility</p:attrName>
                                        </p:attrNameLst>
                                      </p:cBhvr>
                                      <p:to>
                                        <p:strVal val="visible"/>
                                      </p:to>
                                    </p:set>
                                    <p:animEffect transition="in" filter="diamond(in)">
                                      <p:cBhvr>
                                        <p:cTn id="21" dur="2000"/>
                                        <p:tgtEl>
                                          <p:spTgt spid="6146">
                                            <p:txEl>
                                              <p:pRg st="6" end="6"/>
                                            </p:txEl>
                                          </p:spTgt>
                                        </p:tgtEl>
                                      </p:cBhvr>
                                    </p:animEffect>
                                  </p:childTnLst>
                                </p:cTn>
                              </p:par>
                              <p:par>
                                <p:cTn id="22" presetID="8" presetClass="entr" presetSubtype="16" fill="hold" nodeType="withEffect">
                                  <p:stCondLst>
                                    <p:cond delay="0"/>
                                  </p:stCondLst>
                                  <p:childTnLst>
                                    <p:set>
                                      <p:cBhvr>
                                        <p:cTn id="23" dur="1" fill="hold">
                                          <p:stCondLst>
                                            <p:cond delay="0"/>
                                          </p:stCondLst>
                                        </p:cTn>
                                        <p:tgtEl>
                                          <p:spTgt spid="6146">
                                            <p:txEl>
                                              <p:pRg st="7" end="7"/>
                                            </p:txEl>
                                          </p:spTgt>
                                        </p:tgtEl>
                                        <p:attrNameLst>
                                          <p:attrName>style.visibility</p:attrName>
                                        </p:attrNameLst>
                                      </p:cBhvr>
                                      <p:to>
                                        <p:strVal val="visible"/>
                                      </p:to>
                                    </p:set>
                                    <p:animEffect transition="in" filter="diamond(in)">
                                      <p:cBhvr>
                                        <p:cTn id="24" dur="2000"/>
                                        <p:tgtEl>
                                          <p:spTgt spid="6146">
                                            <p:txEl>
                                              <p:pRg st="7" end="7"/>
                                            </p:txEl>
                                          </p:spTgt>
                                        </p:tgtEl>
                                      </p:cBhvr>
                                    </p:animEffect>
                                  </p:childTnLst>
                                </p:cTn>
                              </p:par>
                              <p:par>
                                <p:cTn id="25" presetID="8" presetClass="entr" presetSubtype="16" fill="hold" nodeType="withEffect">
                                  <p:stCondLst>
                                    <p:cond delay="0"/>
                                  </p:stCondLst>
                                  <p:childTnLst>
                                    <p:set>
                                      <p:cBhvr>
                                        <p:cTn id="26" dur="1" fill="hold">
                                          <p:stCondLst>
                                            <p:cond delay="0"/>
                                          </p:stCondLst>
                                        </p:cTn>
                                        <p:tgtEl>
                                          <p:spTgt spid="6146">
                                            <p:txEl>
                                              <p:pRg st="8" end="8"/>
                                            </p:txEl>
                                          </p:spTgt>
                                        </p:tgtEl>
                                        <p:attrNameLst>
                                          <p:attrName>style.visibility</p:attrName>
                                        </p:attrNameLst>
                                      </p:cBhvr>
                                      <p:to>
                                        <p:strVal val="visible"/>
                                      </p:to>
                                    </p:set>
                                    <p:animEffect transition="in" filter="diamond(in)">
                                      <p:cBhvr>
                                        <p:cTn id="27" dur="2000"/>
                                        <p:tgtEl>
                                          <p:spTgt spid="6146">
                                            <p:txEl>
                                              <p:pRg st="8" end="8"/>
                                            </p:txEl>
                                          </p:spTgt>
                                        </p:tgtEl>
                                      </p:cBhvr>
                                    </p:animEffect>
                                  </p:childTnLst>
                                </p:cTn>
                              </p:par>
                              <p:par>
                                <p:cTn id="28" presetID="8" presetClass="entr" presetSubtype="16" fill="hold" nodeType="withEffect">
                                  <p:stCondLst>
                                    <p:cond delay="0"/>
                                  </p:stCondLst>
                                  <p:childTnLst>
                                    <p:set>
                                      <p:cBhvr>
                                        <p:cTn id="29" dur="1" fill="hold">
                                          <p:stCondLst>
                                            <p:cond delay="0"/>
                                          </p:stCondLst>
                                        </p:cTn>
                                        <p:tgtEl>
                                          <p:spTgt spid="6146">
                                            <p:txEl>
                                              <p:pRg st="9" end="9"/>
                                            </p:txEl>
                                          </p:spTgt>
                                        </p:tgtEl>
                                        <p:attrNameLst>
                                          <p:attrName>style.visibility</p:attrName>
                                        </p:attrNameLst>
                                      </p:cBhvr>
                                      <p:to>
                                        <p:strVal val="visible"/>
                                      </p:to>
                                    </p:set>
                                    <p:animEffect transition="in" filter="diamond(in)">
                                      <p:cBhvr>
                                        <p:cTn id="30" dur="2000"/>
                                        <p:tgtEl>
                                          <p:spTgt spid="614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840480" y="400685"/>
            <a:ext cx="8070850" cy="6251575"/>
          </a:xfrm>
          <a:prstGeom prst="rect">
            <a:avLst/>
          </a:prstGeom>
          <a:noFill/>
          <a:ln w="9525">
            <a:noFill/>
          </a:ln>
        </p:spPr>
        <p:txBody>
          <a:bodyPr wrap="square" anchor="t">
            <a:spAutoFit/>
          </a:bodyPr>
          <a:lstStyle/>
          <a:p>
            <a:pPr algn="ctr">
              <a:lnSpc>
                <a:spcPct val="110000"/>
              </a:lnSpc>
              <a:spcBef>
                <a:spcPct val="0"/>
              </a:spcBef>
              <a:spcAft>
                <a:spcPct val="0"/>
              </a:spcAft>
            </a:pPr>
            <a:r>
              <a:rPr lang="zh-CN" altLang="en-US" sz="2800">
                <a:solidFill>
                  <a:srgbClr val="C00000"/>
                </a:solidFill>
                <a:latin typeface="微软雅黑" panose="020b0503020204020204" pitchFamily="34" charset="-122"/>
                <a:ea typeface="微软雅黑" panose="020b0503020204020204" pitchFamily="34" charset="-122"/>
              </a:rPr>
              <a:t>宁可饿死，不领美国救济粮</a:t>
            </a:r>
            <a:endParaRPr lang="zh-CN" altLang="en-US" sz="2800">
              <a:solidFill>
                <a:srgbClr val="C00000"/>
              </a:solidFill>
              <a:latin typeface="微软雅黑" panose="020b0503020204020204" pitchFamily="34" charset="-122"/>
              <a:ea typeface="微软雅黑" panose="020b0503020204020204" pitchFamily="34" charset="-122"/>
            </a:endParaRPr>
          </a:p>
          <a:p>
            <a:pPr>
              <a:lnSpc>
                <a:spcPct val="110000"/>
              </a:lnSpc>
              <a:spcBef>
                <a:spcPct val="0"/>
              </a:spcBef>
              <a:spcAft>
                <a:spcPct val="0"/>
              </a:spcAft>
            </a:pPr>
            <a:r>
              <a:rPr lang="zh-CN" altLang="en-US" sz="2800">
                <a:latin typeface="微软雅黑" panose="020b0503020204020204" pitchFamily="34" charset="-122"/>
                <a:ea typeface="微软雅黑" panose="020b0503020204020204" pitchFamily="34" charset="-122"/>
              </a:rPr>
              <a:t>      朱自清是清华大学中文系教授。</a:t>
            </a:r>
            <a:r>
              <a:rPr lang="en-US" altLang="zh-CN" sz="2800">
                <a:latin typeface="微软雅黑" panose="020b0503020204020204" pitchFamily="34" charset="-122"/>
                <a:ea typeface="微软雅黑" panose="020b0503020204020204" pitchFamily="34" charset="-122"/>
              </a:rPr>
              <a:t>1948</a:t>
            </a:r>
            <a:r>
              <a:rPr lang="zh-CN" altLang="en-US" sz="2800">
                <a:latin typeface="微软雅黑" panose="020b0503020204020204" pitchFamily="34" charset="-122"/>
                <a:ea typeface="微软雅黑" panose="020b0503020204020204" pitchFamily="34" charset="-122"/>
              </a:rPr>
              <a:t>年初，人民解放战争进入最后阶段，</a:t>
            </a:r>
            <a:r>
              <a:rPr lang="en-US" altLang="zh-CN" sz="2800">
                <a:latin typeface="微软雅黑" panose="020b0503020204020204" pitchFamily="34" charset="-122"/>
                <a:ea typeface="微软雅黑" panose="020b0503020204020204" pitchFamily="34" charset="-122"/>
              </a:rPr>
              <a:t>6</a:t>
            </a:r>
            <a:r>
              <a:rPr lang="zh-CN" altLang="en-US" sz="2800">
                <a:latin typeface="微软雅黑" panose="020b0503020204020204" pitchFamily="34" charset="-122"/>
                <a:ea typeface="微软雅黑" panose="020b0503020204020204" pitchFamily="34" charset="-122"/>
              </a:rPr>
              <a:t>月，北平学生掀起了反对美国扶植日本军国主义的运动。当时，朱自清身患重病，又无钱医治，但他毫不犹豫地在写着“为表示中国人民的尊严和气节，我们断然拒绝美国具有收买灵魂性质的一切施舍物资，无论是购买的或给予的”。的宣言上签了自己的名字。</a:t>
            </a:r>
            <a:r>
              <a:rPr lang="en-US" altLang="zh-CN" sz="2800">
                <a:latin typeface="微软雅黑" panose="020b0503020204020204" pitchFamily="34" charset="-122"/>
                <a:ea typeface="微软雅黑" panose="020b0503020204020204" pitchFamily="34" charset="-122"/>
              </a:rPr>
              <a:t>8</a:t>
            </a:r>
            <a:r>
              <a:rPr lang="zh-CN" altLang="en-US" sz="2800">
                <a:latin typeface="微软雅黑" panose="020b0503020204020204" pitchFamily="34" charset="-122"/>
                <a:ea typeface="微软雅黑" panose="020b0503020204020204" pitchFamily="34" charset="-122"/>
              </a:rPr>
              <a:t>月初，朱自清病情加重，入院治疗无效，</a:t>
            </a:r>
            <a:r>
              <a:rPr lang="en-US" altLang="zh-CN" sz="2800">
                <a:latin typeface="微软雅黑" panose="020b0503020204020204" pitchFamily="34" charset="-122"/>
                <a:ea typeface="微软雅黑" panose="020b0503020204020204" pitchFamily="34" charset="-122"/>
              </a:rPr>
              <a:t>12</a:t>
            </a:r>
            <a:r>
              <a:rPr lang="zh-CN" altLang="en-US" sz="2800">
                <a:latin typeface="微软雅黑" panose="020b0503020204020204" pitchFamily="34" charset="-122"/>
                <a:ea typeface="微软雅黑" panose="020b0503020204020204" pitchFamily="34" charset="-122"/>
              </a:rPr>
              <a:t>日逝世。那时他年仅</a:t>
            </a:r>
            <a:r>
              <a:rPr lang="en-US" altLang="zh-CN" sz="2800">
                <a:latin typeface="微软雅黑" panose="020b0503020204020204" pitchFamily="34" charset="-122"/>
                <a:ea typeface="微软雅黑" panose="020b0503020204020204" pitchFamily="34" charset="-122"/>
              </a:rPr>
              <a:t>50</a:t>
            </a:r>
            <a:r>
              <a:rPr lang="zh-CN" altLang="en-US" sz="2800">
                <a:latin typeface="微软雅黑" panose="020b0503020204020204" pitchFamily="34" charset="-122"/>
                <a:ea typeface="微软雅黑" panose="020b0503020204020204" pitchFamily="34" charset="-122"/>
              </a:rPr>
              <a:t>岁。临终前，朱自清以微弱的声音谆谆叮嘱家人：“有件事要记住，我是在拒绝美国面粉的文件上签过名的，我们家以后不买国民党配给的美国面粉！”</a:t>
            </a:r>
            <a:endParaRPr lang="zh-CN" altLang="en-US" sz="2800">
              <a:latin typeface="微软雅黑" panose="020b0503020204020204" pitchFamily="34" charset="-122"/>
              <a:ea typeface="微软雅黑" panose="020b0503020204020204" pitchFamily="34" charset="-122"/>
            </a:endParaRPr>
          </a:p>
        </p:txBody>
      </p:sp>
      <p:sp>
        <p:nvSpPr>
          <p:cNvPr id="10" name="矩形 9"/>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14" name="文本框 13"/>
          <p:cNvSpPr txBox="1"/>
          <p:nvPr/>
        </p:nvSpPr>
        <p:spPr>
          <a:xfrm>
            <a:off x="650682" y="842679"/>
            <a:ext cx="2927985" cy="829945"/>
          </a:xfrm>
          <a:prstGeom prst="rect">
            <a:avLst/>
          </a:prstGeom>
          <a:noFill/>
          <a:effectLst>
            <a:reflection blurRad="6350" stA="50000" endA="300" endPos="55000" dir="5400000" sy="-100000" algn="bl" rotWithShape="0"/>
          </a:effectLst>
        </p:spPr>
        <p:txBody>
          <a:bodyPr wrap="square" rtlCol="0">
            <a:spAutoFit/>
          </a:bodyPr>
          <a:lstStyle/>
          <a:p>
            <a:pPr fontAlgn="auto">
              <a:lnSpc>
                <a:spcPct val="150000"/>
              </a:lnSpc>
            </a:pP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人物轶事</a:t>
            </a:r>
            <a:endPar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endParaRPr>
          </a:p>
        </p:txBody>
      </p:sp>
      <p:pic>
        <p:nvPicPr>
          <p:cNvPr id="4" name="图片 3"/>
          <p:cNvPicPr>
            <a:picLocks noChangeAspect="1"/>
          </p:cNvPicPr>
          <p:nvPr/>
        </p:nvPicPr>
        <p:blipFill>
          <a:blip r:embed="rId2"/>
          <a:stretch>
            <a:fillRect/>
          </a:stretch>
        </p:blipFill>
        <p:spPr>
          <a:xfrm>
            <a:off x="201930" y="1672590"/>
            <a:ext cx="3192463" cy="2325688"/>
          </a:xfrm>
          <a:prstGeom prst="rect">
            <a:avLst/>
          </a:prstGeom>
          <a:noFill/>
          <a:ln w="9525">
            <a:noFill/>
          </a:ln>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92710" y="288925"/>
            <a:ext cx="12039600" cy="6292850"/>
            <a:chOff x="448" y="444"/>
            <a:chExt cx="18304" cy="9912"/>
          </a:xfrm>
        </p:grpSpPr>
        <p:sp>
          <p:nvSpPr>
            <p:cNvPr id="9" name="矩形 8"/>
            <p:cNvSpPr/>
            <p:nvPr/>
          </p:nvSpPr>
          <p:spPr>
            <a:xfrm>
              <a:off x="448" y="444"/>
              <a:ext cx="18304" cy="9912"/>
            </a:xfrm>
            <a:prstGeom prst="rect">
              <a:avLst/>
            </a:prstGeom>
            <a:blipFill>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663" y="-266700"/>
            <a:ext cx="923925" cy="6842125"/>
          </a:xfrm>
          <a:prstGeom prst="rect">
            <a:avLst/>
          </a:prstGeom>
          <a:noFill/>
          <a:ln w="9525">
            <a:noFill/>
          </a:ln>
        </p:spPr>
        <p:txBody>
          <a:bodyPr vert="eaVert" anchor="t">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写作背景</a:t>
            </a:r>
            <a:endParaRPr lang="en-US" altLang="zh-CN" sz="4800" b="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椭圆 11"/>
          <p:cNvSpPr/>
          <p:nvPr/>
        </p:nvSpPr>
        <p:spPr>
          <a:xfrm>
            <a:off x="4023678" y="-644525"/>
            <a:ext cx="8799513" cy="815975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sp>
        <p:nvSpPr>
          <p:cNvPr id="82" name="文本框 81"/>
          <p:cNvSpPr txBox="1"/>
          <p:nvPr/>
        </p:nvSpPr>
        <p:spPr>
          <a:xfrm>
            <a:off x="4339590" y="523240"/>
            <a:ext cx="7792720" cy="5811520"/>
          </a:xfrm>
          <a:prstGeom prst="rect">
            <a:avLst/>
          </a:prstGeom>
          <a:noFill/>
          <a:ln w="9525">
            <a:noFill/>
          </a:ln>
        </p:spPr>
        <p:txBody>
          <a:bodyPr wrap="square" anchor="t">
            <a:spAutoFit/>
          </a:bodyPr>
          <a:lstStyle/>
          <a:p>
            <a:pPr indent="720090">
              <a:lnSpc>
                <a:spcPct val="130000"/>
              </a:lnSpc>
              <a:spcBef>
                <a:spcPct val="0"/>
              </a:spcBef>
              <a:spcAft>
                <a:spcPct val="0"/>
              </a:spcAft>
            </a:pPr>
            <a:r>
              <a:rPr lang="en-US" altLang="zh-CN" sz="2600">
                <a:latin typeface="微软雅黑" panose="020b0503020204020204" pitchFamily="34" charset="-122"/>
                <a:ea typeface="微软雅黑" panose="020b0503020204020204" pitchFamily="34" charset="-122"/>
                <a:sym typeface="宋体" panose="02010600030101010101" pitchFamily="2" charset="-122"/>
              </a:rPr>
              <a:t>   《</a:t>
            </a:r>
            <a:r>
              <a:rPr lang="zh-CN" altLang="en-US" sz="2600">
                <a:latin typeface="微软雅黑" panose="020b0503020204020204" pitchFamily="34" charset="-122"/>
                <a:ea typeface="微软雅黑" panose="020b0503020204020204" pitchFamily="34" charset="-122"/>
                <a:sym typeface="宋体" panose="02010600030101010101" pitchFamily="2" charset="-122"/>
              </a:rPr>
              <a:t>荷塘月色</a:t>
            </a:r>
            <a:r>
              <a:rPr lang="en-US" altLang="zh-CN" sz="2600">
                <a:latin typeface="微软雅黑" panose="020b0503020204020204" pitchFamily="34" charset="-122"/>
                <a:ea typeface="微软雅黑" panose="020b0503020204020204" pitchFamily="34" charset="-122"/>
                <a:sym typeface="宋体" panose="02010600030101010101" pitchFamily="2" charset="-122"/>
              </a:rPr>
              <a:t>》</a:t>
            </a:r>
            <a:r>
              <a:rPr lang="zh-CN" altLang="en-US" sz="2600">
                <a:latin typeface="微软雅黑" panose="020b0503020204020204" pitchFamily="34" charset="-122"/>
                <a:ea typeface="微软雅黑" panose="020b0503020204020204" pitchFamily="34" charset="-122"/>
                <a:sym typeface="宋体" panose="02010600030101010101" pitchFamily="2" charset="-122"/>
              </a:rPr>
              <a:t>写于</a:t>
            </a:r>
            <a:r>
              <a:rPr lang="en-US" altLang="zh-CN" sz="2600">
                <a:solidFill>
                  <a:srgbClr val="C00000"/>
                </a:solidFill>
                <a:latin typeface="微软雅黑" panose="020b0503020204020204" pitchFamily="34" charset="-122"/>
                <a:ea typeface="微软雅黑" panose="020b0503020204020204" pitchFamily="34" charset="-122"/>
                <a:sym typeface="宋体" panose="02010600030101010101" pitchFamily="2" charset="-122"/>
              </a:rPr>
              <a:t>1927</a:t>
            </a:r>
            <a:r>
              <a:rPr lang="zh-CN" altLang="en-US" sz="2600">
                <a:solidFill>
                  <a:srgbClr val="C00000"/>
                </a:solidFill>
                <a:latin typeface="微软雅黑" panose="020b0503020204020204" pitchFamily="34" charset="-122"/>
                <a:ea typeface="微软雅黑" panose="020b0503020204020204" pitchFamily="34" charset="-122"/>
                <a:sym typeface="宋体" panose="02010600030101010101" pitchFamily="2" charset="-122"/>
              </a:rPr>
              <a:t>年“四一二”政变</a:t>
            </a:r>
            <a:endParaRPr lang="zh-CN" altLang="en-US" sz="260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30000"/>
              </a:lnSpc>
              <a:spcBef>
                <a:spcPct val="0"/>
              </a:spcBef>
              <a:spcAft>
                <a:spcPct val="0"/>
              </a:spcAft>
            </a:pPr>
            <a:r>
              <a:rPr lang="en-US" altLang="zh-CN" sz="2600">
                <a:solidFill>
                  <a:srgbClr val="C0000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600">
                <a:solidFill>
                  <a:srgbClr val="C00000"/>
                </a:solidFill>
                <a:latin typeface="微软雅黑" panose="020b0503020204020204" pitchFamily="34" charset="-122"/>
                <a:ea typeface="微软雅黑" panose="020b0503020204020204" pitchFamily="34" charset="-122"/>
                <a:sym typeface="宋体" panose="02010600030101010101" pitchFamily="2" charset="-122"/>
              </a:rPr>
              <a:t>之后的清华园，此时南方还在进行着血雨腥风的</a:t>
            </a:r>
            <a:r>
              <a:rPr lang="en-US" altLang="zh-CN" sz="2600">
                <a:solidFill>
                  <a:srgbClr val="C0000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600">
                <a:solidFill>
                  <a:srgbClr val="C00000"/>
                </a:solidFill>
                <a:latin typeface="微软雅黑" panose="020b0503020204020204" pitchFamily="34" charset="-122"/>
                <a:ea typeface="微软雅黑" panose="020b0503020204020204" pitchFamily="34" charset="-122"/>
                <a:sym typeface="宋体" panose="02010600030101010101" pitchFamily="2" charset="-122"/>
              </a:rPr>
              <a:t>屠杀。</a:t>
            </a:r>
            <a:r>
              <a:rPr lang="zh-CN" altLang="en-US" sz="2600">
                <a:latin typeface="微软雅黑" panose="020b0503020204020204" pitchFamily="34" charset="-122"/>
                <a:ea typeface="微软雅黑" panose="020b0503020204020204" pitchFamily="34" charset="-122"/>
                <a:sym typeface="宋体" panose="02010600030101010101" pitchFamily="2" charset="-122"/>
              </a:rPr>
              <a:t>新文化运动统一战线发生分化。仍然坚守文化批判阵地的知识分子感到一种从未有过的寂寞和凄凉，因而陷入苦闷彷徨之中。这是处在“五四”和第一次大革命两个革命高潮之间的低谷中的时代的苦闷，是觉醒的一代人醒来之后面对无际的黑暗而深感理想失落、无路可走的苦闷。怀着火一样热情的启蒙者碰到的却是冰一般冷酷的现实，觉醒的个性却无法找到</a:t>
            </a:r>
            <a:endParaRPr lang="zh-CN" altLang="en-US" sz="2600">
              <a:latin typeface="微软雅黑" panose="020b0503020204020204" pitchFamily="34" charset="-122"/>
              <a:ea typeface="微软雅黑" panose="020b0503020204020204" pitchFamily="34" charset="-122"/>
              <a:sym typeface="宋体" panose="02010600030101010101" pitchFamily="2" charset="-122"/>
            </a:endParaRPr>
          </a:p>
          <a:p>
            <a:pPr>
              <a:lnSpc>
                <a:spcPct val="130000"/>
              </a:lnSpc>
              <a:spcBef>
                <a:spcPct val="0"/>
              </a:spcBef>
              <a:spcAft>
                <a:spcPct val="0"/>
              </a:spcAft>
            </a:pPr>
            <a:r>
              <a:rPr lang="en-US" altLang="zh-CN" sz="2600">
                <a:latin typeface="微软雅黑" panose="020b0503020204020204" pitchFamily="34" charset="-122"/>
                <a:ea typeface="微软雅黑" panose="020b0503020204020204" pitchFamily="34" charset="-122"/>
                <a:sym typeface="宋体" panose="02010600030101010101" pitchFamily="2" charset="-122"/>
              </a:rPr>
              <a:t>   </a:t>
            </a:r>
            <a:r>
              <a:rPr lang="zh-CN" altLang="en-US" sz="2600">
                <a:latin typeface="微软雅黑" panose="020b0503020204020204" pitchFamily="34" charset="-122"/>
                <a:ea typeface="微软雅黑" panose="020b0503020204020204" pitchFamily="34" charset="-122"/>
                <a:sym typeface="宋体" panose="02010600030101010101" pitchFamily="2" charset="-122"/>
              </a:rPr>
              <a:t>让个性自由伸展的条件，怀着这种孤独苦闷的心</a:t>
            </a:r>
            <a:endParaRPr lang="zh-CN" altLang="en-US" sz="2600">
              <a:latin typeface="微软雅黑" panose="020b0503020204020204" pitchFamily="34" charset="-122"/>
              <a:ea typeface="微软雅黑" panose="020b0503020204020204" pitchFamily="34" charset="-122"/>
              <a:sym typeface="宋体" panose="02010600030101010101" pitchFamily="2" charset="-122"/>
            </a:endParaRPr>
          </a:p>
          <a:p>
            <a:pPr>
              <a:lnSpc>
                <a:spcPct val="130000"/>
              </a:lnSpc>
              <a:spcBef>
                <a:spcPct val="0"/>
              </a:spcBef>
              <a:spcAft>
                <a:spcPct val="0"/>
              </a:spcAft>
            </a:pPr>
            <a:r>
              <a:rPr lang="zh-CN" altLang="en-US" sz="2600">
                <a:latin typeface="微软雅黑" panose="020b0503020204020204" pitchFamily="34" charset="-122"/>
                <a:ea typeface="微软雅黑" panose="020b0503020204020204" pitchFamily="34" charset="-122"/>
                <a:sym typeface="宋体" panose="02010600030101010101" pitchFamily="2" charset="-122"/>
              </a:rPr>
              <a:t> </a:t>
            </a:r>
            <a:r>
              <a:rPr lang="en-US" altLang="zh-CN" sz="2600">
                <a:latin typeface="微软雅黑" panose="020b0503020204020204" pitchFamily="34" charset="-122"/>
                <a:ea typeface="微软雅黑" panose="020b0503020204020204" pitchFamily="34" charset="-122"/>
                <a:sym typeface="宋体" panose="02010600030101010101" pitchFamily="2" charset="-122"/>
              </a:rPr>
              <a:t>       </a:t>
            </a:r>
            <a:r>
              <a:rPr lang="zh-CN" altLang="en-US" sz="2600">
                <a:latin typeface="微软雅黑" panose="020b0503020204020204" pitchFamily="34" charset="-122"/>
                <a:ea typeface="微软雅黑" panose="020b0503020204020204" pitchFamily="34" charset="-122"/>
                <a:sym typeface="宋体" panose="02010600030101010101" pitchFamily="2" charset="-122"/>
              </a:rPr>
              <a:t>情，朱自清先生写下了</a:t>
            </a:r>
            <a:r>
              <a:rPr lang="en-US" altLang="zh-CN" sz="2600">
                <a:latin typeface="微软雅黑" panose="020b0503020204020204" pitchFamily="34" charset="-122"/>
                <a:ea typeface="微软雅黑" panose="020b0503020204020204" pitchFamily="34" charset="-122"/>
                <a:sym typeface="宋体" panose="02010600030101010101" pitchFamily="2" charset="-122"/>
              </a:rPr>
              <a:t>《</a:t>
            </a:r>
            <a:r>
              <a:rPr lang="zh-CN" altLang="en-US" sz="2600">
                <a:latin typeface="微软雅黑" panose="020b0503020204020204" pitchFamily="34" charset="-122"/>
                <a:ea typeface="微软雅黑" panose="020b0503020204020204" pitchFamily="34" charset="-122"/>
                <a:sym typeface="宋体" panose="02010600030101010101" pitchFamily="2" charset="-122"/>
              </a:rPr>
              <a:t>荷塘月色</a:t>
            </a:r>
            <a:r>
              <a:rPr lang="en-US" altLang="zh-CN" sz="2600">
                <a:latin typeface="微软雅黑" panose="020b0503020204020204" pitchFamily="34" charset="-122"/>
                <a:ea typeface="微软雅黑" panose="020b0503020204020204" pitchFamily="34" charset="-122"/>
                <a:sym typeface="宋体" panose="02010600030101010101" pitchFamily="2" charset="-122"/>
              </a:rPr>
              <a:t>》</a:t>
            </a:r>
            <a:r>
              <a:rPr lang="zh-CN" altLang="en-US" sz="2600">
                <a:latin typeface="微软雅黑" panose="020b0503020204020204" pitchFamily="34" charset="-122"/>
                <a:ea typeface="微软雅黑" panose="020b0503020204020204" pitchFamily="34" charset="-122"/>
                <a:sym typeface="宋体" panose="02010600030101010101" pitchFamily="2" charset="-122"/>
              </a:rPr>
              <a:t>。</a:t>
            </a:r>
            <a:endParaRPr lang="zh-CN" altLang="en-US" sz="2600">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208088" y="1880553"/>
            <a:ext cx="10101262" cy="3784600"/>
          </a:xfrm>
          <a:prstGeom prst="rect">
            <a:avLst/>
          </a:prstGeom>
          <a:noFill/>
          <a:ln w="9525">
            <a:noFill/>
          </a:ln>
        </p:spPr>
        <p:txBody>
          <a:bodyPr anchor="t">
            <a:spAutoFit/>
          </a:bodyPr>
          <a:lstStyle/>
          <a:p>
            <a:pPr>
              <a:lnSpc>
                <a:spcPct val="150000"/>
              </a:lnSpc>
            </a:pPr>
            <a:r>
              <a:rPr lang="zh-CN" altLang="en-US" sz="3200" b="1">
                <a:solidFill>
                  <a:srgbClr val="C00000"/>
                </a:solidFill>
                <a:latin typeface="微软雅黑" panose="020b0503020204020204" pitchFamily="34" charset="-122"/>
                <a:ea typeface="微软雅黑" panose="020b0503020204020204" pitchFamily="34" charset="-122"/>
              </a:rPr>
              <a:t>荷塘：</a:t>
            </a:r>
            <a:endParaRPr lang="zh-CN" altLang="en-US" sz="32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3200">
                <a:latin typeface="微软雅黑" panose="020b0503020204020204" pitchFamily="34" charset="-122"/>
                <a:ea typeface="微软雅黑" panose="020b0503020204020204" pitchFamily="34" charset="-122"/>
              </a:rPr>
              <a:t>指朱自清先生当时任教的北京清华大学清华园里的荷花池，是本文所要描绘的特定处所。</a:t>
            </a:r>
            <a:endParaRPr lang="zh-CN" altLang="en-US" sz="3200">
              <a:latin typeface="微软雅黑" panose="020b0503020204020204" pitchFamily="34" charset="-122"/>
              <a:ea typeface="微软雅黑" panose="020b0503020204020204" pitchFamily="34" charset="-122"/>
            </a:endParaRPr>
          </a:p>
          <a:p>
            <a:pPr>
              <a:lnSpc>
                <a:spcPct val="150000"/>
              </a:lnSpc>
            </a:pPr>
            <a:r>
              <a:rPr lang="zh-CN" altLang="en-US" sz="3200" b="1">
                <a:solidFill>
                  <a:srgbClr val="C00000"/>
                </a:solidFill>
                <a:latin typeface="微软雅黑" panose="020b0503020204020204" pitchFamily="34" charset="-122"/>
                <a:ea typeface="微软雅黑" panose="020b0503020204020204" pitchFamily="34" charset="-122"/>
              </a:rPr>
              <a:t>月色：</a:t>
            </a:r>
            <a:endParaRPr lang="zh-CN" altLang="en-US" sz="32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3200">
                <a:latin typeface="微软雅黑" panose="020b0503020204020204" pitchFamily="34" charset="-122"/>
                <a:ea typeface="微软雅黑" panose="020b0503020204020204" pitchFamily="34" charset="-122"/>
              </a:rPr>
              <a:t>月光，点明了时间</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是一个有月亮的夜晚。</a:t>
            </a:r>
            <a:endParaRPr lang="zh-CN" altLang="en-US" sz="3200">
              <a:latin typeface="微软雅黑" panose="020b0503020204020204" pitchFamily="34" charset="-122"/>
              <a:ea typeface="微软雅黑" panose="020b0503020204020204" pitchFamily="34" charset="-122"/>
            </a:endParaRPr>
          </a:p>
        </p:txBody>
      </p:sp>
      <p:sp>
        <p:nvSpPr>
          <p:cNvPr id="10" name="矩形 9"/>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14" name="文本框 13"/>
          <p:cNvSpPr txBox="1"/>
          <p:nvPr/>
        </p:nvSpPr>
        <p:spPr>
          <a:xfrm>
            <a:off x="5355905" y="966471"/>
            <a:ext cx="2810195" cy="829945"/>
          </a:xfrm>
          <a:prstGeom prst="rect">
            <a:avLst/>
          </a:prstGeom>
          <a:noFill/>
          <a:effectLst>
            <a:reflection blurRad="6350" stA="50000" endA="300" endPos="55000" dir="5400000" sy="-100000" algn="bl" rotWithShape="0"/>
          </a:effectLst>
        </p:spPr>
        <p:txBody>
          <a:bodyPr wrap="square" rtlCol="0">
            <a:spAutoFit/>
          </a:bodyPr>
          <a:lstStyle/>
          <a:p>
            <a:pPr fontAlgn="auto">
              <a:lnSpc>
                <a:spcPct val="150000"/>
              </a:lnSpc>
            </a:pP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解    题</a:t>
            </a:r>
            <a:endPar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diamond(in)">
                                      <p:cBhvr>
                                        <p:cTn id="7" dur="2000"/>
                                        <p:tgtEl>
                                          <p:spTgt spid="1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2">
                                            <p:txEl>
                                              <p:pRg st="3" end="3"/>
                                            </p:txEl>
                                          </p:spTgt>
                                        </p:tgtEl>
                                        <p:attrNameLst>
                                          <p:attrName>style.visibility</p:attrName>
                                        </p:attrNameLst>
                                      </p:cBhvr>
                                      <p:to>
                                        <p:strVal val="visible"/>
                                      </p:to>
                                    </p:set>
                                    <p:animEffect transition="in" filter="diamond(in)">
                                      <p:cBhvr>
                                        <p:cTn id="12" dur="20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pic>
        <p:nvPicPr>
          <p:cNvPr id="34818" name="图片 2" descr="近春园01.jpg"/>
          <p:cNvPicPr>
            <a:picLocks noChangeAspect="1"/>
          </p:cNvPicPr>
          <p:nvPr/>
        </p:nvPicPr>
        <p:blipFill>
          <a:blip r:embed="rId2"/>
          <a:stretch>
            <a:fillRect/>
          </a:stretch>
        </p:blipFill>
        <p:spPr>
          <a:xfrm>
            <a:off x="708660" y="193675"/>
            <a:ext cx="10742930" cy="5963285"/>
          </a:xfrm>
          <a:prstGeom prst="rect">
            <a:avLst/>
          </a:prstGeom>
          <a:noFill/>
          <a:ln w="9525">
            <a:noFill/>
          </a:ln>
        </p:spPr>
      </p:pic>
      <p:sp>
        <p:nvSpPr>
          <p:cNvPr id="34817" name="矩形 1"/>
          <p:cNvSpPr/>
          <p:nvPr/>
        </p:nvSpPr>
        <p:spPr>
          <a:xfrm>
            <a:off x="2209236" y="9008533"/>
            <a:ext cx="8270240" cy="703580"/>
          </a:xfrm>
          <a:prstGeom prst="rect">
            <a:avLst/>
          </a:prstGeom>
          <a:noFill/>
          <a:ln w="9525">
            <a:noFill/>
          </a:ln>
        </p:spPr>
        <p:txBody>
          <a:bodyPr wrap="none" anchor="t">
            <a:spAutoFit/>
          </a:bodyPr>
          <a:lstStyle/>
          <a:p>
            <a:r>
              <a:rPr lang="zh-CN" altLang="en-US" sz="3980">
                <a:latin typeface="黑体" panose="02010609060101010101" pitchFamily="2" charset="-122"/>
                <a:ea typeface="黑体" panose="02010609060101010101" pitchFamily="2" charset="-122"/>
              </a:rPr>
              <a:t>近春园（朱自清</a:t>
            </a:r>
            <a:r>
              <a:rPr lang="en-US" altLang="zh-CN" sz="3980">
                <a:latin typeface="黑体" panose="02010609060101010101" pitchFamily="2" charset="-122"/>
                <a:ea typeface="黑体" panose="02010609060101010101" pitchFamily="2" charset="-122"/>
              </a:rPr>
              <a:t>《</a:t>
            </a:r>
            <a:r>
              <a:rPr lang="zh-CN" altLang="en-US" sz="3980">
                <a:latin typeface="黑体" panose="02010609060101010101" pitchFamily="2" charset="-122"/>
                <a:ea typeface="黑体" panose="02010609060101010101" pitchFamily="2" charset="-122"/>
              </a:rPr>
              <a:t>荷塘月色</a:t>
            </a:r>
            <a:r>
              <a:rPr lang="en-US" altLang="zh-CN" sz="3980">
                <a:latin typeface="黑体" panose="02010609060101010101" pitchFamily="2" charset="-122"/>
                <a:ea typeface="黑体" panose="02010609060101010101" pitchFamily="2" charset="-122"/>
              </a:rPr>
              <a:t>》</a:t>
            </a:r>
            <a:r>
              <a:rPr lang="zh-CN" altLang="en-US" sz="3980">
                <a:latin typeface="黑体" panose="02010609060101010101" pitchFamily="2" charset="-122"/>
                <a:ea typeface="黑体" panose="02010609060101010101" pitchFamily="2" charset="-122"/>
              </a:rPr>
              <a:t>原址）</a:t>
            </a:r>
            <a:endParaRPr lang="zh-CN" altLang="en-US" sz="3980">
              <a:latin typeface="黑体" panose="02010609060101010101" pitchFamily="2" charset="-122"/>
              <a:ea typeface="黑体" panose="02010609060101010101" pitchFamily="2" charset="-122"/>
            </a:endParaRPr>
          </a:p>
        </p:txBody>
      </p:sp>
      <p:sp>
        <p:nvSpPr>
          <p:cNvPr id="2" name="矩形 1"/>
          <p:cNvSpPr/>
          <p:nvPr/>
        </p:nvSpPr>
        <p:spPr>
          <a:xfrm>
            <a:off x="2336236" y="9135533"/>
            <a:ext cx="8270240" cy="703580"/>
          </a:xfrm>
          <a:prstGeom prst="rect">
            <a:avLst/>
          </a:prstGeom>
          <a:noFill/>
          <a:ln w="9525">
            <a:noFill/>
          </a:ln>
        </p:spPr>
        <p:txBody>
          <a:bodyPr wrap="none" anchor="t">
            <a:spAutoFit/>
          </a:bodyPr>
          <a:lstStyle/>
          <a:p>
            <a:r>
              <a:rPr lang="zh-CN" altLang="en-US" sz="3980">
                <a:latin typeface="黑体" panose="02010609060101010101" pitchFamily="2" charset="-122"/>
                <a:ea typeface="黑体" panose="02010609060101010101" pitchFamily="2" charset="-122"/>
              </a:rPr>
              <a:t>近春园（朱自清</a:t>
            </a:r>
            <a:r>
              <a:rPr lang="en-US" altLang="zh-CN" sz="3980">
                <a:latin typeface="黑体" panose="02010609060101010101" pitchFamily="2" charset="-122"/>
                <a:ea typeface="黑体" panose="02010609060101010101" pitchFamily="2" charset="-122"/>
              </a:rPr>
              <a:t>《</a:t>
            </a:r>
            <a:r>
              <a:rPr lang="zh-CN" altLang="en-US" sz="3980">
                <a:latin typeface="黑体" panose="02010609060101010101" pitchFamily="2" charset="-122"/>
                <a:ea typeface="黑体" panose="02010609060101010101" pitchFamily="2" charset="-122"/>
              </a:rPr>
              <a:t>荷塘月色</a:t>
            </a:r>
            <a:r>
              <a:rPr lang="en-US" altLang="zh-CN" sz="3980">
                <a:latin typeface="黑体" panose="02010609060101010101" pitchFamily="2" charset="-122"/>
                <a:ea typeface="黑体" panose="02010609060101010101" pitchFamily="2" charset="-122"/>
              </a:rPr>
              <a:t>》</a:t>
            </a:r>
            <a:r>
              <a:rPr lang="zh-CN" altLang="en-US" sz="3980">
                <a:latin typeface="黑体" panose="02010609060101010101" pitchFamily="2" charset="-122"/>
                <a:ea typeface="黑体" panose="02010609060101010101" pitchFamily="2" charset="-122"/>
              </a:rPr>
              <a:t>原址）</a:t>
            </a:r>
            <a:endParaRPr lang="zh-CN" altLang="en-US" sz="3980">
              <a:latin typeface="黑体" panose="02010609060101010101" pitchFamily="2" charset="-122"/>
              <a:ea typeface="黑体" panose="02010609060101010101" pitchFamily="2" charset="-122"/>
            </a:endParaRPr>
          </a:p>
        </p:txBody>
      </p:sp>
      <p:sp>
        <p:nvSpPr>
          <p:cNvPr id="3" name="矩形 1"/>
          <p:cNvSpPr/>
          <p:nvPr/>
        </p:nvSpPr>
        <p:spPr>
          <a:xfrm>
            <a:off x="2463236" y="9262533"/>
            <a:ext cx="8270240" cy="703580"/>
          </a:xfrm>
          <a:prstGeom prst="rect">
            <a:avLst/>
          </a:prstGeom>
          <a:noFill/>
          <a:ln w="9525">
            <a:noFill/>
          </a:ln>
        </p:spPr>
        <p:txBody>
          <a:bodyPr wrap="none" anchor="t">
            <a:spAutoFit/>
          </a:bodyPr>
          <a:lstStyle/>
          <a:p>
            <a:r>
              <a:rPr lang="zh-CN" altLang="en-US" sz="3980">
                <a:latin typeface="黑体" panose="02010609060101010101" pitchFamily="2" charset="-122"/>
                <a:ea typeface="黑体" panose="02010609060101010101" pitchFamily="2" charset="-122"/>
              </a:rPr>
              <a:t>近春园（朱自清</a:t>
            </a:r>
            <a:r>
              <a:rPr lang="en-US" altLang="zh-CN" sz="3980">
                <a:latin typeface="黑体" panose="02010609060101010101" pitchFamily="2" charset="-122"/>
                <a:ea typeface="黑体" panose="02010609060101010101" pitchFamily="2" charset="-122"/>
              </a:rPr>
              <a:t>《</a:t>
            </a:r>
            <a:r>
              <a:rPr lang="zh-CN" altLang="en-US" sz="3980">
                <a:latin typeface="黑体" panose="02010609060101010101" pitchFamily="2" charset="-122"/>
                <a:ea typeface="黑体" panose="02010609060101010101" pitchFamily="2" charset="-122"/>
              </a:rPr>
              <a:t>荷塘月色</a:t>
            </a:r>
            <a:r>
              <a:rPr lang="en-US" altLang="zh-CN" sz="3980">
                <a:latin typeface="黑体" panose="02010609060101010101" pitchFamily="2" charset="-122"/>
                <a:ea typeface="黑体" panose="02010609060101010101" pitchFamily="2" charset="-122"/>
              </a:rPr>
              <a:t>》</a:t>
            </a:r>
            <a:r>
              <a:rPr lang="zh-CN" altLang="en-US" sz="3980">
                <a:latin typeface="黑体" panose="02010609060101010101" pitchFamily="2" charset="-122"/>
                <a:ea typeface="黑体" panose="02010609060101010101" pitchFamily="2" charset="-122"/>
              </a:rPr>
              <a:t>原址）</a:t>
            </a:r>
            <a:endParaRPr lang="zh-CN" altLang="en-US" sz="3980">
              <a:latin typeface="黑体" panose="02010609060101010101" pitchFamily="2" charset="-122"/>
              <a:ea typeface="黑体" panose="02010609060101010101" pitchFamily="2" charset="-122"/>
            </a:endParaRPr>
          </a:p>
        </p:txBody>
      </p:sp>
      <p:sp>
        <p:nvSpPr>
          <p:cNvPr id="4" name="矩形 1"/>
          <p:cNvSpPr/>
          <p:nvPr/>
        </p:nvSpPr>
        <p:spPr>
          <a:xfrm>
            <a:off x="2590236" y="9389533"/>
            <a:ext cx="8270240" cy="703580"/>
          </a:xfrm>
          <a:prstGeom prst="rect">
            <a:avLst/>
          </a:prstGeom>
          <a:noFill/>
          <a:ln w="9525">
            <a:noFill/>
          </a:ln>
        </p:spPr>
        <p:txBody>
          <a:bodyPr wrap="none" anchor="t">
            <a:spAutoFit/>
          </a:bodyPr>
          <a:lstStyle/>
          <a:p>
            <a:r>
              <a:rPr lang="zh-CN" altLang="en-US" sz="3980">
                <a:solidFill>
                  <a:srgbClr val="C00000"/>
                </a:solidFill>
                <a:latin typeface="黑体" panose="02010609060101010101" pitchFamily="2" charset="-122"/>
                <a:ea typeface="黑体" panose="02010609060101010101" pitchFamily="2" charset="-122"/>
              </a:rPr>
              <a:t>近春园（朱自清</a:t>
            </a:r>
            <a:r>
              <a:rPr lang="en-US" altLang="zh-CN" sz="3980">
                <a:solidFill>
                  <a:srgbClr val="C00000"/>
                </a:solidFill>
                <a:latin typeface="黑体" panose="02010609060101010101" pitchFamily="2" charset="-122"/>
                <a:ea typeface="黑体" panose="02010609060101010101" pitchFamily="2" charset="-122"/>
              </a:rPr>
              <a:t>《</a:t>
            </a:r>
            <a:r>
              <a:rPr lang="zh-CN" altLang="en-US" sz="3980">
                <a:solidFill>
                  <a:srgbClr val="C00000"/>
                </a:solidFill>
                <a:latin typeface="黑体" panose="02010609060101010101" pitchFamily="2" charset="-122"/>
                <a:ea typeface="黑体" panose="02010609060101010101" pitchFamily="2" charset="-122"/>
              </a:rPr>
              <a:t>荷塘月色</a:t>
            </a:r>
            <a:r>
              <a:rPr lang="en-US" altLang="zh-CN" sz="3980">
                <a:solidFill>
                  <a:srgbClr val="C00000"/>
                </a:solidFill>
                <a:latin typeface="黑体" panose="02010609060101010101" pitchFamily="2" charset="-122"/>
                <a:ea typeface="黑体" panose="02010609060101010101" pitchFamily="2" charset="-122"/>
              </a:rPr>
              <a:t>》</a:t>
            </a:r>
            <a:r>
              <a:rPr lang="zh-CN" altLang="en-US" sz="3980">
                <a:solidFill>
                  <a:srgbClr val="C00000"/>
                </a:solidFill>
                <a:latin typeface="黑体" panose="02010609060101010101" pitchFamily="2" charset="-122"/>
                <a:ea typeface="黑体" panose="02010609060101010101" pitchFamily="2" charset="-122"/>
              </a:rPr>
              <a:t>原址）</a:t>
            </a:r>
            <a:endParaRPr lang="zh-CN" altLang="en-US" sz="3980">
              <a:solidFill>
                <a:srgbClr val="C00000"/>
              </a:solidFill>
              <a:latin typeface="黑体" panose="02010609060101010101" pitchFamily="2" charset="-122"/>
              <a:ea typeface="黑体" panose="02010609060101010101" pitchFamily="2" charset="-122"/>
            </a:endParaRPr>
          </a:p>
        </p:txBody>
      </p:sp>
      <p:sp>
        <p:nvSpPr>
          <p:cNvPr id="5" name="矩形 1"/>
          <p:cNvSpPr/>
          <p:nvPr/>
        </p:nvSpPr>
        <p:spPr>
          <a:xfrm>
            <a:off x="2717236" y="9516533"/>
            <a:ext cx="8270240" cy="703580"/>
          </a:xfrm>
          <a:prstGeom prst="rect">
            <a:avLst/>
          </a:prstGeom>
          <a:noFill/>
          <a:ln w="9525">
            <a:noFill/>
          </a:ln>
        </p:spPr>
        <p:txBody>
          <a:bodyPr wrap="none" anchor="t">
            <a:spAutoFit/>
          </a:bodyPr>
          <a:lstStyle/>
          <a:p>
            <a:r>
              <a:rPr lang="zh-CN" altLang="en-US" sz="3980">
                <a:solidFill>
                  <a:srgbClr val="C00000"/>
                </a:solidFill>
                <a:latin typeface="黑体" panose="02010609060101010101" pitchFamily="2" charset="-122"/>
                <a:ea typeface="黑体" panose="02010609060101010101" pitchFamily="2" charset="-122"/>
              </a:rPr>
              <a:t>近春园（朱自清</a:t>
            </a:r>
            <a:r>
              <a:rPr lang="en-US" altLang="zh-CN" sz="3980">
                <a:solidFill>
                  <a:srgbClr val="C00000"/>
                </a:solidFill>
                <a:latin typeface="黑体" panose="02010609060101010101" pitchFamily="2" charset="-122"/>
                <a:ea typeface="黑体" panose="02010609060101010101" pitchFamily="2" charset="-122"/>
              </a:rPr>
              <a:t>《</a:t>
            </a:r>
            <a:r>
              <a:rPr lang="zh-CN" altLang="en-US" sz="3980">
                <a:solidFill>
                  <a:srgbClr val="C00000"/>
                </a:solidFill>
                <a:latin typeface="黑体" panose="02010609060101010101" pitchFamily="2" charset="-122"/>
                <a:ea typeface="黑体" panose="02010609060101010101" pitchFamily="2" charset="-122"/>
              </a:rPr>
              <a:t>荷塘月色</a:t>
            </a:r>
            <a:r>
              <a:rPr lang="en-US" altLang="zh-CN" sz="3980">
                <a:solidFill>
                  <a:srgbClr val="C00000"/>
                </a:solidFill>
                <a:latin typeface="黑体" panose="02010609060101010101" pitchFamily="2" charset="-122"/>
                <a:ea typeface="黑体" panose="02010609060101010101" pitchFamily="2" charset="-122"/>
              </a:rPr>
              <a:t>》</a:t>
            </a:r>
            <a:r>
              <a:rPr lang="zh-CN" altLang="en-US" sz="3980">
                <a:solidFill>
                  <a:srgbClr val="C00000"/>
                </a:solidFill>
                <a:latin typeface="黑体" panose="02010609060101010101" pitchFamily="2" charset="-122"/>
                <a:ea typeface="黑体" panose="02010609060101010101" pitchFamily="2" charset="-122"/>
              </a:rPr>
              <a:t>原址）</a:t>
            </a:r>
            <a:endParaRPr lang="zh-CN" altLang="en-US" sz="3980">
              <a:solidFill>
                <a:srgbClr val="C00000"/>
              </a:solidFill>
              <a:latin typeface="黑体" panose="02010609060101010101" pitchFamily="2" charset="-122"/>
              <a:ea typeface="黑体" panose="02010609060101010101" pitchFamily="2" charset="-122"/>
            </a:endParaRPr>
          </a:p>
        </p:txBody>
      </p:sp>
      <p:pic>
        <p:nvPicPr>
          <p:cNvPr id="6" name="图片 5"/>
          <p:cNvPicPr>
            <a:picLocks noChangeAspect="1"/>
          </p:cNvPicPr>
          <p:nvPr/>
        </p:nvPicPr>
        <p:blipFill>
          <a:blip r:embed="rId3"/>
          <a:stretch>
            <a:fillRect/>
          </a:stretch>
        </p:blipFill>
        <p:spPr>
          <a:xfrm>
            <a:off x="1862455" y="6093460"/>
            <a:ext cx="8434705" cy="704850"/>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263" cy="1285875"/>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fontAlgn="base">
              <a:defRPr/>
            </a:pPr>
            <a:endParaRPr lang="zh-CN" altLang="en-US" strike="noStrike"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4" y="2653665"/>
            <a:ext cx="138430" cy="1426210"/>
            <a:chOff x="6953" y="4179"/>
            <a:chExt cx="218" cy="2246"/>
          </a:xfrm>
          <a:solidFill>
            <a:schemeClr val="tx1">
              <a:lumMod val="65000"/>
              <a:lumOff val="35000"/>
            </a:schemeClr>
          </a:solidFill>
        </p:grpSpPr>
        <p:sp>
          <p:nvSpPr>
            <p:cNvPr id="81" name="直接连接符 80"/>
            <p:cNvSpPr/>
            <p:nvPr/>
          </p:nv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txBody>
            <a:bodyPr/>
            <a:lstStyle/>
            <a:p/>
          </p:txBody>
        </p: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1400" y="2354263"/>
            <a:ext cx="5976938" cy="1845310"/>
          </a:xfrm>
          <a:prstGeom prst="rect">
            <a:avLst/>
          </a:prstGeom>
          <a:noFill/>
          <a:effectLst/>
        </p:spPr>
        <p:txBody>
          <a:bodyPr wrap="square" rtlCol="0">
            <a:spAutoFit/>
          </a:bodyPr>
          <a:lstStyle/>
          <a:p>
            <a:pPr fontAlgn="auto">
              <a:lnSpc>
                <a:spcPct val="150000"/>
              </a:lnSpc>
            </a:pPr>
            <a:r>
              <a:rPr lang="zh-CN" altLang="en-US" sz="3200" noProof="1">
                <a:latin typeface="微软雅黑" panose="020b0503020204020204" pitchFamily="34" charset="-122"/>
                <a:ea typeface="微软雅黑" panose="020b0503020204020204" pitchFamily="34" charset="-122"/>
                <a:cs typeface="+mn-cs"/>
                <a:sym typeface="+mn-ea"/>
              </a:rPr>
              <a:t>第二部分</a:t>
            </a:r>
            <a:endParaRPr lang="en-US" altLang="zh-CN" sz="3200" noProof="1">
              <a:latin typeface="微软雅黑" panose="020b0503020204020204" pitchFamily="34" charset="-122"/>
              <a:ea typeface="微软雅黑" panose="020b0503020204020204" pitchFamily="34" charset="-122"/>
              <a:sym typeface="+mn-ea"/>
            </a:endParaRPr>
          </a:p>
          <a:p>
            <a:pPr marL="571500" indent="-571500" fontAlgn="auto">
              <a:lnSpc>
                <a:spcPct val="150000"/>
              </a:lnSpc>
              <a:buFont typeface="Wingdings" panose="05000000000000000000" pitchFamily="2" charset="2"/>
              <a:buChar char="n"/>
            </a:pPr>
            <a:r>
              <a:rPr lang="zh-CN" altLang="en-US" sz="4400" b="1" noProof="1">
                <a:latin typeface="微软雅黑" panose="020b0503020204020204" pitchFamily="34" charset="-122"/>
                <a:ea typeface="微软雅黑" panose="020b0503020204020204" pitchFamily="34" charset="-122"/>
                <a:cs typeface="+mn-cs"/>
                <a:sym typeface="+mn-ea"/>
              </a:rPr>
              <a:t>整体感知</a:t>
            </a:r>
            <a:endParaRPr lang="en-US" altLang="zh-CN" sz="3600" noProof="1">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6" name="文本框 5"/>
          <p:cNvSpPr txBox="1"/>
          <p:nvPr/>
        </p:nvSpPr>
        <p:spPr>
          <a:xfrm>
            <a:off x="1527493" y="1120775"/>
            <a:ext cx="9752013" cy="4030980"/>
          </a:xfrm>
          <a:prstGeom prst="rect">
            <a:avLst/>
          </a:prstGeom>
          <a:noFill/>
        </p:spPr>
        <p:txBody>
          <a:bodyPr wrap="square" rtlCol="0">
            <a:spAutoFit/>
          </a:bodyPr>
          <a:lstStyle/>
          <a:p>
            <a:pPr fontAlgn="auto">
              <a:lnSpc>
                <a:spcPct val="150000"/>
              </a:lnSpc>
            </a:pPr>
            <a:r>
              <a:rPr lang="en-US" sz="3200" noProof="1">
                <a:solidFill>
                  <a:schemeClr val="tx1"/>
                </a:solidFill>
                <a:latin typeface="微软雅黑" panose="020b0503020204020204" pitchFamily="34" charset="-122"/>
                <a:ea typeface="微软雅黑" panose="020b0503020204020204" pitchFamily="34" charset="-122"/>
                <a:cs typeface="+mn-cs"/>
              </a:rPr>
              <a:t>1</a:t>
            </a:r>
            <a:r>
              <a:rPr lang="zh-CN" altLang="en-US" sz="3200" noProof="1">
                <a:solidFill>
                  <a:schemeClr val="tx1"/>
                </a:solidFill>
                <a:latin typeface="微软雅黑" panose="020b0503020204020204" pitchFamily="34" charset="-122"/>
                <a:ea typeface="微软雅黑" panose="020b0503020204020204" pitchFamily="34" charset="-122"/>
                <a:cs typeface="+mn-cs"/>
              </a:rPr>
              <a:t>、划分层次。</a:t>
            </a:r>
            <a:endParaRPr lang="zh-CN" altLang="en-US" sz="3200" noProof="1">
              <a:solidFill>
                <a:schemeClr val="tx1"/>
              </a:solidFill>
              <a:latin typeface="微软雅黑" panose="020b0503020204020204" pitchFamily="34" charset="-122"/>
              <a:ea typeface="微软雅黑" panose="020b0503020204020204" pitchFamily="34" charset="-122"/>
            </a:endParaRPr>
          </a:p>
          <a:p>
            <a:pPr fontAlgn="auto">
              <a:lnSpc>
                <a:spcPct val="150000"/>
              </a:lnSpc>
            </a:pPr>
            <a:r>
              <a:rPr lang="zh-CN" altLang="en-US" sz="3200" noProof="1">
                <a:solidFill>
                  <a:srgbClr val="C00000"/>
                </a:solidFill>
                <a:latin typeface="微软雅黑" panose="020b0503020204020204" pitchFamily="34" charset="-122"/>
                <a:ea typeface="微软雅黑" panose="020b0503020204020204" pitchFamily="34" charset="-122"/>
                <a:cs typeface="+mn-cs"/>
              </a:rPr>
              <a:t>第一部分（第</a:t>
            </a:r>
            <a:r>
              <a:rPr lang="en-US" altLang="zh-CN" sz="3200" noProof="1">
                <a:solidFill>
                  <a:srgbClr val="C00000"/>
                </a:solidFill>
                <a:latin typeface="微软雅黑" panose="020b0503020204020204" pitchFamily="34" charset="-122"/>
                <a:ea typeface="微软雅黑" panose="020b0503020204020204" pitchFamily="34" charset="-122"/>
                <a:cs typeface="+mn-cs"/>
              </a:rPr>
              <a:t>1—3</a:t>
            </a:r>
            <a:r>
              <a:rPr lang="zh-CN" altLang="en-US" sz="3200" noProof="1">
                <a:solidFill>
                  <a:srgbClr val="C00000"/>
                </a:solidFill>
                <a:latin typeface="微软雅黑" panose="020b0503020204020204" pitchFamily="34" charset="-122"/>
                <a:ea typeface="微软雅黑" panose="020b0503020204020204" pitchFamily="34" charset="-122"/>
                <a:cs typeface="+mn-cs"/>
              </a:rPr>
              <a:t>段）：</a:t>
            </a:r>
            <a:r>
              <a:rPr lang="zh-CN" altLang="en-US" sz="3200" noProof="1">
                <a:solidFill>
                  <a:schemeClr val="tx1"/>
                </a:solidFill>
                <a:latin typeface="微软雅黑" panose="020b0503020204020204" pitchFamily="34" charset="-122"/>
                <a:ea typeface="微软雅黑" panose="020b0503020204020204" pitchFamily="34" charset="-122"/>
                <a:cs typeface="+mn-cs"/>
              </a:rPr>
              <a:t>夜观荷塘的缘由</a:t>
            </a:r>
            <a:endParaRPr lang="zh-CN" altLang="en-US" sz="3200" noProof="1">
              <a:solidFill>
                <a:schemeClr val="tx1"/>
              </a:solidFill>
              <a:latin typeface="微软雅黑" panose="020b0503020204020204" pitchFamily="34" charset="-122"/>
              <a:ea typeface="微软雅黑" panose="020b0503020204020204" pitchFamily="34" charset="-122"/>
              <a:cs typeface="+mn-cs"/>
            </a:endParaRPr>
          </a:p>
          <a:p>
            <a:pPr fontAlgn="auto">
              <a:lnSpc>
                <a:spcPct val="100000"/>
              </a:lnSpc>
            </a:pPr>
            <a:endParaRPr lang="zh-CN" altLang="en-US" sz="3200" noProof="1">
              <a:solidFill>
                <a:schemeClr val="tx1"/>
              </a:solidFill>
              <a:latin typeface="微软雅黑" panose="020b0503020204020204" pitchFamily="34" charset="-122"/>
              <a:ea typeface="微软雅黑" panose="020b0503020204020204" pitchFamily="34" charset="-122"/>
            </a:endParaRPr>
          </a:p>
          <a:p>
            <a:pPr fontAlgn="auto">
              <a:lnSpc>
                <a:spcPct val="150000"/>
              </a:lnSpc>
            </a:pPr>
            <a:r>
              <a:rPr lang="zh-CN" altLang="en-US" sz="3200" noProof="1">
                <a:solidFill>
                  <a:srgbClr val="C00000"/>
                </a:solidFill>
                <a:latin typeface="微软雅黑" panose="020b0503020204020204" pitchFamily="34" charset="-122"/>
                <a:ea typeface="微软雅黑" panose="020b0503020204020204" pitchFamily="34" charset="-122"/>
                <a:cs typeface="+mn-cs"/>
              </a:rPr>
              <a:t>第二部分（第</a:t>
            </a:r>
            <a:r>
              <a:rPr lang="en-US" altLang="zh-CN" sz="3200" noProof="1">
                <a:solidFill>
                  <a:srgbClr val="C00000"/>
                </a:solidFill>
                <a:latin typeface="微软雅黑" panose="020b0503020204020204" pitchFamily="34" charset="-122"/>
                <a:ea typeface="微软雅黑" panose="020b0503020204020204" pitchFamily="34" charset="-122"/>
                <a:cs typeface="+mn-cs"/>
              </a:rPr>
              <a:t>4—6</a:t>
            </a:r>
            <a:r>
              <a:rPr lang="zh-CN" altLang="en-US" sz="3200" noProof="1">
                <a:solidFill>
                  <a:srgbClr val="C00000"/>
                </a:solidFill>
                <a:latin typeface="微软雅黑" panose="020b0503020204020204" pitchFamily="34" charset="-122"/>
                <a:ea typeface="微软雅黑" panose="020b0503020204020204" pitchFamily="34" charset="-122"/>
                <a:cs typeface="+mn-cs"/>
              </a:rPr>
              <a:t>段）：</a:t>
            </a:r>
            <a:r>
              <a:rPr lang="zh-CN" altLang="en-US" sz="3200" noProof="1">
                <a:solidFill>
                  <a:schemeClr val="tx1"/>
                </a:solidFill>
                <a:latin typeface="微软雅黑" panose="020b0503020204020204" pitchFamily="34" charset="-122"/>
                <a:ea typeface="微软雅黑" panose="020b0503020204020204" pitchFamily="34" charset="-122"/>
                <a:cs typeface="+mn-cs"/>
              </a:rPr>
              <a:t>荷塘月色</a:t>
            </a:r>
            <a:endParaRPr lang="zh-CN" altLang="en-US" sz="3200" noProof="1">
              <a:solidFill>
                <a:schemeClr val="tx1"/>
              </a:solidFill>
              <a:latin typeface="微软雅黑" panose="020b0503020204020204" pitchFamily="34" charset="-122"/>
              <a:ea typeface="微软雅黑" panose="020b0503020204020204" pitchFamily="34" charset="-122"/>
              <a:cs typeface="+mn-cs"/>
            </a:endParaRPr>
          </a:p>
          <a:p>
            <a:pPr fontAlgn="auto">
              <a:lnSpc>
                <a:spcPct val="100000"/>
              </a:lnSpc>
            </a:pPr>
            <a:endParaRPr lang="zh-CN" altLang="en-US" sz="3200" noProof="1">
              <a:solidFill>
                <a:srgbClr val="C00000"/>
              </a:solidFill>
              <a:latin typeface="微软雅黑" panose="020b0503020204020204" pitchFamily="34" charset="-122"/>
              <a:ea typeface="微软雅黑" panose="020b0503020204020204" pitchFamily="34" charset="-122"/>
            </a:endParaRPr>
          </a:p>
          <a:p>
            <a:pPr fontAlgn="auto">
              <a:lnSpc>
                <a:spcPct val="150000"/>
              </a:lnSpc>
            </a:pPr>
            <a:r>
              <a:rPr lang="zh-CN" altLang="en-US" sz="3200" noProof="1">
                <a:solidFill>
                  <a:srgbClr val="C00000"/>
                </a:solidFill>
                <a:latin typeface="微软雅黑" panose="020b0503020204020204" pitchFamily="34" charset="-122"/>
                <a:ea typeface="微软雅黑" panose="020b0503020204020204" pitchFamily="34" charset="-122"/>
                <a:cs typeface="+mn-cs"/>
              </a:rPr>
              <a:t>第三部分（第</a:t>
            </a:r>
            <a:r>
              <a:rPr lang="en-US" altLang="zh-CN" sz="3200" noProof="1">
                <a:solidFill>
                  <a:srgbClr val="C00000"/>
                </a:solidFill>
                <a:latin typeface="微软雅黑" panose="020b0503020204020204" pitchFamily="34" charset="-122"/>
                <a:ea typeface="微软雅黑" panose="020b0503020204020204" pitchFamily="34" charset="-122"/>
                <a:cs typeface="+mn-cs"/>
              </a:rPr>
              <a:t>7—10</a:t>
            </a:r>
            <a:r>
              <a:rPr lang="zh-CN" altLang="en-US" sz="3200" noProof="1">
                <a:solidFill>
                  <a:srgbClr val="C00000"/>
                </a:solidFill>
                <a:latin typeface="微软雅黑" panose="020b0503020204020204" pitchFamily="34" charset="-122"/>
                <a:ea typeface="微软雅黑" panose="020b0503020204020204" pitchFamily="34" charset="-122"/>
                <a:cs typeface="+mn-cs"/>
              </a:rPr>
              <a:t>段）：</a:t>
            </a:r>
            <a:r>
              <a:rPr lang="zh-CN" altLang="en-US" sz="3200" noProof="1">
                <a:solidFill>
                  <a:schemeClr val="tx1"/>
                </a:solidFill>
                <a:latin typeface="微软雅黑" panose="020b0503020204020204" pitchFamily="34" charset="-122"/>
                <a:ea typeface="微软雅黑" panose="020b0503020204020204" pitchFamily="34" charset="-122"/>
                <a:cs typeface="+mn-cs"/>
              </a:rPr>
              <a:t>采莲旧俗</a:t>
            </a:r>
            <a:endParaRPr lang="zh-CN" altLang="en-US" sz="3200" noProof="1">
              <a:solidFill>
                <a:schemeClr val="tx1"/>
              </a:solidFill>
              <a:latin typeface="微软雅黑" panose="020b0503020204020204" pitchFamily="34" charset="-122"/>
              <a:ea typeface="微软雅黑" panose="020b0503020204020204" pitchFamily="34" charset="-122"/>
              <a:cs typeface="+mn-cs"/>
            </a:endParaRPr>
          </a:p>
        </p:txBody>
      </p:sp>
      <p:sp>
        <p:nvSpPr>
          <p:cNvPr id="68622" name="文本框 520205"/>
          <p:cNvSpPr txBox="1"/>
          <p:nvPr/>
        </p:nvSpPr>
        <p:spPr>
          <a:xfrm>
            <a:off x="8139430" y="2798445"/>
            <a:ext cx="1510665" cy="460375"/>
          </a:xfrm>
          <a:prstGeom prst="rect">
            <a:avLst/>
          </a:prstGeom>
          <a:noFill/>
          <a:ln w="9525">
            <a:noFill/>
          </a:ln>
        </p:spPr>
        <p:txBody>
          <a:bodyPr wrap="square">
            <a:spAutoFit/>
          </a:bodyPr>
          <a:lstStyle/>
          <a:p>
            <a:pPr algn="ctr" eaLnBrk="1" hangingPunct="1">
              <a:spcBef>
                <a:spcPct val="50000"/>
              </a:spcBef>
            </a:pPr>
            <a:r>
              <a:rPr lang="zh-CN" altLang="en-US" sz="2400">
                <a:solidFill>
                  <a:schemeClr val="tx1"/>
                </a:solidFill>
                <a:latin typeface="微软雅黑" panose="020b0503020204020204" pitchFamily="34" charset="-122"/>
                <a:ea typeface="微软雅黑" panose="020b0503020204020204" pitchFamily="34" charset="-122"/>
              </a:rPr>
              <a:t>月下荷塘</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8623" name="文本框 520206"/>
          <p:cNvSpPr txBox="1"/>
          <p:nvPr/>
        </p:nvSpPr>
        <p:spPr>
          <a:xfrm>
            <a:off x="8094980" y="3312795"/>
            <a:ext cx="1600200" cy="460375"/>
          </a:xfrm>
          <a:prstGeom prst="rect">
            <a:avLst/>
          </a:prstGeom>
          <a:noFill/>
          <a:ln w="9525">
            <a:noFill/>
          </a:ln>
        </p:spPr>
        <p:txBody>
          <a:bodyPr wrap="square">
            <a:spAutoFit/>
          </a:bodyPr>
          <a:lstStyle/>
          <a:p>
            <a:pPr algn="ctr" eaLnBrk="1" hangingPunct="1">
              <a:spcBef>
                <a:spcPct val="50000"/>
              </a:spcBef>
            </a:pPr>
            <a:r>
              <a:rPr lang="zh-CN" altLang="en-US" sz="2400">
                <a:solidFill>
                  <a:schemeClr val="tx1"/>
                </a:solidFill>
                <a:latin typeface="微软雅黑" panose="020b0503020204020204" pitchFamily="34" charset="-122"/>
                <a:ea typeface="微软雅黑" panose="020b0503020204020204" pitchFamily="34" charset="-122"/>
              </a:rPr>
              <a:t>荷塘月色</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8624" name="文本框 520207"/>
          <p:cNvSpPr txBox="1"/>
          <p:nvPr/>
        </p:nvSpPr>
        <p:spPr>
          <a:xfrm>
            <a:off x="8068310" y="3827145"/>
            <a:ext cx="1652905" cy="460375"/>
          </a:xfrm>
          <a:prstGeom prst="rect">
            <a:avLst/>
          </a:prstGeom>
          <a:noFill/>
          <a:ln w="9525">
            <a:noFill/>
          </a:ln>
        </p:spPr>
        <p:txBody>
          <a:bodyPr wrap="square">
            <a:spAutoFit/>
          </a:bodyPr>
          <a:lstStyle/>
          <a:p>
            <a:pPr algn="ctr" eaLnBrk="1" hangingPunct="1">
              <a:spcBef>
                <a:spcPct val="50000"/>
              </a:spcBef>
            </a:pPr>
            <a:r>
              <a:rPr lang="zh-CN" altLang="en-US" sz="2400">
                <a:solidFill>
                  <a:schemeClr val="tx1"/>
                </a:solidFill>
                <a:latin typeface="微软雅黑" panose="020b0503020204020204" pitchFamily="34" charset="-122"/>
                <a:ea typeface="微软雅黑" panose="020b0503020204020204" pitchFamily="34" charset="-122"/>
              </a:rPr>
              <a:t>荷塘四周</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639" name="AutoShape 15"/>
          <p:cNvSpPr/>
          <p:nvPr/>
        </p:nvSpPr>
        <p:spPr>
          <a:xfrm>
            <a:off x="7938135" y="2894965"/>
            <a:ext cx="201295" cy="1341120"/>
          </a:xfrm>
          <a:prstGeom prst="leftBrace">
            <a:avLst>
              <a:gd name="adj1" fmla="val 92993"/>
              <a:gd name="adj2" fmla="val 48958"/>
            </a:avLst>
          </a:prstGeom>
          <a:noFill/>
          <a:ln w="19050"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diamond(in)">
                                      <p:cBhvr>
                                        <p:cTn id="7" dur="2000"/>
                                        <p:tgtEl>
                                          <p:spTgt spid="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 calcmode="lin" valueType="num">
                                      <p:cBhvr additive="base">
                                        <p:cTn id="12"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6" presetClass="entr" presetSubtype="26" fill="hold" grpId="0" nodeType="clickEffect">
                                  <p:stCondLst>
                                    <p:cond delay="0"/>
                                  </p:stCondLst>
                                  <p:childTnLst>
                                    <p:set>
                                      <p:cBhvr>
                                        <p:cTn id="17" dur="1" fill="hold">
                                          <p:stCondLst>
                                            <p:cond delay="0"/>
                                          </p:stCondLst>
                                        </p:cTn>
                                        <p:tgtEl>
                                          <p:spTgt spid="26639"/>
                                        </p:tgtEl>
                                        <p:attrNameLst>
                                          <p:attrName>style.visibility</p:attrName>
                                        </p:attrNameLst>
                                      </p:cBhvr>
                                      <p:to>
                                        <p:strVal val="visible"/>
                                      </p:to>
                                    </p:set>
                                    <p:animEffect transition="in" filter="barn(inHorizontal)">
                                      <p:cBhvr>
                                        <p:cTn id="18" dur="500"/>
                                        <p:tgtEl>
                                          <p:spTgt spid="26639"/>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68622"/>
                                        </p:tgtEl>
                                        <p:attrNameLst>
                                          <p:attrName>style.visibility</p:attrName>
                                        </p:attrNameLst>
                                      </p:cBhvr>
                                      <p:to>
                                        <p:strVal val="visible"/>
                                      </p:to>
                                    </p:set>
                                    <p:anim calcmode="lin" valueType="num">
                                      <p:cBhvr additive="base">
                                        <p:cTn id="21" dur="500" fill="hold"/>
                                        <p:tgtEl>
                                          <p:spTgt spid="68622"/>
                                        </p:tgtEl>
                                        <p:attrNameLst>
                                          <p:attrName>ppt_x</p:attrName>
                                        </p:attrNameLst>
                                      </p:cBhvr>
                                      <p:tavLst>
                                        <p:tav tm="0">
                                          <p:val>
                                            <p:strVal val="#ppt_x"/>
                                          </p:val>
                                        </p:tav>
                                        <p:tav tm="100000">
                                          <p:val>
                                            <p:strVal val="#ppt_x"/>
                                          </p:val>
                                        </p:tav>
                                      </p:tavLst>
                                    </p:anim>
                                    <p:anim calcmode="lin" valueType="num">
                                      <p:cBhvr additive="base">
                                        <p:cTn id="22" dur="500" fill="hold"/>
                                        <p:tgtEl>
                                          <p:spTgt spid="6862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8623"/>
                                        </p:tgtEl>
                                        <p:attrNameLst>
                                          <p:attrName>style.visibility</p:attrName>
                                        </p:attrNameLst>
                                      </p:cBhvr>
                                      <p:to>
                                        <p:strVal val="visible"/>
                                      </p:to>
                                    </p:set>
                                    <p:anim calcmode="lin" valueType="num">
                                      <p:cBhvr additive="base">
                                        <p:cTn id="25" dur="500" fill="hold"/>
                                        <p:tgtEl>
                                          <p:spTgt spid="68623"/>
                                        </p:tgtEl>
                                        <p:attrNameLst>
                                          <p:attrName>ppt_x</p:attrName>
                                        </p:attrNameLst>
                                      </p:cBhvr>
                                      <p:tavLst>
                                        <p:tav tm="0">
                                          <p:val>
                                            <p:strVal val="#ppt_x"/>
                                          </p:val>
                                        </p:tav>
                                        <p:tav tm="100000">
                                          <p:val>
                                            <p:strVal val="#ppt_x"/>
                                          </p:val>
                                        </p:tav>
                                      </p:tavLst>
                                    </p:anim>
                                    <p:anim calcmode="lin" valueType="num">
                                      <p:cBhvr additive="base">
                                        <p:cTn id="26" dur="500" fill="hold"/>
                                        <p:tgtEl>
                                          <p:spTgt spid="686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8624"/>
                                        </p:tgtEl>
                                        <p:attrNameLst>
                                          <p:attrName>style.visibility</p:attrName>
                                        </p:attrNameLst>
                                      </p:cBhvr>
                                      <p:to>
                                        <p:strVal val="visible"/>
                                      </p:to>
                                    </p:set>
                                    <p:anim calcmode="lin" valueType="num">
                                      <p:cBhvr additive="base">
                                        <p:cTn id="29" dur="500" fill="hold"/>
                                        <p:tgtEl>
                                          <p:spTgt spid="68624"/>
                                        </p:tgtEl>
                                        <p:attrNameLst>
                                          <p:attrName>ppt_x</p:attrName>
                                        </p:attrNameLst>
                                      </p:cBhvr>
                                      <p:tavLst>
                                        <p:tav tm="0">
                                          <p:val>
                                            <p:strVal val="#ppt_x"/>
                                          </p:val>
                                        </p:tav>
                                        <p:tav tm="100000">
                                          <p:val>
                                            <p:strVal val="#ppt_x"/>
                                          </p:val>
                                        </p:tav>
                                      </p:tavLst>
                                    </p:anim>
                                    <p:anim calcmode="lin" valueType="num">
                                      <p:cBhvr additive="base">
                                        <p:cTn id="30" dur="500" fill="hold"/>
                                        <p:tgtEl>
                                          <p:spTgt spid="6862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 calcmode="lin" valueType="num">
                                      <p:cBhvr additive="base">
                                        <p:cTn id="3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2" grpId="0"/>
      <p:bldP spid="68623" grpId="0"/>
      <p:bldP spid="68624" grpId="0"/>
      <p:bldP spid="2663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6" name="文本框 5"/>
          <p:cNvSpPr txBox="1"/>
          <p:nvPr/>
        </p:nvSpPr>
        <p:spPr>
          <a:xfrm>
            <a:off x="779145" y="1167765"/>
            <a:ext cx="10601960" cy="4523105"/>
          </a:xfrm>
          <a:prstGeom prst="rect">
            <a:avLst/>
          </a:prstGeom>
          <a:noFill/>
        </p:spPr>
        <p:txBody>
          <a:bodyPr wrap="square" rtlCol="0">
            <a:spAutoFit/>
          </a:bodyPr>
          <a:lstStyle/>
          <a:p>
            <a:pPr fontAlgn="auto">
              <a:lnSpc>
                <a:spcPct val="150000"/>
              </a:lnSpc>
              <a:buFont typeface="Wingdings" panose="05000000000000000000" pitchFamily="2" charset="2"/>
            </a:pPr>
            <a:r>
              <a:rPr lang="en-US" altLang="zh-CN" sz="3200" noProof="1">
                <a:solidFill>
                  <a:schemeClr val="tx1"/>
                </a:solidFill>
                <a:latin typeface="微软雅黑" panose="020b0503020204020204" pitchFamily="34" charset="-122"/>
                <a:ea typeface="微软雅黑" panose="020b0503020204020204" pitchFamily="34" charset="-122"/>
                <a:cs typeface="+mn-cs"/>
              </a:rPr>
              <a:t>2</a:t>
            </a:r>
            <a:r>
              <a:rPr lang="zh-CN" altLang="en-US" sz="3200" noProof="1">
                <a:solidFill>
                  <a:schemeClr val="tx1"/>
                </a:solidFill>
                <a:latin typeface="微软雅黑" panose="020b0503020204020204" pitchFamily="34" charset="-122"/>
                <a:ea typeface="微软雅黑" panose="020b0503020204020204" pitchFamily="34" charset="-122"/>
                <a:cs typeface="+mn-cs"/>
              </a:rPr>
              <a:t>、</a:t>
            </a:r>
            <a:r>
              <a:rPr lang="en-US" altLang="zh-CN" sz="3200" noProof="1">
                <a:solidFill>
                  <a:schemeClr val="tx1"/>
                </a:solidFill>
                <a:latin typeface="微软雅黑" panose="020b0503020204020204" pitchFamily="34" charset="-122"/>
                <a:ea typeface="微软雅黑" panose="020b0503020204020204" pitchFamily="34" charset="-122"/>
                <a:cs typeface="+mn-cs"/>
              </a:rPr>
              <a:t>“</a:t>
            </a:r>
            <a:r>
              <a:rPr lang="zh-CN" altLang="en-US" sz="3200" noProof="1">
                <a:solidFill>
                  <a:schemeClr val="tx1"/>
                </a:solidFill>
                <a:latin typeface="微软雅黑" panose="020b0503020204020204" pitchFamily="34" charset="-122"/>
                <a:ea typeface="微软雅黑" panose="020b0503020204020204" pitchFamily="34" charset="-122"/>
                <a:cs typeface="+mn-cs"/>
              </a:rPr>
              <a:t>这几天心里颇不宁静”这句话在全文中有何作用？</a:t>
            </a:r>
            <a:endParaRPr lang="zh-CN" altLang="en-US" sz="3200" noProof="1">
              <a:solidFill>
                <a:schemeClr val="tx1"/>
              </a:solidFill>
              <a:latin typeface="微软雅黑" panose="020b0503020204020204" pitchFamily="34" charset="-122"/>
              <a:ea typeface="微软雅黑" panose="020b0503020204020204" pitchFamily="34" charset="-122"/>
            </a:endParaRPr>
          </a:p>
          <a:p>
            <a:pPr fontAlgn="auto">
              <a:lnSpc>
                <a:spcPct val="150000"/>
              </a:lnSpc>
            </a:pPr>
            <a:r>
              <a:rPr lang="en-US" altLang="zh-CN" sz="3200" noProof="1">
                <a:solidFill>
                  <a:srgbClr val="C00000"/>
                </a:solidFill>
                <a:latin typeface="微软雅黑" panose="020b0503020204020204" pitchFamily="34" charset="-122"/>
                <a:ea typeface="微软雅黑" panose="020b0503020204020204" pitchFamily="34" charset="-122"/>
                <a:cs typeface="+mn-cs"/>
              </a:rPr>
              <a:t>  </a:t>
            </a:r>
            <a:endParaRPr lang="en-US" altLang="zh-CN" sz="3200" noProof="1">
              <a:solidFill>
                <a:srgbClr val="C00000"/>
              </a:solidFill>
              <a:latin typeface="微软雅黑" panose="020b0503020204020204" pitchFamily="34" charset="-122"/>
              <a:ea typeface="微软雅黑" panose="020b0503020204020204" pitchFamily="34" charset="-122"/>
              <a:cs typeface="+mn-cs"/>
            </a:endParaRPr>
          </a:p>
          <a:p>
            <a:pPr fontAlgn="auto">
              <a:lnSpc>
                <a:spcPct val="150000"/>
              </a:lnSpc>
            </a:pPr>
            <a:r>
              <a:rPr lang="en-US" altLang="zh-CN" sz="3200" noProof="1">
                <a:solidFill>
                  <a:srgbClr val="C00000"/>
                </a:solidFill>
                <a:latin typeface="微软雅黑" panose="020b0503020204020204" pitchFamily="34" charset="-122"/>
                <a:ea typeface="微软雅黑" panose="020b0503020204020204" pitchFamily="34" charset="-122"/>
                <a:cs typeface="+mn-cs"/>
              </a:rPr>
              <a:t>            </a:t>
            </a:r>
            <a:r>
              <a:rPr lang="zh-CN" altLang="en-US" sz="3200">
                <a:solidFill>
                  <a:srgbClr val="C00000"/>
                </a:solidFill>
                <a:latin typeface="微软雅黑" panose="020b0503020204020204" pitchFamily="34" charset="-122"/>
                <a:ea typeface="微软雅黑" panose="020b0503020204020204" pitchFamily="34" charset="-122"/>
                <a:sym typeface="+mn-ea"/>
              </a:rPr>
              <a:t>引领全篇，是文眼句；</a:t>
            </a:r>
            <a:endParaRPr lang="zh-CN" altLang="en-US" sz="3200">
              <a:solidFill>
                <a:srgbClr val="C00000"/>
              </a:solidFill>
              <a:latin typeface="微软雅黑" panose="020b0503020204020204" pitchFamily="34" charset="-122"/>
              <a:ea typeface="微软雅黑" panose="020b0503020204020204" pitchFamily="34" charset="-122"/>
              <a:sym typeface="+mn-ea"/>
            </a:endParaRPr>
          </a:p>
          <a:p>
            <a:pPr fontAlgn="auto">
              <a:lnSpc>
                <a:spcPct val="150000"/>
              </a:lnSpc>
            </a:pPr>
            <a:r>
              <a:rPr lang="en-US" altLang="zh-CN" sz="3200">
                <a:solidFill>
                  <a:srgbClr val="C00000"/>
                </a:solidFill>
                <a:latin typeface="微软雅黑" panose="020b0503020204020204" pitchFamily="34" charset="-122"/>
                <a:ea typeface="微软雅黑" panose="020b0503020204020204" pitchFamily="34" charset="-122"/>
                <a:sym typeface="+mn-ea"/>
              </a:rPr>
              <a:t>            </a:t>
            </a:r>
            <a:r>
              <a:rPr lang="zh-CN" altLang="en-US" sz="3200">
                <a:solidFill>
                  <a:srgbClr val="C00000"/>
                </a:solidFill>
                <a:latin typeface="微软雅黑" panose="020b0503020204020204" pitchFamily="34" charset="-122"/>
                <a:ea typeface="微软雅黑" panose="020b0503020204020204" pitchFamily="34" charset="-122"/>
                <a:sym typeface="+mn-ea"/>
              </a:rPr>
              <a:t>交代</a:t>
            </a:r>
            <a:r>
              <a:rPr lang="zh-CN" altLang="en-US" sz="3200" noProof="1">
                <a:solidFill>
                  <a:srgbClr val="C00000"/>
                </a:solidFill>
                <a:latin typeface="微软雅黑" panose="020b0503020204020204" pitchFamily="34" charset="-122"/>
                <a:ea typeface="微软雅黑" panose="020b0503020204020204" pitchFamily="34" charset="-122"/>
                <a:cs typeface="+mn-cs"/>
              </a:rPr>
              <a:t>夜游荷塘的原因；</a:t>
            </a:r>
            <a:endParaRPr lang="zh-CN" altLang="en-US" sz="3200" noProof="1">
              <a:solidFill>
                <a:srgbClr val="C00000"/>
              </a:solidFill>
              <a:latin typeface="微软雅黑" panose="020b0503020204020204" pitchFamily="34" charset="-122"/>
              <a:ea typeface="微软雅黑" panose="020b0503020204020204" pitchFamily="34" charset="-122"/>
              <a:cs typeface="+mn-cs"/>
            </a:endParaRPr>
          </a:p>
          <a:p>
            <a:pPr fontAlgn="auto">
              <a:lnSpc>
                <a:spcPct val="150000"/>
              </a:lnSpc>
            </a:pPr>
            <a:r>
              <a:rPr lang="en-US" altLang="zh-CN" sz="3200" noProof="1">
                <a:solidFill>
                  <a:srgbClr val="C00000"/>
                </a:solidFill>
                <a:latin typeface="微软雅黑" panose="020b0503020204020204" pitchFamily="34" charset="-122"/>
                <a:ea typeface="微软雅黑" panose="020b0503020204020204" pitchFamily="34" charset="-122"/>
                <a:cs typeface="+mn-cs"/>
              </a:rPr>
              <a:t>            </a:t>
            </a:r>
            <a:r>
              <a:rPr lang="zh-CN" altLang="en-US" sz="3200" noProof="1">
                <a:solidFill>
                  <a:srgbClr val="C00000"/>
                </a:solidFill>
                <a:latin typeface="微软雅黑" panose="020b0503020204020204" pitchFamily="34" charset="-122"/>
                <a:ea typeface="微软雅黑" panose="020b0503020204020204" pitchFamily="34" charset="-122"/>
                <a:cs typeface="+mn-cs"/>
              </a:rPr>
              <a:t>直抒胸臆，奠定全文的感情基调；</a:t>
            </a:r>
            <a:endParaRPr lang="zh-CN" altLang="en-US" sz="3200" noProof="1">
              <a:solidFill>
                <a:srgbClr val="C00000"/>
              </a:solidFill>
              <a:latin typeface="微软雅黑" panose="020b0503020204020204" pitchFamily="34" charset="-122"/>
              <a:ea typeface="微软雅黑" panose="020b0503020204020204" pitchFamily="34" charset="-122"/>
              <a:cs typeface="+mn-cs"/>
            </a:endParaRPr>
          </a:p>
          <a:p>
            <a:pPr fontAlgn="auto">
              <a:lnSpc>
                <a:spcPct val="150000"/>
              </a:lnSpc>
            </a:pPr>
            <a:r>
              <a:rPr lang="en-US" altLang="zh-CN" sz="3200" noProof="1">
                <a:solidFill>
                  <a:srgbClr val="C00000"/>
                </a:solidFill>
                <a:latin typeface="微软雅黑" panose="020b0503020204020204" pitchFamily="34" charset="-122"/>
                <a:ea typeface="微软雅黑" panose="020b0503020204020204" pitchFamily="34" charset="-122"/>
                <a:cs typeface="+mn-cs"/>
              </a:rPr>
              <a:t>            </a:t>
            </a:r>
            <a:endParaRPr lang="zh-CN" altLang="en-US" sz="3200" noProof="1">
              <a:solidFill>
                <a:srgbClr val="C00000"/>
              </a:solidFill>
              <a:latin typeface="微软雅黑" panose="020b0503020204020204" pitchFamily="34" charset="-122"/>
              <a:ea typeface="微软雅黑" panose="020b0503020204020204" pitchFamily="3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amond(in)">
                                      <p:cBhvr>
                                        <p:cTn id="7" dur="2000"/>
                                        <p:tgtEl>
                                          <p:spTgt spid="6">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 calcmode="lin" valueType="num">
                                      <p:cBhvr additive="base">
                                        <p:cTn id="12"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6">
                                            <p:txEl>
                                              <p:pRg st="4" end="4"/>
                                            </p:txEl>
                                          </p:spTgt>
                                        </p:tgtEl>
                                        <p:attrNameLst>
                                          <p:attrName>style.visibility</p:attrName>
                                        </p:attrNameLst>
                                      </p:cBhvr>
                                      <p:to>
                                        <p:strVal val="visible"/>
                                      </p:to>
                                    </p:set>
                                    <p:anim calcmode="lin" valueType="num">
                                      <p:cBhvr additive="base">
                                        <p:cTn id="18"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263" cy="1285875"/>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fontAlgn="base">
              <a:defRPr/>
            </a:pPr>
            <a:endParaRPr lang="zh-CN" altLang="en-US" strike="noStrike"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4" y="2653665"/>
            <a:ext cx="138430" cy="1426210"/>
            <a:chOff x="6953" y="4179"/>
            <a:chExt cx="218" cy="2246"/>
          </a:xfrm>
          <a:solidFill>
            <a:schemeClr val="tx1">
              <a:lumMod val="65000"/>
              <a:lumOff val="35000"/>
            </a:schemeClr>
          </a:solidFill>
        </p:grpSpPr>
        <p:sp>
          <p:nvSpPr>
            <p:cNvPr id="81" name="直接连接符 80"/>
            <p:cNvSpPr/>
            <p:nvPr/>
          </p:nv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txBody>
            <a:bodyPr/>
            <a:lstStyle/>
            <a:p/>
          </p:txBody>
        </p: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1400" y="2354263"/>
            <a:ext cx="5976938" cy="1725613"/>
          </a:xfrm>
          <a:prstGeom prst="rect">
            <a:avLst/>
          </a:prstGeom>
          <a:noFill/>
          <a:effectLst/>
        </p:spPr>
        <p:txBody>
          <a:bodyPr wrap="square" rtlCol="0">
            <a:spAutoFit/>
          </a:bodyPr>
          <a:lstStyle/>
          <a:p>
            <a:pPr fontAlgn="auto">
              <a:lnSpc>
                <a:spcPct val="150000"/>
              </a:lnSpc>
            </a:pPr>
            <a:r>
              <a:rPr lang="zh-CN" altLang="en-US" sz="3200" noProof="1">
                <a:latin typeface="微软雅黑" panose="020b0503020204020204" pitchFamily="34" charset="-122"/>
                <a:ea typeface="微软雅黑" panose="020b0503020204020204" pitchFamily="34" charset="-122"/>
                <a:cs typeface="+mn-cs"/>
                <a:sym typeface="+mn-ea"/>
              </a:rPr>
              <a:t>第三部分</a:t>
            </a:r>
            <a:endParaRPr lang="en-US" altLang="zh-CN" sz="3200" noProof="1">
              <a:latin typeface="微软雅黑" panose="020b0503020204020204" pitchFamily="34" charset="-122"/>
              <a:ea typeface="微软雅黑" panose="020b0503020204020204" pitchFamily="34" charset="-122"/>
              <a:sym typeface="+mn-ea"/>
            </a:endParaRPr>
          </a:p>
          <a:p>
            <a:pPr marL="571500" indent="-571500" fontAlgn="auto">
              <a:lnSpc>
                <a:spcPct val="150000"/>
              </a:lnSpc>
              <a:buFont typeface="Wingdings" panose="05000000000000000000" pitchFamily="2" charset="2"/>
              <a:buChar char="n"/>
            </a:pPr>
            <a:r>
              <a:rPr lang="zh-CN" altLang="en-US" sz="4400" b="1" noProof="1">
                <a:latin typeface="微软雅黑" panose="020b0503020204020204" pitchFamily="34" charset="-122"/>
                <a:ea typeface="微软雅黑" panose="020b0503020204020204" pitchFamily="34" charset="-122"/>
                <a:cs typeface="+mn-cs"/>
                <a:sym typeface="+mn-ea"/>
              </a:rPr>
              <a:t>文本研读</a:t>
            </a:r>
            <a:endParaRPr lang="en-US" altLang="zh-CN" sz="3600" noProof="1">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1163" y="255905"/>
            <a:ext cx="11369675" cy="730885"/>
          </a:xfrm>
          <a:prstGeom prst="rect">
            <a:avLst/>
          </a:prstGeom>
          <a:noFill/>
          <a:ln w="9525">
            <a:noFill/>
          </a:ln>
        </p:spPr>
        <p:txBody>
          <a:bodyPr anchor="t">
            <a:spAutoFit/>
          </a:bodyPr>
          <a:lstStyle/>
          <a:p>
            <a:pPr>
              <a:lnSpc>
                <a:spcPct val="130000"/>
              </a:lnSpc>
              <a:spcBef>
                <a:spcPct val="0"/>
              </a:spcBef>
              <a:spcAft>
                <a:spcPct val="0"/>
              </a:spcAft>
            </a:pPr>
            <a:r>
              <a:rPr lang="en-US" altLang="zh-CN" sz="3200">
                <a:solidFill>
                  <a:schemeClr val="tx1"/>
                </a:solidFill>
                <a:latin typeface="微软雅黑" panose="020b0503020204020204" pitchFamily="34" charset="-122"/>
                <a:ea typeface="微软雅黑" panose="020b0503020204020204" pitchFamily="34" charset="-122"/>
              </a:rPr>
              <a:t>1</a:t>
            </a:r>
            <a:r>
              <a:rPr lang="zh-CN" altLang="en-US" sz="3200">
                <a:solidFill>
                  <a:schemeClr val="tx1"/>
                </a:solidFill>
                <a:latin typeface="微软雅黑" panose="020b0503020204020204" pitchFamily="34" charset="-122"/>
                <a:ea typeface="微软雅黑" panose="020b0503020204020204" pitchFamily="34" charset="-122"/>
              </a:rPr>
              <a:t>、本文是按照什么线索展开的？完成下表。</a:t>
            </a:r>
            <a:endParaRPr lang="zh-CN" altLang="en-US" sz="32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200">
              <a:solidFill>
                <a:srgbClr val="C00000"/>
              </a:solidFill>
              <a:latin typeface="微软雅黑" panose="020b0503020204020204" pitchFamily="34" charset="-122"/>
              <a:ea typeface="微软雅黑" panose="020b0503020204020204" pitchFamily="34" charset="-122"/>
            </a:endParaRPr>
          </a:p>
          <a:p>
            <a:pPr algn="ctr" fontAlgn="auto"/>
            <a:endParaRPr kumimoji="1" lang="zh-CN" altLang="en-US" sz="3200" strike="noStrike" noProof="1">
              <a:solidFill>
                <a:srgbClr val="C00000"/>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custDataLst>
              <p:tags r:id="rId2"/>
            </p:custDataLst>
          </p:nvPr>
        </p:nvGraphicFramePr>
        <p:xfrm>
          <a:off x="536575" y="1754505"/>
          <a:ext cx="11086288" cy="4810995"/>
        </p:xfrm>
        <a:graphic>
          <a:graphicData uri="http://schemas.openxmlformats.org/drawingml/2006/table">
            <a:tbl>
              <a:tblPr>
                <a:tableStyleId>{2D5ABB26-0587-4C30-8999-92F81FD0307C}</a:tableStyleId>
              </a:tblPr>
              <a:tblGrid>
                <a:gridCol w="2400935"/>
                <a:gridCol w="7284321"/>
                <a:gridCol w="1401032"/>
              </a:tblGrid>
              <a:tr h="388826">
                <a:tc>
                  <a:txBody>
                    <a:bodyPr vert="horz" wrap="square"/>
                    <a:lstStyle/>
                    <a:p>
                      <a:pPr algn="ctr" fontAlgn="auto">
                        <a:lnSpc>
                          <a:spcPts val="3500"/>
                        </a:lnSpc>
                      </a:pPr>
                      <a:r>
                        <a:rPr lang="zh-CN" sz="2000" b="1" kern="100">
                          <a:solidFill>
                            <a:schemeClr val="bg1"/>
                          </a:solidFill>
                          <a:effectLst/>
                          <a:latin typeface="微软雅黑" panose="020b0503020204020204" pitchFamily="34" charset="-122"/>
                          <a:ea typeface="微软雅黑" panose="020b0503020204020204" pitchFamily="34" charset="-122"/>
                        </a:rPr>
                        <a:t>行踪</a:t>
                      </a:r>
                      <a:endParaRPr lang="zh-CN" sz="2000" b="1" kern="100">
                        <a:solidFill>
                          <a:schemeClr val="bg1"/>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vert="horz" wrap="square"/>
                    <a:lstStyle/>
                    <a:p>
                      <a:pPr algn="ctr" fontAlgn="auto">
                        <a:lnSpc>
                          <a:spcPts val="3500"/>
                        </a:lnSpc>
                      </a:pPr>
                      <a:r>
                        <a:rPr lang="zh-CN" sz="2000" b="1" kern="100">
                          <a:solidFill>
                            <a:schemeClr val="bg1"/>
                          </a:solidFill>
                          <a:effectLst/>
                          <a:latin typeface="微软雅黑" panose="020b0503020204020204" pitchFamily="34" charset="-122"/>
                          <a:ea typeface="微软雅黑" panose="020b0503020204020204" pitchFamily="34" charset="-122"/>
                        </a:rPr>
                        <a:t>反映情感变化的抒情性句子</a:t>
                      </a:r>
                      <a:endParaRPr lang="zh-CN" sz="2000" b="1" kern="100">
                        <a:solidFill>
                          <a:schemeClr val="bg1"/>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vert="horz" wrap="square"/>
                    <a:lstStyle/>
                    <a:p>
                      <a:pPr algn="ctr" fontAlgn="auto">
                        <a:lnSpc>
                          <a:spcPts val="3500"/>
                        </a:lnSpc>
                      </a:pPr>
                      <a:r>
                        <a:rPr lang="zh-CN" sz="2000" b="1" kern="100">
                          <a:solidFill>
                            <a:schemeClr val="bg1"/>
                          </a:solidFill>
                          <a:effectLst/>
                          <a:latin typeface="微软雅黑" panose="020b0503020204020204" pitchFamily="34" charset="-122"/>
                          <a:ea typeface="微软雅黑" panose="020b0503020204020204" pitchFamily="34" charset="-122"/>
                        </a:rPr>
                        <a:t>情感归结</a:t>
                      </a:r>
                      <a:endParaRPr lang="zh-CN" sz="2000" b="1" kern="100">
                        <a:solidFill>
                          <a:schemeClr val="bg1"/>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r>
              <a:tr h="388826">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9545">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8826">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57250">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1700">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8826">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8826">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fontAlgn="auto">
                        <a:lnSpc>
                          <a:spcPts val="3500"/>
                        </a:lnSpc>
                      </a:pPr>
                      <a:endParaRPr lang="zh-CN"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文本框 3"/>
          <p:cNvSpPr txBox="1"/>
          <p:nvPr/>
        </p:nvSpPr>
        <p:spPr>
          <a:xfrm>
            <a:off x="1114425" y="1039495"/>
            <a:ext cx="4398645" cy="583565"/>
          </a:xfrm>
          <a:prstGeom prst="rect">
            <a:avLst/>
          </a:prstGeom>
          <a:noFill/>
        </p:spPr>
        <p:txBody>
          <a:bodyPr wrap="square" rtlCol="0">
            <a:spAutoFit/>
          </a:bodyPr>
          <a:lstStyle/>
          <a:p>
            <a:r>
              <a:rPr lang="zh-CN" altLang="en-US" sz="3200">
                <a:solidFill>
                  <a:srgbClr val="C00000"/>
                </a:solidFill>
                <a:latin typeface="微软雅黑" panose="020b0503020204020204" pitchFamily="34" charset="-122"/>
                <a:ea typeface="微软雅黑" panose="020b0503020204020204" pitchFamily="34" charset="-122"/>
                <a:sym typeface="+mn-ea"/>
              </a:rPr>
              <a:t>以行踪与情感为线索</a:t>
            </a:r>
            <a:endParaRPr lang="zh-CN" altLang="en-US" sz="3200">
              <a:solidFill>
                <a:srgbClr val="C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968375" y="2174240"/>
            <a:ext cx="1802130"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家中乘凉</a:t>
            </a:r>
            <a:endParaRPr lang="zh-CN" altLang="en-US" sz="2800" kern="100">
              <a:solidFill>
                <a:srgbClr val="C00000"/>
              </a:solidFill>
              <a:effectLst/>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896620" y="2880995"/>
            <a:ext cx="2008505"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走向荷塘</a:t>
            </a:r>
            <a:endParaRPr lang="zh-CN" altLang="en-US"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sym typeface="+mn-ea"/>
            </a:endParaRPr>
          </a:p>
        </p:txBody>
      </p:sp>
      <p:sp>
        <p:nvSpPr>
          <p:cNvPr id="7" name="文本框 6"/>
          <p:cNvSpPr txBox="1"/>
          <p:nvPr/>
        </p:nvSpPr>
        <p:spPr>
          <a:xfrm>
            <a:off x="703580" y="3430270"/>
            <a:ext cx="2088515"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欣赏荷、月</a:t>
            </a:r>
            <a:endParaRPr lang="zh-CN" altLang="en-US" sz="28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sym typeface="+mn-ea"/>
            </a:endParaRPr>
          </a:p>
        </p:txBody>
      </p:sp>
      <p:sp>
        <p:nvSpPr>
          <p:cNvPr id="8" name="文本框 7"/>
          <p:cNvSpPr txBox="1"/>
          <p:nvPr/>
        </p:nvSpPr>
        <p:spPr>
          <a:xfrm>
            <a:off x="920115" y="4262120"/>
            <a:ext cx="1722755" cy="539750"/>
          </a:xfrm>
          <a:prstGeom prst="rect">
            <a:avLst/>
          </a:prstGeom>
          <a:noFill/>
        </p:spPr>
        <p:txBody>
          <a:bodyPr wrap="square" rtlCol="0">
            <a:spAutoFit/>
          </a:bodyPr>
          <a:lstStyle/>
          <a:p>
            <a:pPr algn="ctr" fontAlgn="auto">
              <a:lnSpc>
                <a:spcPts val="3500"/>
              </a:lnSpc>
            </a:pPr>
            <a:r>
              <a:rPr lang="zh-CN" sz="2800" kern="100">
                <a:solidFill>
                  <a:srgbClr val="C00000"/>
                </a:solidFill>
                <a:effectLst/>
                <a:latin typeface="微软雅黑" panose="020b0503020204020204" pitchFamily="34" charset="-122"/>
                <a:ea typeface="微软雅黑" panose="020b0503020204020204" pitchFamily="34" charset="-122"/>
                <a:sym typeface="+mn-ea"/>
              </a:rPr>
              <a:t>离开荷塘</a:t>
            </a:r>
            <a:endParaRPr lang="zh-CN" altLang="en-US"/>
          </a:p>
        </p:txBody>
      </p:sp>
      <p:sp>
        <p:nvSpPr>
          <p:cNvPr id="9" name="文本框 8"/>
          <p:cNvSpPr txBox="1"/>
          <p:nvPr/>
        </p:nvSpPr>
        <p:spPr>
          <a:xfrm>
            <a:off x="999490" y="5111750"/>
            <a:ext cx="1770380"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忽忆采莲</a:t>
            </a:r>
            <a:endParaRPr lang="zh-CN" altLang="en-US"/>
          </a:p>
        </p:txBody>
      </p:sp>
      <p:sp>
        <p:nvSpPr>
          <p:cNvPr id="10" name="文本框 9"/>
          <p:cNvSpPr txBox="1"/>
          <p:nvPr/>
        </p:nvSpPr>
        <p:spPr>
          <a:xfrm>
            <a:off x="495935" y="5647055"/>
            <a:ext cx="2459355"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又忆《西洲曲》</a:t>
            </a:r>
            <a:endParaRPr lang="zh-CN" altLang="en-US"/>
          </a:p>
        </p:txBody>
      </p:sp>
      <p:sp>
        <p:nvSpPr>
          <p:cNvPr id="12" name="文本框 11"/>
          <p:cNvSpPr txBox="1"/>
          <p:nvPr/>
        </p:nvSpPr>
        <p:spPr>
          <a:xfrm>
            <a:off x="832485" y="6055995"/>
            <a:ext cx="1786255" cy="539750"/>
          </a:xfrm>
          <a:prstGeom prst="rect">
            <a:avLst/>
          </a:prstGeom>
          <a:noFill/>
        </p:spPr>
        <p:txBody>
          <a:bodyPr wrap="square" rtlCol="0">
            <a:spAutoFit/>
          </a:bodyPr>
          <a:lstStyle/>
          <a:p>
            <a:pPr algn="ctr" fontAlgn="auto">
              <a:lnSpc>
                <a:spcPts val="3500"/>
              </a:lnSpc>
            </a:pPr>
            <a:r>
              <a:rPr lang="zh-CN" sz="2800" kern="100">
                <a:solidFill>
                  <a:srgbClr val="C00000"/>
                </a:solidFill>
                <a:effectLst/>
                <a:latin typeface="微软雅黑" panose="020b0503020204020204" pitchFamily="34" charset="-122"/>
                <a:ea typeface="微软雅黑" panose="020b0503020204020204" pitchFamily="34" charset="-122"/>
                <a:sym typeface="+mn-ea"/>
              </a:rPr>
              <a:t>回到家中</a:t>
            </a:r>
            <a:endParaRPr lang="zh-CN" altLang="en-US"/>
          </a:p>
        </p:txBody>
      </p:sp>
      <p:sp>
        <p:nvSpPr>
          <p:cNvPr id="13" name="文本框 12"/>
          <p:cNvSpPr txBox="1"/>
          <p:nvPr/>
        </p:nvSpPr>
        <p:spPr>
          <a:xfrm>
            <a:off x="3198495" y="2166620"/>
            <a:ext cx="6968490"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心里颇不宁静。忽然想起日日走过的荷塘。</a:t>
            </a:r>
            <a:endParaRPr lang="zh-CN" altLang="en-US"/>
          </a:p>
        </p:txBody>
      </p:sp>
      <p:sp>
        <p:nvSpPr>
          <p:cNvPr id="14" name="文本框 13"/>
          <p:cNvSpPr txBox="1"/>
          <p:nvPr/>
        </p:nvSpPr>
        <p:spPr>
          <a:xfrm>
            <a:off x="3054985" y="2571750"/>
            <a:ext cx="7112000" cy="988695"/>
          </a:xfrm>
          <a:prstGeom prst="rect">
            <a:avLst/>
          </a:prstGeom>
          <a:noFill/>
        </p:spPr>
        <p:txBody>
          <a:bodyPr wrap="square" rtlCol="0">
            <a:spAutoFit/>
          </a:bodyPr>
          <a:lstStyle/>
          <a:p>
            <a:pPr algn="l" fontAlgn="auto">
              <a:lnSpc>
                <a:spcPts val="3500"/>
              </a:lnSpc>
            </a:pPr>
            <a:r>
              <a:rPr lang="zh-CN" sz="2800" kern="100">
                <a:solidFill>
                  <a:srgbClr val="C00000"/>
                </a:solidFill>
                <a:effectLst/>
                <a:latin typeface="微软雅黑" panose="020b0503020204020204" pitchFamily="34" charset="-122"/>
                <a:ea typeface="微软雅黑" panose="020b0503020204020204" pitchFamily="34" charset="-122"/>
                <a:sym typeface="+mn-ea"/>
              </a:rPr>
              <a:t>今晚却很好。便觉是个自由的人。这是独处的妙处，我且受用这无边的荷香月色好了。</a:t>
            </a:r>
            <a:endParaRPr lang="zh-CN" altLang="en-US"/>
          </a:p>
        </p:txBody>
      </p:sp>
      <p:sp>
        <p:nvSpPr>
          <p:cNvPr id="15" name="文本框 14"/>
          <p:cNvSpPr txBox="1"/>
          <p:nvPr/>
        </p:nvSpPr>
        <p:spPr>
          <a:xfrm>
            <a:off x="3088005" y="3474085"/>
            <a:ext cx="6817995" cy="539750"/>
          </a:xfrm>
          <a:prstGeom prst="rect">
            <a:avLst/>
          </a:prstGeom>
          <a:noFill/>
        </p:spPr>
        <p:txBody>
          <a:bodyPr wrap="square" rtlCol="0">
            <a:spAutoFit/>
          </a:bodyPr>
          <a:lstStyle/>
          <a:p>
            <a:pPr algn="l" fontAlgn="auto">
              <a:lnSpc>
                <a:spcPts val="3500"/>
              </a:lnSpc>
            </a:pPr>
            <a:r>
              <a:rPr lang="zh-CN" sz="2800" kern="100">
                <a:solidFill>
                  <a:srgbClr val="C00000"/>
                </a:solidFill>
                <a:effectLst/>
                <a:latin typeface="微软雅黑" panose="020b0503020204020204" pitchFamily="34" charset="-122"/>
                <a:ea typeface="微软雅黑" panose="020b0503020204020204" pitchFamily="34" charset="-122"/>
                <a:sym typeface="+mn-ea"/>
              </a:rPr>
              <a:t>但我以为这恰是到了好处。</a:t>
            </a:r>
            <a:endParaRPr lang="zh-CN" altLang="en-US"/>
          </a:p>
        </p:txBody>
      </p:sp>
      <p:sp>
        <p:nvSpPr>
          <p:cNvPr id="17" name="文本框 16"/>
          <p:cNvSpPr txBox="1"/>
          <p:nvPr/>
        </p:nvSpPr>
        <p:spPr>
          <a:xfrm>
            <a:off x="2976880" y="3896360"/>
            <a:ext cx="7040245" cy="953135"/>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但热闹是它们的，我什么也没有。忽然想起采莲的事情来了。</a:t>
            </a:r>
            <a:endParaRPr lang="zh-CN" altLang="en-US"/>
          </a:p>
        </p:txBody>
      </p:sp>
      <p:sp>
        <p:nvSpPr>
          <p:cNvPr id="18" name="文本框 17"/>
          <p:cNvSpPr txBox="1"/>
          <p:nvPr/>
        </p:nvSpPr>
        <p:spPr>
          <a:xfrm>
            <a:off x="2905125" y="4734560"/>
            <a:ext cx="7428230" cy="988695"/>
          </a:xfrm>
          <a:prstGeom prst="rect">
            <a:avLst/>
          </a:prstGeom>
          <a:noFill/>
        </p:spPr>
        <p:txBody>
          <a:bodyPr wrap="square" rtlCol="0">
            <a:spAutoFit/>
          </a:bodyPr>
          <a:lstStyle/>
          <a:p>
            <a:pPr algn="l" fontAlgn="auto">
              <a:lnSpc>
                <a:spcPts val="3500"/>
              </a:lnSpc>
            </a:pPr>
            <a:r>
              <a:rPr lang="en-US" sz="2800" kern="100">
                <a:solidFill>
                  <a:srgbClr val="C00000"/>
                </a:solidFill>
                <a:effectLst/>
                <a:latin typeface="微软雅黑" panose="020b0503020204020204" pitchFamily="34" charset="-122"/>
                <a:ea typeface="微软雅黑" panose="020b0503020204020204" pitchFamily="34" charset="-122"/>
                <a:sym typeface="+mn-ea"/>
              </a:rPr>
              <a:t>①</a:t>
            </a:r>
            <a:r>
              <a:rPr lang="zh-CN" sz="2800" kern="100">
                <a:solidFill>
                  <a:srgbClr val="C00000"/>
                </a:solidFill>
                <a:effectLst/>
                <a:latin typeface="微软雅黑" panose="020b0503020204020204" pitchFamily="34" charset="-122"/>
                <a:ea typeface="微软雅黑" panose="020b0503020204020204" pitchFamily="34" charset="-122"/>
                <a:sym typeface="+mn-ea"/>
              </a:rPr>
              <a:t>那是一个热闹的季节，也是一个风流的季节</a:t>
            </a:r>
            <a:endParaRPr lang="zh-CN" sz="2800" kern="100">
              <a:solidFill>
                <a:srgbClr val="C00000"/>
              </a:solidFill>
              <a:effectLst/>
              <a:latin typeface="微软雅黑" panose="020b0503020204020204" pitchFamily="34" charset="-122"/>
              <a:ea typeface="微软雅黑" panose="020b0503020204020204" pitchFamily="34" charset="-122"/>
            </a:endParaRPr>
          </a:p>
          <a:p>
            <a:pPr algn="l" fontAlgn="auto">
              <a:lnSpc>
                <a:spcPts val="3500"/>
              </a:lnSpc>
            </a:pPr>
            <a:r>
              <a:rPr lang="en-US" sz="2800" kern="100">
                <a:solidFill>
                  <a:srgbClr val="C00000"/>
                </a:solidFill>
                <a:effectLst/>
                <a:latin typeface="微软雅黑" panose="020b0503020204020204" pitchFamily="34" charset="-122"/>
                <a:ea typeface="微软雅黑" panose="020b0503020204020204" pitchFamily="34" charset="-122"/>
                <a:sym typeface="+mn-ea"/>
              </a:rPr>
              <a:t>②</a:t>
            </a:r>
            <a:r>
              <a:rPr lang="zh-CN" sz="2800" kern="100">
                <a:solidFill>
                  <a:srgbClr val="C00000"/>
                </a:solidFill>
                <a:effectLst/>
                <a:latin typeface="微软雅黑" panose="020b0503020204020204" pitchFamily="34" charset="-122"/>
                <a:ea typeface="微软雅黑" panose="020b0503020204020204" pitchFamily="34" charset="-122"/>
                <a:sym typeface="+mn-ea"/>
              </a:rPr>
              <a:t>可惜我们现在早已无福消受了</a:t>
            </a:r>
            <a:endParaRPr lang="zh-CN" altLang="en-US"/>
          </a:p>
        </p:txBody>
      </p:sp>
      <p:sp>
        <p:nvSpPr>
          <p:cNvPr id="19" name="文本框 18"/>
          <p:cNvSpPr txBox="1"/>
          <p:nvPr/>
        </p:nvSpPr>
        <p:spPr>
          <a:xfrm>
            <a:off x="3108325" y="5633720"/>
            <a:ext cx="5588000"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这令我到底惦着江南了</a:t>
            </a:r>
            <a:endParaRPr lang="zh-CN" altLang="en-US"/>
          </a:p>
        </p:txBody>
      </p:sp>
      <p:sp>
        <p:nvSpPr>
          <p:cNvPr id="20" name="文本框 19"/>
          <p:cNvSpPr txBox="1"/>
          <p:nvPr/>
        </p:nvSpPr>
        <p:spPr>
          <a:xfrm>
            <a:off x="3111500" y="6055995"/>
            <a:ext cx="5944870"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什么声息也没有，妻已睡熟好久了。</a:t>
            </a:r>
            <a:endParaRPr lang="zh-CN" altLang="en-US"/>
          </a:p>
        </p:txBody>
      </p:sp>
      <p:sp>
        <p:nvSpPr>
          <p:cNvPr id="21" name="文本框 20"/>
          <p:cNvSpPr txBox="1"/>
          <p:nvPr/>
        </p:nvSpPr>
        <p:spPr>
          <a:xfrm>
            <a:off x="10429875" y="2174875"/>
            <a:ext cx="1071245" cy="539750"/>
          </a:xfrm>
          <a:prstGeom prst="rect">
            <a:avLst/>
          </a:prstGeom>
          <a:noFill/>
        </p:spPr>
        <p:txBody>
          <a:bodyPr wrap="square" rtlCol="0">
            <a:spAutoFit/>
          </a:bodyPr>
          <a:lstStyle/>
          <a:p>
            <a:pPr algn="ctr" fontAlgn="auto">
              <a:lnSpc>
                <a:spcPts val="3500"/>
              </a:lnSpc>
            </a:pPr>
            <a:r>
              <a:rPr lang="zh-CN" sz="2800" kern="100">
                <a:solidFill>
                  <a:srgbClr val="C00000"/>
                </a:solidFill>
                <a:effectLst/>
                <a:latin typeface="微软雅黑" panose="020b0503020204020204" pitchFamily="34" charset="-122"/>
                <a:ea typeface="微软雅黑" panose="020b0503020204020204" pitchFamily="34" charset="-122"/>
                <a:sym typeface="+mn-ea"/>
              </a:rPr>
              <a:t>思静</a:t>
            </a:r>
            <a:endParaRPr lang="zh-CN" altLang="en-US"/>
          </a:p>
        </p:txBody>
      </p:sp>
      <p:sp>
        <p:nvSpPr>
          <p:cNvPr id="22" name="文本框 21"/>
          <p:cNvSpPr txBox="1"/>
          <p:nvPr/>
        </p:nvSpPr>
        <p:spPr>
          <a:xfrm>
            <a:off x="10516870" y="2762250"/>
            <a:ext cx="1079500"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求静</a:t>
            </a:r>
            <a:endParaRPr lang="zh-CN" altLang="en-US"/>
          </a:p>
        </p:txBody>
      </p:sp>
      <p:sp>
        <p:nvSpPr>
          <p:cNvPr id="23" name="文本框 22"/>
          <p:cNvSpPr txBox="1"/>
          <p:nvPr/>
        </p:nvSpPr>
        <p:spPr>
          <a:xfrm>
            <a:off x="10564495" y="3436620"/>
            <a:ext cx="968375"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得静</a:t>
            </a:r>
            <a:endParaRPr lang="zh-CN" altLang="en-US"/>
          </a:p>
        </p:txBody>
      </p:sp>
      <p:sp>
        <p:nvSpPr>
          <p:cNvPr id="24" name="文本框 23"/>
          <p:cNvSpPr txBox="1"/>
          <p:nvPr/>
        </p:nvSpPr>
        <p:spPr>
          <a:xfrm>
            <a:off x="10513060" y="4013835"/>
            <a:ext cx="904875" cy="539750"/>
          </a:xfrm>
          <a:prstGeom prst="rect">
            <a:avLst/>
          </a:prstGeom>
          <a:noFill/>
        </p:spPr>
        <p:txBody>
          <a:bodyPr wrap="square" rtlCol="0">
            <a:spAutoFit/>
          </a:bodyPr>
          <a:lstStyle/>
          <a:p>
            <a:pPr algn="ctr" fontAlgn="auto">
              <a:lnSpc>
                <a:spcPts val="3500"/>
              </a:lnSpc>
            </a:pPr>
            <a:r>
              <a:rPr lang="zh-CN" sz="2800" kern="100">
                <a:solidFill>
                  <a:srgbClr val="C00000"/>
                </a:solidFill>
                <a:effectLst/>
                <a:latin typeface="微软雅黑" panose="020b0503020204020204" pitchFamily="34" charset="-122"/>
                <a:ea typeface="微软雅黑" panose="020b0503020204020204" pitchFamily="34" charset="-122"/>
                <a:sym typeface="+mn-ea"/>
              </a:rPr>
              <a:t>出静</a:t>
            </a:r>
            <a:endParaRPr lang="zh-CN" altLang="en-US"/>
          </a:p>
        </p:txBody>
      </p:sp>
      <p:sp>
        <p:nvSpPr>
          <p:cNvPr id="25" name="文本框 24"/>
          <p:cNvSpPr txBox="1"/>
          <p:nvPr/>
        </p:nvSpPr>
        <p:spPr>
          <a:xfrm>
            <a:off x="10224135" y="4734560"/>
            <a:ext cx="1341120" cy="988695"/>
          </a:xfrm>
          <a:prstGeom prst="rect">
            <a:avLst/>
          </a:prstGeom>
          <a:noFill/>
        </p:spPr>
        <p:txBody>
          <a:bodyPr wrap="square" rtlCol="0">
            <a:spAutoFit/>
          </a:bodyPr>
          <a:lstStyle/>
          <a:p>
            <a:pPr algn="ctr" fontAlgn="auto">
              <a:lnSpc>
                <a:spcPts val="3500"/>
              </a:lnSpc>
            </a:pPr>
            <a:r>
              <a:rPr lang="zh-CN" sz="2800" kern="100">
                <a:solidFill>
                  <a:srgbClr val="C00000"/>
                </a:solidFill>
                <a:effectLst/>
                <a:latin typeface="微软雅黑" panose="020b0503020204020204" pitchFamily="34" charset="-122"/>
                <a:ea typeface="微软雅黑" panose="020b0503020204020204" pitchFamily="34" charset="-122"/>
                <a:sym typeface="+mn-ea"/>
              </a:rPr>
              <a:t>得静</a:t>
            </a:r>
            <a:r>
              <a:rPr lang="en-US" sz="2800" kern="100">
                <a:solidFill>
                  <a:srgbClr val="C00000"/>
                </a:solidFill>
                <a:effectLst/>
                <a:latin typeface="微软雅黑" panose="020b0503020204020204" pitchFamily="34" charset="-122"/>
                <a:ea typeface="微软雅黑" panose="020b0503020204020204" pitchFamily="34" charset="-122"/>
                <a:sym typeface="+mn-ea"/>
              </a:rPr>
              <a:t>→</a:t>
            </a:r>
            <a:r>
              <a:rPr lang="zh-CN" sz="2800" kern="100">
                <a:solidFill>
                  <a:srgbClr val="C00000"/>
                </a:solidFill>
                <a:effectLst/>
                <a:latin typeface="微软雅黑" panose="020b0503020204020204" pitchFamily="34" charset="-122"/>
                <a:ea typeface="微软雅黑" panose="020b0503020204020204" pitchFamily="34" charset="-122"/>
                <a:sym typeface="+mn-ea"/>
              </a:rPr>
              <a:t>出静</a:t>
            </a:r>
            <a:endParaRPr lang="zh-CN" altLang="en-US"/>
          </a:p>
        </p:txBody>
      </p:sp>
      <p:sp>
        <p:nvSpPr>
          <p:cNvPr id="26" name="文本框 25"/>
          <p:cNvSpPr txBox="1"/>
          <p:nvPr/>
        </p:nvSpPr>
        <p:spPr>
          <a:xfrm>
            <a:off x="10469245" y="5671185"/>
            <a:ext cx="1111250"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得静</a:t>
            </a:r>
            <a:endParaRPr lang="zh-CN" altLang="en-US"/>
          </a:p>
        </p:txBody>
      </p:sp>
      <p:sp>
        <p:nvSpPr>
          <p:cNvPr id="27" name="文本框 26"/>
          <p:cNvSpPr txBox="1"/>
          <p:nvPr/>
        </p:nvSpPr>
        <p:spPr>
          <a:xfrm>
            <a:off x="10494010" y="6055995"/>
            <a:ext cx="1071245" cy="521970"/>
          </a:xfrm>
          <a:prstGeom prst="rect">
            <a:avLst/>
          </a:prstGeom>
          <a:noFill/>
        </p:spPr>
        <p:txBody>
          <a:bodyPr wrap="square" rtlCol="0">
            <a:spAutoFit/>
          </a:bodyPr>
          <a:lstStyle/>
          <a:p>
            <a:r>
              <a:rPr lang="zh-CN" sz="2800" kern="100">
                <a:solidFill>
                  <a:srgbClr val="C00000"/>
                </a:solidFill>
                <a:effectLst/>
                <a:latin typeface="微软雅黑" panose="020b0503020204020204" pitchFamily="34" charset="-122"/>
                <a:ea typeface="微软雅黑" panose="020b0503020204020204" pitchFamily="34" charset="-122"/>
                <a:sym typeface="+mn-ea"/>
              </a:rPr>
              <a:t>难静</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 calcmode="lin" valueType="num">
                                      <p:cBhvr additive="base">
                                        <p:cTn id="4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fill="hold"/>
                                        <p:tgtEl>
                                          <p:spTgt spid="22"/>
                                        </p:tgtEl>
                                        <p:attrNameLst>
                                          <p:attrName>ppt_x</p:attrName>
                                        </p:attrNameLst>
                                      </p:cBhvr>
                                      <p:tavLst>
                                        <p:tav tm="0">
                                          <p:val>
                                            <p:strVal val="#ppt_x"/>
                                          </p:val>
                                        </p:tav>
                                        <p:tav tm="100000">
                                          <p:val>
                                            <p:strVal val="#ppt_x"/>
                                          </p:val>
                                        </p:tav>
                                      </p:tavLst>
                                    </p:anim>
                                    <p:anim calcmode="lin" valueType="num">
                                      <p:cBhvr additive="base">
                                        <p:cTn id="10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additive="base">
                                        <p:cTn id="109" dur="500" fill="hold"/>
                                        <p:tgtEl>
                                          <p:spTgt spid="23"/>
                                        </p:tgtEl>
                                        <p:attrNameLst>
                                          <p:attrName>ppt_x</p:attrName>
                                        </p:attrNameLst>
                                      </p:cBhvr>
                                      <p:tavLst>
                                        <p:tav tm="0">
                                          <p:val>
                                            <p:strVal val="#ppt_x"/>
                                          </p:val>
                                        </p:tav>
                                        <p:tav tm="100000">
                                          <p:val>
                                            <p:strVal val="#ppt_x"/>
                                          </p:val>
                                        </p:tav>
                                      </p:tavLst>
                                    </p:anim>
                                    <p:anim calcmode="lin" valueType="num">
                                      <p:cBhvr additive="base">
                                        <p:cTn id="11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additive="base">
                                        <p:cTn id="115" dur="500" fill="hold"/>
                                        <p:tgtEl>
                                          <p:spTgt spid="24"/>
                                        </p:tgtEl>
                                        <p:attrNameLst>
                                          <p:attrName>ppt_x</p:attrName>
                                        </p:attrNameLst>
                                      </p:cBhvr>
                                      <p:tavLst>
                                        <p:tav tm="0">
                                          <p:val>
                                            <p:strVal val="#ppt_x"/>
                                          </p:val>
                                        </p:tav>
                                        <p:tav tm="100000">
                                          <p:val>
                                            <p:strVal val="#ppt_x"/>
                                          </p:val>
                                        </p:tav>
                                      </p:tavLst>
                                    </p:anim>
                                    <p:anim calcmode="lin" valueType="num">
                                      <p:cBhvr additive="base">
                                        <p:cTn id="1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ppt_x"/>
                                          </p:val>
                                        </p:tav>
                                        <p:tav tm="100000">
                                          <p:val>
                                            <p:strVal val="#ppt_x"/>
                                          </p:val>
                                        </p:tav>
                                      </p:tavLst>
                                    </p:anim>
                                    <p:anim calcmode="lin" valueType="num">
                                      <p:cBhvr additive="base">
                                        <p:cTn id="1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additive="base">
                                        <p:cTn id="127" dur="500" fill="hold"/>
                                        <p:tgtEl>
                                          <p:spTgt spid="26"/>
                                        </p:tgtEl>
                                        <p:attrNameLst>
                                          <p:attrName>ppt_x</p:attrName>
                                        </p:attrNameLst>
                                      </p:cBhvr>
                                      <p:tavLst>
                                        <p:tav tm="0">
                                          <p:val>
                                            <p:strVal val="#ppt_x"/>
                                          </p:val>
                                        </p:tav>
                                        <p:tav tm="100000">
                                          <p:val>
                                            <p:strVal val="#ppt_x"/>
                                          </p:val>
                                        </p:tav>
                                      </p:tavLst>
                                    </p:anim>
                                    <p:anim calcmode="lin" valueType="num">
                                      <p:cBhvr additive="base">
                                        <p:cTn id="12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27"/>
                                        </p:tgtEl>
                                        <p:attrNameLst>
                                          <p:attrName>style.visibility</p:attrName>
                                        </p:attrNameLst>
                                      </p:cBhvr>
                                      <p:to>
                                        <p:strVal val="visible"/>
                                      </p:to>
                                    </p:set>
                                    <p:anim calcmode="lin" valueType="num">
                                      <p:cBhvr additive="base">
                                        <p:cTn id="133" dur="500" fill="hold"/>
                                        <p:tgtEl>
                                          <p:spTgt spid="27"/>
                                        </p:tgtEl>
                                        <p:attrNameLst>
                                          <p:attrName>ppt_x</p:attrName>
                                        </p:attrNameLst>
                                      </p:cBhvr>
                                      <p:tavLst>
                                        <p:tav tm="0">
                                          <p:val>
                                            <p:strVal val="#ppt_x"/>
                                          </p:val>
                                        </p:tav>
                                        <p:tav tm="100000">
                                          <p:val>
                                            <p:strVal val="#ppt_x"/>
                                          </p:val>
                                        </p:tav>
                                      </p:tavLst>
                                    </p:anim>
                                    <p:anim calcmode="lin" valueType="num">
                                      <p:cBhvr additive="base">
                                        <p:cTn id="13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2" grpId="0"/>
      <p:bldP spid="13" grpId="0"/>
      <p:bldP spid="14" grpId="0"/>
      <p:bldP spid="15" grpId="0"/>
      <p:bldP spid="17" grpId="0"/>
      <p:bldP spid="18" grpId="0"/>
      <p:bldP spid="19" grpId="0"/>
      <p:bldP spid="20" grpId="0"/>
      <p:bldP spid="21" grpId="0"/>
      <p:bldP spid="22" grpId="0"/>
      <p:bldP spid="23" grpId="0"/>
      <p:bldP spid="24" grpId="0"/>
      <p:bldP spid="25" grpId="0"/>
      <p:bldP spid="26" grpId="0"/>
      <p:bldP spid="2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7365" y="544830"/>
            <a:ext cx="11280140" cy="1568450"/>
          </a:xfrm>
          <a:prstGeom prst="rect">
            <a:avLst/>
          </a:prstGeom>
          <a:noFill/>
          <a:ln w="9525">
            <a:noFill/>
          </a:ln>
        </p:spPr>
        <p:txBody>
          <a:bodyPr wrap="square" anchor="t">
            <a:spAutoFit/>
          </a:bodyPr>
          <a:lstStyle/>
          <a:p>
            <a:pPr>
              <a:lnSpc>
                <a:spcPct val="150000"/>
              </a:lnSpc>
            </a:pPr>
            <a:r>
              <a:rPr lang="en-US" sz="3200">
                <a:solidFill>
                  <a:schemeClr val="tx1"/>
                </a:solidFill>
                <a:latin typeface="微软雅黑" panose="020b0503020204020204" pitchFamily="34" charset="-122"/>
                <a:ea typeface="微软雅黑" panose="020b0503020204020204" pitchFamily="34" charset="-122"/>
              </a:rPr>
              <a:t>2</a:t>
            </a:r>
            <a:r>
              <a:rPr lang="zh-CN" altLang="en-US" sz="3200">
                <a:solidFill>
                  <a:schemeClr val="tx1"/>
                </a:solidFill>
                <a:latin typeface="微软雅黑" panose="020b0503020204020204" pitchFamily="34" charset="-122"/>
                <a:ea typeface="微软雅黑" panose="020b0503020204020204" pitchFamily="34" charset="-122"/>
              </a:rPr>
              <a:t>、阅读第四段，作者写了月下荷塘的哪些景象？尝试找出这些句子，试着分析它的妙处。（手法+内容+效果）</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pic>
        <p:nvPicPr>
          <p:cNvPr id="15363" name="Picture 4" descr="20041108010316254">
            <a:hlinkClick r:id="rId3" action="ppaction://hlinkpres?slideindex=1&amp;slidetitle="/>
          </p:cNvPr>
          <p:cNvPicPr>
            <a:picLocks noGrp="1" noChangeAspect="1" noChangeArrowheads="1"/>
          </p:cNvPicPr>
          <p:nvPr>
            <p:ph type="subTitle" idx="1"/>
          </p:nvPr>
        </p:nvPicPr>
        <p:blipFill>
          <a:blip r:embed="rId2"/>
          <a:stretch>
            <a:fillRect/>
          </a:stretch>
        </p:blipFill>
        <p:spPr>
          <a:xfrm>
            <a:off x="7562215" y="2919095"/>
            <a:ext cx="4396105" cy="3729990"/>
          </a:xfrm>
        </p:spPr>
      </p:pic>
      <p:sp>
        <p:nvSpPr>
          <p:cNvPr id="5" name="文本框 4"/>
          <p:cNvSpPr txBox="1"/>
          <p:nvPr/>
        </p:nvSpPr>
        <p:spPr>
          <a:xfrm>
            <a:off x="1320165" y="2455545"/>
            <a:ext cx="5421630" cy="1568450"/>
          </a:xfrm>
          <a:prstGeom prst="rect">
            <a:avLst/>
          </a:prstGeom>
          <a:noFill/>
        </p:spPr>
        <p:txBody>
          <a:bodyPr wrap="square" rtlCol="0">
            <a:spAutoFit/>
          </a:bodyPr>
          <a:lstStyle/>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rPr>
              <a:t>写了荷叶、荷花、荷香、荷波、荷韵五个方面。</a:t>
            </a:r>
            <a:endParaRPr lang="zh-CN" altLang="en-US" sz="32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文本框 348161"/>
          <p:cNvSpPr txBox="1"/>
          <p:nvPr/>
        </p:nvSpPr>
        <p:spPr>
          <a:xfrm>
            <a:off x="1631950" y="115888"/>
            <a:ext cx="6265863" cy="755650"/>
          </a:xfrm>
          <a:prstGeom prst="rect">
            <a:avLst/>
          </a:prstGeom>
          <a:noFill/>
          <a:ln w="9525">
            <a:noFill/>
          </a:ln>
        </p:spPr>
        <p:txBody>
          <a:bodyPr>
            <a:spAutoFit/>
          </a:bodyPr>
          <a:lstStyle/>
          <a:p>
            <a:pPr eaLnBrk="1" hangingPunct="1">
              <a:lnSpc>
                <a:spcPct val="120000"/>
              </a:lnSpc>
              <a:spcBef>
                <a:spcPct val="10000"/>
              </a:spcBef>
            </a:pPr>
            <a:r>
              <a:rPr lang="zh-CN" altLang="en-US" sz="3600">
                <a:solidFill>
                  <a:schemeClr val="tx1"/>
                </a:solidFill>
                <a:latin typeface="微软雅黑" panose="020b0503020204020204" pitchFamily="34" charset="-122"/>
                <a:ea typeface="微软雅黑" panose="020b0503020204020204" pitchFamily="34" charset="-122"/>
              </a:rPr>
              <a:t>学习目标：</a:t>
            </a:r>
            <a:endParaRPr lang="zh-CN" altLang="en-US" sz="3600">
              <a:solidFill>
                <a:schemeClr val="tx1"/>
              </a:solidFill>
              <a:latin typeface="微软雅黑" panose="020b0503020204020204" pitchFamily="34" charset="-122"/>
              <a:ea typeface="微软雅黑" panose="020b0503020204020204" pitchFamily="34" charset="-122"/>
            </a:endParaRPr>
          </a:p>
        </p:txBody>
      </p:sp>
      <p:sp>
        <p:nvSpPr>
          <p:cNvPr id="7171" name="矩形 348162"/>
          <p:cNvSpPr/>
          <p:nvPr/>
        </p:nvSpPr>
        <p:spPr>
          <a:xfrm>
            <a:off x="1631950" y="1557338"/>
            <a:ext cx="7200900" cy="755650"/>
          </a:xfrm>
          <a:prstGeom prst="rect">
            <a:avLst/>
          </a:prstGeom>
          <a:noFill/>
          <a:ln w="9525">
            <a:noFill/>
          </a:ln>
        </p:spPr>
        <p:txBody>
          <a:bodyPr>
            <a:spAutoFit/>
          </a:bodyPr>
          <a:lstStyle/>
          <a:p>
            <a:pPr eaLnBrk="1" hangingPunct="1">
              <a:lnSpc>
                <a:spcPct val="120000"/>
              </a:lnSpc>
              <a:spcBef>
                <a:spcPct val="10000"/>
              </a:spcBef>
            </a:pPr>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感受</a:t>
            </a:r>
            <a:r>
              <a:rPr lang="zh-CN" altLang="en-US" sz="3600">
                <a:solidFill>
                  <a:srgbClr val="990000"/>
                </a:solidFill>
                <a:latin typeface="微软雅黑" panose="020b0503020204020204" pitchFamily="34" charset="-122"/>
                <a:ea typeface="微软雅黑" panose="020b0503020204020204" pitchFamily="34" charset="-122"/>
                <a:cs typeface="微软雅黑" panose="020b0503020204020204" pitchFamily="34" charset="-122"/>
              </a:rPr>
              <a:t>情感美</a:t>
            </a:r>
            <a:r>
              <a:rPr lang="zh-CN" altLang="en-US" sz="360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360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72" name="矩形 348163"/>
          <p:cNvSpPr/>
          <p:nvPr/>
        </p:nvSpPr>
        <p:spPr>
          <a:xfrm>
            <a:off x="3036888" y="2822575"/>
            <a:ext cx="4572000" cy="755650"/>
          </a:xfrm>
          <a:prstGeom prst="rect">
            <a:avLst/>
          </a:prstGeom>
          <a:noFill/>
          <a:ln w="9525">
            <a:noFill/>
          </a:ln>
        </p:spPr>
        <p:txBody>
          <a:bodyPr>
            <a:spAutoFit/>
          </a:bodyPr>
          <a:lstStyle/>
          <a:p>
            <a:pPr eaLnBrk="1" hangingPunct="1">
              <a:lnSpc>
                <a:spcPct val="120000"/>
              </a:lnSpc>
              <a:spcBef>
                <a:spcPct val="10000"/>
              </a:spcBef>
            </a:pPr>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领略</a:t>
            </a:r>
            <a:r>
              <a:rPr lang="zh-CN" altLang="en-US" sz="3600">
                <a:solidFill>
                  <a:srgbClr val="990000"/>
                </a:solidFill>
                <a:latin typeface="微软雅黑" panose="020b0503020204020204" pitchFamily="34" charset="-122"/>
                <a:ea typeface="微软雅黑" panose="020b0503020204020204" pitchFamily="34" charset="-122"/>
                <a:cs typeface="微软雅黑" panose="020b0503020204020204" pitchFamily="34" charset="-122"/>
              </a:rPr>
              <a:t>画面美</a:t>
            </a:r>
            <a:r>
              <a:rPr lang="zh-CN" altLang="en-US" sz="360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360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73" name="矩形 348164"/>
          <p:cNvSpPr/>
          <p:nvPr/>
        </p:nvSpPr>
        <p:spPr>
          <a:xfrm>
            <a:off x="4224338" y="4119563"/>
            <a:ext cx="4464050" cy="755650"/>
          </a:xfrm>
          <a:prstGeom prst="rect">
            <a:avLst/>
          </a:prstGeom>
          <a:noFill/>
          <a:ln w="9525">
            <a:noFill/>
          </a:ln>
        </p:spPr>
        <p:txBody>
          <a:bodyPr>
            <a:spAutoFit/>
          </a:bodyPr>
          <a:lstStyle/>
          <a:p>
            <a:pPr eaLnBrk="1" hangingPunct="1">
              <a:lnSpc>
                <a:spcPct val="120000"/>
              </a:lnSpc>
              <a:spcBef>
                <a:spcPct val="10000"/>
              </a:spcBef>
            </a:pPr>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赏析</a:t>
            </a:r>
            <a:r>
              <a:rPr lang="zh-CN" altLang="en-US" sz="3600">
                <a:solidFill>
                  <a:srgbClr val="990000"/>
                </a:solidFill>
                <a:latin typeface="微软雅黑" panose="020b0503020204020204" pitchFamily="34" charset="-122"/>
                <a:ea typeface="微软雅黑" panose="020b0503020204020204" pitchFamily="34" charset="-122"/>
                <a:cs typeface="微软雅黑" panose="020b0503020204020204" pitchFamily="34" charset="-122"/>
              </a:rPr>
              <a:t>语言美</a:t>
            </a:r>
            <a:r>
              <a:rPr lang="zh-CN" altLang="en-US" sz="360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360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74" name="矩形 348165"/>
          <p:cNvSpPr/>
          <p:nvPr/>
        </p:nvSpPr>
        <p:spPr>
          <a:xfrm>
            <a:off x="1560513" y="1484313"/>
            <a:ext cx="4391025" cy="936625"/>
          </a:xfrm>
          <a:prstGeom prst="rect">
            <a:avLst/>
          </a:prstGeom>
          <a:noFill/>
          <a:ln w="9525" cap="flat" cmpd="sng">
            <a:solidFill>
              <a:srgbClr val="990000"/>
            </a:solidFill>
            <a:prstDash val="solid"/>
            <a:miter/>
            <a:headEnd type="none" w="med" len="med"/>
            <a:tailEnd type="none" w="med" len="med"/>
          </a:ln>
        </p:spPr>
        <p:txBody>
          <a:body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7175" name="矩形 348166"/>
          <p:cNvSpPr/>
          <p:nvPr/>
        </p:nvSpPr>
        <p:spPr>
          <a:xfrm>
            <a:off x="2965450" y="2708275"/>
            <a:ext cx="4391025" cy="936625"/>
          </a:xfrm>
          <a:prstGeom prst="rect">
            <a:avLst/>
          </a:prstGeom>
          <a:noFill/>
          <a:ln w="9525" cap="flat" cmpd="sng">
            <a:solidFill>
              <a:srgbClr val="990000"/>
            </a:solidFill>
            <a:prstDash val="solid"/>
            <a:miter/>
            <a:headEnd type="none" w="med" len="med"/>
            <a:tailEnd type="none" w="med" len="med"/>
          </a:ln>
        </p:spPr>
        <p:txBody>
          <a:body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7176" name="矩形 348167"/>
          <p:cNvSpPr/>
          <p:nvPr/>
        </p:nvSpPr>
        <p:spPr>
          <a:xfrm>
            <a:off x="4151313" y="4005263"/>
            <a:ext cx="4391025" cy="936625"/>
          </a:xfrm>
          <a:prstGeom prst="rect">
            <a:avLst/>
          </a:prstGeom>
          <a:noFill/>
          <a:ln w="9525" cap="flat" cmpd="sng">
            <a:solidFill>
              <a:srgbClr val="990000"/>
            </a:solidFill>
            <a:prstDash val="solid"/>
            <a:miter/>
            <a:headEnd type="none" w="med" len="med"/>
            <a:tailEnd type="none" w="med" len="med"/>
          </a:ln>
        </p:spPr>
        <p:txBody>
          <a:body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130155" y="131325"/>
            <a:ext cx="11898041" cy="659027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ppt_x"/>
                                          </p:val>
                                        </p:tav>
                                        <p:tav tm="100000">
                                          <p:val>
                                            <p:strVal val="#ppt_x"/>
                                          </p:val>
                                        </p:tav>
                                      </p:tavLst>
                                    </p:anim>
                                    <p:anim calcmode="lin" valueType="num">
                                      <p:cBhvr additive="base">
                                        <p:cTn id="8" dur="500" fill="hold"/>
                                        <p:tgtEl>
                                          <p:spTgt spid="717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173"/>
                                        </p:tgtEl>
                                        <p:attrNameLst>
                                          <p:attrName>style.visibility</p:attrName>
                                        </p:attrNameLst>
                                      </p:cBhvr>
                                      <p:to>
                                        <p:strVal val="visible"/>
                                      </p:to>
                                    </p:set>
                                    <p:anim calcmode="lin" valueType="num">
                                      <p:cBhvr additive="base">
                                        <p:cTn id="11" dur="500" fill="hold"/>
                                        <p:tgtEl>
                                          <p:spTgt spid="7173"/>
                                        </p:tgtEl>
                                        <p:attrNameLst>
                                          <p:attrName>ppt_x</p:attrName>
                                        </p:attrNameLst>
                                      </p:cBhvr>
                                      <p:tavLst>
                                        <p:tav tm="0">
                                          <p:val>
                                            <p:strVal val="#ppt_x"/>
                                          </p:val>
                                        </p:tav>
                                        <p:tav tm="100000">
                                          <p:val>
                                            <p:strVal val="#ppt_x"/>
                                          </p:val>
                                        </p:tav>
                                      </p:tavLst>
                                    </p:anim>
                                    <p:anim calcmode="lin" valueType="num">
                                      <p:cBhvr additive="base">
                                        <p:cTn id="12" dur="500" fill="hold"/>
                                        <p:tgtEl>
                                          <p:spTgt spid="717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171"/>
                                        </p:tgtEl>
                                        <p:attrNameLst>
                                          <p:attrName>style.visibility</p:attrName>
                                        </p:attrNameLst>
                                      </p:cBhvr>
                                      <p:to>
                                        <p:strVal val="visible"/>
                                      </p:to>
                                    </p:set>
                                    <p:anim calcmode="lin" valueType="num">
                                      <p:cBhvr additive="base">
                                        <p:cTn id="15" dur="500" fill="hold"/>
                                        <p:tgtEl>
                                          <p:spTgt spid="7171"/>
                                        </p:tgtEl>
                                        <p:attrNameLst>
                                          <p:attrName>ppt_x</p:attrName>
                                        </p:attrNameLst>
                                      </p:cBhvr>
                                      <p:tavLst>
                                        <p:tav tm="0">
                                          <p:val>
                                            <p:strVal val="#ppt_x"/>
                                          </p:val>
                                        </p:tav>
                                        <p:tav tm="100000">
                                          <p:val>
                                            <p:strVal val="#ppt_x"/>
                                          </p:val>
                                        </p:tav>
                                      </p:tavLst>
                                    </p:anim>
                                    <p:anim calcmode="lin" valueType="num">
                                      <p:cBhvr additive="base">
                                        <p:cTn id="16"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p:bldP spid="717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5060" name="图片 236548" descr="荷花1"/>
          <p:cNvPicPr>
            <a:picLocks noChangeAspect="1"/>
          </p:cNvPicPr>
          <p:nvPr/>
        </p:nvPicPr>
        <p:blipFill>
          <a:blip r:embed="rId2"/>
          <a:stretch>
            <a:fillRect/>
          </a:stretch>
        </p:blipFill>
        <p:spPr>
          <a:xfrm>
            <a:off x="368300" y="1744980"/>
            <a:ext cx="11344275" cy="4794250"/>
          </a:xfrm>
          <a:prstGeom prst="rect">
            <a:avLst/>
          </a:prstGeom>
          <a:noFill/>
          <a:ln w="9525">
            <a:noFill/>
          </a:ln>
        </p:spPr>
      </p:pic>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4" name="文本框 3"/>
          <p:cNvSpPr txBox="1"/>
          <p:nvPr/>
        </p:nvSpPr>
        <p:spPr>
          <a:xfrm>
            <a:off x="368300" y="361315"/>
            <a:ext cx="11276965" cy="1383665"/>
          </a:xfrm>
          <a:prstGeom prst="rect">
            <a:avLst/>
          </a:prstGeom>
          <a:noFill/>
        </p:spPr>
        <p:txBody>
          <a:bodyPr wrap="square" rtlCol="0" anchor="t">
            <a:spAutoFit/>
          </a:bodyPr>
          <a:lstStyle/>
          <a:p>
            <a:pPr algn="l">
              <a:lnSpc>
                <a:spcPct val="150000"/>
              </a:lnSpc>
            </a:pPr>
            <a:r>
              <a:rPr lang="zh-CN" altLang="en-US" sz="2800">
                <a:latin typeface="微软雅黑" panose="020b0503020204020204" pitchFamily="34" charset="-122"/>
                <a:ea typeface="微软雅黑" panose="020b0503020204020204" pitchFamily="34" charset="-122"/>
                <a:sym typeface="+mn-ea"/>
              </a:rPr>
              <a:t>（</a:t>
            </a:r>
            <a:r>
              <a:rPr lang="en-US" altLang="zh-CN" sz="2800">
                <a:latin typeface="微软雅黑" panose="020b0503020204020204" pitchFamily="34" charset="-122"/>
                <a:ea typeface="微软雅黑" panose="020b0503020204020204" pitchFamily="34" charset="-122"/>
                <a:sym typeface="+mn-ea"/>
              </a:rPr>
              <a:t>1</a:t>
            </a:r>
            <a:r>
              <a:rPr lang="zh-CN" altLang="en-US" sz="2800">
                <a:latin typeface="微软雅黑" panose="020b0503020204020204" pitchFamily="34" charset="-122"/>
                <a:ea typeface="微软雅黑" panose="020b0503020204020204" pitchFamily="34" charset="-122"/>
                <a:sym typeface="+mn-ea"/>
              </a:rPr>
              <a:t>）曲曲折折的荷塘上面，弥望的是田田的叶子。叶子出水很高，像亭亭的舞女的裙。</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500" fill="hold"/>
                                        <p:tgtEl>
                                          <p:spTgt spid="45060"/>
                                        </p:tgtEl>
                                        <p:attrNameLst>
                                          <p:attrName>ppt_x</p:attrName>
                                        </p:attrNameLst>
                                      </p:cBhvr>
                                      <p:tavLst>
                                        <p:tav tm="0">
                                          <p:val>
                                            <p:strVal val="#ppt_x"/>
                                          </p:val>
                                        </p:tav>
                                        <p:tav tm="100000">
                                          <p:val>
                                            <p:strVal val="#ppt_x"/>
                                          </p:val>
                                        </p:tav>
                                      </p:tavLst>
                                    </p:anim>
                                    <p:anim calcmode="lin" valueType="num">
                                      <p:cBhvr additive="base">
                                        <p:cTn id="8"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876935" y="1441450"/>
            <a:ext cx="10558780" cy="3322955"/>
          </a:xfrm>
          <a:prstGeom prst="rect">
            <a:avLst/>
          </a:prstGeom>
          <a:noFill/>
          <a:ln w="9525">
            <a:noFill/>
          </a:ln>
        </p:spPr>
        <p:txBody>
          <a:bodyPr wrap="square" anchor="t">
            <a:spAutoFit/>
          </a:bodyPr>
          <a:lstStyle/>
          <a:p>
            <a:pPr>
              <a:lnSpc>
                <a:spcPct val="150000"/>
              </a:lnSpc>
              <a:spcBef>
                <a:spcPct val="0"/>
              </a:spcBef>
              <a:spcAft>
                <a:spcPct val="0"/>
              </a:spcAft>
            </a:pPr>
            <a:r>
              <a:rPr lang="zh-CN" altLang="en-US" sz="2800">
                <a:solidFill>
                  <a:schemeClr val="tx1"/>
                </a:solidFill>
                <a:latin typeface="微软雅黑" panose="020b0503020204020204" pitchFamily="34" charset="-122"/>
                <a:ea typeface="微软雅黑" panose="020b0503020204020204" pitchFamily="34" charset="-122"/>
              </a:rPr>
              <a:t>曲曲折折、田田、亭亭三个</a:t>
            </a:r>
            <a:r>
              <a:rPr lang="zh-CN" altLang="en-US" sz="2800">
                <a:solidFill>
                  <a:srgbClr val="C00000"/>
                </a:solidFill>
                <a:latin typeface="微软雅黑" panose="020b0503020204020204" pitchFamily="34" charset="-122"/>
                <a:ea typeface="微软雅黑" panose="020b0503020204020204" pitchFamily="34" charset="-122"/>
              </a:rPr>
              <a:t>叠词</a:t>
            </a:r>
            <a:r>
              <a:rPr lang="zh-CN" altLang="en-US" sz="2800">
                <a:solidFill>
                  <a:schemeClr val="tx1"/>
                </a:solidFill>
                <a:latin typeface="微软雅黑" panose="020b0503020204020204" pitchFamily="34" charset="-122"/>
                <a:ea typeface="微软雅黑" panose="020b0503020204020204" pitchFamily="34" charset="-122"/>
              </a:rPr>
              <a:t>的运用。“曲曲折折”形容</a:t>
            </a:r>
            <a:r>
              <a:rPr lang="zh-CN" altLang="en-US" sz="2800">
                <a:solidFill>
                  <a:srgbClr val="C00000"/>
                </a:solidFill>
                <a:latin typeface="微软雅黑" panose="020b0503020204020204" pitchFamily="34" charset="-122"/>
                <a:ea typeface="微软雅黑" panose="020b0503020204020204" pitchFamily="34" charset="-122"/>
              </a:rPr>
              <a:t>荷塘宽广</a:t>
            </a:r>
            <a:r>
              <a:rPr lang="zh-CN" altLang="en-US" sz="2800">
                <a:solidFill>
                  <a:schemeClr val="tx1"/>
                </a:solidFill>
                <a:latin typeface="微软雅黑" panose="020b0503020204020204" pitchFamily="34" charset="-122"/>
                <a:ea typeface="微软雅黑" panose="020b0503020204020204" pitchFamily="34" charset="-122"/>
              </a:rPr>
              <a:t>，“田田”形容</a:t>
            </a:r>
            <a:r>
              <a:rPr lang="zh-CN" altLang="en-US" sz="2800">
                <a:solidFill>
                  <a:srgbClr val="C00000"/>
                </a:solidFill>
                <a:latin typeface="微软雅黑" panose="020b0503020204020204" pitchFamily="34" charset="-122"/>
                <a:ea typeface="微软雅黑" panose="020b0503020204020204" pitchFamily="34" charset="-122"/>
              </a:rPr>
              <a:t>荷叶相连的样子</a:t>
            </a:r>
            <a:r>
              <a:rPr lang="zh-CN" altLang="en-US" sz="2800">
                <a:solidFill>
                  <a:schemeClr val="tx1"/>
                </a:solidFill>
                <a:latin typeface="微软雅黑" panose="020b0503020204020204" pitchFamily="34" charset="-122"/>
                <a:ea typeface="微软雅黑" panose="020b0503020204020204" pitchFamily="34" charset="-122"/>
              </a:rPr>
              <a:t>，“亭亭”形容荷叶下面的</a:t>
            </a:r>
            <a:r>
              <a:rPr lang="zh-CN" altLang="en-US" sz="2800">
                <a:solidFill>
                  <a:srgbClr val="C00000"/>
                </a:solidFill>
                <a:latin typeface="微软雅黑" panose="020b0503020204020204" pitchFamily="34" charset="-122"/>
                <a:ea typeface="微软雅黑" panose="020b0503020204020204" pitchFamily="34" charset="-122"/>
              </a:rPr>
              <a:t>荷茎形体挺拔修长</a:t>
            </a:r>
            <a:r>
              <a:rPr lang="zh-CN" altLang="en-US" sz="2800">
                <a:solidFill>
                  <a:schemeClr val="tx1"/>
                </a:solidFill>
                <a:latin typeface="微软雅黑" panose="020b0503020204020204" pitchFamily="34" charset="-122"/>
                <a:ea typeface="微软雅黑" panose="020b0503020204020204" pitchFamily="34" charset="-122"/>
              </a:rPr>
              <a:t>。</a:t>
            </a:r>
            <a:endParaRPr lang="zh-CN" altLang="en-US" sz="2800">
              <a:solidFill>
                <a:schemeClr val="tx1"/>
              </a:solidFill>
              <a:latin typeface="微软雅黑" panose="020b0503020204020204" pitchFamily="34" charset="-122"/>
              <a:ea typeface="微软雅黑" panose="020b0503020204020204" pitchFamily="34" charset="-122"/>
            </a:endParaRPr>
          </a:p>
          <a:p>
            <a:pPr>
              <a:lnSpc>
                <a:spcPct val="150000"/>
              </a:lnSpc>
              <a:spcBef>
                <a:spcPct val="0"/>
              </a:spcBef>
              <a:spcAft>
                <a:spcPct val="0"/>
              </a:spcAft>
            </a:pPr>
            <a:r>
              <a:rPr lang="zh-CN" altLang="en-US" sz="2800">
                <a:solidFill>
                  <a:schemeClr val="tx1"/>
                </a:solidFill>
                <a:latin typeface="微软雅黑" panose="020b0503020204020204" pitchFamily="34" charset="-122"/>
                <a:ea typeface="微软雅黑" panose="020b0503020204020204" pitchFamily="34" charset="-122"/>
              </a:rPr>
              <a:t>后一句用了比喻的修辞，写出荷叶柔美的风姿，由“出水很高”联想到“亭亭的舞女的裙”，两者不仅相似，而且写出其动态美。 </a:t>
            </a: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 calcmode="lin" valueType="num">
                                      <p:cBhvr additive="base">
                                        <p:cTn id="7"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6">
                                            <p:txEl>
                                              <p:pRg st="1" end="1"/>
                                            </p:txEl>
                                          </p:spTgt>
                                        </p:tgtEl>
                                        <p:attrNameLst>
                                          <p:attrName>style.visibility</p:attrName>
                                        </p:attrNameLst>
                                      </p:cBhvr>
                                      <p:to>
                                        <p:strVal val="visible"/>
                                      </p:to>
                                    </p:set>
                                    <p:anim calcmode="lin" valueType="num">
                                      <p:cBhvr additive="base">
                                        <p:cTn id="13"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8129" name="图片 239617" descr="20067199553172970"/>
          <p:cNvPicPr>
            <a:picLocks noChangeAspect="1"/>
          </p:cNvPicPr>
          <p:nvPr/>
        </p:nvPicPr>
        <p:blipFill>
          <a:blip r:embed="rId2"/>
          <a:stretch>
            <a:fillRect/>
          </a:stretch>
        </p:blipFill>
        <p:spPr>
          <a:xfrm>
            <a:off x="440055" y="1948180"/>
            <a:ext cx="11265535" cy="4550410"/>
          </a:xfrm>
          <a:prstGeom prst="rect">
            <a:avLst/>
          </a:prstGeom>
          <a:noFill/>
          <a:ln w="9525">
            <a:noFill/>
          </a:ln>
        </p:spPr>
      </p:pic>
      <p:pic>
        <p:nvPicPr>
          <p:cNvPr id="47107" name="图片 238595" descr="1078875781"/>
          <p:cNvPicPr>
            <a:picLocks noChangeAspect="1"/>
          </p:cNvPicPr>
          <p:nvPr/>
        </p:nvPicPr>
        <p:blipFill>
          <a:blip r:embed="rId3"/>
          <a:stretch>
            <a:fillRect/>
          </a:stretch>
        </p:blipFill>
        <p:spPr>
          <a:xfrm>
            <a:off x="440055" y="1949450"/>
            <a:ext cx="11265535" cy="4549140"/>
          </a:xfrm>
          <a:prstGeom prst="rect">
            <a:avLst/>
          </a:prstGeom>
          <a:noFill/>
          <a:ln w="9525">
            <a:noFill/>
          </a:ln>
        </p:spPr>
      </p:pic>
      <p:pic>
        <p:nvPicPr>
          <p:cNvPr id="50177" name="图片 244739" descr="70_1478_153e8b17fc42fb7"/>
          <p:cNvPicPr>
            <a:picLocks noChangeAspect="1"/>
          </p:cNvPicPr>
          <p:nvPr/>
        </p:nvPicPr>
        <p:blipFill>
          <a:blip r:embed="rId4"/>
          <a:srcRect r="418" b="4622"/>
          <a:stretch>
            <a:fillRect/>
          </a:stretch>
        </p:blipFill>
        <p:spPr>
          <a:xfrm>
            <a:off x="440055" y="1949450"/>
            <a:ext cx="11409680" cy="4549775"/>
          </a:xfrm>
          <a:prstGeom prst="rect">
            <a:avLst/>
          </a:prstGeom>
          <a:noFill/>
          <a:ln w="9525">
            <a:noFill/>
          </a:ln>
        </p:spPr>
      </p:pic>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2" name="文本框 1"/>
          <p:cNvSpPr txBox="1"/>
          <p:nvPr/>
        </p:nvSpPr>
        <p:spPr>
          <a:xfrm>
            <a:off x="335915" y="178435"/>
            <a:ext cx="11219180" cy="1770380"/>
          </a:xfrm>
          <a:prstGeom prst="rect">
            <a:avLst/>
          </a:prstGeom>
          <a:noFill/>
        </p:spPr>
        <p:txBody>
          <a:bodyPr wrap="square" rtlCol="0" anchor="t">
            <a:spAutoFit/>
          </a:bodyPr>
          <a:lstStyle/>
          <a:p>
            <a:pPr>
              <a:lnSpc>
                <a:spcPct val="130000"/>
              </a:lnSpc>
              <a:spcBef>
                <a:spcPct val="0"/>
              </a:spcBef>
              <a:spcAft>
                <a:spcPct val="0"/>
              </a:spcAft>
            </a:pPr>
            <a:r>
              <a:rPr lang="en-US" altLang="zh-CN" sz="2800">
                <a:solidFill>
                  <a:schemeClr val="tx1"/>
                </a:solidFill>
                <a:latin typeface="微软雅黑" panose="020b0503020204020204" pitchFamily="34" charset="-122"/>
                <a:ea typeface="微软雅黑" panose="020b0503020204020204" pitchFamily="34" charset="-122"/>
                <a:sym typeface="+mn-ea"/>
              </a:rPr>
              <a:t>(2)</a:t>
            </a:r>
            <a:r>
              <a:rPr lang="zh-CN" altLang="en-US" sz="2800">
                <a:solidFill>
                  <a:schemeClr val="tx1"/>
                </a:solidFill>
                <a:latin typeface="微软雅黑" panose="020b0503020204020204" pitchFamily="34" charset="-122"/>
                <a:ea typeface="微软雅黑" panose="020b0503020204020204" pitchFamily="34" charset="-122"/>
                <a:sym typeface="+mn-ea"/>
              </a:rPr>
              <a:t>层层的叶子中间，零星地点缀着些白花，有袅娜地开着的，有羞涩地打着朵儿的；正如一粒粒的明珠，又如碧天里的星星，又如刚出浴的美人。</a:t>
            </a:r>
            <a:endParaRPr lang="zh-CN" altLang="en-US" sz="280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8129"/>
                                        </p:tgtEl>
                                        <p:attrNameLst>
                                          <p:attrName>style.visibility</p:attrName>
                                        </p:attrNameLst>
                                      </p:cBhvr>
                                      <p:to>
                                        <p:strVal val="visible"/>
                                      </p:to>
                                    </p:set>
                                    <p:anim calcmode="lin" valueType="num">
                                      <p:cBhvr additive="base">
                                        <p:cTn id="7" dur="500" fill="hold"/>
                                        <p:tgtEl>
                                          <p:spTgt spid="48129"/>
                                        </p:tgtEl>
                                        <p:attrNameLst>
                                          <p:attrName>ppt_x</p:attrName>
                                        </p:attrNameLst>
                                      </p:cBhvr>
                                      <p:tavLst>
                                        <p:tav tm="0">
                                          <p:val>
                                            <p:strVal val="#ppt_x"/>
                                          </p:val>
                                        </p:tav>
                                        <p:tav tm="100000">
                                          <p:val>
                                            <p:strVal val="#ppt_x"/>
                                          </p:val>
                                        </p:tav>
                                      </p:tavLst>
                                    </p:anim>
                                    <p:anim calcmode="lin" valueType="num">
                                      <p:cBhvr additive="base">
                                        <p:cTn id="8" dur="500" fill="hold"/>
                                        <p:tgtEl>
                                          <p:spTgt spid="481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7107"/>
                                        </p:tgtEl>
                                        <p:attrNameLst>
                                          <p:attrName>style.visibility</p:attrName>
                                        </p:attrNameLst>
                                      </p:cBhvr>
                                      <p:to>
                                        <p:strVal val="visible"/>
                                      </p:to>
                                    </p:set>
                                    <p:anim calcmode="lin" valueType="num">
                                      <p:cBhvr additive="base">
                                        <p:cTn id="13" dur="500" fill="hold"/>
                                        <p:tgtEl>
                                          <p:spTgt spid="47107"/>
                                        </p:tgtEl>
                                        <p:attrNameLst>
                                          <p:attrName>ppt_x</p:attrName>
                                        </p:attrNameLst>
                                      </p:cBhvr>
                                      <p:tavLst>
                                        <p:tav tm="0">
                                          <p:val>
                                            <p:strVal val="#ppt_x"/>
                                          </p:val>
                                        </p:tav>
                                        <p:tav tm="100000">
                                          <p:val>
                                            <p:strVal val="#ppt_x"/>
                                          </p:val>
                                        </p:tav>
                                      </p:tavLst>
                                    </p:anim>
                                    <p:anim calcmode="lin" valueType="num">
                                      <p:cBhvr additive="base">
                                        <p:cTn id="14"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0177"/>
                                        </p:tgtEl>
                                        <p:attrNameLst>
                                          <p:attrName>style.visibility</p:attrName>
                                        </p:attrNameLst>
                                      </p:cBhvr>
                                      <p:to>
                                        <p:strVal val="visible"/>
                                      </p:to>
                                    </p:set>
                                    <p:anim calcmode="lin" valueType="num">
                                      <p:cBhvr additive="base">
                                        <p:cTn id="19" dur="500" fill="hold"/>
                                        <p:tgtEl>
                                          <p:spTgt spid="50177"/>
                                        </p:tgtEl>
                                        <p:attrNameLst>
                                          <p:attrName>ppt_x</p:attrName>
                                        </p:attrNameLst>
                                      </p:cBhvr>
                                      <p:tavLst>
                                        <p:tav tm="0">
                                          <p:val>
                                            <p:strVal val="#ppt_x"/>
                                          </p:val>
                                        </p:tav>
                                        <p:tav tm="100000">
                                          <p:val>
                                            <p:strVal val="#ppt_x"/>
                                          </p:val>
                                        </p:tav>
                                      </p:tavLst>
                                    </p:anim>
                                    <p:anim calcmode="lin" valueType="num">
                                      <p:cBhvr additive="base">
                                        <p:cTn id="20" dur="500" fill="hold"/>
                                        <p:tgtEl>
                                          <p:spTgt spid="501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26110" y="1027430"/>
            <a:ext cx="10908030" cy="4009390"/>
          </a:xfrm>
          <a:prstGeom prst="rect">
            <a:avLst/>
          </a:prstGeom>
          <a:noFill/>
          <a:ln w="9525">
            <a:noFill/>
          </a:ln>
        </p:spPr>
        <p:txBody>
          <a:bodyPr wrap="square" anchor="t">
            <a:spAutoFit/>
          </a:bodyPr>
          <a:lstStyle/>
          <a:p>
            <a:pPr>
              <a:lnSpc>
                <a:spcPct val="130000"/>
              </a:lnSpc>
              <a:spcBef>
                <a:spcPct val="0"/>
              </a:spcBef>
              <a:spcAft>
                <a:spcPct val="0"/>
              </a:spcAft>
            </a:pPr>
            <a:r>
              <a:rPr lang="zh-CN" altLang="en-US" sz="2800">
                <a:solidFill>
                  <a:schemeClr val="tx1"/>
                </a:solidFill>
                <a:latin typeface="微软雅黑" panose="020b0503020204020204" pitchFamily="34" charset="-122"/>
                <a:ea typeface="微软雅黑" panose="020b0503020204020204" pitchFamily="34" charset="-122"/>
              </a:rPr>
              <a:t>写荷花，生动地描绘了</a:t>
            </a:r>
            <a:r>
              <a:rPr lang="zh-CN" altLang="en-US" sz="2800">
                <a:solidFill>
                  <a:srgbClr val="C00000"/>
                </a:solidFill>
                <a:latin typeface="微软雅黑" panose="020b0503020204020204" pitchFamily="34" charset="-122"/>
                <a:ea typeface="微软雅黑" panose="020b0503020204020204" pitchFamily="34" charset="-122"/>
              </a:rPr>
              <a:t>荷花的娇美</a:t>
            </a:r>
            <a:r>
              <a:rPr lang="zh-CN" altLang="en-US" sz="2800">
                <a:solidFill>
                  <a:schemeClr val="tx1"/>
                </a:solidFill>
                <a:latin typeface="微软雅黑" panose="020b0503020204020204" pitchFamily="34" charset="-122"/>
                <a:ea typeface="微软雅黑" panose="020b0503020204020204" pitchFamily="34" charset="-122"/>
              </a:rPr>
              <a:t>。</a:t>
            </a:r>
            <a:endParaRPr lang="zh-CN" altLang="en-US" sz="2800">
              <a:solidFill>
                <a:schemeClr val="tx1"/>
              </a:solidFill>
              <a:latin typeface="微软雅黑" panose="020b0503020204020204" pitchFamily="34" charset="-122"/>
              <a:ea typeface="微软雅黑" panose="020b0503020204020204" pitchFamily="34" charset="-122"/>
            </a:endParaRPr>
          </a:p>
          <a:p>
            <a:pPr>
              <a:lnSpc>
                <a:spcPct val="130000"/>
              </a:lnSpc>
              <a:spcBef>
                <a:spcPct val="0"/>
              </a:spcBef>
              <a:spcAft>
                <a:spcPct val="0"/>
              </a:spcAft>
            </a:pPr>
            <a:r>
              <a:rPr lang="zh-CN" altLang="en-US" sz="2800">
                <a:solidFill>
                  <a:schemeClr val="tx1"/>
                </a:solidFill>
                <a:latin typeface="微软雅黑" panose="020b0503020204020204" pitchFamily="34" charset="-122"/>
                <a:ea typeface="微软雅黑" panose="020b0503020204020204" pitchFamily="34" charset="-122"/>
              </a:rPr>
              <a:t>“袅娜”“羞涩”用</a:t>
            </a:r>
            <a:r>
              <a:rPr lang="zh-CN" altLang="en-US" sz="2800">
                <a:solidFill>
                  <a:srgbClr val="C00000"/>
                </a:solidFill>
                <a:latin typeface="微软雅黑" panose="020b0503020204020204" pitchFamily="34" charset="-122"/>
                <a:ea typeface="微软雅黑" panose="020b0503020204020204" pitchFamily="34" charset="-122"/>
              </a:rPr>
              <a:t>拟人</a:t>
            </a:r>
            <a:r>
              <a:rPr lang="zh-CN" altLang="en-US" sz="2800">
                <a:solidFill>
                  <a:schemeClr val="tx1"/>
                </a:solidFill>
                <a:latin typeface="微软雅黑" panose="020b0503020204020204" pitchFamily="34" charset="-122"/>
                <a:ea typeface="微软雅黑" panose="020b0503020204020204" pitchFamily="34" charset="-122"/>
              </a:rPr>
              <a:t>的手法描写</a:t>
            </a:r>
            <a:r>
              <a:rPr lang="zh-CN" altLang="en-US" sz="2800">
                <a:solidFill>
                  <a:srgbClr val="C00000"/>
                </a:solidFill>
                <a:latin typeface="微软雅黑" panose="020b0503020204020204" pitchFamily="34" charset="-122"/>
                <a:ea typeface="微软雅黑" panose="020b0503020204020204" pitchFamily="34" charset="-122"/>
              </a:rPr>
              <a:t>荷花的情态</a:t>
            </a:r>
            <a:r>
              <a:rPr lang="zh-CN" altLang="en-US" sz="2800">
                <a:solidFill>
                  <a:schemeClr val="tx1"/>
                </a:solidFill>
                <a:latin typeface="微软雅黑" panose="020b0503020204020204" pitchFamily="34" charset="-122"/>
                <a:ea typeface="微软雅黑" panose="020b0503020204020204" pitchFamily="34" charset="-122"/>
              </a:rPr>
              <a:t>，前者状其饱满盛开，后者状其含苞待放，</a:t>
            </a:r>
            <a:r>
              <a:rPr lang="zh-CN" altLang="en-US" sz="2800">
                <a:solidFill>
                  <a:srgbClr val="C00000"/>
                </a:solidFill>
                <a:latin typeface="微软雅黑" panose="020b0503020204020204" pitchFamily="34" charset="-122"/>
                <a:ea typeface="微软雅黑" panose="020b0503020204020204" pitchFamily="34" charset="-122"/>
              </a:rPr>
              <a:t>赋予了荷花以灵动的生命力</a:t>
            </a:r>
            <a:r>
              <a:rPr lang="zh-CN" altLang="en-US" sz="2800">
                <a:solidFill>
                  <a:schemeClr val="tx1"/>
                </a:solidFill>
                <a:latin typeface="微软雅黑" panose="020b0503020204020204" pitchFamily="34" charset="-122"/>
                <a:ea typeface="微软雅黑" panose="020b0503020204020204" pitchFamily="34" charset="-122"/>
              </a:rPr>
              <a:t>；后句连用三个</a:t>
            </a:r>
            <a:r>
              <a:rPr lang="zh-CN" altLang="en-US" sz="2800">
                <a:solidFill>
                  <a:srgbClr val="C00000"/>
                </a:solidFill>
                <a:latin typeface="微软雅黑" panose="020b0503020204020204" pitchFamily="34" charset="-122"/>
                <a:ea typeface="微软雅黑" panose="020b0503020204020204" pitchFamily="34" charset="-122"/>
              </a:rPr>
              <a:t>比喻</a:t>
            </a:r>
            <a:r>
              <a:rPr lang="zh-CN" altLang="en-US" sz="2800">
                <a:solidFill>
                  <a:schemeClr val="tx1"/>
                </a:solidFill>
                <a:latin typeface="微软雅黑" panose="020b0503020204020204" pitchFamily="34" charset="-122"/>
                <a:ea typeface="微软雅黑" panose="020b0503020204020204" pitchFamily="34" charset="-122"/>
              </a:rPr>
              <a:t>。“明珠”描绘了</a:t>
            </a:r>
            <a:r>
              <a:rPr lang="zh-CN" altLang="en-US" sz="2800">
                <a:solidFill>
                  <a:srgbClr val="C00000"/>
                </a:solidFill>
                <a:latin typeface="微软雅黑" panose="020b0503020204020204" pitchFamily="34" charset="-122"/>
                <a:ea typeface="微软雅黑" panose="020b0503020204020204" pitchFamily="34" charset="-122"/>
              </a:rPr>
              <a:t>淡月辉映下荷花晶莹剔透的闪光</a:t>
            </a:r>
            <a:r>
              <a:rPr lang="zh-CN" altLang="en-US" sz="2800">
                <a:solidFill>
                  <a:schemeClr val="tx1"/>
                </a:solidFill>
                <a:latin typeface="微软雅黑" panose="020b0503020204020204" pitchFamily="34" charset="-122"/>
                <a:ea typeface="微软雅黑" panose="020b0503020204020204" pitchFamily="34" charset="-122"/>
              </a:rPr>
              <a:t>，“星星”描绘了</a:t>
            </a:r>
            <a:r>
              <a:rPr lang="zh-CN" altLang="en-US" sz="2800">
                <a:solidFill>
                  <a:srgbClr val="C00000"/>
                </a:solidFill>
                <a:latin typeface="微软雅黑" panose="020b0503020204020204" pitchFamily="34" charset="-122"/>
                <a:ea typeface="微软雅黑" panose="020b0503020204020204" pitchFamily="34" charset="-122"/>
              </a:rPr>
              <a:t>绿叶衬托下荷花忽明忽暗的闪光</a:t>
            </a:r>
            <a:r>
              <a:rPr lang="zh-CN" altLang="en-US" sz="2800">
                <a:solidFill>
                  <a:schemeClr val="tx1"/>
                </a:solidFill>
                <a:latin typeface="微软雅黑" panose="020b0503020204020204" pitchFamily="34" charset="-122"/>
                <a:ea typeface="微软雅黑" panose="020b0503020204020204" pitchFamily="34" charset="-122"/>
              </a:rPr>
              <a:t>，“美人”描绘了</a:t>
            </a:r>
            <a:r>
              <a:rPr lang="zh-CN" altLang="en-US" sz="2800">
                <a:solidFill>
                  <a:srgbClr val="C00000"/>
                </a:solidFill>
                <a:latin typeface="微软雅黑" panose="020b0503020204020204" pitchFamily="34" charset="-122"/>
                <a:ea typeface="微软雅黑" panose="020b0503020204020204" pitchFamily="34" charset="-122"/>
              </a:rPr>
              <a:t>荷花不染纤尘的美质</a:t>
            </a:r>
            <a:r>
              <a:rPr lang="zh-CN" altLang="en-US" sz="2800">
                <a:solidFill>
                  <a:schemeClr val="tx1"/>
                </a:solidFill>
                <a:latin typeface="微软雅黑" panose="020b0503020204020204" pitchFamily="34" charset="-122"/>
                <a:ea typeface="微软雅黑" panose="020b0503020204020204" pitchFamily="34" charset="-122"/>
              </a:rPr>
              <a:t>，写出了</a:t>
            </a:r>
            <a:r>
              <a:rPr lang="zh-CN" altLang="en-US" sz="2800">
                <a:solidFill>
                  <a:srgbClr val="C00000"/>
                </a:solidFill>
                <a:latin typeface="微软雅黑" panose="020b0503020204020204" pitchFamily="34" charset="-122"/>
                <a:ea typeface="微软雅黑" panose="020b0503020204020204" pitchFamily="34" charset="-122"/>
              </a:rPr>
              <a:t>荷花的神韵</a:t>
            </a:r>
            <a:r>
              <a:rPr lang="zh-CN" altLang="en-US" sz="2800">
                <a:solidFill>
                  <a:schemeClr val="tx1"/>
                </a:solidFill>
                <a:latin typeface="微软雅黑" panose="020b0503020204020204" pitchFamily="34" charset="-122"/>
                <a:ea typeface="微软雅黑" panose="020b0503020204020204" pitchFamily="34" charset="-122"/>
              </a:rPr>
              <a:t>。</a:t>
            </a:r>
            <a:endParaRPr lang="zh-CN" altLang="en-US" sz="2800">
              <a:solidFill>
                <a:schemeClr val="tx1"/>
              </a:solidFill>
              <a:latin typeface="微软雅黑" panose="020b0503020204020204" pitchFamily="34" charset="-122"/>
              <a:ea typeface="微软雅黑" panose="020b0503020204020204" pitchFamily="34" charset="-122"/>
            </a:endParaRPr>
          </a:p>
          <a:p>
            <a:pPr>
              <a:lnSpc>
                <a:spcPct val="130000"/>
              </a:lnSpc>
              <a:spcBef>
                <a:spcPct val="0"/>
              </a:spcBef>
              <a:spcAft>
                <a:spcPct val="0"/>
              </a:spcAft>
            </a:pPr>
            <a:r>
              <a:rPr lang="zh-CN" altLang="en-US" sz="2800">
                <a:solidFill>
                  <a:srgbClr val="C00000"/>
                </a:solidFill>
                <a:latin typeface="微软雅黑" panose="020b0503020204020204" pitchFamily="34" charset="-122"/>
                <a:ea typeface="微软雅黑" panose="020b0503020204020204" pitchFamily="34" charset="-122"/>
              </a:rPr>
              <a:t>修辞的运用倾注了作者的主观感情，可以激发读者的想象。</a:t>
            </a: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solidFill>
                <a:srgbClr val="C0000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58750" y="5984240"/>
            <a:ext cx="11842750" cy="737235"/>
          </a:xfrm>
          <a:prstGeom prst="rect">
            <a:avLst/>
          </a:prstGeom>
          <a:solidFill>
            <a:srgbClr val="C00000"/>
          </a:solidFill>
          <a:ln>
            <a:solidFill>
              <a:schemeClr val="accent1"/>
            </a:solidFill>
          </a:ln>
        </p:spPr>
        <p:txBody>
          <a:bodyPr wrap="square" rtlCol="0">
            <a:spAutoFit/>
          </a:bodyPr>
          <a:lstStyle/>
          <a:p>
            <a:pPr algn="l">
              <a:lnSpc>
                <a:spcPct val="150000"/>
              </a:lnSpc>
            </a:pPr>
            <a:r>
              <a:rPr lang="zh-CN" altLang="en-US" sz="2800" b="1">
                <a:solidFill>
                  <a:schemeClr val="bg1"/>
                </a:solidFill>
                <a:latin typeface="微软雅黑" panose="020b0503020204020204" pitchFamily="34" charset="-122"/>
                <a:ea typeface="微软雅黑" panose="020b0503020204020204" pitchFamily="34" charset="-122"/>
                <a:sym typeface="+mn-ea"/>
              </a:rPr>
              <a:t>一个本体，三个喻体，这种修辞是“博喻”。</a:t>
            </a:r>
            <a:endParaRPr lang="zh-CN" altLang="en-US" sz="2800" b="1">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 calcmode="lin" valueType="num">
                                      <p:cBhvr additive="base">
                                        <p:cTn id="7"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6">
                                            <p:txEl>
                                              <p:pRg st="1" end="1"/>
                                            </p:txEl>
                                          </p:spTgt>
                                        </p:tgtEl>
                                        <p:attrNameLst>
                                          <p:attrName>style.visibility</p:attrName>
                                        </p:attrNameLst>
                                      </p:cBhvr>
                                      <p:to>
                                        <p:strVal val="visible"/>
                                      </p:to>
                                    </p:set>
                                    <p:anim calcmode="lin" valueType="num">
                                      <p:cBhvr additive="base">
                                        <p:cTn id="13"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 calcmode="lin" valueType="num">
                                      <p:cBhvr additive="base">
                                        <p:cTn id="19" dur="500" fill="hold"/>
                                        <p:tgtEl>
                                          <p:spTgt spid="3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2" name="文本框 1"/>
          <p:cNvSpPr txBox="1"/>
          <p:nvPr/>
        </p:nvSpPr>
        <p:spPr>
          <a:xfrm>
            <a:off x="350520" y="406400"/>
            <a:ext cx="10703560" cy="737235"/>
          </a:xfrm>
          <a:prstGeom prst="rect">
            <a:avLst/>
          </a:prstGeom>
          <a:noFill/>
        </p:spPr>
        <p:txBody>
          <a:bodyPr wrap="none" rtlCol="0" anchor="t">
            <a:spAutoFit/>
          </a:bodyPr>
          <a:lstStyle/>
          <a:p>
            <a:pPr>
              <a:lnSpc>
                <a:spcPct val="150000"/>
              </a:lnSpc>
            </a:pPr>
            <a:r>
              <a:rPr lang="zh-CN" altLang="en-US" sz="2800">
                <a:solidFill>
                  <a:schemeClr val="tx1"/>
                </a:solidFill>
                <a:latin typeface="微软雅黑" panose="020b0503020204020204" pitchFamily="34" charset="-122"/>
                <a:ea typeface="微软雅黑" panose="020b0503020204020204" pitchFamily="34" charset="-122"/>
                <a:sym typeface="+mn-ea"/>
              </a:rPr>
              <a:t>（</a:t>
            </a:r>
            <a:r>
              <a:rPr lang="en-US" altLang="zh-CN" sz="2800">
                <a:solidFill>
                  <a:schemeClr val="tx1"/>
                </a:solidFill>
                <a:latin typeface="微软雅黑" panose="020b0503020204020204" pitchFamily="34" charset="-122"/>
                <a:ea typeface="微软雅黑" panose="020b0503020204020204" pitchFamily="34" charset="-122"/>
                <a:sym typeface="+mn-ea"/>
              </a:rPr>
              <a:t>3</a:t>
            </a:r>
            <a:r>
              <a:rPr lang="zh-CN" altLang="en-US" sz="2800">
                <a:solidFill>
                  <a:schemeClr val="tx1"/>
                </a:solidFill>
                <a:latin typeface="微软雅黑" panose="020b0503020204020204" pitchFamily="34" charset="-122"/>
                <a:ea typeface="微软雅黑" panose="020b0503020204020204" pitchFamily="34" charset="-122"/>
                <a:sym typeface="+mn-ea"/>
              </a:rPr>
              <a:t>）微风过处，送来缕缕清香，仿佛远处高楼上渺茫的歌声似的。</a:t>
            </a:r>
            <a:endParaRPr lang="zh-CN" altLang="en-US" sz="2800">
              <a:solidFill>
                <a:schemeClr val="tx1"/>
              </a:solidFill>
              <a:latin typeface="微软雅黑" panose="020b0503020204020204" pitchFamily="34" charset="-122"/>
              <a:ea typeface="微软雅黑" panose="020b0503020204020204" pitchFamily="34" charset="-122"/>
              <a:sym typeface="+mn-ea"/>
            </a:endParaRPr>
          </a:p>
        </p:txBody>
      </p:sp>
      <p:pic>
        <p:nvPicPr>
          <p:cNvPr id="59393" name="图片 242692" descr="20067204546624"/>
          <p:cNvPicPr>
            <a:picLocks noChangeAspect="1"/>
          </p:cNvPicPr>
          <p:nvPr/>
        </p:nvPicPr>
        <p:blipFill>
          <a:blip r:embed="rId2"/>
          <a:stretch>
            <a:fillRect/>
          </a:stretch>
        </p:blipFill>
        <p:spPr>
          <a:xfrm>
            <a:off x="250190" y="1563370"/>
            <a:ext cx="11650345" cy="499999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9393"/>
                                        </p:tgtEl>
                                        <p:attrNameLst>
                                          <p:attrName>style.visibility</p:attrName>
                                        </p:attrNameLst>
                                      </p:cBhvr>
                                      <p:to>
                                        <p:strVal val="visible"/>
                                      </p:to>
                                    </p:set>
                                    <p:animEffect transition="in" filter="diamond(in)">
                                      <p:cBhvr>
                                        <p:cTn id="7" dur="2000"/>
                                        <p:tgtEl>
                                          <p:spTgt spid="59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65760" y="664210"/>
            <a:ext cx="11010265" cy="4615815"/>
          </a:xfrm>
          <a:prstGeom prst="rect">
            <a:avLst/>
          </a:prstGeom>
          <a:noFill/>
          <a:ln w="9525">
            <a:noFill/>
          </a:ln>
        </p:spPr>
        <p:txBody>
          <a:bodyPr wrap="square" anchor="t">
            <a:spAutoFit/>
          </a:bodyPr>
          <a:lstStyle/>
          <a:p>
            <a:pPr>
              <a:lnSpc>
                <a:spcPct val="150000"/>
              </a:lnSpc>
            </a:pPr>
            <a:r>
              <a:rPr lang="zh-CN" altLang="en-US" sz="2800">
                <a:solidFill>
                  <a:schemeClr val="tx1"/>
                </a:solidFill>
                <a:latin typeface="微软雅黑" panose="020b0503020204020204" pitchFamily="34" charset="-122"/>
                <a:ea typeface="微软雅黑" panose="020b0503020204020204" pitchFamily="34" charset="-122"/>
              </a:rPr>
              <a:t>写荷香，运用</a:t>
            </a:r>
            <a:r>
              <a:rPr lang="zh-CN" altLang="en-US" sz="2800">
                <a:solidFill>
                  <a:srgbClr val="C00000"/>
                </a:solidFill>
                <a:latin typeface="微软雅黑" panose="020b0503020204020204" pitchFamily="34" charset="-122"/>
                <a:ea typeface="微软雅黑" panose="020b0503020204020204" pitchFamily="34" charset="-122"/>
              </a:rPr>
              <a:t>比喻</a:t>
            </a:r>
            <a:r>
              <a:rPr lang="zh-CN" altLang="en-US" sz="2800">
                <a:solidFill>
                  <a:schemeClr val="tx1"/>
                </a:solidFill>
                <a:latin typeface="微软雅黑" panose="020b0503020204020204" pitchFamily="34" charset="-122"/>
                <a:ea typeface="微软雅黑" panose="020b0503020204020204" pitchFamily="34" charset="-122"/>
              </a:rPr>
              <a:t>和</a:t>
            </a:r>
            <a:r>
              <a:rPr lang="zh-CN" altLang="en-US" sz="2800">
                <a:solidFill>
                  <a:srgbClr val="C00000"/>
                </a:solidFill>
                <a:latin typeface="微软雅黑" panose="020b0503020204020204" pitchFamily="34" charset="-122"/>
                <a:ea typeface="微软雅黑" panose="020b0503020204020204" pitchFamily="34" charset="-122"/>
              </a:rPr>
              <a:t>通感</a:t>
            </a:r>
            <a:r>
              <a:rPr lang="zh-CN" altLang="en-US" sz="2800">
                <a:solidFill>
                  <a:schemeClr val="tx1"/>
                </a:solidFill>
                <a:latin typeface="微软雅黑" panose="020b0503020204020204" pitchFamily="34" charset="-122"/>
                <a:ea typeface="微软雅黑" panose="020b0503020204020204" pitchFamily="34" charset="-122"/>
              </a:rPr>
              <a:t>的方法描写</a:t>
            </a:r>
            <a:r>
              <a:rPr lang="zh-CN" altLang="en-US" sz="2800">
                <a:solidFill>
                  <a:srgbClr val="C00000"/>
                </a:solidFill>
                <a:latin typeface="微软雅黑" panose="020b0503020204020204" pitchFamily="34" charset="-122"/>
                <a:ea typeface="微软雅黑" panose="020b0503020204020204" pitchFamily="34" charset="-122"/>
              </a:rPr>
              <a:t>荷花的清香</a:t>
            </a:r>
            <a:r>
              <a:rPr lang="zh-CN" altLang="en-US" sz="2800">
                <a:solidFill>
                  <a:schemeClr val="tx1"/>
                </a:solidFill>
                <a:latin typeface="微软雅黑" panose="020b0503020204020204" pitchFamily="34" charset="-122"/>
                <a:ea typeface="微软雅黑" panose="020b0503020204020204" pitchFamily="34" charset="-122"/>
              </a:rPr>
              <a:t>。</a:t>
            </a:r>
            <a:endParaRPr lang="zh-CN" altLang="en-US" sz="280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800">
                <a:solidFill>
                  <a:schemeClr val="tx1"/>
                </a:solidFill>
                <a:latin typeface="微软雅黑" panose="020b0503020204020204" pitchFamily="34" charset="-122"/>
                <a:ea typeface="微软雅黑" panose="020b0503020204020204" pitchFamily="34" charset="-122"/>
              </a:rPr>
              <a:t>运用</a:t>
            </a:r>
            <a:r>
              <a:rPr lang="zh-CN" altLang="en-US" sz="2800">
                <a:solidFill>
                  <a:srgbClr val="C00000"/>
                </a:solidFill>
                <a:latin typeface="微软雅黑" panose="020b0503020204020204" pitchFamily="34" charset="-122"/>
                <a:ea typeface="微软雅黑" panose="020b0503020204020204" pitchFamily="34" charset="-122"/>
              </a:rPr>
              <a:t>通感</a:t>
            </a:r>
            <a:r>
              <a:rPr lang="zh-CN" altLang="en-US" sz="2800">
                <a:solidFill>
                  <a:schemeClr val="tx1"/>
                </a:solidFill>
                <a:latin typeface="微软雅黑" panose="020b0503020204020204" pitchFamily="34" charset="-122"/>
                <a:ea typeface="微软雅黑" panose="020b0503020204020204" pitchFamily="34" charset="-122"/>
              </a:rPr>
              <a:t>的修辞，</a:t>
            </a:r>
            <a:r>
              <a:rPr lang="zh-CN" altLang="en-US" sz="2800">
                <a:solidFill>
                  <a:srgbClr val="C00000"/>
                </a:solidFill>
                <a:latin typeface="微软雅黑" panose="020b0503020204020204" pitchFamily="34" charset="-122"/>
                <a:ea typeface="微软雅黑" panose="020b0503020204020204" pitchFamily="34" charset="-122"/>
              </a:rPr>
              <a:t>荷香属于嗅觉，歌声属于听觉，</a:t>
            </a:r>
            <a:r>
              <a:rPr lang="zh-CN" altLang="en-US" sz="2800">
                <a:solidFill>
                  <a:srgbClr val="C00000"/>
                </a:solidFill>
                <a:latin typeface="微软雅黑" panose="020b0503020204020204" pitchFamily="34" charset="-122"/>
                <a:ea typeface="微软雅黑" panose="020b0503020204020204" pitchFamily="34" charset="-122"/>
                <a:sym typeface="+mn-ea"/>
              </a:rPr>
              <a:t>由嗅觉向听觉转移，微风送来的</a:t>
            </a:r>
            <a:r>
              <a:rPr lang="zh-CN" altLang="en-US" sz="2800">
                <a:solidFill>
                  <a:srgbClr val="C00000"/>
                </a:solidFill>
                <a:latin typeface="微软雅黑" panose="020b0503020204020204" pitchFamily="34" charset="-122"/>
                <a:ea typeface="微软雅黑" panose="020b0503020204020204" pitchFamily="34" charset="-122"/>
              </a:rPr>
              <a:t>“缕缕清香”与</a:t>
            </a:r>
            <a:r>
              <a:rPr lang="zh-CN" altLang="en-US" sz="2800">
                <a:solidFill>
                  <a:srgbClr val="C00000"/>
                </a:solidFill>
                <a:latin typeface="微软雅黑" panose="020b0503020204020204" pitchFamily="34" charset="-122"/>
                <a:ea typeface="微软雅黑" panose="020b0503020204020204" pitchFamily="34" charset="-122"/>
                <a:sym typeface="+mn-ea"/>
              </a:rPr>
              <a:t>远处高楼上传来的</a:t>
            </a:r>
            <a:r>
              <a:rPr lang="zh-CN" altLang="en-US" sz="2800">
                <a:solidFill>
                  <a:srgbClr val="C00000"/>
                </a:solidFill>
                <a:latin typeface="微软雅黑" panose="020b0503020204020204" pitchFamily="34" charset="-122"/>
                <a:ea typeface="微软雅黑" panose="020b0503020204020204" pitchFamily="34" charset="-122"/>
              </a:rPr>
              <a:t>“渺茫的歌声”在许多方面有相似之处，如时断时续、若有若无、轻淡飘渺、沁人心脾等</a:t>
            </a:r>
            <a:r>
              <a:rPr lang="zh-CN" altLang="en-US" sz="2800">
                <a:solidFill>
                  <a:schemeClr val="tx1"/>
                </a:solidFill>
                <a:latin typeface="微软雅黑" panose="020b0503020204020204" pitchFamily="34" charset="-122"/>
                <a:ea typeface="微软雅黑" panose="020b0503020204020204" pitchFamily="34" charset="-122"/>
              </a:rPr>
              <a:t>，其间感觉的转移伴随想象的跳跃；“清香”与“歌声”同属美好的事物，把“清香”</a:t>
            </a:r>
            <a:r>
              <a:rPr lang="zh-CN" altLang="en-US" sz="2800">
                <a:solidFill>
                  <a:srgbClr val="C00000"/>
                </a:solidFill>
                <a:latin typeface="微软雅黑" panose="020b0503020204020204" pitchFamily="34" charset="-122"/>
                <a:ea typeface="微软雅黑" panose="020b0503020204020204" pitchFamily="34" charset="-122"/>
              </a:rPr>
              <a:t>比喻</a:t>
            </a:r>
            <a:r>
              <a:rPr lang="zh-CN" altLang="en-US" sz="2800">
                <a:solidFill>
                  <a:schemeClr val="tx1"/>
                </a:solidFill>
                <a:latin typeface="微软雅黑" panose="020b0503020204020204" pitchFamily="34" charset="-122"/>
                <a:ea typeface="微软雅黑" panose="020b0503020204020204" pitchFamily="34" charset="-122"/>
              </a:rPr>
              <a:t>成远处的“歌声”，烘托出几分</a:t>
            </a:r>
            <a:r>
              <a:rPr lang="zh-CN" altLang="en-US" sz="2800">
                <a:solidFill>
                  <a:srgbClr val="C00000"/>
                </a:solidFill>
                <a:latin typeface="微软雅黑" panose="020b0503020204020204" pitchFamily="34" charset="-122"/>
                <a:ea typeface="微软雅黑" panose="020b0503020204020204" pitchFamily="34" charset="-122"/>
              </a:rPr>
              <a:t>幽雅</a:t>
            </a:r>
            <a:r>
              <a:rPr lang="zh-CN" altLang="en-US" sz="2800">
                <a:solidFill>
                  <a:schemeClr val="tx1"/>
                </a:solidFill>
                <a:latin typeface="微软雅黑" panose="020b0503020204020204" pitchFamily="34" charset="-122"/>
                <a:ea typeface="微软雅黑" panose="020b0503020204020204" pitchFamily="34" charset="-122"/>
              </a:rPr>
              <a:t>和</a:t>
            </a:r>
            <a:r>
              <a:rPr lang="zh-CN" altLang="en-US" sz="2800">
                <a:solidFill>
                  <a:srgbClr val="C00000"/>
                </a:solidFill>
                <a:latin typeface="微软雅黑" panose="020b0503020204020204" pitchFamily="34" charset="-122"/>
                <a:ea typeface="微软雅黑" panose="020b0503020204020204" pitchFamily="34" charset="-122"/>
              </a:rPr>
              <a:t>宁静</a:t>
            </a:r>
            <a:r>
              <a:rPr lang="zh-CN" altLang="en-US" sz="2800">
                <a:solidFill>
                  <a:schemeClr val="tx1"/>
                </a:solidFill>
                <a:latin typeface="微软雅黑" panose="020b0503020204020204" pitchFamily="34" charset="-122"/>
                <a:ea typeface="微软雅黑" panose="020b0503020204020204" pitchFamily="34" charset="-122"/>
              </a:rPr>
              <a:t>来。</a:t>
            </a:r>
            <a:endParaRPr lang="zh-CN" altLang="en-US" sz="280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8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2" name="文本框 1"/>
          <p:cNvSpPr txBox="1"/>
          <p:nvPr/>
        </p:nvSpPr>
        <p:spPr>
          <a:xfrm>
            <a:off x="151765" y="5337810"/>
            <a:ext cx="11888470" cy="1383665"/>
          </a:xfrm>
          <a:prstGeom prst="rect">
            <a:avLst/>
          </a:prstGeom>
          <a:solidFill>
            <a:srgbClr val="C00000"/>
          </a:solidFill>
          <a:ln>
            <a:solidFill>
              <a:schemeClr val="accent1"/>
            </a:solidFill>
          </a:ln>
        </p:spPr>
        <p:txBody>
          <a:bodyPr wrap="square" rtlCol="0">
            <a:spAutoFit/>
          </a:bodyPr>
          <a:lstStyle/>
          <a:p>
            <a:pPr algn="l">
              <a:lnSpc>
                <a:spcPct val="150000"/>
              </a:lnSpc>
            </a:pPr>
            <a:r>
              <a:rPr lang="zh-CN" altLang="en-US" sz="2800" b="1">
                <a:solidFill>
                  <a:schemeClr val="bg1"/>
                </a:solidFill>
                <a:latin typeface="微软雅黑" panose="020b0503020204020204" pitchFamily="34" charset="-122"/>
                <a:ea typeface="微软雅黑" panose="020b0503020204020204" pitchFamily="34" charset="-122"/>
                <a:sym typeface="+mn-ea"/>
              </a:rPr>
              <a:t>通感是把人们的各种感觉（视觉、听觉、嗅觉、味觉、触觉）通过比喻或形容词沟通起来的修辞方式，也叫移觉。</a:t>
            </a:r>
            <a:endParaRPr lang="zh-CN" altLang="en-US" sz="2800" b="1">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 calcmode="lin" valueType="num">
                                      <p:cBhvr additive="base">
                                        <p:cTn id="7"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6">
                                            <p:txEl>
                                              <p:pRg st="1" end="1"/>
                                            </p:txEl>
                                          </p:spTgt>
                                        </p:tgtEl>
                                        <p:attrNameLst>
                                          <p:attrName>style.visibility</p:attrName>
                                        </p:attrNameLst>
                                      </p:cBhvr>
                                      <p:to>
                                        <p:strVal val="visible"/>
                                      </p:to>
                                    </p:set>
                                    <p:anim calcmode="lin" valueType="num">
                                      <p:cBhvr additive="base">
                                        <p:cTn id="13"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2" name="文本框 1"/>
          <p:cNvSpPr txBox="1"/>
          <p:nvPr/>
        </p:nvSpPr>
        <p:spPr>
          <a:xfrm>
            <a:off x="350520" y="406400"/>
            <a:ext cx="11370945" cy="1383665"/>
          </a:xfrm>
          <a:prstGeom prst="rect">
            <a:avLst/>
          </a:prstGeom>
          <a:noFill/>
        </p:spPr>
        <p:txBody>
          <a:bodyPr wrap="square" rtlCol="0" anchor="t">
            <a:spAutoFit/>
          </a:bodyPr>
          <a:lstStyle/>
          <a:p>
            <a:pPr algn="l">
              <a:lnSpc>
                <a:spcPct val="150000"/>
              </a:lnSpc>
            </a:pPr>
            <a:r>
              <a:rPr lang="zh-CN" altLang="en-US" sz="2800">
                <a:solidFill>
                  <a:schemeClr val="tx1"/>
                </a:solidFill>
                <a:latin typeface="微软雅黑" panose="020b0503020204020204" pitchFamily="34" charset="-122"/>
                <a:ea typeface="微软雅黑" panose="020b0503020204020204" pitchFamily="34" charset="-122"/>
                <a:sym typeface="+mn-ea"/>
              </a:rPr>
              <a:t>（</a:t>
            </a:r>
            <a:r>
              <a:rPr lang="en-US" altLang="zh-CN" sz="2800">
                <a:solidFill>
                  <a:schemeClr val="tx1"/>
                </a:solidFill>
                <a:latin typeface="微软雅黑" panose="020b0503020204020204" pitchFamily="34" charset="-122"/>
                <a:ea typeface="微软雅黑" panose="020b0503020204020204" pitchFamily="34" charset="-122"/>
                <a:sym typeface="+mn-ea"/>
              </a:rPr>
              <a:t>4</a:t>
            </a:r>
            <a:r>
              <a:rPr lang="zh-CN" altLang="en-US" sz="2800">
                <a:solidFill>
                  <a:schemeClr val="tx1"/>
                </a:solidFill>
                <a:latin typeface="微软雅黑" panose="020b0503020204020204" pitchFamily="34" charset="-122"/>
                <a:ea typeface="微软雅黑" panose="020b0503020204020204" pitchFamily="34" charset="-122"/>
                <a:sym typeface="+mn-ea"/>
              </a:rPr>
              <a:t>）叶子与花也有一丝的颤动，像闪电般，霎时传过荷塘的那边去了。叶子本是肩并肩密密地挨着，这便宛然有了一道凝碧的波痕。 </a:t>
            </a:r>
            <a:endParaRPr lang="zh-CN" altLang="en-US" sz="2800">
              <a:solidFill>
                <a:schemeClr val="tx1"/>
              </a:solidFill>
              <a:latin typeface="微软雅黑" panose="020b0503020204020204" pitchFamily="34" charset="-122"/>
              <a:ea typeface="微软雅黑" panose="020b0503020204020204" pitchFamily="34" charset="-122"/>
              <a:sym typeface="+mn-ea"/>
            </a:endParaRPr>
          </a:p>
        </p:txBody>
      </p:sp>
      <p:pic>
        <p:nvPicPr>
          <p:cNvPr id="15361" name="Picture 5" descr="fcfb3817088553ee15999b5e2d0ecccc"/>
          <p:cNvPicPr>
            <a:picLocks noChangeAspect="1"/>
          </p:cNvPicPr>
          <p:nvPr/>
        </p:nvPicPr>
        <p:blipFill>
          <a:blip r:embed="rId2"/>
          <a:srcRect t="30594"/>
          <a:stretch>
            <a:fillRect/>
          </a:stretch>
        </p:blipFill>
        <p:spPr>
          <a:xfrm>
            <a:off x="350520" y="2011045"/>
            <a:ext cx="11464925" cy="45472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diamond(in)">
                                      <p:cBhvr>
                                        <p:cTn id="7" dur="20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83260" y="1172210"/>
            <a:ext cx="10525760" cy="3969385"/>
          </a:xfrm>
          <a:prstGeom prst="rect">
            <a:avLst/>
          </a:prstGeom>
          <a:noFill/>
          <a:ln w="9525">
            <a:noFill/>
          </a:ln>
        </p:spPr>
        <p:txBody>
          <a:bodyPr wrap="square" anchor="t">
            <a:spAutoFit/>
          </a:bodyPr>
          <a:lstStyle/>
          <a:p>
            <a:pPr>
              <a:lnSpc>
                <a:spcPct val="150000"/>
              </a:lnSpc>
            </a:pPr>
            <a:r>
              <a:rPr lang="zh-CN" altLang="en-US" sz="2800">
                <a:latin typeface="微软雅黑" panose="020b0503020204020204" pitchFamily="34" charset="-122"/>
                <a:ea typeface="微软雅黑" panose="020b0503020204020204" pitchFamily="34" charset="-122"/>
              </a:rPr>
              <a:t>运用</a:t>
            </a:r>
            <a:r>
              <a:rPr lang="zh-CN" altLang="en-US" sz="2800">
                <a:solidFill>
                  <a:srgbClr val="C00000"/>
                </a:solidFill>
                <a:latin typeface="微软雅黑" panose="020b0503020204020204" pitchFamily="34" charset="-122"/>
                <a:ea typeface="微软雅黑" panose="020b0503020204020204" pitchFamily="34" charset="-122"/>
              </a:rPr>
              <a:t>拟人</a:t>
            </a:r>
            <a:r>
              <a:rPr lang="zh-CN" altLang="en-US" sz="2800">
                <a:latin typeface="微软雅黑" panose="020b0503020204020204" pitchFamily="34" charset="-122"/>
                <a:ea typeface="微软雅黑" panose="020b0503020204020204" pitchFamily="34" charset="-122"/>
              </a:rPr>
              <a:t>的手法，写出</a:t>
            </a:r>
            <a:r>
              <a:rPr lang="zh-CN" altLang="en-US" sz="2800">
                <a:solidFill>
                  <a:srgbClr val="C00000"/>
                </a:solidFill>
                <a:latin typeface="微软雅黑" panose="020b0503020204020204" pitchFamily="34" charset="-122"/>
                <a:ea typeface="微软雅黑" panose="020b0503020204020204" pitchFamily="34" charset="-122"/>
              </a:rPr>
              <a:t>微风过处叶花颤动的情状</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a:p>
            <a:pPr>
              <a:lnSpc>
                <a:spcPct val="150000"/>
              </a:lnSpc>
            </a:pP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既有</a:t>
            </a:r>
            <a:r>
              <a:rPr lang="zh-CN" altLang="en-US" sz="2800">
                <a:solidFill>
                  <a:srgbClr val="C00000"/>
                </a:solidFill>
                <a:latin typeface="微软雅黑" panose="020b0503020204020204" pitchFamily="34" charset="-122"/>
                <a:ea typeface="微软雅黑" panose="020b0503020204020204" pitchFamily="34" charset="-122"/>
              </a:rPr>
              <a:t>视觉</a:t>
            </a:r>
            <a:r>
              <a:rPr lang="zh-CN" altLang="en-US" sz="2800">
                <a:latin typeface="微软雅黑" panose="020b0503020204020204" pitchFamily="34" charset="-122"/>
                <a:ea typeface="微软雅黑" panose="020b0503020204020204" pitchFamily="34" charset="-122"/>
              </a:rPr>
              <a:t>形象，叶子“有一丝的颤动”化为“一道凝碧的波痕”；</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又有</a:t>
            </a:r>
            <a:r>
              <a:rPr lang="zh-CN" altLang="en-US" sz="2800">
                <a:solidFill>
                  <a:srgbClr val="C00000"/>
                </a:solidFill>
                <a:latin typeface="微软雅黑" panose="020b0503020204020204" pitchFamily="34" charset="-122"/>
                <a:ea typeface="微软雅黑" panose="020b0503020204020204" pitchFamily="34" charset="-122"/>
              </a:rPr>
              <a:t>听觉</a:t>
            </a:r>
            <a:r>
              <a:rPr lang="zh-CN" altLang="en-US" sz="2800">
                <a:latin typeface="微软雅黑" panose="020b0503020204020204" pitchFamily="34" charset="-122"/>
                <a:ea typeface="微软雅黑" panose="020b0503020204020204" pitchFamily="34" charset="-122"/>
              </a:rPr>
              <a:t>形象，风吹花叶的颤动声音。</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动静结合</a:t>
            </a:r>
            <a:r>
              <a:rPr lang="zh-CN" altLang="en-US" sz="2800">
                <a:latin typeface="微软雅黑" panose="020b0503020204020204" pitchFamily="34" charset="-122"/>
                <a:ea typeface="微软雅黑" panose="020b0503020204020204" pitchFamily="34" charset="-122"/>
              </a:rPr>
              <a:t>，形象地传达出</a:t>
            </a:r>
            <a:r>
              <a:rPr lang="zh-CN" altLang="en-US" sz="2800">
                <a:solidFill>
                  <a:srgbClr val="C00000"/>
                </a:solidFill>
                <a:latin typeface="微软雅黑" panose="020b0503020204020204" pitchFamily="34" charset="-122"/>
                <a:ea typeface="微软雅黑" panose="020b0503020204020204" pitchFamily="34" charset="-122"/>
              </a:rPr>
              <a:t>荷塘富有生气的风姿，创造出了清幽恬静的氛围</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 calcmode="lin" valueType="num">
                                      <p:cBhvr additive="base">
                                        <p:cTn id="7"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6">
                                            <p:txEl>
                                              <p:pRg st="2" end="2"/>
                                            </p:txEl>
                                          </p:spTgt>
                                        </p:tgtEl>
                                        <p:attrNameLst>
                                          <p:attrName>style.visibility</p:attrName>
                                        </p:attrNameLst>
                                      </p:cBhvr>
                                      <p:to>
                                        <p:strVal val="visible"/>
                                      </p:to>
                                    </p:set>
                                    <p:anim calcmode="lin" valueType="num">
                                      <p:cBhvr additive="base">
                                        <p:cTn id="13" dur="500" fill="hold"/>
                                        <p:tgtEl>
                                          <p:spTgt spid="3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 calcmode="lin" valueType="num">
                                      <p:cBhvr additive="base">
                                        <p:cTn id="17" dur="500" fill="hold"/>
                                        <p:tgtEl>
                                          <p:spTgt spid="36">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 calcmode="lin" valueType="num">
                                      <p:cBhvr additive="base">
                                        <p:cTn id="23" dur="500" fill="hold"/>
                                        <p:tgtEl>
                                          <p:spTgt spid="3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2" name="文本框 1"/>
          <p:cNvSpPr txBox="1"/>
          <p:nvPr/>
        </p:nvSpPr>
        <p:spPr>
          <a:xfrm>
            <a:off x="350520" y="406400"/>
            <a:ext cx="11370945" cy="1383665"/>
          </a:xfrm>
          <a:prstGeom prst="rect">
            <a:avLst/>
          </a:prstGeom>
          <a:noFill/>
        </p:spPr>
        <p:txBody>
          <a:bodyPr wrap="square" rtlCol="0" anchor="t">
            <a:spAutoFit/>
          </a:bodyPr>
          <a:lstStyle/>
          <a:p>
            <a:pPr algn="l">
              <a:lnSpc>
                <a:spcPct val="150000"/>
              </a:lnSpc>
            </a:pPr>
            <a:r>
              <a:rPr lang="zh-CN" altLang="en-US" sz="2800">
                <a:solidFill>
                  <a:schemeClr val="tx1"/>
                </a:solidFill>
                <a:latin typeface="微软雅黑" panose="020b0503020204020204" pitchFamily="34" charset="-122"/>
                <a:ea typeface="微软雅黑" panose="020b0503020204020204" pitchFamily="34" charset="-122"/>
                <a:sym typeface="+mn-ea"/>
              </a:rPr>
              <a:t>（</a:t>
            </a:r>
            <a:r>
              <a:rPr lang="en-US" altLang="zh-CN" sz="2800">
                <a:solidFill>
                  <a:schemeClr val="tx1"/>
                </a:solidFill>
                <a:latin typeface="微软雅黑" panose="020b0503020204020204" pitchFamily="34" charset="-122"/>
                <a:ea typeface="微软雅黑" panose="020b0503020204020204" pitchFamily="34" charset="-122"/>
                <a:sym typeface="+mn-ea"/>
              </a:rPr>
              <a:t>5</a:t>
            </a:r>
            <a:r>
              <a:rPr lang="zh-CN" altLang="en-US" sz="2800">
                <a:solidFill>
                  <a:schemeClr val="tx1"/>
                </a:solidFill>
                <a:latin typeface="微软雅黑" panose="020b0503020204020204" pitchFamily="34" charset="-122"/>
                <a:ea typeface="微软雅黑" panose="020b0503020204020204" pitchFamily="34" charset="-122"/>
                <a:sym typeface="+mn-ea"/>
              </a:rPr>
              <a:t>）叶子底下是脉脉的流水，遮住了，不能见一些颜色；而叶子却更见风致了。 </a:t>
            </a:r>
            <a:endParaRPr lang="zh-CN" altLang="en-US" sz="2800">
              <a:solidFill>
                <a:schemeClr val="tx1"/>
              </a:solidFill>
              <a:latin typeface="微软雅黑" panose="020b0503020204020204" pitchFamily="34" charset="-122"/>
              <a:ea typeface="微软雅黑" panose="020b0503020204020204" pitchFamily="34" charset="-122"/>
              <a:sym typeface="+mn-ea"/>
            </a:endParaRPr>
          </a:p>
        </p:txBody>
      </p:sp>
      <p:pic>
        <p:nvPicPr>
          <p:cNvPr id="17409" name="Picture 2" descr="2006081614095173258"/>
          <p:cNvPicPr>
            <a:picLocks noChangeAspect="1"/>
          </p:cNvPicPr>
          <p:nvPr/>
        </p:nvPicPr>
        <p:blipFill>
          <a:blip r:embed="rId2"/>
          <a:srcRect r="-117" b="9800"/>
          <a:stretch>
            <a:fillRect/>
          </a:stretch>
        </p:blipFill>
        <p:spPr>
          <a:xfrm>
            <a:off x="370205" y="1948815"/>
            <a:ext cx="11452225" cy="456755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diamond(in)">
                                      <p:cBhvr>
                                        <p:cTn id="7" dur="20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83260" y="1172210"/>
            <a:ext cx="10525760" cy="3969385"/>
          </a:xfrm>
          <a:prstGeom prst="rect">
            <a:avLst/>
          </a:prstGeom>
          <a:noFill/>
          <a:ln w="9525">
            <a:noFill/>
          </a:ln>
        </p:spPr>
        <p:txBody>
          <a:bodyPr wrap="square" anchor="t">
            <a:spAutoFit/>
          </a:bodyPr>
          <a:lstStyle/>
          <a:p>
            <a:pPr>
              <a:lnSpc>
                <a:spcPct val="150000"/>
              </a:lnSpc>
            </a:pPr>
            <a:r>
              <a:rPr lang="zh-CN" altLang="en-US" sz="2800">
                <a:latin typeface="微软雅黑" panose="020b0503020204020204" pitchFamily="34" charset="-122"/>
                <a:ea typeface="微软雅黑" panose="020b0503020204020204" pitchFamily="34" charset="-122"/>
              </a:rPr>
              <a:t>作者把</a:t>
            </a:r>
            <a:r>
              <a:rPr lang="zh-CN" altLang="en-US" sz="2800">
                <a:solidFill>
                  <a:srgbClr val="C00000"/>
                </a:solidFill>
                <a:latin typeface="微软雅黑" panose="020b0503020204020204" pitchFamily="34" charset="-122"/>
                <a:ea typeface="微软雅黑" panose="020b0503020204020204" pitchFamily="34" charset="-122"/>
              </a:rPr>
              <a:t>所见</a:t>
            </a:r>
            <a:r>
              <a:rPr lang="zh-CN" altLang="en-US" sz="2800">
                <a:latin typeface="微软雅黑" panose="020b0503020204020204" pitchFamily="34" charset="-122"/>
                <a:ea typeface="微软雅黑" panose="020b0503020204020204" pitchFamily="34" charset="-122"/>
              </a:rPr>
              <a:t>与</a:t>
            </a:r>
            <a:r>
              <a:rPr lang="zh-CN" altLang="en-US" sz="2800">
                <a:solidFill>
                  <a:srgbClr val="C00000"/>
                </a:solidFill>
                <a:latin typeface="微软雅黑" panose="020b0503020204020204" pitchFamily="34" charset="-122"/>
                <a:ea typeface="微软雅黑" panose="020b0503020204020204" pitchFamily="34" charset="-122"/>
              </a:rPr>
              <a:t>想象</a:t>
            </a:r>
            <a:r>
              <a:rPr lang="zh-CN" altLang="en-US" sz="2800">
                <a:latin typeface="微软雅黑" panose="020b0503020204020204" pitchFamily="34" charset="-122"/>
                <a:ea typeface="微软雅黑" panose="020b0503020204020204" pitchFamily="34" charset="-122"/>
              </a:rPr>
              <a:t>结合，</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脉脉</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本指</a:t>
            </a:r>
            <a:r>
              <a:rPr lang="zh-CN" altLang="en-US" sz="2800">
                <a:solidFill>
                  <a:srgbClr val="C00000"/>
                </a:solidFill>
                <a:latin typeface="微软雅黑" panose="020b0503020204020204" pitchFamily="34" charset="-122"/>
                <a:ea typeface="微软雅黑" panose="020b0503020204020204" pitchFamily="34" charset="-122"/>
              </a:rPr>
              <a:t>默默地用眼神或行动来表情传意</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这里用来</a:t>
            </a:r>
            <a:r>
              <a:rPr lang="zh-CN" altLang="en-US" sz="2800">
                <a:solidFill>
                  <a:srgbClr val="C00000"/>
                </a:solidFill>
                <a:latin typeface="微软雅黑" panose="020b0503020204020204" pitchFamily="34" charset="-122"/>
                <a:ea typeface="微软雅黑" panose="020b0503020204020204" pitchFamily="34" charset="-122"/>
              </a:rPr>
              <a:t>写流水，塘水在茂密的荷叶下是看不到的，作者却由叶子的“风韵”想象到那叶子下的水“脉脉”有情</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真正做到了</a:t>
            </a:r>
            <a:r>
              <a:rPr lang="zh-CN" altLang="en-US" sz="2800">
                <a:solidFill>
                  <a:srgbClr val="C00000"/>
                </a:solidFill>
                <a:latin typeface="微软雅黑" panose="020b0503020204020204" pitchFamily="34" charset="-122"/>
                <a:ea typeface="微软雅黑" panose="020b0503020204020204" pitchFamily="34" charset="-122"/>
              </a:rPr>
              <a:t>言有尽而意无穷</a:t>
            </a:r>
            <a:r>
              <a:rPr lang="zh-CN" altLang="en-US" sz="2800">
                <a:latin typeface="微软雅黑" panose="020b0503020204020204" pitchFamily="34" charset="-122"/>
                <a:ea typeface="微软雅黑" panose="020b0503020204020204" pitchFamily="34" charset="-122"/>
              </a:rPr>
              <a:t>。 </a:t>
            </a:r>
            <a:endParaRPr lang="zh-CN" altLang="en-US" sz="2800">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 calcmode="lin" valueType="num">
                                      <p:cBhvr additive="base">
                                        <p:cTn id="7"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6">
                                            <p:txEl>
                                              <p:pRg st="1" end="1"/>
                                            </p:txEl>
                                          </p:spTgt>
                                        </p:tgtEl>
                                        <p:attrNameLst>
                                          <p:attrName>style.visibility</p:attrName>
                                        </p:attrNameLst>
                                      </p:cBhvr>
                                      <p:to>
                                        <p:strVal val="visible"/>
                                      </p:to>
                                    </p:set>
                                    <p:anim calcmode="lin" valueType="num">
                                      <p:cBhvr additive="base">
                                        <p:cTn id="13"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 calcmode="lin" valueType="num">
                                      <p:cBhvr additive="base">
                                        <p:cTn id="19" dur="500" fill="hold"/>
                                        <p:tgtEl>
                                          <p:spTgt spid="3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6">
                                            <p:txEl>
                                              <p:pRg st="3" end="3"/>
                                            </p:txEl>
                                          </p:spTgt>
                                        </p:tgtEl>
                                        <p:attrNameLst>
                                          <p:attrName>style.visibility</p:attrName>
                                        </p:attrNameLst>
                                      </p:cBhvr>
                                      <p:to>
                                        <p:strVal val="visible"/>
                                      </p:to>
                                    </p:set>
                                    <p:anim calcmode="lin" valueType="num">
                                      <p:cBhvr additive="base">
                                        <p:cTn id="25" dur="500" fill="hold"/>
                                        <p:tgtEl>
                                          <p:spTgt spid="3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6">
                                            <p:txEl>
                                              <p:pRg st="4" end="4"/>
                                            </p:txEl>
                                          </p:spTgt>
                                        </p:tgtEl>
                                        <p:attrNameLst>
                                          <p:attrName>style.visibility</p:attrName>
                                        </p:attrNameLst>
                                      </p:cBhvr>
                                      <p:to>
                                        <p:strVal val="visible"/>
                                      </p:to>
                                    </p:set>
                                    <p:anim calcmode="lin" valueType="num">
                                      <p:cBhvr additive="base">
                                        <p:cTn id="31" dur="500" fill="hold"/>
                                        <p:tgtEl>
                                          <p:spTgt spid="3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163445" y="1045210"/>
            <a:ext cx="7500620" cy="503999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1924050" y="266383"/>
            <a:ext cx="2054225" cy="583565"/>
          </a:xfrm>
          <a:prstGeom prst="rect">
            <a:avLst/>
          </a:prstGeom>
          <a:noFill/>
          <a:ln w="9525">
            <a:noFill/>
          </a:ln>
        </p:spPr>
        <p:txBody>
          <a:bodyPr anchor="t">
            <a:spAutoFit/>
          </a:bodyPr>
          <a:lstStyle/>
          <a:p>
            <a:r>
              <a:rPr lang="zh-CN" altLang="en-US" sz="3200" b="1">
                <a:latin typeface="微软雅黑" panose="020b0503020204020204" pitchFamily="34" charset="-122"/>
                <a:ea typeface="微软雅黑" panose="020b0503020204020204" pitchFamily="34" charset="-122"/>
                <a:sym typeface="宋体" panose="02010600030101010101" pitchFamily="2" charset="-122"/>
              </a:rPr>
              <a:t>激趣导入</a:t>
            </a:r>
            <a:endParaRPr lang="zh-CN" altLang="en-US" sz="3200"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矩形 13"/>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pic>
        <p:nvPicPr>
          <p:cNvPr id="2" name="图片 1" descr="图片1"/>
          <p:cNvPicPr>
            <a:picLocks noChangeAspect="1"/>
          </p:cNvPicPr>
          <p:nvPr/>
        </p:nvPicPr>
        <p:blipFill>
          <a:blip r:embed="rId2"/>
          <a:stretch>
            <a:fillRect/>
          </a:stretch>
        </p:blipFill>
        <p:spPr>
          <a:xfrm>
            <a:off x="2357755" y="1178560"/>
            <a:ext cx="7112000" cy="4741545"/>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Text Box 2"/>
          <p:cNvSpPr txBox="1"/>
          <p:nvPr/>
        </p:nvSpPr>
        <p:spPr>
          <a:xfrm>
            <a:off x="1984058" y="2362200"/>
            <a:ext cx="675005" cy="2286000"/>
          </a:xfrm>
          <a:prstGeom prst="rect">
            <a:avLst/>
          </a:prstGeom>
          <a:solidFill>
            <a:schemeClr val="bg2"/>
          </a:solidFill>
          <a:ln w="9525">
            <a:noFill/>
          </a:ln>
        </p:spPr>
        <p:txBody>
          <a:bodyPr vert="eaVert">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b="1">
                <a:solidFill>
                  <a:srgbClr val="9900CC"/>
                </a:solidFill>
                <a:latin typeface="黑体" panose="02010609060101010101" pitchFamily="2" charset="-122"/>
                <a:ea typeface="黑体" panose="02010609060101010101" pitchFamily="2" charset="-122"/>
              </a:rPr>
              <a:t>月下的荷塘</a:t>
            </a:r>
            <a:endParaRPr lang="zh-CN" altLang="en-US" b="1">
              <a:solidFill>
                <a:srgbClr val="9900CC"/>
              </a:solidFill>
              <a:latin typeface="黑体" panose="02010609060101010101" pitchFamily="2" charset="-122"/>
              <a:ea typeface="黑体" panose="02010609060101010101" pitchFamily="2" charset="-122"/>
            </a:endParaRPr>
          </a:p>
        </p:txBody>
      </p:sp>
      <p:sp>
        <p:nvSpPr>
          <p:cNvPr id="26627" name="Text Box 3"/>
          <p:cNvSpPr txBox="1"/>
          <p:nvPr/>
        </p:nvSpPr>
        <p:spPr>
          <a:xfrm>
            <a:off x="4343400" y="381000"/>
            <a:ext cx="309880" cy="5835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zh-CN"/>
          </a:p>
        </p:txBody>
      </p:sp>
      <p:sp>
        <p:nvSpPr>
          <p:cNvPr id="26628" name="Text Box 4"/>
          <p:cNvSpPr txBox="1"/>
          <p:nvPr/>
        </p:nvSpPr>
        <p:spPr>
          <a:xfrm>
            <a:off x="4724400" y="1027113"/>
            <a:ext cx="3505200"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50000"/>
              </a:spcBef>
              <a:buNone/>
            </a:pPr>
            <a:r>
              <a:rPr lang="zh-CN" altLang="en-US" sz="2800">
                <a:latin typeface="黑体" panose="02010609060101010101" pitchFamily="2" charset="-122"/>
                <a:ea typeface="黑体" panose="02010609060101010101" pitchFamily="2" charset="-122"/>
              </a:rPr>
              <a:t>弥望 田田 出水很高 （比喻） </a:t>
            </a:r>
            <a:endParaRPr lang="zh-CN" altLang="en-US" sz="2800">
              <a:latin typeface="黑体" panose="02010609060101010101" pitchFamily="2" charset="-122"/>
              <a:ea typeface="黑体" panose="02010609060101010101" pitchFamily="2" charset="-122"/>
            </a:endParaRPr>
          </a:p>
        </p:txBody>
      </p:sp>
      <p:sp>
        <p:nvSpPr>
          <p:cNvPr id="26629" name="Text Box 5"/>
          <p:cNvSpPr txBox="1"/>
          <p:nvPr/>
        </p:nvSpPr>
        <p:spPr>
          <a:xfrm>
            <a:off x="4800600" y="2170113"/>
            <a:ext cx="2819400"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2800" b="1">
                <a:latin typeface="黑体" panose="02010609060101010101" pitchFamily="2" charset="-122"/>
                <a:ea typeface="黑体" panose="02010609060101010101" pitchFamily="2" charset="-122"/>
              </a:rPr>
              <a:t>   </a:t>
            </a:r>
            <a:r>
              <a:rPr lang="zh-CN" altLang="en-US" sz="2800">
                <a:latin typeface="黑体" panose="02010609060101010101" pitchFamily="2" charset="-122"/>
                <a:ea typeface="黑体" panose="02010609060101010101" pitchFamily="2" charset="-122"/>
              </a:rPr>
              <a:t>零星点缀（拟人、比喻）</a:t>
            </a:r>
            <a:endParaRPr lang="zh-CN" altLang="en-US" sz="2800">
              <a:latin typeface="黑体" panose="02010609060101010101" pitchFamily="2" charset="-122"/>
              <a:ea typeface="黑体" panose="02010609060101010101" pitchFamily="2" charset="-122"/>
            </a:endParaRPr>
          </a:p>
        </p:txBody>
      </p:sp>
      <p:sp>
        <p:nvSpPr>
          <p:cNvPr id="26630" name="Text Box 6"/>
          <p:cNvSpPr txBox="1"/>
          <p:nvPr/>
        </p:nvSpPr>
        <p:spPr>
          <a:xfrm>
            <a:off x="5105400" y="3236913"/>
            <a:ext cx="2362200" cy="1029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ts val="600"/>
              </a:spcBef>
              <a:buNone/>
            </a:pPr>
            <a:r>
              <a:rPr lang="zh-CN" altLang="en-US" sz="2800">
                <a:latin typeface="黑体" panose="02010609060101010101" pitchFamily="2" charset="-122"/>
                <a:ea typeface="黑体" panose="02010609060101010101" pitchFamily="2" charset="-122"/>
              </a:rPr>
              <a:t>缕缕  </a:t>
            </a:r>
            <a:endParaRPr lang="zh-CN" altLang="en-US" sz="2800">
              <a:latin typeface="黑体" panose="02010609060101010101" pitchFamily="2" charset="-122"/>
              <a:ea typeface="黑体" panose="02010609060101010101" pitchFamily="2" charset="-122"/>
            </a:endParaRPr>
          </a:p>
          <a:p>
            <a:pPr marL="0" lvl="0" indent="0" algn="ctr" eaLnBrk="1" hangingPunct="1">
              <a:spcBef>
                <a:spcPts val="600"/>
              </a:spcBef>
              <a:buNone/>
            </a:pPr>
            <a:r>
              <a:rPr lang="zh-CN" altLang="en-US" sz="2800">
                <a:latin typeface="黑体" panose="02010609060101010101" pitchFamily="2" charset="-122"/>
                <a:ea typeface="黑体" panose="02010609060101010101" pitchFamily="2" charset="-122"/>
              </a:rPr>
              <a:t>（通感）</a:t>
            </a:r>
            <a:endParaRPr lang="zh-CN" altLang="zh-CN" sz="2800"/>
          </a:p>
        </p:txBody>
      </p:sp>
      <p:sp>
        <p:nvSpPr>
          <p:cNvPr id="26631" name="Text Box 7"/>
          <p:cNvSpPr txBox="1"/>
          <p:nvPr/>
        </p:nvSpPr>
        <p:spPr>
          <a:xfrm>
            <a:off x="4800600" y="4456113"/>
            <a:ext cx="2595563"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2800" b="1">
                <a:latin typeface="黑体" panose="02010609060101010101" pitchFamily="2" charset="-122"/>
                <a:ea typeface="黑体" panose="02010609060101010101" pitchFamily="2" charset="-122"/>
              </a:rPr>
              <a:t>      </a:t>
            </a:r>
            <a:r>
              <a:rPr lang="zh-CN" altLang="en-US" sz="2800">
                <a:latin typeface="黑体" panose="02010609060101010101" pitchFamily="2" charset="-122"/>
                <a:ea typeface="黑体" panose="02010609060101010101" pitchFamily="2" charset="-122"/>
              </a:rPr>
              <a:t>颤动（比喻、拟人）</a:t>
            </a:r>
            <a:endParaRPr lang="zh-CN" altLang="en-US" sz="2800">
              <a:latin typeface="黑体" panose="02010609060101010101" pitchFamily="2" charset="-122"/>
              <a:ea typeface="黑体" panose="02010609060101010101" pitchFamily="2" charset="-122"/>
            </a:endParaRPr>
          </a:p>
        </p:txBody>
      </p:sp>
      <p:sp>
        <p:nvSpPr>
          <p:cNvPr id="26632" name="Text Box 8"/>
          <p:cNvSpPr txBox="1"/>
          <p:nvPr/>
        </p:nvSpPr>
        <p:spPr>
          <a:xfrm>
            <a:off x="5334000" y="5607050"/>
            <a:ext cx="1981200" cy="9531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50000"/>
              </a:spcBef>
              <a:buNone/>
            </a:pPr>
            <a:r>
              <a:rPr lang="zh-CN" altLang="en-US" sz="2800">
                <a:latin typeface="黑体" panose="02010609060101010101" pitchFamily="2" charset="-122"/>
                <a:ea typeface="黑体" panose="02010609060101010101" pitchFamily="2" charset="-122"/>
              </a:rPr>
              <a:t>看不见的  脉脉</a:t>
            </a:r>
            <a:endParaRPr lang="zh-CN" altLang="en-US" sz="2800">
              <a:latin typeface="黑体" panose="02010609060101010101" pitchFamily="2" charset="-122"/>
              <a:ea typeface="黑体" panose="02010609060101010101" pitchFamily="2" charset="-122"/>
            </a:endParaRPr>
          </a:p>
        </p:txBody>
      </p:sp>
      <p:sp>
        <p:nvSpPr>
          <p:cNvPr id="26633" name="Text Box 9"/>
          <p:cNvSpPr txBox="1"/>
          <p:nvPr/>
        </p:nvSpPr>
        <p:spPr>
          <a:xfrm>
            <a:off x="8305800" y="2163763"/>
            <a:ext cx="1066800"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b="1">
                <a:solidFill>
                  <a:srgbClr val="CC0000"/>
                </a:solidFill>
                <a:latin typeface="黑体" panose="02010609060101010101" pitchFamily="2" charset="-122"/>
                <a:ea typeface="黑体" panose="02010609060101010101" pitchFamily="2" charset="-122"/>
              </a:rPr>
              <a:t>静</a:t>
            </a:r>
            <a:endParaRPr lang="zh-CN" altLang="en-US" b="1">
              <a:solidFill>
                <a:srgbClr val="CC0000"/>
              </a:solidFill>
              <a:latin typeface="黑体" panose="02010609060101010101" pitchFamily="2" charset="-122"/>
              <a:ea typeface="黑体" panose="02010609060101010101" pitchFamily="2" charset="-122"/>
            </a:endParaRPr>
          </a:p>
        </p:txBody>
      </p:sp>
      <p:sp>
        <p:nvSpPr>
          <p:cNvPr id="26634" name="Text Box 10"/>
          <p:cNvSpPr txBox="1"/>
          <p:nvPr/>
        </p:nvSpPr>
        <p:spPr>
          <a:xfrm>
            <a:off x="8382000" y="5029200"/>
            <a:ext cx="685800" cy="5835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b="1">
                <a:solidFill>
                  <a:srgbClr val="CC0000"/>
                </a:solidFill>
                <a:latin typeface="黑体" panose="02010609060101010101" pitchFamily="2" charset="-122"/>
                <a:ea typeface="黑体" panose="02010609060101010101" pitchFamily="2" charset="-122"/>
              </a:rPr>
              <a:t>动</a:t>
            </a:r>
            <a:endParaRPr lang="zh-CN" altLang="en-US" b="1">
              <a:solidFill>
                <a:srgbClr val="CC0000"/>
              </a:solidFill>
              <a:latin typeface="黑体" panose="02010609060101010101" pitchFamily="2" charset="-122"/>
              <a:ea typeface="黑体" panose="02010609060101010101" pitchFamily="2" charset="-122"/>
            </a:endParaRPr>
          </a:p>
        </p:txBody>
      </p:sp>
      <p:sp>
        <p:nvSpPr>
          <p:cNvPr id="26635" name="AutoShape 11"/>
          <p:cNvSpPr/>
          <p:nvPr/>
        </p:nvSpPr>
        <p:spPr>
          <a:xfrm>
            <a:off x="8915400" y="2286000"/>
            <a:ext cx="304800" cy="3200400"/>
          </a:xfrm>
          <a:prstGeom prst="rightBrace">
            <a:avLst>
              <a:gd name="adj1" fmla="val 87500"/>
              <a:gd name="adj2" fmla="val 50000"/>
            </a:avLst>
          </a:prstGeom>
          <a:noFill/>
          <a:ln w="19050"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6636" name="Text Box 12"/>
          <p:cNvSpPr txBox="1"/>
          <p:nvPr/>
        </p:nvSpPr>
        <p:spPr>
          <a:xfrm>
            <a:off x="9375458" y="2590800"/>
            <a:ext cx="675005" cy="2057400"/>
          </a:xfrm>
          <a:prstGeom prst="rect">
            <a:avLst/>
          </a:prstGeom>
          <a:solidFill>
            <a:schemeClr val="bg2"/>
          </a:solidFill>
          <a:ln w="9525">
            <a:noFill/>
          </a:ln>
        </p:spPr>
        <p:txBody>
          <a:bodyPr vert="eaVert">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50000"/>
              </a:spcBef>
              <a:buNone/>
            </a:pPr>
            <a:r>
              <a:rPr lang="zh-CN" altLang="en-US" b="1">
                <a:solidFill>
                  <a:srgbClr val="3333FF"/>
                </a:solidFill>
                <a:latin typeface="黑体" panose="02010609060101010101" pitchFamily="2" charset="-122"/>
                <a:ea typeface="黑体" panose="02010609060101010101" pitchFamily="2" charset="-122"/>
              </a:rPr>
              <a:t>素淡宁静</a:t>
            </a:r>
            <a:endParaRPr lang="zh-CN" altLang="en-US" b="1">
              <a:solidFill>
                <a:srgbClr val="3333FF"/>
              </a:solidFill>
              <a:latin typeface="黑体" panose="02010609060101010101" pitchFamily="2" charset="-122"/>
              <a:ea typeface="黑体" panose="02010609060101010101" pitchFamily="2" charset="-122"/>
            </a:endParaRPr>
          </a:p>
        </p:txBody>
      </p:sp>
      <p:sp>
        <p:nvSpPr>
          <p:cNvPr id="26637" name="Text Box 13"/>
          <p:cNvSpPr txBox="1"/>
          <p:nvPr/>
        </p:nvSpPr>
        <p:spPr>
          <a:xfrm>
            <a:off x="3048000" y="1143000"/>
            <a:ext cx="2133600" cy="52006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ts val="1200"/>
              </a:spcBef>
              <a:buNone/>
            </a:pPr>
            <a:r>
              <a:rPr lang="zh-CN" altLang="en-US" sz="2800" b="1"/>
              <a:t>（           ） </a:t>
            </a:r>
            <a:endParaRPr lang="zh-CN" altLang="en-US" sz="2800" b="1"/>
          </a:p>
          <a:p>
            <a:pPr marL="0" lvl="0" indent="0" eaLnBrk="1" hangingPunct="1">
              <a:spcBef>
                <a:spcPts val="1200"/>
              </a:spcBef>
              <a:buNone/>
            </a:pPr>
            <a:endParaRPr lang="zh-CN" altLang="zh-CN" sz="2800" b="1"/>
          </a:p>
          <a:p>
            <a:pPr marL="0" lvl="0" indent="0" eaLnBrk="1" hangingPunct="1">
              <a:spcBef>
                <a:spcPts val="1200"/>
              </a:spcBef>
              <a:buNone/>
            </a:pPr>
            <a:r>
              <a:rPr lang="zh-CN" altLang="en-US" sz="2800" b="1"/>
              <a:t>（           ）</a:t>
            </a:r>
            <a:endParaRPr lang="zh-CN" altLang="en-US" sz="2800" b="1"/>
          </a:p>
          <a:p>
            <a:pPr marL="0" lvl="0" indent="0" eaLnBrk="1" hangingPunct="1">
              <a:spcBef>
                <a:spcPts val="1200"/>
              </a:spcBef>
              <a:buNone/>
            </a:pPr>
            <a:endParaRPr lang="zh-CN" altLang="zh-CN" sz="2800" b="1"/>
          </a:p>
          <a:p>
            <a:pPr marL="0" lvl="0" indent="0" eaLnBrk="1" hangingPunct="1">
              <a:spcBef>
                <a:spcPts val="1200"/>
              </a:spcBef>
              <a:buNone/>
            </a:pPr>
            <a:r>
              <a:rPr lang="zh-CN" altLang="en-US" sz="2800" b="1"/>
              <a:t>（           ）</a:t>
            </a:r>
            <a:endParaRPr lang="zh-CN" altLang="en-US" sz="2800" b="1"/>
          </a:p>
          <a:p>
            <a:pPr marL="0" lvl="0" indent="0" eaLnBrk="1" hangingPunct="1">
              <a:spcBef>
                <a:spcPts val="1200"/>
              </a:spcBef>
              <a:buNone/>
            </a:pPr>
            <a:r>
              <a:rPr lang="zh-CN" altLang="zh-CN" sz="2800" b="1"/>
              <a:t> </a:t>
            </a:r>
            <a:endParaRPr lang="zh-CN" altLang="zh-CN" sz="2800" b="1"/>
          </a:p>
          <a:p>
            <a:pPr marL="0" lvl="0" indent="0" eaLnBrk="1" hangingPunct="1">
              <a:spcBef>
                <a:spcPts val="1200"/>
              </a:spcBef>
              <a:buNone/>
            </a:pPr>
            <a:r>
              <a:rPr lang="zh-CN" altLang="en-US" sz="2800" b="1"/>
              <a:t>（           ）</a:t>
            </a:r>
            <a:endParaRPr lang="zh-CN" altLang="en-US" sz="2800" b="1"/>
          </a:p>
          <a:p>
            <a:pPr marL="0" lvl="0" indent="0" eaLnBrk="1" hangingPunct="1">
              <a:spcBef>
                <a:spcPts val="1200"/>
              </a:spcBef>
              <a:buNone/>
            </a:pPr>
            <a:r>
              <a:rPr lang="zh-CN" altLang="zh-CN" sz="2800" b="1"/>
              <a:t>   </a:t>
            </a:r>
            <a:endParaRPr lang="zh-CN" altLang="zh-CN" sz="2800" b="1"/>
          </a:p>
          <a:p>
            <a:pPr marL="0" lvl="0" indent="0" eaLnBrk="1" hangingPunct="1">
              <a:spcBef>
                <a:spcPts val="1200"/>
              </a:spcBef>
              <a:buNone/>
            </a:pPr>
            <a:r>
              <a:rPr lang="zh-CN" altLang="en-US" sz="2800" b="1"/>
              <a:t>（           ）</a:t>
            </a:r>
            <a:endParaRPr lang="zh-CN" altLang="en-US" sz="2800" b="1"/>
          </a:p>
        </p:txBody>
      </p:sp>
      <p:sp>
        <p:nvSpPr>
          <p:cNvPr id="26638" name="Text Box 14"/>
          <p:cNvSpPr txBox="1"/>
          <p:nvPr/>
        </p:nvSpPr>
        <p:spPr>
          <a:xfrm>
            <a:off x="3505200" y="1123950"/>
            <a:ext cx="1752600" cy="52006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ts val="1200"/>
              </a:spcBef>
              <a:buNone/>
            </a:pPr>
            <a:r>
              <a:rPr lang="zh-CN" altLang="en-US" sz="2800" b="1">
                <a:solidFill>
                  <a:srgbClr val="CC0000"/>
                </a:solidFill>
                <a:latin typeface="黑体" panose="02010609060101010101" pitchFamily="2" charset="-122"/>
                <a:ea typeface="黑体" panose="02010609060101010101" pitchFamily="2" charset="-122"/>
                <a:hlinkClick r:id="rId2" action="ppaction://hlinksldjump"/>
              </a:rPr>
              <a:t>荷叶</a:t>
            </a:r>
            <a:endParaRPr lang="zh-CN" altLang="en-US" sz="2800" b="1">
              <a:solidFill>
                <a:srgbClr val="CC0000"/>
              </a:solidFill>
              <a:latin typeface="黑体" panose="02010609060101010101" pitchFamily="2" charset="-122"/>
              <a:ea typeface="黑体" panose="02010609060101010101" pitchFamily="2" charset="-122"/>
            </a:endParaRPr>
          </a:p>
          <a:p>
            <a:pPr marL="0" lvl="0" indent="0" eaLnBrk="1" hangingPunct="1">
              <a:spcBef>
                <a:spcPts val="1200"/>
              </a:spcBef>
              <a:buNone/>
            </a:pPr>
            <a:endParaRPr lang="zh-CN" altLang="en-US" sz="2800" b="1">
              <a:solidFill>
                <a:srgbClr val="CC0000"/>
              </a:solidFill>
              <a:latin typeface="黑体" panose="02010609060101010101" pitchFamily="2" charset="-122"/>
              <a:ea typeface="黑体" panose="02010609060101010101" pitchFamily="2" charset="-122"/>
            </a:endParaRPr>
          </a:p>
          <a:p>
            <a:pPr marL="0" lvl="0" indent="0" eaLnBrk="1" hangingPunct="1">
              <a:spcBef>
                <a:spcPts val="1200"/>
              </a:spcBef>
              <a:buNone/>
            </a:pPr>
            <a:r>
              <a:rPr lang="zh-CN" altLang="en-US" sz="2800" b="1">
                <a:solidFill>
                  <a:srgbClr val="CC0000"/>
                </a:solidFill>
                <a:latin typeface="黑体" panose="02010609060101010101" pitchFamily="2" charset="-122"/>
                <a:ea typeface="黑体" panose="02010609060101010101" pitchFamily="2" charset="-122"/>
                <a:hlinkClick r:id="rId3" action="ppaction://hlinksldjump"/>
              </a:rPr>
              <a:t>荷花</a:t>
            </a:r>
            <a:endParaRPr lang="zh-CN" altLang="en-US" sz="2800" b="1">
              <a:solidFill>
                <a:srgbClr val="CC0000"/>
              </a:solidFill>
              <a:latin typeface="黑体" panose="02010609060101010101" pitchFamily="2" charset="-122"/>
              <a:ea typeface="黑体" panose="02010609060101010101" pitchFamily="2" charset="-122"/>
            </a:endParaRPr>
          </a:p>
          <a:p>
            <a:pPr marL="0" lvl="0" indent="0" eaLnBrk="1" hangingPunct="1">
              <a:spcBef>
                <a:spcPts val="1200"/>
              </a:spcBef>
              <a:buNone/>
            </a:pPr>
            <a:endParaRPr lang="zh-CN" altLang="en-US" sz="2800" b="1">
              <a:solidFill>
                <a:srgbClr val="CC0000"/>
              </a:solidFill>
              <a:latin typeface="黑体" panose="02010609060101010101" pitchFamily="2" charset="-122"/>
              <a:ea typeface="黑体" panose="02010609060101010101" pitchFamily="2" charset="-122"/>
            </a:endParaRPr>
          </a:p>
          <a:p>
            <a:pPr marL="0" lvl="0" indent="0" eaLnBrk="1" hangingPunct="1">
              <a:spcBef>
                <a:spcPts val="1200"/>
              </a:spcBef>
              <a:buNone/>
            </a:pPr>
            <a:r>
              <a:rPr lang="zh-CN" altLang="en-US" sz="2800" b="1">
                <a:solidFill>
                  <a:srgbClr val="CC0000"/>
                </a:solidFill>
                <a:latin typeface="黑体" panose="02010609060101010101" pitchFamily="2" charset="-122"/>
                <a:ea typeface="黑体" panose="02010609060101010101" pitchFamily="2" charset="-122"/>
              </a:rPr>
              <a:t>荷香</a:t>
            </a:r>
            <a:endParaRPr lang="zh-CN" altLang="en-US" sz="2800" b="1">
              <a:solidFill>
                <a:srgbClr val="CC0000"/>
              </a:solidFill>
              <a:latin typeface="黑体" panose="02010609060101010101" pitchFamily="2" charset="-122"/>
              <a:ea typeface="黑体" panose="02010609060101010101" pitchFamily="2" charset="-122"/>
            </a:endParaRPr>
          </a:p>
          <a:p>
            <a:pPr marL="0" lvl="0" indent="0" eaLnBrk="1" hangingPunct="1">
              <a:spcBef>
                <a:spcPts val="1200"/>
              </a:spcBef>
              <a:buNone/>
            </a:pPr>
            <a:endParaRPr lang="zh-CN" altLang="en-US" sz="2800" b="1">
              <a:solidFill>
                <a:srgbClr val="CC0000"/>
              </a:solidFill>
              <a:latin typeface="黑体" panose="02010609060101010101" pitchFamily="2" charset="-122"/>
              <a:ea typeface="黑体" panose="02010609060101010101" pitchFamily="2" charset="-122"/>
            </a:endParaRPr>
          </a:p>
          <a:p>
            <a:pPr marL="0" lvl="0" indent="0" eaLnBrk="1" hangingPunct="1">
              <a:spcBef>
                <a:spcPts val="1200"/>
              </a:spcBef>
              <a:buNone/>
            </a:pPr>
            <a:r>
              <a:rPr lang="zh-CN" altLang="en-US" sz="2800" b="1">
                <a:solidFill>
                  <a:srgbClr val="CC0000"/>
                </a:solidFill>
                <a:latin typeface="黑体" panose="02010609060101010101" pitchFamily="2" charset="-122"/>
                <a:ea typeface="黑体" panose="02010609060101010101" pitchFamily="2" charset="-122"/>
              </a:rPr>
              <a:t>荷波</a:t>
            </a:r>
            <a:endParaRPr lang="zh-CN" altLang="en-US" sz="2800" b="1">
              <a:solidFill>
                <a:srgbClr val="CC0000"/>
              </a:solidFill>
              <a:latin typeface="黑体" panose="02010609060101010101" pitchFamily="2" charset="-122"/>
              <a:ea typeface="黑体" panose="02010609060101010101" pitchFamily="2" charset="-122"/>
            </a:endParaRPr>
          </a:p>
          <a:p>
            <a:pPr marL="0" lvl="0" indent="0" eaLnBrk="1" hangingPunct="1">
              <a:spcBef>
                <a:spcPts val="1200"/>
              </a:spcBef>
              <a:buNone/>
            </a:pPr>
            <a:endParaRPr lang="zh-CN" altLang="en-US" sz="2800" b="1">
              <a:solidFill>
                <a:srgbClr val="CC0000"/>
              </a:solidFill>
              <a:latin typeface="黑体" panose="02010609060101010101" pitchFamily="2" charset="-122"/>
              <a:ea typeface="黑体" panose="02010609060101010101" pitchFamily="2" charset="-122"/>
            </a:endParaRPr>
          </a:p>
          <a:p>
            <a:pPr marL="0" lvl="0" indent="0" eaLnBrk="1" hangingPunct="1">
              <a:spcBef>
                <a:spcPts val="1200"/>
              </a:spcBef>
              <a:buNone/>
            </a:pPr>
            <a:r>
              <a:rPr lang="zh-CN" altLang="en-US" sz="2800" b="1">
                <a:solidFill>
                  <a:srgbClr val="CC0000"/>
                </a:solidFill>
                <a:latin typeface="黑体" panose="02010609060101010101" pitchFamily="2" charset="-122"/>
                <a:ea typeface="黑体" panose="02010609060101010101" pitchFamily="2" charset="-122"/>
              </a:rPr>
              <a:t>荷韵</a:t>
            </a:r>
            <a:endParaRPr lang="zh-CN" altLang="en-US" sz="2800" b="1">
              <a:solidFill>
                <a:srgbClr val="CC0000"/>
              </a:solidFill>
              <a:latin typeface="黑体" panose="02010609060101010101" pitchFamily="2" charset="-122"/>
              <a:ea typeface="黑体" panose="02010609060101010101" pitchFamily="2" charset="-122"/>
            </a:endParaRPr>
          </a:p>
        </p:txBody>
      </p:sp>
      <p:sp>
        <p:nvSpPr>
          <p:cNvPr id="26639" name="AutoShape 15"/>
          <p:cNvSpPr/>
          <p:nvPr/>
        </p:nvSpPr>
        <p:spPr>
          <a:xfrm>
            <a:off x="2743200" y="1447800"/>
            <a:ext cx="457200" cy="4800600"/>
          </a:xfrm>
          <a:prstGeom prst="leftBrace">
            <a:avLst>
              <a:gd name="adj1" fmla="val 92993"/>
              <a:gd name="adj2" fmla="val 48958"/>
            </a:avLst>
          </a:prstGeom>
          <a:noFill/>
          <a:ln w="19050"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6640" name="AutoShape 16"/>
          <p:cNvSpPr/>
          <p:nvPr/>
        </p:nvSpPr>
        <p:spPr>
          <a:xfrm>
            <a:off x="8001000" y="1219200"/>
            <a:ext cx="304800" cy="2590800"/>
          </a:xfrm>
          <a:prstGeom prst="rightBrace">
            <a:avLst>
              <a:gd name="adj1" fmla="val 81222"/>
              <a:gd name="adj2" fmla="val 50000"/>
            </a:avLst>
          </a:prstGeom>
          <a:noFill/>
          <a:ln w="19050"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6641" name="AutoShape 17"/>
          <p:cNvSpPr/>
          <p:nvPr/>
        </p:nvSpPr>
        <p:spPr>
          <a:xfrm>
            <a:off x="8001000" y="4495800"/>
            <a:ext cx="304800" cy="1828800"/>
          </a:xfrm>
          <a:prstGeom prst="rightBrace">
            <a:avLst>
              <a:gd name="adj1" fmla="val 50000"/>
              <a:gd name="adj2" fmla="val 50000"/>
            </a:avLst>
          </a:prstGeom>
          <a:noFill/>
          <a:ln w="2857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14" name="文本框 13"/>
          <p:cNvSpPr txBox="1"/>
          <p:nvPr/>
        </p:nvSpPr>
        <p:spPr>
          <a:xfrm>
            <a:off x="386522" y="381034"/>
            <a:ext cx="2927985" cy="829945"/>
          </a:xfrm>
          <a:prstGeom prst="rect">
            <a:avLst/>
          </a:prstGeom>
          <a:noFill/>
          <a:effectLst>
            <a:reflection blurRad="6350" stA="50000" endA="300" endPos="55000" dir="5400000" sy="-100000" algn="bl" rotWithShape="0"/>
          </a:effectLst>
        </p:spPr>
        <p:txBody>
          <a:bodyPr wrap="square" rtlCol="0">
            <a:spAutoFit/>
          </a:bodyPr>
          <a:lstStyle/>
          <a:p>
            <a:pPr fontAlgn="auto">
              <a:lnSpc>
                <a:spcPct val="150000"/>
              </a:lnSpc>
            </a:pP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梳理回顾</a:t>
            </a:r>
            <a:endPar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26639"/>
                                        </p:tgtEl>
                                        <p:attrNameLst>
                                          <p:attrName>style.visibility</p:attrName>
                                        </p:attrNameLst>
                                      </p:cBhvr>
                                      <p:to>
                                        <p:strVal val="visible"/>
                                      </p:to>
                                    </p:set>
                                    <p:animEffect transition="in" filter="barn(inHorizontal)">
                                      <p:cBhvr>
                                        <p:cTn id="13" dur="500"/>
                                        <p:tgtEl>
                                          <p:spTgt spid="2663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6627"/>
                                        </p:tgtEl>
                                        <p:attrNameLst>
                                          <p:attrName>style.visibility</p:attrName>
                                        </p:attrNameLst>
                                      </p:cBhvr>
                                      <p:to>
                                        <p:strVal val="visible"/>
                                      </p:to>
                                    </p:set>
                                    <p:anim calcmode="lin" valueType="num">
                                      <p:cBhvr additive="base">
                                        <p:cTn id="18" dur="500" fill="hold"/>
                                        <p:tgtEl>
                                          <p:spTgt spid="26627"/>
                                        </p:tgtEl>
                                        <p:attrNameLst>
                                          <p:attrName>ppt_x</p:attrName>
                                        </p:attrNameLst>
                                      </p:cBhvr>
                                      <p:tavLst>
                                        <p:tav tm="0">
                                          <p:val>
                                            <p:strVal val="0-#ppt_w/2"/>
                                          </p:val>
                                        </p:tav>
                                        <p:tav tm="100000">
                                          <p:val>
                                            <p:strVal val="#ppt_x"/>
                                          </p:val>
                                        </p:tav>
                                      </p:tavLst>
                                    </p:anim>
                                    <p:anim calcmode="lin" valueType="num">
                                      <p:cBhvr additive="base">
                                        <p:cTn id="19"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17" presetClass="entr" presetSubtype="8" fill="hold" grpId="0" nodeType="clickEffect">
                                  <p:stCondLst>
                                    <p:cond delay="0"/>
                                  </p:stCondLst>
                                  <p:childTnLst>
                                    <p:set>
                                      <p:cBhvr>
                                        <p:cTn id="23" dur="1" fill="hold">
                                          <p:stCondLst>
                                            <p:cond delay="0"/>
                                          </p:stCondLst>
                                        </p:cTn>
                                        <p:tgtEl>
                                          <p:spTgt spid="26637"/>
                                        </p:tgtEl>
                                        <p:attrNameLst>
                                          <p:attrName>style.visibility</p:attrName>
                                        </p:attrNameLst>
                                      </p:cBhvr>
                                      <p:to>
                                        <p:strVal val="visible"/>
                                      </p:to>
                                    </p:set>
                                    <p:anim calcmode="lin" valueType="num">
                                      <p:cBhvr additive="base">
                                        <p:cTn id="24" dur="500" fill="hold"/>
                                        <p:tgtEl>
                                          <p:spTgt spid="26637"/>
                                        </p:tgtEl>
                                        <p:attrNameLst>
                                          <p:attrName>ppt_x</p:attrName>
                                        </p:attrNameLst>
                                      </p:cBhvr>
                                      <p:tavLst>
                                        <p:tav tm="0">
                                          <p:val>
                                            <p:strVal val="#ppt_x-#ppt_w/2"/>
                                          </p:val>
                                        </p:tav>
                                        <p:tav tm="100000">
                                          <p:val>
                                            <p:strVal val="#ppt_x"/>
                                          </p:val>
                                        </p:tav>
                                      </p:tavLst>
                                    </p:anim>
                                    <p:anim calcmode="lin" valueType="num">
                                      <p:cBhvr additive="base">
                                        <p:cTn id="25" dur="500" fill="hold"/>
                                        <p:tgtEl>
                                          <p:spTgt spid="26637"/>
                                        </p:tgtEl>
                                        <p:attrNameLst>
                                          <p:attrName>ppt_y</p:attrName>
                                        </p:attrNameLst>
                                      </p:cBhvr>
                                      <p:tavLst>
                                        <p:tav tm="0">
                                          <p:val>
                                            <p:strVal val="#ppt_y"/>
                                          </p:val>
                                        </p:tav>
                                        <p:tav tm="100000">
                                          <p:val>
                                            <p:strVal val="#ppt_y"/>
                                          </p:val>
                                        </p:tav>
                                      </p:tavLst>
                                    </p:anim>
                                    <p:anim calcmode="lin" valueType="num">
                                      <p:cBhvr additive="base">
                                        <p:cTn id="26" dur="500" fill="hold"/>
                                        <p:tgtEl>
                                          <p:spTgt spid="26637"/>
                                        </p:tgtEl>
                                        <p:attrNameLst>
                                          <p:attrName>ppt_w</p:attrName>
                                        </p:attrNameLst>
                                      </p:cBhvr>
                                      <p:tavLst>
                                        <p:tav tm="0">
                                          <p:val>
                                            <p:fltVal val="0"/>
                                          </p:val>
                                        </p:tav>
                                        <p:tav tm="100000">
                                          <p:val>
                                            <p:strVal val="#ppt_w"/>
                                          </p:val>
                                        </p:tav>
                                      </p:tavLst>
                                    </p:anim>
                                    <p:anim calcmode="lin" valueType="num">
                                      <p:cBhvr additive="base">
                                        <p:cTn id="27" dur="500" fill="hold"/>
                                        <p:tgtEl>
                                          <p:spTgt spid="26637"/>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26638"/>
                                        </p:tgtEl>
                                        <p:attrNameLst>
                                          <p:attrName>style.visibility</p:attrName>
                                        </p:attrNameLst>
                                      </p:cBhvr>
                                      <p:to>
                                        <p:strVal val="visible"/>
                                      </p:to>
                                    </p:set>
                                    <p:anim calcmode="lin" valueType="num">
                                      <p:cBhvr additive="base">
                                        <p:cTn id="32" dur="500" fill="hold"/>
                                        <p:tgtEl>
                                          <p:spTgt spid="26638"/>
                                        </p:tgtEl>
                                        <p:attrNameLst>
                                          <p:attrName>ppt_x</p:attrName>
                                        </p:attrNameLst>
                                      </p:cBhvr>
                                      <p:tavLst>
                                        <p:tav tm="0">
                                          <p:val>
                                            <p:strVal val="#ppt_x-#ppt_w/2"/>
                                          </p:val>
                                        </p:tav>
                                        <p:tav tm="100000">
                                          <p:val>
                                            <p:strVal val="#ppt_x"/>
                                          </p:val>
                                        </p:tav>
                                      </p:tavLst>
                                    </p:anim>
                                    <p:anim calcmode="lin" valueType="num">
                                      <p:cBhvr additive="base">
                                        <p:cTn id="33" dur="500" fill="hold"/>
                                        <p:tgtEl>
                                          <p:spTgt spid="26638"/>
                                        </p:tgtEl>
                                        <p:attrNameLst>
                                          <p:attrName>ppt_y</p:attrName>
                                        </p:attrNameLst>
                                      </p:cBhvr>
                                      <p:tavLst>
                                        <p:tav tm="0">
                                          <p:val>
                                            <p:strVal val="#ppt_y"/>
                                          </p:val>
                                        </p:tav>
                                        <p:tav tm="100000">
                                          <p:val>
                                            <p:strVal val="#ppt_y"/>
                                          </p:val>
                                        </p:tav>
                                      </p:tavLst>
                                    </p:anim>
                                    <p:anim calcmode="lin" valueType="num">
                                      <p:cBhvr additive="base">
                                        <p:cTn id="34" dur="500" fill="hold"/>
                                        <p:tgtEl>
                                          <p:spTgt spid="26638"/>
                                        </p:tgtEl>
                                        <p:attrNameLst>
                                          <p:attrName>ppt_w</p:attrName>
                                        </p:attrNameLst>
                                      </p:cBhvr>
                                      <p:tavLst>
                                        <p:tav tm="0">
                                          <p:val>
                                            <p:fltVal val="0"/>
                                          </p:val>
                                        </p:tav>
                                        <p:tav tm="100000">
                                          <p:val>
                                            <p:strVal val="#ppt_w"/>
                                          </p:val>
                                        </p:tav>
                                      </p:tavLst>
                                    </p:anim>
                                    <p:anim calcmode="lin" valueType="num">
                                      <p:cBhvr additive="base">
                                        <p:cTn id="35" dur="500" fill="hold"/>
                                        <p:tgtEl>
                                          <p:spTgt spid="26638"/>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6628"/>
                                        </p:tgtEl>
                                        <p:attrNameLst>
                                          <p:attrName>style.visibility</p:attrName>
                                        </p:attrNameLst>
                                      </p:cBhvr>
                                      <p:to>
                                        <p:strVal val="visible"/>
                                      </p:to>
                                    </p:set>
                                    <p:animEffect transition="in" filter="dissolve">
                                      <p:cBhvr>
                                        <p:cTn id="40" dur="500"/>
                                        <p:tgtEl>
                                          <p:spTgt spid="26628"/>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26629"/>
                                        </p:tgtEl>
                                        <p:attrNameLst>
                                          <p:attrName>style.visibility</p:attrName>
                                        </p:attrNameLst>
                                      </p:cBhvr>
                                      <p:to>
                                        <p:strVal val="visible"/>
                                      </p:to>
                                    </p:set>
                                    <p:animEffect transition="in" filter="dissolve">
                                      <p:cBhvr>
                                        <p:cTn id="45" dur="500"/>
                                        <p:tgtEl>
                                          <p:spTgt spid="26629"/>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26630"/>
                                        </p:tgtEl>
                                        <p:attrNameLst>
                                          <p:attrName>style.visibility</p:attrName>
                                        </p:attrNameLst>
                                      </p:cBhvr>
                                      <p:to>
                                        <p:strVal val="visible"/>
                                      </p:to>
                                    </p:set>
                                    <p:animEffect transition="in" filter="checkerboard(across)">
                                      <p:cBhvr>
                                        <p:cTn id="50" dur="500"/>
                                        <p:tgtEl>
                                          <p:spTgt spid="26630"/>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5" presetClass="entr" presetSubtype="10" fill="hold" grpId="0" nodeType="clickEffect">
                                  <p:stCondLst>
                                    <p:cond delay="0"/>
                                  </p:stCondLst>
                                  <p:childTnLst>
                                    <p:set>
                                      <p:cBhvr>
                                        <p:cTn id="54" dur="1" fill="hold">
                                          <p:stCondLst>
                                            <p:cond delay="0"/>
                                          </p:stCondLst>
                                        </p:cTn>
                                        <p:tgtEl>
                                          <p:spTgt spid="26631"/>
                                        </p:tgtEl>
                                        <p:attrNameLst>
                                          <p:attrName>style.visibility</p:attrName>
                                        </p:attrNameLst>
                                      </p:cBhvr>
                                      <p:to>
                                        <p:strVal val="visible"/>
                                      </p:to>
                                    </p:set>
                                    <p:animEffect transition="in" filter="checkerboard(across)">
                                      <p:cBhvr>
                                        <p:cTn id="55" dur="500"/>
                                        <p:tgtEl>
                                          <p:spTgt spid="26631"/>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26632"/>
                                        </p:tgtEl>
                                        <p:attrNameLst>
                                          <p:attrName>style.visibility</p:attrName>
                                        </p:attrNameLst>
                                      </p:cBhvr>
                                      <p:to>
                                        <p:strVal val="visible"/>
                                      </p:to>
                                    </p:set>
                                    <p:animEffect transition="in" filter="checkerboard(across)">
                                      <p:cBhvr>
                                        <p:cTn id="60" dur="500"/>
                                        <p:tgtEl>
                                          <p:spTgt spid="26632"/>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16" presetClass="entr" presetSubtype="42" fill="hold" grpId="0" nodeType="clickEffect">
                                  <p:stCondLst>
                                    <p:cond delay="0"/>
                                  </p:stCondLst>
                                  <p:childTnLst>
                                    <p:set>
                                      <p:cBhvr>
                                        <p:cTn id="64" dur="1" fill="hold">
                                          <p:stCondLst>
                                            <p:cond delay="0"/>
                                          </p:stCondLst>
                                        </p:cTn>
                                        <p:tgtEl>
                                          <p:spTgt spid="26640"/>
                                        </p:tgtEl>
                                        <p:attrNameLst>
                                          <p:attrName>style.visibility</p:attrName>
                                        </p:attrNameLst>
                                      </p:cBhvr>
                                      <p:to>
                                        <p:strVal val="visible"/>
                                      </p:to>
                                    </p:set>
                                    <p:animEffect transition="in" filter="barn(outHorizontal)">
                                      <p:cBhvr>
                                        <p:cTn id="65" dur="500"/>
                                        <p:tgtEl>
                                          <p:spTgt spid="26640"/>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26633"/>
                                        </p:tgtEl>
                                        <p:attrNameLst>
                                          <p:attrName>style.visibility</p:attrName>
                                        </p:attrNameLst>
                                      </p:cBhvr>
                                      <p:to>
                                        <p:strVal val="visible"/>
                                      </p:to>
                                    </p:set>
                                    <p:animEffect transition="in" filter="dissolve">
                                      <p:cBhvr>
                                        <p:cTn id="70" dur="500"/>
                                        <p:tgtEl>
                                          <p:spTgt spid="26633"/>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17" presetClass="entr" presetSubtype="10" fill="hold" grpId="0" nodeType="clickEffect">
                                  <p:stCondLst>
                                    <p:cond delay="0"/>
                                  </p:stCondLst>
                                  <p:childTnLst>
                                    <p:set>
                                      <p:cBhvr>
                                        <p:cTn id="74" dur="1" fill="hold">
                                          <p:stCondLst>
                                            <p:cond delay="0"/>
                                          </p:stCondLst>
                                        </p:cTn>
                                        <p:tgtEl>
                                          <p:spTgt spid="26641"/>
                                        </p:tgtEl>
                                        <p:attrNameLst>
                                          <p:attrName>style.visibility</p:attrName>
                                        </p:attrNameLst>
                                      </p:cBhvr>
                                      <p:to>
                                        <p:strVal val="visible"/>
                                      </p:to>
                                    </p:set>
                                    <p:anim calcmode="lin" valueType="num">
                                      <p:cBhvr additive="base">
                                        <p:cTn id="75" dur="500" fill="hold"/>
                                        <p:tgtEl>
                                          <p:spTgt spid="26641"/>
                                        </p:tgtEl>
                                        <p:attrNameLst>
                                          <p:attrName>ppt_w</p:attrName>
                                        </p:attrNameLst>
                                      </p:cBhvr>
                                      <p:tavLst>
                                        <p:tav tm="0">
                                          <p:val>
                                            <p:fltVal val="0"/>
                                          </p:val>
                                        </p:tav>
                                        <p:tav tm="100000">
                                          <p:val>
                                            <p:strVal val="#ppt_w"/>
                                          </p:val>
                                        </p:tav>
                                      </p:tavLst>
                                    </p:anim>
                                    <p:anim calcmode="lin" valueType="num">
                                      <p:cBhvr additive="base">
                                        <p:cTn id="76" dur="500" fill="hold"/>
                                        <p:tgtEl>
                                          <p:spTgt spid="26641"/>
                                        </p:tgtEl>
                                        <p:attrNameLst>
                                          <p:attrName>ppt_h</p:attrName>
                                        </p:attrNameLst>
                                      </p:cBhvr>
                                      <p:tavLst>
                                        <p:tav tm="0">
                                          <p:val>
                                            <p:strVal val="#ppt_h"/>
                                          </p:val>
                                        </p:tav>
                                        <p:tav tm="100000">
                                          <p:val>
                                            <p:strVal val="#ppt_h"/>
                                          </p:val>
                                        </p:tav>
                                      </p:tavLst>
                                    </p:anim>
                                  </p:childTnLst>
                                </p:cTn>
                              </p:par>
                            </p:childTnLst>
                          </p:cTn>
                        </p:par>
                      </p:childTnLst>
                    </p:cTn>
                  </p:par>
                  <p:par>
                    <p:cTn id="77" fill="hold" nodeType="clickPar">
                      <p:stCondLst>
                        <p:cond delay="indefinite"/>
                      </p:stCondLst>
                      <p:childTnLst>
                        <p:par>
                          <p:cTn id="78" fill="hold" nodeType="afterGroup">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26634"/>
                                        </p:tgtEl>
                                        <p:attrNameLst>
                                          <p:attrName>style.visibility</p:attrName>
                                        </p:attrNameLst>
                                      </p:cBhvr>
                                      <p:to>
                                        <p:strVal val="visible"/>
                                      </p:to>
                                    </p:set>
                                    <p:animEffect transition="in" filter="dissolve">
                                      <p:cBhvr>
                                        <p:cTn id="81" dur="500"/>
                                        <p:tgtEl>
                                          <p:spTgt spid="26634"/>
                                        </p:tgtEl>
                                      </p:cBhvr>
                                    </p:animEffect>
                                  </p:childTnLst>
                                </p:cTn>
                              </p:par>
                            </p:childTnLst>
                          </p:cTn>
                        </p:par>
                      </p:childTnLst>
                    </p:cTn>
                  </p:par>
                  <p:par>
                    <p:cTn id="82" fill="hold" nodeType="clickPar">
                      <p:stCondLst>
                        <p:cond delay="indefinite"/>
                      </p:stCondLst>
                      <p:childTnLst>
                        <p:par>
                          <p:cTn id="83" fill="hold" nodeType="afterGroup">
                            <p:stCondLst>
                              <p:cond delay="0"/>
                            </p:stCondLst>
                            <p:childTnLst>
                              <p:par>
                                <p:cTn id="84" presetID="16" presetClass="entr" presetSubtype="26" fill="hold" grpId="0" nodeType="clickEffect">
                                  <p:stCondLst>
                                    <p:cond delay="0"/>
                                  </p:stCondLst>
                                  <p:childTnLst>
                                    <p:set>
                                      <p:cBhvr>
                                        <p:cTn id="85" dur="1" fill="hold">
                                          <p:stCondLst>
                                            <p:cond delay="0"/>
                                          </p:stCondLst>
                                        </p:cTn>
                                        <p:tgtEl>
                                          <p:spTgt spid="26635"/>
                                        </p:tgtEl>
                                        <p:attrNameLst>
                                          <p:attrName>style.visibility</p:attrName>
                                        </p:attrNameLst>
                                      </p:cBhvr>
                                      <p:to>
                                        <p:strVal val="visible"/>
                                      </p:to>
                                    </p:set>
                                    <p:animEffect transition="in" filter="barn(inHorizontal)">
                                      <p:cBhvr>
                                        <p:cTn id="86" dur="500"/>
                                        <p:tgtEl>
                                          <p:spTgt spid="26635"/>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23" presetClass="entr" presetSubtype="16" fill="hold" grpId="0" nodeType="clickEffect">
                                  <p:stCondLst>
                                    <p:cond delay="0"/>
                                  </p:stCondLst>
                                  <p:childTnLst>
                                    <p:set>
                                      <p:cBhvr>
                                        <p:cTn id="90" dur="1" fill="hold">
                                          <p:stCondLst>
                                            <p:cond delay="0"/>
                                          </p:stCondLst>
                                        </p:cTn>
                                        <p:tgtEl>
                                          <p:spTgt spid="26636"/>
                                        </p:tgtEl>
                                        <p:attrNameLst>
                                          <p:attrName>style.visibility</p:attrName>
                                        </p:attrNameLst>
                                      </p:cBhvr>
                                      <p:to>
                                        <p:strVal val="visible"/>
                                      </p:to>
                                    </p:set>
                                    <p:anim calcmode="lin" valueType="num">
                                      <p:cBhvr additive="base">
                                        <p:cTn id="91" dur="500" fill="hold"/>
                                        <p:tgtEl>
                                          <p:spTgt spid="26636"/>
                                        </p:tgtEl>
                                        <p:attrNameLst>
                                          <p:attrName>ppt_w</p:attrName>
                                        </p:attrNameLst>
                                      </p:cBhvr>
                                      <p:tavLst>
                                        <p:tav tm="0">
                                          <p:val>
                                            <p:fltVal val="0"/>
                                          </p:val>
                                        </p:tav>
                                        <p:tav tm="100000">
                                          <p:val>
                                            <p:strVal val="#ppt_w"/>
                                          </p:val>
                                        </p:tav>
                                      </p:tavLst>
                                    </p:anim>
                                    <p:anim calcmode="lin" valueType="num">
                                      <p:cBhvr additive="base">
                                        <p:cTn id="92" dur="500" fill="hold"/>
                                        <p:tgtEl>
                                          <p:spTgt spid="266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p:bldP spid="26628" grpId="0"/>
      <p:bldP spid="26629" grpId="0"/>
      <p:bldP spid="26630" grpId="0"/>
      <p:bldP spid="26631" grpId="0"/>
      <p:bldP spid="26632" grpId="0"/>
      <p:bldP spid="26633" grpId="0"/>
      <p:bldP spid="26634" grpId="0"/>
      <p:bldP spid="26635" grpId="0"/>
      <p:bldP spid="26636" grpId="0"/>
      <p:bldP spid="26637" grpId="0"/>
      <p:bldP spid="26638" grpId="0"/>
      <p:bldP spid="26639" grpId="0"/>
      <p:bldP spid="26640" grpId="0"/>
      <p:bldP spid="26641"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31190" y="1121410"/>
            <a:ext cx="11042015" cy="4615815"/>
          </a:xfrm>
          <a:prstGeom prst="rect">
            <a:avLst/>
          </a:prstGeom>
          <a:noFill/>
        </p:spPr>
        <p:txBody>
          <a:bodyPr wrap="square" rtlCol="0">
            <a:spAutoFit/>
          </a:bodyPr>
          <a:lstStyle/>
          <a:p>
            <a:pPr>
              <a:lnSpc>
                <a:spcPct val="150000"/>
              </a:lnSpc>
            </a:pPr>
            <a:r>
              <a:rPr lang="zh-CN" altLang="en-US" sz="2800">
                <a:latin typeface="微软雅黑" panose="020b0503020204020204" pitchFamily="34" charset="-122"/>
                <a:ea typeface="微软雅黑" panose="020b0503020204020204" pitchFamily="34" charset="-122"/>
              </a:rPr>
              <a:t>这幅月下荷塘图，</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作者从荷叶写到荷花，这是静态写实。</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再由荷香写到荷波，这是动态写实。</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最后写到脉脉的流水，这是虚写映衬。</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作者的描写既有静，又有动，既有虚，又有实，动静结合，虚实相生，写出了荷塘恬静和谐的美，形成一种素淡宁静的意境，使地上的荷塘和空中的明月相映成趣，同现实以及自己的心境形成对照。</a:t>
            </a:r>
            <a:endParaRPr lang="zh-CN" altLang="en-US" sz="280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2430" y="1018540"/>
            <a:ext cx="3061335" cy="2669540"/>
          </a:xfrm>
          <a:prstGeom prst="rect">
            <a:avLst/>
          </a:prstGeom>
          <a:ln w="88900" cap="sq" cmpd="thickThin">
            <a:solidFill>
              <a:srgbClr val="000000"/>
            </a:solidFill>
            <a:prstDash val="solid"/>
            <a:miter lim="800000"/>
          </a:ln>
          <a:effectLst>
            <a:innerShdw blurRad="76200">
              <a:srgbClr val="000000"/>
            </a:innerShdw>
          </a:effectLst>
        </p:spPr>
      </p:pic>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83235" y="440690"/>
            <a:ext cx="11050270" cy="2011045"/>
          </a:xfrm>
          <a:prstGeom prst="rect">
            <a:avLst/>
          </a:prstGeom>
          <a:noFill/>
          <a:ln w="9525">
            <a:noFill/>
          </a:ln>
        </p:spPr>
        <p:txBody>
          <a:bodyPr wrap="square" anchor="t">
            <a:spAutoFit/>
          </a:bodyPr>
          <a:lstStyle/>
          <a:p>
            <a:pPr>
              <a:lnSpc>
                <a:spcPct val="130000"/>
              </a:lnSpc>
              <a:spcBef>
                <a:spcPct val="0"/>
              </a:spcBef>
              <a:spcAft>
                <a:spcPct val="0"/>
              </a:spcAft>
            </a:pPr>
            <a:r>
              <a:rPr lang="en-US" sz="3200">
                <a:solidFill>
                  <a:schemeClr val="tx1"/>
                </a:solidFill>
                <a:latin typeface="微软雅黑" panose="020b0503020204020204" pitchFamily="34" charset="-122"/>
                <a:ea typeface="微软雅黑" panose="020b0503020204020204" pitchFamily="34" charset="-122"/>
              </a:rPr>
              <a:t>3</a:t>
            </a:r>
            <a:r>
              <a:rPr lang="zh-CN" altLang="en-US" sz="3200">
                <a:solidFill>
                  <a:schemeClr val="tx1"/>
                </a:solidFill>
                <a:latin typeface="微软雅黑" panose="020b0503020204020204" pitchFamily="34" charset="-122"/>
                <a:ea typeface="微软雅黑" panose="020b0503020204020204" pitchFamily="34" charset="-122"/>
              </a:rPr>
              <a:t>、第五段描写荷塘上的月色。月色本是难写之景，作者借哪些景物写荷塘上月色的什么特点？作者用了一些传神的动词和句子描绘出了可感的月光形象，试找出并分析其表达效果。</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5" name="文本框 4"/>
          <p:cNvSpPr txBox="1"/>
          <p:nvPr/>
        </p:nvSpPr>
        <p:spPr>
          <a:xfrm>
            <a:off x="972185" y="3124835"/>
            <a:ext cx="6797675" cy="2306955"/>
          </a:xfrm>
          <a:prstGeom prst="rect">
            <a:avLst/>
          </a:prstGeom>
          <a:noFill/>
        </p:spPr>
        <p:txBody>
          <a:bodyPr wrap="square" rtlCol="0">
            <a:spAutoFit/>
          </a:bodyPr>
          <a:lstStyle/>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rPr>
              <a:t>叶、花、树、薄薄的青雾，</a:t>
            </a:r>
            <a:endParaRPr lang="zh-CN" altLang="en-US" sz="32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rPr>
              <a:t>淡淡的云，树影，斑驳交织的光影；</a:t>
            </a:r>
            <a:endParaRPr lang="zh-CN" altLang="en-US" sz="32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rPr>
              <a:t>月色朦胧飘渺的特点。</a:t>
            </a:r>
            <a:endParaRPr lang="zh-CN" altLang="en-US" sz="3200">
              <a:solidFill>
                <a:srgbClr val="C00000"/>
              </a:solidFill>
              <a:latin typeface="微软雅黑" panose="020b0503020204020204" pitchFamily="34" charset="-122"/>
              <a:ea typeface="微软雅黑" panose="020b0503020204020204" pitchFamily="34" charset="-122"/>
            </a:endParaRPr>
          </a:p>
        </p:txBody>
      </p:sp>
      <p:pic>
        <p:nvPicPr>
          <p:cNvPr id="553986" name="图片 553985" descr="h5"/>
          <p:cNvPicPr>
            <a:picLocks noChangeAspect="1"/>
          </p:cNvPicPr>
          <p:nvPr/>
        </p:nvPicPr>
        <p:blipFill>
          <a:blip r:embed="rId2"/>
          <a:stretch>
            <a:fillRect/>
          </a:stretch>
        </p:blipFill>
        <p:spPr>
          <a:xfrm>
            <a:off x="7945120" y="3047365"/>
            <a:ext cx="3993515" cy="3581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87680" y="924560"/>
            <a:ext cx="11050270" cy="2676525"/>
          </a:xfrm>
          <a:prstGeom prst="rect">
            <a:avLst/>
          </a:prstGeom>
          <a:noFill/>
          <a:ln w="9525">
            <a:noFill/>
          </a:ln>
        </p:spPr>
        <p:txBody>
          <a:bodyPr wrap="square" anchor="t">
            <a:spAutoFit/>
          </a:bodyPr>
          <a:lstStyle/>
          <a:p>
            <a:pPr>
              <a:lnSpc>
                <a:spcPct val="150000"/>
              </a:lnSpc>
            </a:pPr>
            <a:r>
              <a:rPr lang="en-US" altLang="zh-CN" sz="2800">
                <a:solidFill>
                  <a:srgbClr val="C00000"/>
                </a:solidFill>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泻</a:t>
            </a:r>
            <a:r>
              <a:rPr lang="en-US" altLang="zh-CN" sz="2800">
                <a:solidFill>
                  <a:srgbClr val="C00000"/>
                </a:solidFill>
                <a:latin typeface="微软雅黑" panose="020b0503020204020204" pitchFamily="34" charset="-122"/>
                <a:ea typeface="微软雅黑" panose="020b0503020204020204" pitchFamily="34" charset="-122"/>
              </a:rPr>
              <a:t>”</a:t>
            </a:r>
            <a:r>
              <a:rPr lang="en-US" altLang="zh-CN" sz="2800">
                <a:solidFill>
                  <a:schemeClr val="tx1"/>
                </a:solidFill>
                <a:latin typeface="微软雅黑" panose="020b0503020204020204" pitchFamily="34" charset="-122"/>
                <a:ea typeface="微软雅黑" panose="020b0503020204020204" pitchFamily="34" charset="-122"/>
              </a:rPr>
              <a:t>以“流水”喻“月光”，一个“泻”字写出了月辉照耀，一览无余的景象。化静为动，写出了月光的流动感。再加上修饰语“静静地”，准确地写出了月光既像流水一般地倾泻，但又是绝无声响地幽静幽美，这就创造了一个安谧的氛围，意境相当优美。</a:t>
            </a:r>
            <a:endParaRPr lang="en-US" altLang="zh-CN" sz="28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3" name="文本框 2"/>
          <p:cNvSpPr txBox="1"/>
          <p:nvPr/>
        </p:nvSpPr>
        <p:spPr>
          <a:xfrm>
            <a:off x="570865" y="4002405"/>
            <a:ext cx="11050270" cy="1383665"/>
          </a:xfrm>
          <a:prstGeom prst="rect">
            <a:avLst/>
          </a:prstGeom>
          <a:noFill/>
          <a:ln w="9525">
            <a:noFill/>
          </a:ln>
        </p:spPr>
        <p:txBody>
          <a:bodyPr wrap="square" anchor="t">
            <a:spAutoFit/>
          </a:bodyPr>
          <a:lstStyle/>
          <a:p>
            <a:pPr>
              <a:lnSpc>
                <a:spcPct val="150000"/>
              </a:lnSpc>
            </a:pPr>
            <a:r>
              <a:rPr lang="en-US" altLang="zh-CN" sz="2800">
                <a:solidFill>
                  <a:srgbClr val="C00000"/>
                </a:solidFill>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浮</a:t>
            </a:r>
            <a:r>
              <a:rPr lang="en-US" altLang="zh-CN" sz="2800">
                <a:solidFill>
                  <a:srgbClr val="C00000"/>
                </a:solidFill>
                <a:latin typeface="微软雅黑" panose="020b0503020204020204" pitchFamily="34" charset="-122"/>
                <a:ea typeface="微软雅黑" panose="020b0503020204020204" pitchFamily="34" charset="-122"/>
              </a:rPr>
              <a:t>”</a:t>
            </a:r>
            <a:r>
              <a:rPr lang="en-US" altLang="zh-CN" sz="2800">
                <a:solidFill>
                  <a:schemeClr val="tx1"/>
                </a:solidFill>
                <a:latin typeface="微软雅黑" panose="020b0503020204020204" pitchFamily="34" charset="-122"/>
                <a:ea typeface="微软雅黑" panose="020b0503020204020204" pitchFamily="34" charset="-122"/>
              </a:rPr>
              <a:t>写深夜水汽由下而上轻轻升腾，慢慢扩散、弥漫，以动景写静景，描绘雾的轻飘状态 。 </a:t>
            </a:r>
            <a:endParaRPr lang="en-US" altLang="zh-CN" sz="28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43535" y="455930"/>
            <a:ext cx="1824355" cy="521970"/>
          </a:xfrm>
          <a:prstGeom prst="rect">
            <a:avLst/>
          </a:prstGeom>
          <a:noFill/>
        </p:spPr>
        <p:txBody>
          <a:bodyPr wrap="none" rtlCol="0">
            <a:spAutoFit/>
          </a:bodyPr>
          <a:lstStyle/>
          <a:p>
            <a:pPr algn="l"/>
            <a:r>
              <a:rPr lang="zh-CN" altLang="en-US" sz="2800" b="1">
                <a:solidFill>
                  <a:srgbClr val="003300"/>
                </a:solidFill>
                <a:latin typeface="微软雅黑" panose="020b0503020204020204" pitchFamily="34" charset="-122"/>
                <a:ea typeface="微软雅黑" panose="020b0503020204020204" pitchFamily="34" charset="-122"/>
                <a:sym typeface="+mn-ea"/>
              </a:rPr>
              <a:t>（</a:t>
            </a:r>
            <a:r>
              <a:rPr lang="en-US" altLang="zh-CN" sz="2800" b="1">
                <a:solidFill>
                  <a:srgbClr val="003300"/>
                </a:solidFill>
                <a:latin typeface="微软雅黑" panose="020b0503020204020204" pitchFamily="34" charset="-122"/>
                <a:ea typeface="微软雅黑" panose="020b0503020204020204" pitchFamily="34" charset="-122"/>
                <a:sym typeface="+mn-ea"/>
              </a:rPr>
              <a:t>1</a:t>
            </a:r>
            <a:r>
              <a:rPr lang="zh-CN" altLang="en-US" sz="2800" b="1">
                <a:solidFill>
                  <a:srgbClr val="003300"/>
                </a:solidFill>
                <a:latin typeface="微软雅黑" panose="020b0503020204020204" pitchFamily="34" charset="-122"/>
                <a:ea typeface="微软雅黑" panose="020b0503020204020204" pitchFamily="34" charset="-122"/>
                <a:sym typeface="+mn-ea"/>
              </a:rPr>
              <a:t>）月光</a:t>
            </a:r>
            <a:endParaRPr lang="en-US" altLang="zh-CN" sz="280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273810" y="3601085"/>
            <a:ext cx="894080" cy="521970"/>
          </a:xfrm>
          <a:prstGeom prst="rect">
            <a:avLst/>
          </a:prstGeom>
          <a:noFill/>
        </p:spPr>
        <p:txBody>
          <a:bodyPr wrap="none" rtlCol="0">
            <a:spAutoFit/>
          </a:bodyPr>
          <a:lstStyle/>
          <a:p>
            <a:pPr algn="l"/>
            <a:r>
              <a:rPr lang="zh-CN" altLang="en-US" sz="2800" b="1">
                <a:solidFill>
                  <a:srgbClr val="003300"/>
                </a:solidFill>
                <a:latin typeface="微软雅黑" panose="020b0503020204020204" pitchFamily="34" charset="-122"/>
                <a:ea typeface="微软雅黑" panose="020b0503020204020204" pitchFamily="34" charset="-122"/>
                <a:sym typeface="+mn-ea"/>
              </a:rPr>
              <a:t>青雾</a:t>
            </a:r>
            <a:endParaRPr lang="en-US" altLang="zh-CN"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6">
                                            <p:txEl>
                                              <p:pRg st="0" end="0"/>
                                            </p:txEl>
                                          </p:spTgt>
                                        </p:tgtEl>
                                        <p:attrNameLst>
                                          <p:attrName>style.visibility</p:attrName>
                                        </p:attrNameLst>
                                      </p:cBhvr>
                                      <p:to>
                                        <p:strVal val="visible"/>
                                      </p:to>
                                    </p:set>
                                    <p:animEffect transition="in" filter="diamond(in)">
                                      <p:cBhvr>
                                        <p:cTn id="13" dur="2000"/>
                                        <p:tgtEl>
                                          <p:spTgt spid="36">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diamond(in)">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70865" y="4396105"/>
            <a:ext cx="11050270" cy="1383665"/>
          </a:xfrm>
          <a:prstGeom prst="rect">
            <a:avLst/>
          </a:prstGeom>
          <a:noFill/>
          <a:ln w="9525">
            <a:noFill/>
          </a:ln>
        </p:spPr>
        <p:txBody>
          <a:bodyPr wrap="square" anchor="t">
            <a:spAutoFit/>
          </a:bodyPr>
          <a:lstStyle/>
          <a:p>
            <a:pPr>
              <a:lnSpc>
                <a:spcPct val="150000"/>
              </a:lnSpc>
            </a:pPr>
            <a:r>
              <a:rPr lang="en-US" altLang="zh-CN" sz="2800">
                <a:solidFill>
                  <a:srgbClr val="C00000"/>
                </a:solidFill>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画</a:t>
            </a:r>
            <a:r>
              <a:rPr lang="en-US" altLang="zh-CN" sz="2800">
                <a:solidFill>
                  <a:srgbClr val="C00000"/>
                </a:solidFill>
                <a:latin typeface="微软雅黑" panose="020b0503020204020204" pitchFamily="34" charset="-122"/>
                <a:ea typeface="微软雅黑" panose="020b0503020204020204" pitchFamily="34" charset="-122"/>
              </a:rPr>
              <a:t>”</a:t>
            </a:r>
            <a:r>
              <a:rPr lang="en-US" altLang="zh-CN" sz="2800">
                <a:solidFill>
                  <a:schemeClr val="tx1"/>
                </a:solidFill>
                <a:latin typeface="微软雅黑" panose="020b0503020204020204" pitchFamily="34" charset="-122"/>
                <a:ea typeface="微软雅黑" panose="020b0503020204020204" pitchFamily="34" charset="-122"/>
              </a:rPr>
              <a:t>有“人为”动作含于其中，仿佛有无形的手在展纸上描绘“倩影”，写出了投在荷叶上的月影之真、之美</a:t>
            </a:r>
            <a:r>
              <a:rPr lang="zh-CN" altLang="en-US" sz="2800">
                <a:solidFill>
                  <a:schemeClr val="tx1"/>
                </a:solidFill>
                <a:latin typeface="微软雅黑" panose="020b0503020204020204" pitchFamily="34" charset="-122"/>
                <a:ea typeface="微软雅黑" panose="020b0503020204020204" pitchFamily="34" charset="-122"/>
              </a:rPr>
              <a:t>，流露出作者的喜爱之情</a:t>
            </a:r>
            <a:r>
              <a:rPr lang="en-US" altLang="zh-CN" sz="2800">
                <a:solidFill>
                  <a:schemeClr val="tx1"/>
                </a:solidFill>
                <a:latin typeface="微软雅黑" panose="020b0503020204020204" pitchFamily="34" charset="-122"/>
                <a:ea typeface="微软雅黑" panose="020b0503020204020204" pitchFamily="34" charset="-122"/>
              </a:rPr>
              <a:t> 。</a:t>
            </a:r>
            <a:endParaRPr lang="en-US" altLang="zh-CN" sz="28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4" name="文本框 3"/>
          <p:cNvSpPr txBox="1"/>
          <p:nvPr/>
        </p:nvSpPr>
        <p:spPr>
          <a:xfrm>
            <a:off x="666750" y="1217295"/>
            <a:ext cx="11050270" cy="2676525"/>
          </a:xfrm>
          <a:prstGeom prst="rect">
            <a:avLst/>
          </a:prstGeom>
          <a:noFill/>
          <a:ln w="9525">
            <a:noFill/>
          </a:ln>
        </p:spPr>
        <p:txBody>
          <a:bodyPr wrap="square" anchor="t">
            <a:spAutoFit/>
          </a:bodyPr>
          <a:lstStyle/>
          <a:p>
            <a:pPr algn="l">
              <a:lnSpc>
                <a:spcPct val="150000"/>
              </a:lnSpc>
            </a:pPr>
            <a:r>
              <a:rPr lang="en-US" altLang="zh-CN" sz="2800">
                <a:solidFill>
                  <a:srgbClr val="C00000"/>
                </a:solidFill>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洗</a:t>
            </a:r>
            <a:r>
              <a:rPr lang="en-US" altLang="zh-CN" sz="2800">
                <a:solidFill>
                  <a:srgbClr val="C00000"/>
                </a:solidFill>
                <a:latin typeface="微软雅黑" panose="020b0503020204020204" pitchFamily="34" charset="-122"/>
                <a:ea typeface="微软雅黑" panose="020b0503020204020204" pitchFamily="34" charset="-122"/>
              </a:rPr>
              <a:t>”</a:t>
            </a:r>
            <a:r>
              <a:rPr lang="en-US" altLang="zh-CN" sz="2800">
                <a:solidFill>
                  <a:schemeClr val="tx1"/>
                </a:solidFill>
                <a:latin typeface="微软雅黑" panose="020b0503020204020204" pitchFamily="34" charset="-122"/>
                <a:ea typeface="微软雅黑" panose="020b0503020204020204" pitchFamily="34" charset="-122"/>
              </a:rPr>
              <a:t>写“叶子和花”在月光映照下呈现一种奶白色和娇艳欲滴                  </a:t>
            </a:r>
            <a:r>
              <a:rPr lang="zh-CN" altLang="en-US" sz="2800">
                <a:solidFill>
                  <a:schemeClr val="tx1"/>
                </a:solidFill>
                <a:latin typeface="微软雅黑" panose="020b0503020204020204" pitchFamily="34" charset="-122"/>
                <a:ea typeface="微软雅黑" panose="020b0503020204020204" pitchFamily="34" charset="-122"/>
              </a:rPr>
              <a:t>的</a:t>
            </a:r>
            <a:r>
              <a:rPr lang="en-US" altLang="zh-CN" sz="2800">
                <a:solidFill>
                  <a:schemeClr val="tx1"/>
                </a:solidFill>
                <a:latin typeface="微软雅黑" panose="020b0503020204020204" pitchFamily="34" charset="-122"/>
                <a:ea typeface="微软雅黑" panose="020b0503020204020204" pitchFamily="34" charset="-122"/>
              </a:rPr>
              <a:t>状态，写出了叶和花洁白而鲜艳</a:t>
            </a:r>
            <a:r>
              <a:rPr lang="zh-CN" altLang="en-US" sz="2800">
                <a:solidFill>
                  <a:schemeClr val="tx1"/>
                </a:solidFill>
                <a:latin typeface="微软雅黑" panose="020b0503020204020204" pitchFamily="34" charset="-122"/>
                <a:ea typeface="微软雅黑" panose="020b0503020204020204" pitchFamily="34" charset="-122"/>
              </a:rPr>
              <a:t>，也写出了月色的朦朦胧胧胧</a:t>
            </a:r>
            <a:r>
              <a:rPr lang="en-US" altLang="zh-CN" sz="2800">
                <a:solidFill>
                  <a:schemeClr val="tx1"/>
                </a:solidFill>
                <a:latin typeface="微软雅黑" panose="020b0503020204020204" pitchFamily="34" charset="-122"/>
                <a:ea typeface="微软雅黑" panose="020b0503020204020204" pitchFamily="34" charset="-122"/>
              </a:rPr>
              <a:t>，有色彩美。</a:t>
            </a:r>
            <a:endParaRPr lang="en-US" altLang="zh-CN" sz="280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800">
                <a:solidFill>
                  <a:srgbClr val="C00000"/>
                </a:solidFill>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笼</a:t>
            </a:r>
            <a:r>
              <a:rPr lang="en-US" altLang="zh-CN" sz="2800">
                <a:solidFill>
                  <a:srgbClr val="C00000"/>
                </a:solidFill>
                <a:latin typeface="微软雅黑" panose="020b0503020204020204" pitchFamily="34" charset="-122"/>
                <a:ea typeface="微软雅黑" panose="020b0503020204020204" pitchFamily="34" charset="-122"/>
              </a:rPr>
              <a:t>”</a:t>
            </a:r>
            <a:r>
              <a:rPr lang="en-US" altLang="zh-CN" sz="2800">
                <a:solidFill>
                  <a:schemeClr val="tx1"/>
                </a:solidFill>
                <a:latin typeface="微软雅黑" panose="020b0503020204020204" pitchFamily="34" charset="-122"/>
                <a:ea typeface="微软雅黑" panose="020b0503020204020204" pitchFamily="34" charset="-122"/>
              </a:rPr>
              <a:t>写出了月色下叶花的飘浮虚幻。</a:t>
            </a:r>
            <a:endParaRPr lang="en-US" altLang="zh-CN" sz="28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11810" y="784225"/>
            <a:ext cx="894080" cy="521970"/>
          </a:xfrm>
          <a:prstGeom prst="rect">
            <a:avLst/>
          </a:prstGeom>
          <a:noFill/>
        </p:spPr>
        <p:txBody>
          <a:bodyPr wrap="none" rtlCol="0">
            <a:spAutoFit/>
          </a:bodyPr>
          <a:lstStyle/>
          <a:p>
            <a:pPr algn="l"/>
            <a:r>
              <a:rPr lang="zh-CN" altLang="en-US" sz="2800" b="1">
                <a:solidFill>
                  <a:srgbClr val="003300"/>
                </a:solidFill>
                <a:latin typeface="微软雅黑" panose="020b0503020204020204" pitchFamily="34" charset="-122"/>
                <a:ea typeface="微软雅黑" panose="020b0503020204020204" pitchFamily="34" charset="-122"/>
                <a:sym typeface="+mn-ea"/>
              </a:rPr>
              <a:t>叶花</a:t>
            </a:r>
            <a:endParaRPr lang="en-US" altLang="zh-CN" sz="280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15925" y="3941445"/>
            <a:ext cx="894080" cy="521970"/>
          </a:xfrm>
          <a:prstGeom prst="rect">
            <a:avLst/>
          </a:prstGeom>
          <a:noFill/>
        </p:spPr>
        <p:txBody>
          <a:bodyPr wrap="none" rtlCol="0">
            <a:spAutoFit/>
          </a:bodyPr>
          <a:lstStyle/>
          <a:p>
            <a:pPr algn="l"/>
            <a:r>
              <a:rPr lang="zh-CN" altLang="en-US" sz="2800" b="1">
                <a:solidFill>
                  <a:srgbClr val="003300"/>
                </a:solidFill>
                <a:latin typeface="微软雅黑" panose="020b0503020204020204" pitchFamily="34" charset="-122"/>
                <a:ea typeface="微软雅黑" panose="020b0503020204020204" pitchFamily="34" charset="-122"/>
                <a:sym typeface="+mn-ea"/>
              </a:rPr>
              <a:t>杨柳</a:t>
            </a:r>
            <a:endParaRPr lang="en-US" altLang="zh-CN"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diamond(in)">
                                      <p:cBhvr>
                                        <p:cTn id="13" dur="2000"/>
                                        <p:tgtEl>
                                          <p:spTgt spid="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diamond(in)">
                                      <p:cBhvr>
                                        <p:cTn id="18" dur="20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diamond(in)">
                                      <p:cBhvr>
                                        <p:cTn id="29"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6434" name="文本框 146433"/>
          <p:cNvSpPr txBox="1"/>
          <p:nvPr/>
        </p:nvSpPr>
        <p:spPr>
          <a:xfrm>
            <a:off x="502920" y="523875"/>
            <a:ext cx="10918190" cy="5631180"/>
          </a:xfrm>
          <a:prstGeom prst="rect">
            <a:avLst/>
          </a:prstGeom>
          <a:noFill/>
          <a:ln w="9525">
            <a:noFill/>
          </a:ln>
        </p:spPr>
        <p:txBody>
          <a:bodyPr wrap="square">
            <a:spAutoFit/>
          </a:bodyPr>
          <a:lstStyle/>
          <a:p>
            <a:pPr>
              <a:lnSpc>
                <a:spcPct val="150000"/>
              </a:lnSpc>
            </a:pPr>
            <a:r>
              <a:rPr lang="en-US" altLang="zh-CN">
                <a:solidFill>
                  <a:srgbClr val="FFCC99"/>
                </a:solidFill>
                <a:latin typeface="隶书" panose="02010509060101010101" pitchFamily="49" charset="-122"/>
                <a:ea typeface="隶书" panose="02010509060101010101" pitchFamily="49" charset="-122"/>
              </a:rPr>
              <a:t>	</a:t>
            </a:r>
            <a:r>
              <a:rPr lang="en-US" altLang="zh-CN" sz="4000" b="1">
                <a:solidFill>
                  <a:schemeClr val="tx1"/>
                </a:solidFill>
                <a:latin typeface="汉仪楷体简" panose="02010600000101010101" charset="-128"/>
                <a:ea typeface="汉仪楷体简" panose="02010600000101010101" charset="-128"/>
                <a:cs typeface="汉仪楷体简" panose="02010600000101010101" charset="-128"/>
              </a:rPr>
              <a:t>“</a:t>
            </a: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朱先生的语言，历来是‘</a:t>
            </a:r>
            <a:r>
              <a:rPr lang="zh-CN" altLang="en-US" sz="4000" b="1">
                <a:solidFill>
                  <a:srgbClr val="C00000"/>
                </a:solidFill>
                <a:latin typeface="汉仪楷体简" panose="02010600000101010101" charset="-128"/>
                <a:ea typeface="汉仪楷体简" panose="02010600000101010101" charset="-128"/>
                <a:cs typeface="汉仪楷体简" panose="02010600000101010101" charset="-128"/>
              </a:rPr>
              <a:t>新而不失自然</a:t>
            </a: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’，在口语的基础上刻意出新。既有平白如话，毫无雕饰的文字，更有精心‘拣练’的遣词用字。点活了月光和雾气的‘</a:t>
            </a:r>
            <a:r>
              <a:rPr lang="zh-CN" altLang="en-US" sz="4000" b="1">
                <a:solidFill>
                  <a:srgbClr val="C00000"/>
                </a:solidFill>
                <a:latin typeface="汉仪楷体简" panose="02010600000101010101" charset="-128"/>
                <a:ea typeface="汉仪楷体简" panose="02010600000101010101" charset="-128"/>
                <a:cs typeface="汉仪楷体简" panose="02010600000101010101" charset="-128"/>
              </a:rPr>
              <a:t>泻</a:t>
            </a: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a:t>
            </a:r>
            <a:r>
              <a:rPr lang="zh-CN" altLang="en-US" sz="4000" b="1">
                <a:solidFill>
                  <a:srgbClr val="C00000"/>
                </a:solidFill>
                <a:latin typeface="汉仪楷体简" panose="02010600000101010101" charset="-128"/>
                <a:ea typeface="汉仪楷体简" panose="02010600000101010101" charset="-128"/>
                <a:cs typeface="汉仪楷体简" panose="02010600000101010101" charset="-128"/>
              </a:rPr>
              <a:t>浮</a:t>
            </a: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’二字</a:t>
            </a:r>
            <a:r>
              <a:rPr lang="en-US" altLang="zh-CN" sz="4000" b="1">
                <a:solidFill>
                  <a:schemeClr val="tx1"/>
                </a:solidFill>
                <a:latin typeface="汉仪楷体简" panose="02010600000101010101" charset="-128"/>
                <a:ea typeface="汉仪楷体简" panose="02010600000101010101" charset="-128"/>
                <a:cs typeface="汉仪楷体简" panose="02010600000101010101" charset="-128"/>
              </a:rPr>
              <a:t>……</a:t>
            </a: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生动的起了</a:t>
            </a:r>
            <a:r>
              <a:rPr lang="zh-CN" altLang="en-US" sz="4000" b="1">
                <a:solidFill>
                  <a:srgbClr val="C00000"/>
                </a:solidFill>
                <a:latin typeface="汉仪楷体简" panose="02010600000101010101" charset="-128"/>
                <a:ea typeface="汉仪楷体简" panose="02010600000101010101" charset="-128"/>
                <a:cs typeface="汉仪楷体简" panose="02010600000101010101" charset="-128"/>
              </a:rPr>
              <a:t>丰富</a:t>
            </a: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a:t>
            </a:r>
            <a:r>
              <a:rPr lang="zh-CN" altLang="en-US" sz="4000" b="1">
                <a:solidFill>
                  <a:srgbClr val="C00000"/>
                </a:solidFill>
                <a:latin typeface="汉仪楷体简" panose="02010600000101010101" charset="-128"/>
                <a:ea typeface="汉仪楷体简" panose="02010600000101010101" charset="-128"/>
                <a:cs typeface="汉仪楷体简" panose="02010600000101010101" charset="-128"/>
              </a:rPr>
              <a:t>润饰</a:t>
            </a: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a:t>
            </a:r>
            <a:r>
              <a:rPr lang="zh-CN" altLang="en-US" sz="4000" b="1">
                <a:solidFill>
                  <a:srgbClr val="C00000"/>
                </a:solidFill>
                <a:latin typeface="汉仪楷体简" panose="02010600000101010101" charset="-128"/>
                <a:ea typeface="汉仪楷体简" panose="02010600000101010101" charset="-128"/>
                <a:cs typeface="汉仪楷体简" panose="02010600000101010101" charset="-128"/>
              </a:rPr>
              <a:t>强化</a:t>
            </a: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形象的作用。”</a:t>
            </a:r>
            <a:endParaRPr lang="zh-CN" altLang="en-US" sz="4000" b="1">
              <a:solidFill>
                <a:schemeClr val="tx1"/>
              </a:solidFill>
              <a:latin typeface="汉仪楷体简" panose="02010600000101010101" charset="-128"/>
              <a:ea typeface="汉仪楷体简" panose="02010600000101010101" charset="-128"/>
              <a:cs typeface="汉仪楷体简" panose="02010600000101010101" charset="-128"/>
            </a:endParaRPr>
          </a:p>
          <a:p>
            <a:pPr>
              <a:lnSpc>
                <a:spcPct val="150000"/>
              </a:lnSpc>
            </a:pP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      </a:t>
            </a:r>
            <a:r>
              <a:rPr lang="en-US" altLang="zh-CN" sz="4000" b="1">
                <a:solidFill>
                  <a:schemeClr val="tx1"/>
                </a:solidFill>
                <a:latin typeface="汉仪楷体简" panose="02010600000101010101" charset="-128"/>
                <a:ea typeface="汉仪楷体简" panose="02010600000101010101" charset="-128"/>
                <a:cs typeface="汉仪楷体简" panose="02010600000101010101" charset="-128"/>
              </a:rPr>
              <a:t>            《</a:t>
            </a:r>
            <a:r>
              <a:rPr lang="zh-CN" altLang="en-US" sz="4000" b="1">
                <a:solidFill>
                  <a:schemeClr val="tx1"/>
                </a:solidFill>
                <a:latin typeface="汉仪楷体简" panose="02010600000101010101" charset="-128"/>
                <a:ea typeface="汉仪楷体简" panose="02010600000101010101" charset="-128"/>
                <a:cs typeface="汉仪楷体简" panose="02010600000101010101" charset="-128"/>
              </a:rPr>
              <a:t>中国现代散文欣赏辞典</a:t>
            </a:r>
            <a:r>
              <a:rPr lang="en-US" altLang="zh-CN" sz="4000" b="1">
                <a:solidFill>
                  <a:schemeClr val="tx1"/>
                </a:solidFill>
                <a:latin typeface="汉仪楷体简" panose="02010600000101010101" charset="-128"/>
                <a:ea typeface="汉仪楷体简" panose="02010600000101010101" charset="-128"/>
                <a:cs typeface="汉仪楷体简" panose="02010600000101010101" charset="-128"/>
              </a:rPr>
              <a:t>》</a:t>
            </a:r>
            <a:endParaRPr lang="en-US" altLang="zh-CN" sz="4000" b="1">
              <a:solidFill>
                <a:schemeClr val="tx1"/>
              </a:solidFill>
              <a:latin typeface="汉仪楷体简" panose="02010600000101010101" charset="-128"/>
              <a:ea typeface="汉仪楷体简" panose="02010600000101010101" charset="-128"/>
              <a:cs typeface="汉仪楷体简" panose="02010600000101010101" charset="-128"/>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dissolve/>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4" name="文本框 3"/>
          <p:cNvSpPr txBox="1"/>
          <p:nvPr/>
        </p:nvSpPr>
        <p:spPr>
          <a:xfrm>
            <a:off x="368300" y="361315"/>
            <a:ext cx="11276965" cy="1383665"/>
          </a:xfrm>
          <a:prstGeom prst="rect">
            <a:avLst/>
          </a:prstGeom>
          <a:noFill/>
        </p:spPr>
        <p:txBody>
          <a:bodyPr wrap="square" rtlCol="0" anchor="t">
            <a:spAutoFit/>
          </a:bodyPr>
          <a:lstStyle/>
          <a:p>
            <a:pPr algn="l">
              <a:lnSpc>
                <a:spcPct val="150000"/>
              </a:lnSpc>
            </a:pPr>
            <a:r>
              <a:rPr lang="zh-CN" sz="2800">
                <a:latin typeface="微软雅黑" panose="020b0503020204020204" pitchFamily="34" charset="-122"/>
                <a:ea typeface="微软雅黑" panose="020b0503020204020204" pitchFamily="34" charset="-122"/>
                <a:sym typeface="+mn-ea"/>
              </a:rPr>
              <a:t>（</a:t>
            </a:r>
            <a:r>
              <a:rPr lang="en-US" altLang="zh-CN" sz="2800">
                <a:latin typeface="微软雅黑" panose="020b0503020204020204" pitchFamily="34" charset="-122"/>
                <a:ea typeface="微软雅黑" panose="020b0503020204020204" pitchFamily="34" charset="-122"/>
                <a:sym typeface="+mn-ea"/>
              </a:rPr>
              <a:t>2</a:t>
            </a:r>
            <a:r>
              <a:rPr lang="zh-CN" sz="2800">
                <a:latin typeface="微软雅黑" panose="020b0503020204020204" pitchFamily="34" charset="-122"/>
                <a:ea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sym typeface="+mn-ea"/>
              </a:rPr>
              <a:t>虽然是满月，天上却有一层淡淡的云，所以不能朗照；但我以为这恰是到了好处——</a:t>
            </a:r>
            <a:r>
              <a:rPr lang="zh-CN" altLang="en-US" sz="2800">
                <a:solidFill>
                  <a:srgbClr val="FF0000"/>
                </a:solidFill>
                <a:latin typeface="微软雅黑" panose="020b0503020204020204" pitchFamily="34" charset="-122"/>
                <a:ea typeface="微软雅黑" panose="020b0503020204020204" pitchFamily="34" charset="-122"/>
                <a:sym typeface="+mn-ea"/>
              </a:rPr>
              <a:t>酣眠</a:t>
            </a:r>
            <a:r>
              <a:rPr lang="zh-CN" altLang="en-US" sz="2800">
                <a:latin typeface="微软雅黑" panose="020b0503020204020204" pitchFamily="34" charset="-122"/>
                <a:ea typeface="微软雅黑" panose="020b0503020204020204" pitchFamily="34" charset="-122"/>
                <a:sym typeface="+mn-ea"/>
              </a:rPr>
              <a:t>固不可少，</a:t>
            </a:r>
            <a:r>
              <a:rPr lang="zh-CN" altLang="en-US" sz="2800">
                <a:solidFill>
                  <a:srgbClr val="FF0000"/>
                </a:solidFill>
                <a:latin typeface="微软雅黑" panose="020b0503020204020204" pitchFamily="34" charset="-122"/>
                <a:ea typeface="微软雅黑" panose="020b0503020204020204" pitchFamily="34" charset="-122"/>
                <a:sym typeface="+mn-ea"/>
              </a:rPr>
              <a:t>小睡</a:t>
            </a:r>
            <a:r>
              <a:rPr lang="zh-CN" altLang="en-US" sz="2800">
                <a:latin typeface="微软雅黑" panose="020b0503020204020204" pitchFamily="34" charset="-122"/>
                <a:ea typeface="微软雅黑" panose="020b0503020204020204" pitchFamily="34" charset="-122"/>
                <a:sym typeface="+mn-ea"/>
              </a:rPr>
              <a:t>也别有风味的。</a:t>
            </a:r>
            <a:endParaRPr lang="zh-CN" altLang="en-US" sz="2800">
              <a:latin typeface="微软雅黑" panose="020b0503020204020204" pitchFamily="34" charset="-122"/>
              <a:ea typeface="微软雅黑" panose="020b0503020204020204" pitchFamily="34" charset="-122"/>
              <a:sym typeface="+mn-ea"/>
            </a:endParaRPr>
          </a:p>
        </p:txBody>
      </p:sp>
      <p:sp>
        <p:nvSpPr>
          <p:cNvPr id="36" name="文本框 35"/>
          <p:cNvSpPr txBox="1"/>
          <p:nvPr/>
        </p:nvSpPr>
        <p:spPr>
          <a:xfrm>
            <a:off x="739140" y="2410460"/>
            <a:ext cx="9140190" cy="2030095"/>
          </a:xfrm>
          <a:prstGeom prst="rect">
            <a:avLst/>
          </a:prstGeom>
          <a:noFill/>
          <a:ln w="9525">
            <a:noFill/>
          </a:ln>
        </p:spPr>
        <p:txBody>
          <a:bodyPr wrap="square" anchor="t">
            <a:spAutoFit/>
          </a:bodyPr>
          <a:lstStyle/>
          <a:p>
            <a:pPr>
              <a:lnSpc>
                <a:spcPct val="150000"/>
              </a:lnSpc>
            </a:pP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酣眠</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比喻朗照</a:t>
            </a:r>
            <a:endParaRPr lang="zh-CN" altLang="en-US" sz="2800">
              <a:latin typeface="微软雅黑" panose="020b0503020204020204" pitchFamily="34" charset="-122"/>
              <a:ea typeface="微软雅黑" panose="020b0503020204020204" pitchFamily="34" charset="-122"/>
            </a:endParaRPr>
          </a:p>
          <a:p>
            <a:pPr>
              <a:lnSpc>
                <a:spcPct val="150000"/>
              </a:lnSpc>
            </a:pP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小睡</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比喻淡淡的云遮住了满月的意境</a:t>
            </a:r>
            <a:endParaRPr lang="zh-CN" altLang="en-US" sz="2800">
              <a:latin typeface="微软雅黑" panose="020b0503020204020204" pitchFamily="34" charset="-122"/>
              <a:ea typeface="微软雅黑" panose="020b0503020204020204" pitchFamily="34" charset="-122"/>
            </a:endParaRPr>
          </a:p>
          <a:p>
            <a:pPr>
              <a:lnSpc>
                <a:spcPct val="150000"/>
              </a:lnSpc>
            </a:pPr>
            <a:r>
              <a:rPr lang="en-US" altLang="zh-CN" sz="2800">
                <a:latin typeface="微软雅黑" panose="020b0503020204020204" pitchFamily="34" charset="-122"/>
                <a:ea typeface="微软雅黑" panose="020b0503020204020204" pitchFamily="34" charset="-122"/>
              </a:rPr>
              <a:t>这种朦胧柔和的月色非常符合作者此时的心境</a:t>
            </a:r>
            <a:endParaRPr lang="en-US" altLang="zh-CN"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amond(in)">
                                      <p:cBhvr>
                                        <p:cTn id="7"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Text Box 2"/>
          <p:cNvSpPr txBox="1"/>
          <p:nvPr/>
        </p:nvSpPr>
        <p:spPr>
          <a:xfrm>
            <a:off x="2060258" y="1828800"/>
            <a:ext cx="675005" cy="2819400"/>
          </a:xfrm>
          <a:prstGeom prst="rect">
            <a:avLst/>
          </a:prstGeom>
          <a:solidFill>
            <a:schemeClr val="accent6">
              <a:lumMod val="20000"/>
              <a:lumOff val="80000"/>
            </a:schemeClr>
          </a:solidFill>
          <a:ln w="9525">
            <a:noFill/>
          </a:ln>
        </p:spPr>
        <p:txBody>
          <a:bodyPr vert="eaVert">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zh-CN" sz="2400" b="1">
                <a:solidFill>
                  <a:srgbClr val="9900CC"/>
                </a:solidFill>
              </a:rPr>
              <a:t> </a:t>
            </a:r>
            <a:r>
              <a:rPr lang="zh-CN" altLang="en-US" b="1">
                <a:solidFill>
                  <a:schemeClr val="tx1"/>
                </a:solidFill>
                <a:latin typeface="黑体" panose="02010609060101010101" pitchFamily="2" charset="-122"/>
                <a:ea typeface="黑体" panose="02010609060101010101" pitchFamily="2" charset="-122"/>
              </a:rPr>
              <a:t>荷塘上的月色</a:t>
            </a:r>
            <a:endParaRPr lang="zh-CN" altLang="en-US" b="1">
              <a:solidFill>
                <a:schemeClr val="tx1"/>
              </a:solidFill>
              <a:latin typeface="黑体" panose="02010609060101010101" pitchFamily="2" charset="-122"/>
              <a:ea typeface="黑体" panose="02010609060101010101" pitchFamily="2" charset="-122"/>
            </a:endParaRPr>
          </a:p>
        </p:txBody>
      </p:sp>
      <p:sp>
        <p:nvSpPr>
          <p:cNvPr id="27651" name="AutoShape 3"/>
          <p:cNvSpPr/>
          <p:nvPr/>
        </p:nvSpPr>
        <p:spPr>
          <a:xfrm>
            <a:off x="2819400" y="990600"/>
            <a:ext cx="228600" cy="4648200"/>
          </a:xfrm>
          <a:prstGeom prst="leftBrace">
            <a:avLst>
              <a:gd name="adj1" fmla="val 169350"/>
              <a:gd name="adj2" fmla="val 50000"/>
            </a:avLst>
          </a:prstGeom>
          <a:noFill/>
          <a:ln w="9525"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7652" name="Text Box 4"/>
          <p:cNvSpPr txBox="1"/>
          <p:nvPr/>
        </p:nvSpPr>
        <p:spPr>
          <a:xfrm>
            <a:off x="2819400" y="990600"/>
            <a:ext cx="2209800" cy="439991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a:latin typeface="黑体" panose="02010609060101010101" pitchFamily="2" charset="-122"/>
                <a:ea typeface="黑体" panose="02010609060101010101" pitchFamily="2" charset="-122"/>
              </a:rPr>
              <a:t>（     ）</a:t>
            </a:r>
            <a:endParaRPr lang="zh-CN" altLang="en-US" sz="2800" b="1">
              <a:latin typeface="黑体" panose="02010609060101010101" pitchFamily="2" charset="-122"/>
              <a:ea typeface="黑体" panose="02010609060101010101" pitchFamily="2" charset="-122"/>
            </a:endParaRPr>
          </a:p>
          <a:p>
            <a:pPr marL="0" lvl="0" indent="0" eaLnBrk="1" hangingPunct="1">
              <a:spcBef>
                <a:spcPct val="50000"/>
              </a:spcBef>
              <a:buNone/>
            </a:pPr>
            <a:endParaRPr lang="zh-CN" altLang="zh-CN" sz="2800" b="1">
              <a:latin typeface="黑体" panose="02010609060101010101" pitchFamily="2" charset="-122"/>
              <a:ea typeface="黑体" panose="02010609060101010101" pitchFamily="2" charset="-122"/>
            </a:endParaRPr>
          </a:p>
          <a:p>
            <a:pPr marL="0" lvl="0" indent="0" eaLnBrk="1" hangingPunct="1">
              <a:spcBef>
                <a:spcPct val="50000"/>
              </a:spcBef>
              <a:buNone/>
            </a:pPr>
            <a:endParaRPr lang="zh-CN" altLang="zh-CN" sz="2800" b="1">
              <a:latin typeface="黑体" panose="02010609060101010101" pitchFamily="2" charset="-122"/>
              <a:ea typeface="黑体" panose="02010609060101010101" pitchFamily="2" charset="-122"/>
            </a:endParaRPr>
          </a:p>
          <a:p>
            <a:pPr marL="0" lvl="0" indent="0" eaLnBrk="1" hangingPunct="1">
              <a:spcBef>
                <a:spcPct val="50000"/>
              </a:spcBef>
              <a:buNone/>
            </a:pPr>
            <a:endParaRPr lang="zh-CN" altLang="zh-CN" sz="2800" b="1">
              <a:latin typeface="黑体" panose="02010609060101010101" pitchFamily="2" charset="-122"/>
              <a:ea typeface="黑体" panose="02010609060101010101" pitchFamily="2" charset="-122"/>
            </a:endParaRPr>
          </a:p>
          <a:p>
            <a:pPr marL="0" lvl="0" indent="0" eaLnBrk="1" hangingPunct="1">
              <a:spcBef>
                <a:spcPct val="50000"/>
              </a:spcBef>
              <a:buNone/>
            </a:pPr>
            <a:endParaRPr lang="zh-CN" altLang="zh-CN" sz="2800" b="1">
              <a:latin typeface="黑体" panose="02010609060101010101" pitchFamily="2" charset="-122"/>
              <a:ea typeface="黑体" panose="02010609060101010101" pitchFamily="2" charset="-122"/>
            </a:endParaRPr>
          </a:p>
          <a:p>
            <a:pPr marL="0" lvl="0" indent="0" eaLnBrk="1" hangingPunct="1">
              <a:spcBef>
                <a:spcPct val="50000"/>
              </a:spcBef>
              <a:buNone/>
            </a:pPr>
            <a:endParaRPr lang="zh-CN" altLang="zh-CN" sz="2800" b="1">
              <a:latin typeface="黑体" panose="02010609060101010101" pitchFamily="2" charset="-122"/>
              <a:ea typeface="黑体" panose="02010609060101010101" pitchFamily="2" charset="-122"/>
            </a:endParaRPr>
          </a:p>
          <a:p>
            <a:pPr marL="0" lvl="0" indent="0" eaLnBrk="1" hangingPunct="1">
              <a:spcBef>
                <a:spcPct val="50000"/>
              </a:spcBef>
              <a:buNone/>
            </a:pPr>
            <a:r>
              <a:rPr lang="zh-CN" altLang="en-US" sz="2800" b="1">
                <a:latin typeface="黑体" panose="02010609060101010101" pitchFamily="2" charset="-122"/>
                <a:ea typeface="黑体" panose="02010609060101010101" pitchFamily="2" charset="-122"/>
              </a:rPr>
              <a:t>（     ）</a:t>
            </a:r>
            <a:endParaRPr lang="zh-CN" altLang="en-US" sz="2800" b="1">
              <a:latin typeface="黑体" panose="02010609060101010101" pitchFamily="2" charset="-122"/>
              <a:ea typeface="黑体" panose="02010609060101010101" pitchFamily="2" charset="-122"/>
            </a:endParaRPr>
          </a:p>
        </p:txBody>
      </p:sp>
      <p:sp>
        <p:nvSpPr>
          <p:cNvPr id="27653" name="Text Box 5"/>
          <p:cNvSpPr txBox="1"/>
          <p:nvPr/>
        </p:nvSpPr>
        <p:spPr>
          <a:xfrm>
            <a:off x="3048000" y="990600"/>
            <a:ext cx="1143000" cy="439991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2800" b="1">
                <a:solidFill>
                  <a:srgbClr val="CC0000"/>
                </a:solidFill>
                <a:latin typeface="黑体" panose="02010609060101010101" pitchFamily="2" charset="-122"/>
                <a:ea typeface="黑体" panose="02010609060101010101" pitchFamily="2" charset="-122"/>
              </a:rPr>
              <a:t> </a:t>
            </a:r>
            <a:r>
              <a:rPr lang="zh-CN" altLang="en-US" sz="2800" b="1">
                <a:solidFill>
                  <a:srgbClr val="CC0000"/>
                </a:solidFill>
                <a:latin typeface="黑体" panose="02010609060101010101" pitchFamily="2" charset="-122"/>
                <a:ea typeface="黑体" panose="02010609060101010101" pitchFamily="2" charset="-122"/>
              </a:rPr>
              <a:t>月光</a:t>
            </a:r>
            <a:endParaRPr lang="zh-CN" altLang="en-US" sz="2800" b="1">
              <a:solidFill>
                <a:srgbClr val="CC0000"/>
              </a:solidFill>
              <a:latin typeface="黑体" panose="02010609060101010101" pitchFamily="2" charset="-122"/>
              <a:ea typeface="黑体" panose="02010609060101010101" pitchFamily="2" charset="-122"/>
            </a:endParaRPr>
          </a:p>
          <a:p>
            <a:pPr marL="0" lvl="0" indent="0" eaLnBrk="1" hangingPunct="1">
              <a:spcBef>
                <a:spcPct val="50000"/>
              </a:spcBef>
              <a:buNone/>
            </a:pPr>
            <a:endParaRPr lang="zh-CN" altLang="zh-CN" sz="2800" b="1">
              <a:solidFill>
                <a:srgbClr val="CC0000"/>
              </a:solidFill>
            </a:endParaRPr>
          </a:p>
          <a:p>
            <a:pPr marL="0" lvl="0" indent="0" eaLnBrk="1" hangingPunct="1">
              <a:spcBef>
                <a:spcPct val="50000"/>
              </a:spcBef>
              <a:buNone/>
            </a:pPr>
            <a:endParaRPr lang="zh-CN" altLang="zh-CN" sz="2800" b="1">
              <a:solidFill>
                <a:srgbClr val="CC0000"/>
              </a:solidFill>
            </a:endParaRPr>
          </a:p>
          <a:p>
            <a:pPr marL="0" lvl="0" indent="0" eaLnBrk="1" hangingPunct="1">
              <a:spcBef>
                <a:spcPct val="50000"/>
              </a:spcBef>
              <a:buNone/>
            </a:pPr>
            <a:endParaRPr lang="zh-CN" altLang="zh-CN" sz="2800" b="1">
              <a:solidFill>
                <a:srgbClr val="CC0000"/>
              </a:solidFill>
            </a:endParaRPr>
          </a:p>
          <a:p>
            <a:pPr marL="0" lvl="0" indent="0" eaLnBrk="1" hangingPunct="1">
              <a:spcBef>
                <a:spcPct val="50000"/>
              </a:spcBef>
              <a:buNone/>
            </a:pPr>
            <a:endParaRPr lang="zh-CN" altLang="zh-CN" sz="2800" b="1">
              <a:solidFill>
                <a:srgbClr val="CC0000"/>
              </a:solidFill>
            </a:endParaRPr>
          </a:p>
          <a:p>
            <a:pPr marL="0" lvl="0" indent="0" eaLnBrk="1" hangingPunct="1">
              <a:spcBef>
                <a:spcPct val="50000"/>
              </a:spcBef>
              <a:buNone/>
            </a:pPr>
            <a:endParaRPr lang="zh-CN" altLang="zh-CN" sz="2800" b="1">
              <a:solidFill>
                <a:srgbClr val="CC0000"/>
              </a:solidFill>
            </a:endParaRPr>
          </a:p>
          <a:p>
            <a:pPr marL="0" lvl="0" indent="0" eaLnBrk="1" hangingPunct="1">
              <a:spcBef>
                <a:spcPct val="50000"/>
              </a:spcBef>
              <a:buNone/>
            </a:pPr>
            <a:r>
              <a:rPr lang="en-US" altLang="zh-CN" sz="2800" b="1">
                <a:solidFill>
                  <a:srgbClr val="CC0000"/>
                </a:solidFill>
                <a:latin typeface="黑体" panose="02010609060101010101" pitchFamily="2" charset="-122"/>
                <a:ea typeface="黑体" panose="02010609060101010101" pitchFamily="2" charset="-122"/>
              </a:rPr>
              <a:t> </a:t>
            </a:r>
            <a:r>
              <a:rPr lang="zh-CN" altLang="en-US" sz="2800" b="1">
                <a:solidFill>
                  <a:srgbClr val="CC0000"/>
                </a:solidFill>
                <a:latin typeface="黑体" panose="02010609060101010101" pitchFamily="2" charset="-122"/>
                <a:ea typeface="黑体" panose="02010609060101010101" pitchFamily="2" charset="-122"/>
              </a:rPr>
              <a:t>月影</a:t>
            </a:r>
            <a:endParaRPr lang="zh-CN" altLang="en-US" sz="2800" b="1">
              <a:solidFill>
                <a:srgbClr val="CC0000"/>
              </a:solidFill>
              <a:latin typeface="黑体" panose="02010609060101010101" pitchFamily="2" charset="-122"/>
              <a:ea typeface="黑体" panose="02010609060101010101" pitchFamily="2" charset="-122"/>
            </a:endParaRPr>
          </a:p>
        </p:txBody>
      </p:sp>
      <p:sp>
        <p:nvSpPr>
          <p:cNvPr id="27654" name="AutoShape 6"/>
          <p:cNvSpPr/>
          <p:nvPr/>
        </p:nvSpPr>
        <p:spPr>
          <a:xfrm>
            <a:off x="4191000" y="609600"/>
            <a:ext cx="304800" cy="2133600"/>
          </a:xfrm>
          <a:prstGeom prst="leftBrace">
            <a:avLst>
              <a:gd name="adj1" fmla="val 58300"/>
              <a:gd name="adj2" fmla="val 50000"/>
            </a:avLst>
          </a:prstGeom>
          <a:noFill/>
          <a:ln w="9525"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7655" name="Text Box 7"/>
          <p:cNvSpPr txBox="1"/>
          <p:nvPr/>
        </p:nvSpPr>
        <p:spPr>
          <a:xfrm>
            <a:off x="4495800" y="381000"/>
            <a:ext cx="2971800" cy="10388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0000"/>
              </a:lnSpc>
              <a:spcBef>
                <a:spcPct val="50000"/>
              </a:spcBef>
              <a:buNone/>
            </a:pPr>
            <a:r>
              <a:rPr lang="zh-CN" altLang="en-US" sz="2800" b="1">
                <a:latin typeface="黑体" panose="02010609060101010101" pitchFamily="2" charset="-122"/>
                <a:ea typeface="黑体" panose="02010609060101010101" pitchFamily="2" charset="-122"/>
              </a:rPr>
              <a:t>如流水 静静地</a:t>
            </a:r>
            <a:r>
              <a:rPr lang="zh-CN" altLang="en-US" sz="2800" b="1">
                <a:solidFill>
                  <a:srgbClr val="C00000"/>
                </a:solidFill>
                <a:latin typeface="黑体" panose="02010609060101010101" pitchFamily="2" charset="-122"/>
                <a:ea typeface="黑体" panose="02010609060101010101" pitchFamily="2" charset="-122"/>
              </a:rPr>
              <a:t>泻</a:t>
            </a:r>
            <a:r>
              <a:rPr lang="zh-CN" altLang="en-US" sz="2800" b="1">
                <a:latin typeface="黑体" panose="02010609060101010101" pitchFamily="2" charset="-122"/>
                <a:ea typeface="黑体" panose="02010609060101010101" pitchFamily="2" charset="-122"/>
              </a:rPr>
              <a:t>薄薄的青雾</a:t>
            </a:r>
            <a:r>
              <a:rPr lang="zh-CN" altLang="en-US" sz="2800" b="1">
                <a:solidFill>
                  <a:srgbClr val="C00000"/>
                </a:solidFill>
                <a:latin typeface="黑体" panose="02010609060101010101" pitchFamily="2" charset="-122"/>
                <a:ea typeface="黑体" panose="02010609060101010101" pitchFamily="2" charset="-122"/>
              </a:rPr>
              <a:t>浮</a:t>
            </a:r>
            <a:r>
              <a:rPr lang="zh-CN" altLang="en-US" sz="2800" b="1">
                <a:latin typeface="黑体" panose="02010609060101010101" pitchFamily="2" charset="-122"/>
                <a:ea typeface="黑体" panose="02010609060101010101" pitchFamily="2" charset="-122"/>
              </a:rPr>
              <a:t>起</a:t>
            </a:r>
            <a:endParaRPr lang="zh-CN" altLang="en-US" sz="2800" b="1">
              <a:latin typeface="黑体" panose="02010609060101010101" pitchFamily="2" charset="-122"/>
              <a:ea typeface="黑体" panose="02010609060101010101" pitchFamily="2" charset="-122"/>
            </a:endParaRPr>
          </a:p>
        </p:txBody>
      </p:sp>
      <p:sp>
        <p:nvSpPr>
          <p:cNvPr id="27656" name="Text Box 8"/>
          <p:cNvSpPr txBox="1"/>
          <p:nvPr/>
        </p:nvSpPr>
        <p:spPr>
          <a:xfrm>
            <a:off x="4495800" y="1447800"/>
            <a:ext cx="3048000" cy="15125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0000"/>
              </a:lnSpc>
              <a:spcBef>
                <a:spcPct val="50000"/>
              </a:spcBef>
              <a:buNone/>
            </a:pPr>
            <a:r>
              <a:rPr lang="zh-CN" altLang="en-US" sz="2800" b="1">
                <a:latin typeface="黑体" panose="02010609060101010101" pitchFamily="2" charset="-122"/>
                <a:ea typeface="黑体" panose="02010609060101010101" pitchFamily="2" charset="-122"/>
              </a:rPr>
              <a:t>叶子和花仿佛在牛乳中</a:t>
            </a:r>
            <a:r>
              <a:rPr lang="zh-CN" altLang="en-US" sz="2800" b="1">
                <a:solidFill>
                  <a:srgbClr val="C00000"/>
                </a:solidFill>
                <a:latin typeface="黑体" panose="02010609060101010101" pitchFamily="2" charset="-122"/>
                <a:ea typeface="黑体" panose="02010609060101010101" pitchFamily="2" charset="-122"/>
                <a:sym typeface="Arial" panose="020b0604020202020204" pitchFamily="34" charset="0"/>
              </a:rPr>
              <a:t>洗</a:t>
            </a:r>
            <a:r>
              <a:rPr lang="zh-CN" altLang="en-US" sz="2800" b="1">
                <a:latin typeface="黑体" panose="02010609060101010101" pitchFamily="2" charset="-122"/>
                <a:ea typeface="黑体" panose="02010609060101010101" pitchFamily="2" charset="-122"/>
              </a:rPr>
              <a:t>过一样，又像</a:t>
            </a:r>
            <a:r>
              <a:rPr lang="zh-CN" altLang="en-US" sz="2800" b="1">
                <a:solidFill>
                  <a:srgbClr val="C00000"/>
                </a:solidFill>
                <a:latin typeface="黑体" panose="02010609060101010101" pitchFamily="2" charset="-122"/>
                <a:ea typeface="黑体" panose="02010609060101010101" pitchFamily="2" charset="-122"/>
              </a:rPr>
              <a:t>笼</a:t>
            </a:r>
            <a:r>
              <a:rPr lang="zh-CN" altLang="en-US" sz="2800" b="1">
                <a:latin typeface="黑体" panose="02010609060101010101" pitchFamily="2" charset="-122"/>
                <a:ea typeface="黑体" panose="02010609060101010101" pitchFamily="2" charset="-122"/>
              </a:rPr>
              <a:t>着轻纱的梦</a:t>
            </a:r>
            <a:endParaRPr lang="zh-CN" altLang="en-US" sz="2800" b="1">
              <a:latin typeface="黑体" panose="02010609060101010101" pitchFamily="2" charset="-122"/>
              <a:ea typeface="黑体" panose="02010609060101010101" pitchFamily="2" charset="-122"/>
            </a:endParaRPr>
          </a:p>
        </p:txBody>
      </p:sp>
      <p:sp>
        <p:nvSpPr>
          <p:cNvPr id="27657" name="AutoShape 9"/>
          <p:cNvSpPr/>
          <p:nvPr/>
        </p:nvSpPr>
        <p:spPr>
          <a:xfrm>
            <a:off x="4343400" y="4343400"/>
            <a:ext cx="228600" cy="1600200"/>
          </a:xfrm>
          <a:prstGeom prst="leftBrace">
            <a:avLst>
              <a:gd name="adj1" fmla="val 58300"/>
              <a:gd name="adj2" fmla="val 50000"/>
            </a:avLst>
          </a:prstGeom>
          <a:noFill/>
          <a:ln w="9525"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7658" name="Text Box 10"/>
          <p:cNvSpPr txBox="1"/>
          <p:nvPr/>
        </p:nvSpPr>
        <p:spPr>
          <a:xfrm>
            <a:off x="4800600" y="4114800"/>
            <a:ext cx="2286000" cy="10388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0000"/>
              </a:lnSpc>
              <a:spcBef>
                <a:spcPct val="50000"/>
              </a:spcBef>
              <a:buNone/>
            </a:pPr>
            <a:r>
              <a:rPr lang="zh-CN" altLang="en-US" sz="2800" b="1">
                <a:latin typeface="黑体" panose="02010609060101010101" pitchFamily="2" charset="-122"/>
                <a:ea typeface="黑体" panose="02010609060101010101" pitchFamily="2" charset="-122"/>
              </a:rPr>
              <a:t>灌木的黑影  杨柳的倩影</a:t>
            </a:r>
            <a:endParaRPr lang="zh-CN" altLang="en-US" sz="2800" b="1">
              <a:latin typeface="黑体" panose="02010609060101010101" pitchFamily="2" charset="-122"/>
              <a:ea typeface="黑体" panose="02010609060101010101" pitchFamily="2" charset="-122"/>
            </a:endParaRPr>
          </a:p>
        </p:txBody>
      </p:sp>
      <p:sp>
        <p:nvSpPr>
          <p:cNvPr id="27659" name="Text Box 11"/>
          <p:cNvSpPr txBox="1"/>
          <p:nvPr/>
        </p:nvSpPr>
        <p:spPr>
          <a:xfrm>
            <a:off x="4800600" y="5334000"/>
            <a:ext cx="2362200" cy="10388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0000"/>
              </a:lnSpc>
              <a:spcBef>
                <a:spcPct val="50000"/>
              </a:spcBef>
              <a:buNone/>
            </a:pPr>
            <a:r>
              <a:rPr lang="zh-CN" altLang="en-US" sz="2800" b="1">
                <a:latin typeface="黑体" panose="02010609060101010101" pitchFamily="2" charset="-122"/>
                <a:ea typeface="黑体" panose="02010609060101010101" pitchFamily="2" charset="-122"/>
              </a:rPr>
              <a:t>光和影的和谐像名曲</a:t>
            </a:r>
            <a:endParaRPr lang="zh-CN" altLang="en-US" sz="2800" b="1">
              <a:latin typeface="黑体" panose="02010609060101010101" pitchFamily="2" charset="-122"/>
              <a:ea typeface="黑体" panose="02010609060101010101" pitchFamily="2" charset="-122"/>
            </a:endParaRPr>
          </a:p>
        </p:txBody>
      </p:sp>
      <p:sp>
        <p:nvSpPr>
          <p:cNvPr id="27660" name="Text Box 12"/>
          <p:cNvSpPr txBox="1">
            <a:spLocks noChangeArrowheads="1"/>
          </p:cNvSpPr>
          <p:nvPr/>
        </p:nvSpPr>
        <p:spPr bwMode="auto">
          <a:xfrm>
            <a:off x="3657600" y="3276600"/>
            <a:ext cx="4724400" cy="521970"/>
          </a:xfrm>
          <a:prstGeom prst="rect">
            <a:avLst/>
          </a:prstGeom>
          <a:solidFill>
            <a:schemeClr val="accent6">
              <a:lumMod val="20000"/>
              <a:lumOff val="80000"/>
            </a:schemeClr>
          </a:solidFill>
          <a:ln w="9525">
            <a:noFill/>
            <a:miter lim="800000"/>
          </a:ln>
        </p:spPr>
        <p:txBody>
          <a:bodyPr>
            <a:spAutoFit/>
          </a:bodyPr>
          <a:lstStyle/>
          <a:p>
            <a:pPr marR="0" defTabSz="914400" eaLnBrk="1" hangingPunct="1">
              <a:spcBef>
                <a:spcPct val="50000"/>
              </a:spcBef>
              <a:buClrTx/>
              <a:buSzTx/>
              <a:buFontTx/>
              <a:buNone/>
              <a:defRPr/>
            </a:pPr>
            <a:r>
              <a:rPr kumimoji="0" lang="zh-CN" altLang="en-US" sz="2800" b="1" kern="1200" cap="none" spc="0" normalizeH="0" baseline="0" noProof="0">
                <a:solidFill>
                  <a:srgbClr val="C00000"/>
                </a:solidFill>
                <a:latin typeface="黑体" panose="02010609060101010101" pitchFamily="2" charset="-122"/>
                <a:ea typeface="黑体" panose="02010609060101010101" pitchFamily="2" charset="-122"/>
                <a:cs typeface="+mn-cs"/>
              </a:rPr>
              <a:t>虽是满月</a:t>
            </a:r>
            <a:r>
              <a:rPr kumimoji="0" lang="en-US" altLang="zh-CN" sz="2800" b="1" kern="1200" cap="none" spc="0" normalizeH="0" baseline="0" noProof="0">
                <a:solidFill>
                  <a:srgbClr val="C00000"/>
                </a:solidFill>
                <a:latin typeface="黑体" panose="02010609060101010101" pitchFamily="2" charset="-122"/>
                <a:ea typeface="黑体" panose="02010609060101010101" pitchFamily="2" charset="-122"/>
                <a:cs typeface="+mn-cs"/>
              </a:rPr>
              <a:t>,</a:t>
            </a:r>
            <a:r>
              <a:rPr kumimoji="0" lang="zh-CN" altLang="en-US" sz="2800" b="1" kern="1200" cap="none" spc="0" normalizeH="0" baseline="0" noProof="0">
                <a:solidFill>
                  <a:srgbClr val="C00000"/>
                </a:solidFill>
                <a:latin typeface="黑体" panose="02010609060101010101" pitchFamily="2" charset="-122"/>
                <a:ea typeface="黑体" panose="02010609060101010101" pitchFamily="2" charset="-122"/>
                <a:cs typeface="+mn-cs"/>
              </a:rPr>
              <a:t>却有一层淡淡的云</a:t>
            </a:r>
            <a:endParaRPr kumimoji="0" lang="zh-CN" sz="2800" b="1" kern="1200" cap="none" spc="0" normalizeH="0" baseline="0" noProof="0">
              <a:solidFill>
                <a:srgbClr val="C00000"/>
              </a:solidFill>
              <a:latin typeface="黑体" panose="02010609060101010101" pitchFamily="2" charset="-122"/>
              <a:ea typeface="黑体" panose="02010609060101010101" pitchFamily="2" charset="-122"/>
              <a:cs typeface="+mn-cs"/>
            </a:endParaRPr>
          </a:p>
        </p:txBody>
      </p:sp>
      <p:sp>
        <p:nvSpPr>
          <p:cNvPr id="27661" name="AutoShape 13"/>
          <p:cNvSpPr/>
          <p:nvPr/>
        </p:nvSpPr>
        <p:spPr>
          <a:xfrm>
            <a:off x="7620000" y="381000"/>
            <a:ext cx="228600" cy="762000"/>
          </a:xfrm>
          <a:prstGeom prst="rightBrace">
            <a:avLst>
              <a:gd name="adj1" fmla="val 27762"/>
              <a:gd name="adj2" fmla="val 50000"/>
            </a:avLst>
          </a:prstGeom>
          <a:noFill/>
          <a:ln w="9525"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7662" name="Text Box 14"/>
          <p:cNvSpPr txBox="1"/>
          <p:nvPr/>
        </p:nvSpPr>
        <p:spPr>
          <a:xfrm>
            <a:off x="8077200" y="533400"/>
            <a:ext cx="968375"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a:solidFill>
                  <a:srgbClr val="CC0000"/>
                </a:solidFill>
                <a:latin typeface="黑体" panose="02010609060101010101" pitchFamily="2" charset="-122"/>
                <a:ea typeface="黑体" panose="02010609060101010101" pitchFamily="2" charset="-122"/>
              </a:rPr>
              <a:t>实</a:t>
            </a:r>
            <a:endParaRPr lang="zh-CN" altLang="en-US" sz="2800" b="1">
              <a:solidFill>
                <a:srgbClr val="CC0000"/>
              </a:solidFill>
              <a:latin typeface="黑体" panose="02010609060101010101" pitchFamily="2" charset="-122"/>
              <a:ea typeface="黑体" panose="02010609060101010101" pitchFamily="2" charset="-122"/>
            </a:endParaRPr>
          </a:p>
        </p:txBody>
      </p:sp>
      <p:sp>
        <p:nvSpPr>
          <p:cNvPr id="27663" name="AutoShape 15"/>
          <p:cNvSpPr/>
          <p:nvPr/>
        </p:nvSpPr>
        <p:spPr>
          <a:xfrm>
            <a:off x="7620000" y="1447800"/>
            <a:ext cx="304800" cy="1447800"/>
          </a:xfrm>
          <a:prstGeom prst="rightBrace">
            <a:avLst>
              <a:gd name="adj1" fmla="val 39561"/>
              <a:gd name="adj2" fmla="val 50000"/>
            </a:avLst>
          </a:prstGeom>
          <a:noFill/>
          <a:ln w="9525"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7664" name="Text Box 16"/>
          <p:cNvSpPr txBox="1"/>
          <p:nvPr/>
        </p:nvSpPr>
        <p:spPr>
          <a:xfrm>
            <a:off x="8077200" y="1828800"/>
            <a:ext cx="15240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a:solidFill>
                  <a:srgbClr val="CC0000"/>
                </a:solidFill>
                <a:latin typeface="黑体" panose="02010609060101010101" pitchFamily="2" charset="-122"/>
                <a:ea typeface="黑体" panose="02010609060101010101" pitchFamily="2" charset="-122"/>
              </a:rPr>
              <a:t>虚</a:t>
            </a:r>
            <a:endParaRPr lang="zh-CN" altLang="en-US" sz="2800" b="1">
              <a:solidFill>
                <a:srgbClr val="CC0000"/>
              </a:solidFill>
              <a:latin typeface="黑体" panose="02010609060101010101" pitchFamily="2" charset="-122"/>
              <a:ea typeface="黑体" panose="02010609060101010101" pitchFamily="2" charset="-122"/>
            </a:endParaRPr>
          </a:p>
        </p:txBody>
      </p:sp>
      <p:sp>
        <p:nvSpPr>
          <p:cNvPr id="27665" name="AutoShape 17"/>
          <p:cNvSpPr/>
          <p:nvPr/>
        </p:nvSpPr>
        <p:spPr>
          <a:xfrm>
            <a:off x="7696200" y="4419600"/>
            <a:ext cx="228600" cy="762000"/>
          </a:xfrm>
          <a:prstGeom prst="rightBrace">
            <a:avLst>
              <a:gd name="adj1" fmla="val 27762"/>
              <a:gd name="adj2" fmla="val 50000"/>
            </a:avLst>
          </a:prstGeom>
          <a:noFill/>
          <a:ln w="9525"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7666" name="AutoShape 18"/>
          <p:cNvSpPr/>
          <p:nvPr/>
        </p:nvSpPr>
        <p:spPr>
          <a:xfrm>
            <a:off x="7696200" y="5486400"/>
            <a:ext cx="228600" cy="762000"/>
          </a:xfrm>
          <a:prstGeom prst="rightBrace">
            <a:avLst>
              <a:gd name="adj1" fmla="val 27762"/>
              <a:gd name="adj2" fmla="val 50000"/>
            </a:avLst>
          </a:prstGeom>
          <a:noFill/>
          <a:ln w="9525"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7667" name="Text Box 19"/>
          <p:cNvSpPr txBox="1"/>
          <p:nvPr/>
        </p:nvSpPr>
        <p:spPr>
          <a:xfrm>
            <a:off x="8077200" y="4495800"/>
            <a:ext cx="6096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a:solidFill>
                  <a:srgbClr val="CC0000"/>
                </a:solidFill>
                <a:latin typeface="黑体" panose="02010609060101010101" pitchFamily="2" charset="-122"/>
                <a:ea typeface="黑体" panose="02010609060101010101" pitchFamily="2" charset="-122"/>
              </a:rPr>
              <a:t>实</a:t>
            </a:r>
            <a:endParaRPr lang="zh-CN" altLang="en-US" sz="2800" b="1">
              <a:solidFill>
                <a:srgbClr val="CC0000"/>
              </a:solidFill>
              <a:latin typeface="黑体" panose="02010609060101010101" pitchFamily="2" charset="-122"/>
              <a:ea typeface="黑体" panose="02010609060101010101" pitchFamily="2" charset="-122"/>
            </a:endParaRPr>
          </a:p>
        </p:txBody>
      </p:sp>
      <p:sp>
        <p:nvSpPr>
          <p:cNvPr id="27668" name="Text Box 20"/>
          <p:cNvSpPr txBox="1"/>
          <p:nvPr/>
        </p:nvSpPr>
        <p:spPr>
          <a:xfrm>
            <a:off x="8077200" y="5638800"/>
            <a:ext cx="12954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a:solidFill>
                  <a:srgbClr val="CC0000"/>
                </a:solidFill>
                <a:latin typeface="黑体" panose="02010609060101010101" pitchFamily="2" charset="-122"/>
                <a:ea typeface="黑体" panose="02010609060101010101" pitchFamily="2" charset="-122"/>
              </a:rPr>
              <a:t>虚</a:t>
            </a:r>
            <a:endParaRPr lang="zh-CN" altLang="en-US" sz="2800" b="1">
              <a:solidFill>
                <a:srgbClr val="CC0000"/>
              </a:solidFill>
              <a:latin typeface="黑体" panose="02010609060101010101" pitchFamily="2" charset="-122"/>
              <a:ea typeface="黑体" panose="02010609060101010101" pitchFamily="2" charset="-122"/>
            </a:endParaRPr>
          </a:p>
        </p:txBody>
      </p:sp>
      <p:sp>
        <p:nvSpPr>
          <p:cNvPr id="27669" name="AutoShape 21"/>
          <p:cNvSpPr/>
          <p:nvPr/>
        </p:nvSpPr>
        <p:spPr>
          <a:xfrm>
            <a:off x="10134600" y="990600"/>
            <a:ext cx="228600" cy="4953000"/>
          </a:xfrm>
          <a:prstGeom prst="rightBrace">
            <a:avLst>
              <a:gd name="adj1" fmla="val 180455"/>
              <a:gd name="adj2" fmla="val 50000"/>
            </a:avLst>
          </a:prstGeom>
          <a:noFill/>
          <a:ln w="9525"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b="1"/>
          </a:p>
        </p:txBody>
      </p:sp>
      <p:sp>
        <p:nvSpPr>
          <p:cNvPr id="27670" name="Text Box 22"/>
          <p:cNvSpPr txBox="1"/>
          <p:nvPr/>
        </p:nvSpPr>
        <p:spPr>
          <a:xfrm>
            <a:off x="10670858" y="2438400"/>
            <a:ext cx="675005" cy="1828800"/>
          </a:xfrm>
          <a:prstGeom prst="rect">
            <a:avLst/>
          </a:prstGeom>
          <a:solidFill>
            <a:schemeClr val="accent6">
              <a:lumMod val="20000"/>
              <a:lumOff val="80000"/>
            </a:schemeClr>
          </a:solidFill>
          <a:ln w="9525">
            <a:noFill/>
          </a:ln>
        </p:spPr>
        <p:txBody>
          <a:bodyPr vert="eaVert">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b="1">
                <a:solidFill>
                  <a:schemeClr val="tx1"/>
                </a:solidFill>
                <a:latin typeface="黑体" panose="02010609060101010101" pitchFamily="2" charset="-122"/>
                <a:ea typeface="黑体" panose="02010609060101010101" pitchFamily="2" charset="-122"/>
              </a:rPr>
              <a:t>朦胧和谐</a:t>
            </a:r>
            <a:endParaRPr lang="zh-CN" altLang="en-US" b="1">
              <a:solidFill>
                <a:schemeClr val="tx1"/>
              </a:solidFill>
              <a:latin typeface="黑体" panose="02010609060101010101" pitchFamily="2" charset="-122"/>
              <a:ea typeface="黑体" panose="02010609060101010101" pitchFamily="2" charset="-122"/>
            </a:endParaRPr>
          </a:p>
        </p:txBody>
      </p:sp>
      <p:sp>
        <p:nvSpPr>
          <p:cNvPr id="48134" name="文本框 48133"/>
          <p:cNvSpPr txBox="1"/>
          <p:nvPr/>
        </p:nvSpPr>
        <p:spPr>
          <a:xfrm>
            <a:off x="8885873" y="457200"/>
            <a:ext cx="647700" cy="2306955"/>
          </a:xfrm>
          <a:prstGeom prst="rect">
            <a:avLst/>
          </a:prstGeom>
          <a:solidFill>
            <a:schemeClr val="accent6">
              <a:lumMod val="20000"/>
              <a:lumOff val="80000"/>
            </a:schemeClr>
          </a:solidFill>
          <a:ln w="9525" cap="flat" cmpd="sng">
            <a:solidFill>
              <a:schemeClr val="bg2"/>
            </a:solidFill>
            <a:prstDash val="solid"/>
            <a:miter/>
            <a:headEnd type="none" w="med" len="med"/>
            <a:tailEnd type="none" w="med" len="med"/>
          </a:ln>
        </p:spPr>
        <p:txBody>
          <a:bodyPr>
            <a:spAutoFit/>
          </a:bodyPr>
          <a:lstStyle/>
          <a:p>
            <a:pPr algn="ctr">
              <a:spcBef>
                <a:spcPct val="50000"/>
              </a:spcBef>
            </a:pPr>
            <a:r>
              <a:rPr lang="zh-CN" altLang="en-US" sz="3600" b="1">
                <a:latin typeface="Times New Roman" panose="02020603050405020304" pitchFamily="18" charset="0"/>
                <a:ea typeface="楷体_GB2312" pitchFamily="1" charset="-122"/>
              </a:rPr>
              <a:t>正面写月</a:t>
            </a:r>
            <a:endParaRPr lang="zh-CN" altLang="en-US" sz="3600" b="1">
              <a:latin typeface="Times New Roman" panose="02020603050405020304" pitchFamily="18" charset="0"/>
              <a:ea typeface="楷体_GB2312" pitchFamily="1" charset="-122"/>
            </a:endParaRPr>
          </a:p>
        </p:txBody>
      </p:sp>
      <p:sp>
        <p:nvSpPr>
          <p:cNvPr id="48135" name="文本框 48134"/>
          <p:cNvSpPr txBox="1"/>
          <p:nvPr/>
        </p:nvSpPr>
        <p:spPr>
          <a:xfrm>
            <a:off x="8926513" y="4266883"/>
            <a:ext cx="674687" cy="2306955"/>
          </a:xfrm>
          <a:prstGeom prst="rect">
            <a:avLst/>
          </a:prstGeom>
          <a:solidFill>
            <a:schemeClr val="accent6">
              <a:lumMod val="20000"/>
              <a:lumOff val="80000"/>
            </a:schemeClr>
          </a:solidFill>
          <a:ln w="9525" cap="flat" cmpd="sng">
            <a:solidFill>
              <a:schemeClr val="bg2"/>
            </a:solidFill>
            <a:prstDash val="solid"/>
            <a:miter/>
            <a:headEnd type="none" w="med" len="med"/>
            <a:tailEnd type="none" w="med" len="med"/>
          </a:ln>
        </p:spPr>
        <p:txBody>
          <a:bodyPr>
            <a:spAutoFit/>
          </a:bodyPr>
          <a:lstStyle/>
          <a:p>
            <a:pPr algn="ctr">
              <a:spcBef>
                <a:spcPct val="50000"/>
              </a:spcBef>
            </a:pPr>
            <a:r>
              <a:rPr lang="zh-CN" altLang="en-US" sz="3600" b="1">
                <a:latin typeface="Times New Roman" panose="02020603050405020304" pitchFamily="18" charset="0"/>
                <a:ea typeface="楷体_GB2312" pitchFamily="1" charset="-122"/>
              </a:rPr>
              <a:t>侧面烘托</a:t>
            </a:r>
            <a:endParaRPr lang="zh-CN" altLang="en-US" sz="3600" b="1">
              <a:latin typeface="Times New Roman" panose="02020603050405020304" pitchFamily="18" charset="0"/>
              <a:ea typeface="楷体_GB2312" pitchFamily="1"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14" name="文本框 13"/>
          <p:cNvSpPr txBox="1"/>
          <p:nvPr/>
        </p:nvSpPr>
        <p:spPr>
          <a:xfrm>
            <a:off x="386522" y="381034"/>
            <a:ext cx="2927985" cy="829945"/>
          </a:xfrm>
          <a:prstGeom prst="rect">
            <a:avLst/>
          </a:prstGeom>
          <a:noFill/>
          <a:effectLst>
            <a:reflection blurRad="6350" stA="50000" endA="300" endPos="55000" dir="5400000" sy="-100000" algn="bl" rotWithShape="0"/>
          </a:effectLst>
        </p:spPr>
        <p:txBody>
          <a:bodyPr wrap="square" rtlCol="0">
            <a:spAutoFit/>
          </a:bodyPr>
          <a:lstStyle/>
          <a:p>
            <a:pPr fontAlgn="auto">
              <a:lnSpc>
                <a:spcPct val="150000"/>
              </a:lnSpc>
            </a:pP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梳理回顾</a:t>
            </a:r>
            <a:endPar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additive="base">
                                        <p:cTn id="7" dur="500" fill="hold"/>
                                        <p:tgtEl>
                                          <p:spTgt spid="38914"/>
                                        </p:tgtEl>
                                        <p:attrNameLst>
                                          <p:attrName>ppt_x</p:attrName>
                                        </p:attrNameLst>
                                      </p:cBhvr>
                                      <p:tavLst>
                                        <p:tav tm="0">
                                          <p:val>
                                            <p:strVal val="#ppt_x"/>
                                          </p:val>
                                        </p:tav>
                                        <p:tav tm="100000">
                                          <p:val>
                                            <p:strVal val="#ppt_x"/>
                                          </p:val>
                                        </p:tav>
                                      </p:tavLst>
                                    </p:anim>
                                    <p:anim calcmode="lin" valueType="num">
                                      <p:cBhvr additive="base">
                                        <p:cTn id="8" dur="500" fill="hold"/>
                                        <p:tgtEl>
                                          <p:spTgt spid="389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7651"/>
                                        </p:tgtEl>
                                        <p:attrNameLst>
                                          <p:attrName>style.visibility</p:attrName>
                                        </p:attrNameLst>
                                      </p:cBhvr>
                                      <p:to>
                                        <p:strVal val="visible"/>
                                      </p:to>
                                    </p:set>
                                    <p:animEffect transition="in" filter="barn(inVertical)">
                                      <p:cBhvr>
                                        <p:cTn id="13" dur="500"/>
                                        <p:tgtEl>
                                          <p:spTgt spid="27651"/>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27652"/>
                                        </p:tgtEl>
                                        <p:attrNameLst>
                                          <p:attrName>style.visibility</p:attrName>
                                        </p:attrNameLst>
                                      </p:cBhvr>
                                      <p:to>
                                        <p:strVal val="visible"/>
                                      </p:to>
                                    </p:set>
                                    <p:anim calcmode="lin" valueType="num">
                                      <p:cBhvr additive="base">
                                        <p:cTn id="18" dur="500" fill="hold"/>
                                        <p:tgtEl>
                                          <p:spTgt spid="27652"/>
                                        </p:tgtEl>
                                        <p:attrNameLst>
                                          <p:attrName>ppt_x</p:attrName>
                                        </p:attrNameLst>
                                      </p:cBhvr>
                                      <p:tavLst>
                                        <p:tav tm="0">
                                          <p:val>
                                            <p:strVal val="#ppt_x-#ppt_w/2"/>
                                          </p:val>
                                        </p:tav>
                                        <p:tav tm="100000">
                                          <p:val>
                                            <p:strVal val="#ppt_x"/>
                                          </p:val>
                                        </p:tav>
                                      </p:tavLst>
                                    </p:anim>
                                    <p:anim calcmode="lin" valueType="num">
                                      <p:cBhvr additive="base">
                                        <p:cTn id="19" dur="500" fill="hold"/>
                                        <p:tgtEl>
                                          <p:spTgt spid="27652"/>
                                        </p:tgtEl>
                                        <p:attrNameLst>
                                          <p:attrName>ppt_y</p:attrName>
                                        </p:attrNameLst>
                                      </p:cBhvr>
                                      <p:tavLst>
                                        <p:tav tm="0">
                                          <p:val>
                                            <p:strVal val="#ppt_y"/>
                                          </p:val>
                                        </p:tav>
                                        <p:tav tm="100000">
                                          <p:val>
                                            <p:strVal val="#ppt_y"/>
                                          </p:val>
                                        </p:tav>
                                      </p:tavLst>
                                    </p:anim>
                                    <p:anim calcmode="lin" valueType="num">
                                      <p:cBhvr additive="base">
                                        <p:cTn id="20" dur="500" fill="hold"/>
                                        <p:tgtEl>
                                          <p:spTgt spid="27652"/>
                                        </p:tgtEl>
                                        <p:attrNameLst>
                                          <p:attrName>ppt_w</p:attrName>
                                        </p:attrNameLst>
                                      </p:cBhvr>
                                      <p:tavLst>
                                        <p:tav tm="0">
                                          <p:val>
                                            <p:fltVal val="0"/>
                                          </p:val>
                                        </p:tav>
                                        <p:tav tm="100000">
                                          <p:val>
                                            <p:strVal val="#ppt_w"/>
                                          </p:val>
                                        </p:tav>
                                      </p:tavLst>
                                    </p:anim>
                                    <p:anim calcmode="lin" valueType="num">
                                      <p:cBhvr additive="base">
                                        <p:cTn id="21" dur="500" fill="hold"/>
                                        <p:tgtEl>
                                          <p:spTgt spid="27652"/>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17" presetClass="entr" presetSubtype="8" fill="hold" grpId="0" nodeType="clickEffect">
                                  <p:stCondLst>
                                    <p:cond delay="0"/>
                                  </p:stCondLst>
                                  <p:childTnLst>
                                    <p:set>
                                      <p:cBhvr>
                                        <p:cTn id="25" dur="1" fill="hold">
                                          <p:stCondLst>
                                            <p:cond delay="0"/>
                                          </p:stCondLst>
                                        </p:cTn>
                                        <p:tgtEl>
                                          <p:spTgt spid="27653"/>
                                        </p:tgtEl>
                                        <p:attrNameLst>
                                          <p:attrName>style.visibility</p:attrName>
                                        </p:attrNameLst>
                                      </p:cBhvr>
                                      <p:to>
                                        <p:strVal val="visible"/>
                                      </p:to>
                                    </p:set>
                                    <p:anim calcmode="lin" valueType="num">
                                      <p:cBhvr additive="base">
                                        <p:cTn id="26" dur="500" fill="hold"/>
                                        <p:tgtEl>
                                          <p:spTgt spid="27653"/>
                                        </p:tgtEl>
                                        <p:attrNameLst>
                                          <p:attrName>ppt_x</p:attrName>
                                        </p:attrNameLst>
                                      </p:cBhvr>
                                      <p:tavLst>
                                        <p:tav tm="0">
                                          <p:val>
                                            <p:strVal val="#ppt_x-#ppt_w/2"/>
                                          </p:val>
                                        </p:tav>
                                        <p:tav tm="100000">
                                          <p:val>
                                            <p:strVal val="#ppt_x"/>
                                          </p:val>
                                        </p:tav>
                                      </p:tavLst>
                                    </p:anim>
                                    <p:anim calcmode="lin" valueType="num">
                                      <p:cBhvr additive="base">
                                        <p:cTn id="27" dur="500" fill="hold"/>
                                        <p:tgtEl>
                                          <p:spTgt spid="27653"/>
                                        </p:tgtEl>
                                        <p:attrNameLst>
                                          <p:attrName>ppt_y</p:attrName>
                                        </p:attrNameLst>
                                      </p:cBhvr>
                                      <p:tavLst>
                                        <p:tav tm="0">
                                          <p:val>
                                            <p:strVal val="#ppt_y"/>
                                          </p:val>
                                        </p:tav>
                                        <p:tav tm="100000">
                                          <p:val>
                                            <p:strVal val="#ppt_y"/>
                                          </p:val>
                                        </p:tav>
                                      </p:tavLst>
                                    </p:anim>
                                    <p:anim calcmode="lin" valueType="num">
                                      <p:cBhvr additive="base">
                                        <p:cTn id="28" dur="500" fill="hold"/>
                                        <p:tgtEl>
                                          <p:spTgt spid="27653"/>
                                        </p:tgtEl>
                                        <p:attrNameLst>
                                          <p:attrName>ppt_w</p:attrName>
                                        </p:attrNameLst>
                                      </p:cBhvr>
                                      <p:tavLst>
                                        <p:tav tm="0">
                                          <p:val>
                                            <p:fltVal val="0"/>
                                          </p:val>
                                        </p:tav>
                                        <p:tav tm="100000">
                                          <p:val>
                                            <p:strVal val="#ppt_w"/>
                                          </p:val>
                                        </p:tav>
                                      </p:tavLst>
                                    </p:anim>
                                    <p:anim calcmode="lin" valueType="num">
                                      <p:cBhvr additive="base">
                                        <p:cTn id="29" dur="500" fill="hold"/>
                                        <p:tgtEl>
                                          <p:spTgt spid="27653"/>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27654"/>
                                        </p:tgtEl>
                                        <p:attrNameLst>
                                          <p:attrName>style.visibility</p:attrName>
                                        </p:attrNameLst>
                                      </p:cBhvr>
                                      <p:to>
                                        <p:strVal val="visible"/>
                                      </p:to>
                                    </p:set>
                                    <p:anim calcmode="lin" valueType="num">
                                      <p:cBhvr additive="base">
                                        <p:cTn id="34" dur="500" fill="hold"/>
                                        <p:tgtEl>
                                          <p:spTgt spid="27654"/>
                                        </p:tgtEl>
                                        <p:attrNameLst>
                                          <p:attrName>ppt_w</p:attrName>
                                        </p:attrNameLst>
                                      </p:cBhvr>
                                      <p:tavLst>
                                        <p:tav tm="0">
                                          <p:val>
                                            <p:fltVal val="0"/>
                                          </p:val>
                                        </p:tav>
                                        <p:tav tm="100000">
                                          <p:val>
                                            <p:strVal val="#ppt_w"/>
                                          </p:val>
                                        </p:tav>
                                      </p:tavLst>
                                    </p:anim>
                                    <p:anim calcmode="lin" valueType="num">
                                      <p:cBhvr additive="base">
                                        <p:cTn id="35" dur="500" fill="hold"/>
                                        <p:tgtEl>
                                          <p:spTgt spid="27654"/>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17" presetClass="entr" presetSubtype="8" fill="hold" grpId="0" nodeType="clickEffect">
                                  <p:stCondLst>
                                    <p:cond delay="0"/>
                                  </p:stCondLst>
                                  <p:childTnLst>
                                    <p:set>
                                      <p:cBhvr>
                                        <p:cTn id="39" dur="1" fill="hold">
                                          <p:stCondLst>
                                            <p:cond delay="0"/>
                                          </p:stCondLst>
                                        </p:cTn>
                                        <p:tgtEl>
                                          <p:spTgt spid="27655"/>
                                        </p:tgtEl>
                                        <p:attrNameLst>
                                          <p:attrName>style.visibility</p:attrName>
                                        </p:attrNameLst>
                                      </p:cBhvr>
                                      <p:to>
                                        <p:strVal val="visible"/>
                                      </p:to>
                                    </p:set>
                                    <p:anim calcmode="lin" valueType="num">
                                      <p:cBhvr additive="base">
                                        <p:cTn id="40" dur="500" fill="hold"/>
                                        <p:tgtEl>
                                          <p:spTgt spid="27655"/>
                                        </p:tgtEl>
                                        <p:attrNameLst>
                                          <p:attrName>ppt_x</p:attrName>
                                        </p:attrNameLst>
                                      </p:cBhvr>
                                      <p:tavLst>
                                        <p:tav tm="0">
                                          <p:val>
                                            <p:strVal val="#ppt_x-#ppt_w/2"/>
                                          </p:val>
                                        </p:tav>
                                        <p:tav tm="100000">
                                          <p:val>
                                            <p:strVal val="#ppt_x"/>
                                          </p:val>
                                        </p:tav>
                                      </p:tavLst>
                                    </p:anim>
                                    <p:anim calcmode="lin" valueType="num">
                                      <p:cBhvr additive="base">
                                        <p:cTn id="41" dur="500" fill="hold"/>
                                        <p:tgtEl>
                                          <p:spTgt spid="27655"/>
                                        </p:tgtEl>
                                        <p:attrNameLst>
                                          <p:attrName>ppt_y</p:attrName>
                                        </p:attrNameLst>
                                      </p:cBhvr>
                                      <p:tavLst>
                                        <p:tav tm="0">
                                          <p:val>
                                            <p:strVal val="#ppt_y"/>
                                          </p:val>
                                        </p:tav>
                                        <p:tav tm="100000">
                                          <p:val>
                                            <p:strVal val="#ppt_y"/>
                                          </p:val>
                                        </p:tav>
                                      </p:tavLst>
                                    </p:anim>
                                    <p:anim calcmode="lin" valueType="num">
                                      <p:cBhvr additive="base">
                                        <p:cTn id="42" dur="500" fill="hold"/>
                                        <p:tgtEl>
                                          <p:spTgt spid="27655"/>
                                        </p:tgtEl>
                                        <p:attrNameLst>
                                          <p:attrName>ppt_w</p:attrName>
                                        </p:attrNameLst>
                                      </p:cBhvr>
                                      <p:tavLst>
                                        <p:tav tm="0">
                                          <p:val>
                                            <p:fltVal val="0"/>
                                          </p:val>
                                        </p:tav>
                                        <p:tav tm="100000">
                                          <p:val>
                                            <p:strVal val="#ppt_w"/>
                                          </p:val>
                                        </p:tav>
                                      </p:tavLst>
                                    </p:anim>
                                    <p:anim calcmode="lin" valueType="num">
                                      <p:cBhvr additive="base">
                                        <p:cTn id="43" dur="500" fill="hold"/>
                                        <p:tgtEl>
                                          <p:spTgt spid="27655"/>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17" presetClass="entr" presetSubtype="8" fill="hold" grpId="0" nodeType="clickEffect">
                                  <p:stCondLst>
                                    <p:cond delay="0"/>
                                  </p:stCondLst>
                                  <p:childTnLst>
                                    <p:set>
                                      <p:cBhvr>
                                        <p:cTn id="47" dur="1" fill="hold">
                                          <p:stCondLst>
                                            <p:cond delay="0"/>
                                          </p:stCondLst>
                                        </p:cTn>
                                        <p:tgtEl>
                                          <p:spTgt spid="27656"/>
                                        </p:tgtEl>
                                        <p:attrNameLst>
                                          <p:attrName>style.visibility</p:attrName>
                                        </p:attrNameLst>
                                      </p:cBhvr>
                                      <p:to>
                                        <p:strVal val="visible"/>
                                      </p:to>
                                    </p:set>
                                    <p:anim calcmode="lin" valueType="num">
                                      <p:cBhvr additive="base">
                                        <p:cTn id="48" dur="500" fill="hold"/>
                                        <p:tgtEl>
                                          <p:spTgt spid="27656"/>
                                        </p:tgtEl>
                                        <p:attrNameLst>
                                          <p:attrName>ppt_x</p:attrName>
                                        </p:attrNameLst>
                                      </p:cBhvr>
                                      <p:tavLst>
                                        <p:tav tm="0">
                                          <p:val>
                                            <p:strVal val="#ppt_x-#ppt_w/2"/>
                                          </p:val>
                                        </p:tav>
                                        <p:tav tm="100000">
                                          <p:val>
                                            <p:strVal val="#ppt_x"/>
                                          </p:val>
                                        </p:tav>
                                      </p:tavLst>
                                    </p:anim>
                                    <p:anim calcmode="lin" valueType="num">
                                      <p:cBhvr additive="base">
                                        <p:cTn id="49" dur="500" fill="hold"/>
                                        <p:tgtEl>
                                          <p:spTgt spid="27656"/>
                                        </p:tgtEl>
                                        <p:attrNameLst>
                                          <p:attrName>ppt_y</p:attrName>
                                        </p:attrNameLst>
                                      </p:cBhvr>
                                      <p:tavLst>
                                        <p:tav tm="0">
                                          <p:val>
                                            <p:strVal val="#ppt_y"/>
                                          </p:val>
                                        </p:tav>
                                        <p:tav tm="100000">
                                          <p:val>
                                            <p:strVal val="#ppt_y"/>
                                          </p:val>
                                        </p:tav>
                                      </p:tavLst>
                                    </p:anim>
                                    <p:anim calcmode="lin" valueType="num">
                                      <p:cBhvr additive="base">
                                        <p:cTn id="50" dur="500" fill="hold"/>
                                        <p:tgtEl>
                                          <p:spTgt spid="27656"/>
                                        </p:tgtEl>
                                        <p:attrNameLst>
                                          <p:attrName>ppt_w</p:attrName>
                                        </p:attrNameLst>
                                      </p:cBhvr>
                                      <p:tavLst>
                                        <p:tav tm="0">
                                          <p:val>
                                            <p:fltVal val="0"/>
                                          </p:val>
                                        </p:tav>
                                        <p:tav tm="100000">
                                          <p:val>
                                            <p:strVal val="#ppt_w"/>
                                          </p:val>
                                        </p:tav>
                                      </p:tavLst>
                                    </p:anim>
                                    <p:anim calcmode="lin" valueType="num">
                                      <p:cBhvr additive="base">
                                        <p:cTn id="51" dur="500" fill="hold"/>
                                        <p:tgtEl>
                                          <p:spTgt spid="27656"/>
                                        </p:tgtEl>
                                        <p:attrNameLst>
                                          <p:attrName>ppt_h</p:attrName>
                                        </p:attrNameLst>
                                      </p:cBhvr>
                                      <p:tavLst>
                                        <p:tav tm="0">
                                          <p:val>
                                            <p:strVal val="#ppt_h"/>
                                          </p:val>
                                        </p:tav>
                                        <p:tav tm="100000">
                                          <p:val>
                                            <p:strVal val="#ppt_h"/>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3" presetClass="entr" presetSubtype="16" fill="hold" grpId="0" nodeType="clickEffect">
                                  <p:stCondLst>
                                    <p:cond delay="0"/>
                                  </p:stCondLst>
                                  <p:childTnLst>
                                    <p:set>
                                      <p:cBhvr>
                                        <p:cTn id="55" dur="1" fill="hold">
                                          <p:stCondLst>
                                            <p:cond delay="0"/>
                                          </p:stCondLst>
                                        </p:cTn>
                                        <p:tgtEl>
                                          <p:spTgt spid="27660"/>
                                        </p:tgtEl>
                                        <p:attrNameLst>
                                          <p:attrName>style.visibility</p:attrName>
                                        </p:attrNameLst>
                                      </p:cBhvr>
                                      <p:to>
                                        <p:strVal val="visible"/>
                                      </p:to>
                                    </p:set>
                                    <p:anim calcmode="lin" valueType="num">
                                      <p:cBhvr additive="base">
                                        <p:cTn id="56" dur="500" fill="hold"/>
                                        <p:tgtEl>
                                          <p:spTgt spid="27660"/>
                                        </p:tgtEl>
                                        <p:attrNameLst>
                                          <p:attrName>ppt_w</p:attrName>
                                        </p:attrNameLst>
                                      </p:cBhvr>
                                      <p:tavLst>
                                        <p:tav tm="0">
                                          <p:val>
                                            <p:fltVal val="0"/>
                                          </p:val>
                                        </p:tav>
                                        <p:tav tm="100000">
                                          <p:val>
                                            <p:strVal val="#ppt_w"/>
                                          </p:val>
                                        </p:tav>
                                      </p:tavLst>
                                    </p:anim>
                                    <p:anim calcmode="lin" valueType="num">
                                      <p:cBhvr additive="base">
                                        <p:cTn id="57" dur="500" fill="hold"/>
                                        <p:tgtEl>
                                          <p:spTgt spid="27660"/>
                                        </p:tgtEl>
                                        <p:attrNameLst>
                                          <p:attrName>ppt_h</p:attrName>
                                        </p:attrNameLst>
                                      </p:cBhvr>
                                      <p:tavLst>
                                        <p:tav tm="0">
                                          <p:val>
                                            <p:fltVal val="0"/>
                                          </p:val>
                                        </p:tav>
                                        <p:tav tm="100000">
                                          <p:val>
                                            <p:strVal val="#ppt_h"/>
                                          </p:val>
                                        </p:tav>
                                      </p:tavLst>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16" presetClass="entr" presetSubtype="26" fill="hold" grpId="0" nodeType="clickEffect">
                                  <p:stCondLst>
                                    <p:cond delay="0"/>
                                  </p:stCondLst>
                                  <p:childTnLst>
                                    <p:set>
                                      <p:cBhvr>
                                        <p:cTn id="61" dur="1" fill="hold">
                                          <p:stCondLst>
                                            <p:cond delay="0"/>
                                          </p:stCondLst>
                                        </p:cTn>
                                        <p:tgtEl>
                                          <p:spTgt spid="27657"/>
                                        </p:tgtEl>
                                        <p:attrNameLst>
                                          <p:attrName>style.visibility</p:attrName>
                                        </p:attrNameLst>
                                      </p:cBhvr>
                                      <p:to>
                                        <p:strVal val="visible"/>
                                      </p:to>
                                    </p:set>
                                    <p:animEffect transition="in" filter="barn(inHorizontal)">
                                      <p:cBhvr>
                                        <p:cTn id="62" dur="500"/>
                                        <p:tgtEl>
                                          <p:spTgt spid="27657"/>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7" presetClass="entr" presetSubtype="8" fill="hold" grpId="0" nodeType="clickEffect">
                                  <p:stCondLst>
                                    <p:cond delay="0"/>
                                  </p:stCondLst>
                                  <p:childTnLst>
                                    <p:set>
                                      <p:cBhvr>
                                        <p:cTn id="66" dur="1" fill="hold">
                                          <p:stCondLst>
                                            <p:cond delay="0"/>
                                          </p:stCondLst>
                                        </p:cTn>
                                        <p:tgtEl>
                                          <p:spTgt spid="27658"/>
                                        </p:tgtEl>
                                        <p:attrNameLst>
                                          <p:attrName>style.visibility</p:attrName>
                                        </p:attrNameLst>
                                      </p:cBhvr>
                                      <p:to>
                                        <p:strVal val="visible"/>
                                      </p:to>
                                    </p:set>
                                    <p:anim calcmode="lin" valueType="num">
                                      <p:cBhvr additive="base">
                                        <p:cTn id="67" dur="500" fill="hold"/>
                                        <p:tgtEl>
                                          <p:spTgt spid="27658"/>
                                        </p:tgtEl>
                                        <p:attrNameLst>
                                          <p:attrName>ppt_x</p:attrName>
                                        </p:attrNameLst>
                                      </p:cBhvr>
                                      <p:tavLst>
                                        <p:tav tm="0">
                                          <p:val>
                                            <p:strVal val="#ppt_x-#ppt_w/2"/>
                                          </p:val>
                                        </p:tav>
                                        <p:tav tm="100000">
                                          <p:val>
                                            <p:strVal val="#ppt_x"/>
                                          </p:val>
                                        </p:tav>
                                      </p:tavLst>
                                    </p:anim>
                                    <p:anim calcmode="lin" valueType="num">
                                      <p:cBhvr additive="base">
                                        <p:cTn id="68" dur="500" fill="hold"/>
                                        <p:tgtEl>
                                          <p:spTgt spid="27658"/>
                                        </p:tgtEl>
                                        <p:attrNameLst>
                                          <p:attrName>ppt_y</p:attrName>
                                        </p:attrNameLst>
                                      </p:cBhvr>
                                      <p:tavLst>
                                        <p:tav tm="0">
                                          <p:val>
                                            <p:strVal val="#ppt_y"/>
                                          </p:val>
                                        </p:tav>
                                        <p:tav tm="100000">
                                          <p:val>
                                            <p:strVal val="#ppt_y"/>
                                          </p:val>
                                        </p:tav>
                                      </p:tavLst>
                                    </p:anim>
                                    <p:anim calcmode="lin" valueType="num">
                                      <p:cBhvr additive="base">
                                        <p:cTn id="69" dur="500" fill="hold"/>
                                        <p:tgtEl>
                                          <p:spTgt spid="27658"/>
                                        </p:tgtEl>
                                        <p:attrNameLst>
                                          <p:attrName>ppt_w</p:attrName>
                                        </p:attrNameLst>
                                      </p:cBhvr>
                                      <p:tavLst>
                                        <p:tav tm="0">
                                          <p:val>
                                            <p:fltVal val="0"/>
                                          </p:val>
                                        </p:tav>
                                        <p:tav tm="100000">
                                          <p:val>
                                            <p:strVal val="#ppt_w"/>
                                          </p:val>
                                        </p:tav>
                                      </p:tavLst>
                                    </p:anim>
                                    <p:anim calcmode="lin" valueType="num">
                                      <p:cBhvr additive="base">
                                        <p:cTn id="70" dur="500" fill="hold"/>
                                        <p:tgtEl>
                                          <p:spTgt spid="27658"/>
                                        </p:tgtEl>
                                        <p:attrNameLst>
                                          <p:attrName>ppt_h</p:attrName>
                                        </p:attrNameLst>
                                      </p:cBhvr>
                                      <p:tavLst>
                                        <p:tav tm="0">
                                          <p:val>
                                            <p:strVal val="#ppt_h"/>
                                          </p:val>
                                        </p:tav>
                                        <p:tav tm="100000">
                                          <p:val>
                                            <p:strVal val="#ppt_h"/>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17" presetClass="entr" presetSubtype="8" fill="hold" grpId="0" nodeType="clickEffect">
                                  <p:stCondLst>
                                    <p:cond delay="0"/>
                                  </p:stCondLst>
                                  <p:childTnLst>
                                    <p:set>
                                      <p:cBhvr>
                                        <p:cTn id="74" dur="1" fill="hold">
                                          <p:stCondLst>
                                            <p:cond delay="0"/>
                                          </p:stCondLst>
                                        </p:cTn>
                                        <p:tgtEl>
                                          <p:spTgt spid="27659"/>
                                        </p:tgtEl>
                                        <p:attrNameLst>
                                          <p:attrName>style.visibility</p:attrName>
                                        </p:attrNameLst>
                                      </p:cBhvr>
                                      <p:to>
                                        <p:strVal val="visible"/>
                                      </p:to>
                                    </p:set>
                                    <p:anim calcmode="lin" valueType="num">
                                      <p:cBhvr additive="base">
                                        <p:cTn id="75" dur="500" fill="hold"/>
                                        <p:tgtEl>
                                          <p:spTgt spid="27659"/>
                                        </p:tgtEl>
                                        <p:attrNameLst>
                                          <p:attrName>ppt_x</p:attrName>
                                        </p:attrNameLst>
                                      </p:cBhvr>
                                      <p:tavLst>
                                        <p:tav tm="0">
                                          <p:val>
                                            <p:strVal val="#ppt_x-#ppt_w/2"/>
                                          </p:val>
                                        </p:tav>
                                        <p:tav tm="100000">
                                          <p:val>
                                            <p:strVal val="#ppt_x"/>
                                          </p:val>
                                        </p:tav>
                                      </p:tavLst>
                                    </p:anim>
                                    <p:anim calcmode="lin" valueType="num">
                                      <p:cBhvr additive="base">
                                        <p:cTn id="76" dur="500" fill="hold"/>
                                        <p:tgtEl>
                                          <p:spTgt spid="27659"/>
                                        </p:tgtEl>
                                        <p:attrNameLst>
                                          <p:attrName>ppt_y</p:attrName>
                                        </p:attrNameLst>
                                      </p:cBhvr>
                                      <p:tavLst>
                                        <p:tav tm="0">
                                          <p:val>
                                            <p:strVal val="#ppt_y"/>
                                          </p:val>
                                        </p:tav>
                                        <p:tav tm="100000">
                                          <p:val>
                                            <p:strVal val="#ppt_y"/>
                                          </p:val>
                                        </p:tav>
                                      </p:tavLst>
                                    </p:anim>
                                    <p:anim calcmode="lin" valueType="num">
                                      <p:cBhvr additive="base">
                                        <p:cTn id="77" dur="500" fill="hold"/>
                                        <p:tgtEl>
                                          <p:spTgt spid="27659"/>
                                        </p:tgtEl>
                                        <p:attrNameLst>
                                          <p:attrName>ppt_w</p:attrName>
                                        </p:attrNameLst>
                                      </p:cBhvr>
                                      <p:tavLst>
                                        <p:tav tm="0">
                                          <p:val>
                                            <p:fltVal val="0"/>
                                          </p:val>
                                        </p:tav>
                                        <p:tav tm="100000">
                                          <p:val>
                                            <p:strVal val="#ppt_w"/>
                                          </p:val>
                                        </p:tav>
                                      </p:tavLst>
                                    </p:anim>
                                    <p:anim calcmode="lin" valueType="num">
                                      <p:cBhvr additive="base">
                                        <p:cTn id="78" dur="500" fill="hold"/>
                                        <p:tgtEl>
                                          <p:spTgt spid="27659"/>
                                        </p:tgtEl>
                                        <p:attrNameLst>
                                          <p:attrName>ppt_h</p:attrName>
                                        </p:attrNameLst>
                                      </p:cBhvr>
                                      <p:tavLst>
                                        <p:tav tm="0">
                                          <p:val>
                                            <p:strVal val="#ppt_h"/>
                                          </p:val>
                                        </p:tav>
                                        <p:tav tm="100000">
                                          <p:val>
                                            <p:strVal val="#ppt_h"/>
                                          </p:val>
                                        </p:tav>
                                      </p:tavLst>
                                    </p:anim>
                                  </p:childTnLst>
                                </p:cTn>
                              </p:par>
                            </p:childTnLst>
                          </p:cTn>
                        </p:par>
                      </p:childTnLst>
                    </p:cTn>
                  </p:par>
                  <p:par>
                    <p:cTn id="79" fill="hold" nodeType="clickPar">
                      <p:stCondLst>
                        <p:cond delay="indefinite"/>
                      </p:stCondLst>
                      <p:childTnLst>
                        <p:par>
                          <p:cTn id="80" fill="hold" nodeType="afterGroup">
                            <p:stCondLst>
                              <p:cond delay="0"/>
                            </p:stCondLst>
                            <p:childTnLst>
                              <p:par>
                                <p:cTn id="81" presetID="9" presetClass="entr" presetSubtype="0" fill="hold" grpId="0" nodeType="clickEffect">
                                  <p:stCondLst>
                                    <p:cond delay="0"/>
                                  </p:stCondLst>
                                  <p:childTnLst>
                                    <p:set>
                                      <p:cBhvr>
                                        <p:cTn id="82" dur="1" fill="hold">
                                          <p:stCondLst>
                                            <p:cond delay="0"/>
                                          </p:stCondLst>
                                        </p:cTn>
                                        <p:tgtEl>
                                          <p:spTgt spid="27661"/>
                                        </p:tgtEl>
                                        <p:attrNameLst>
                                          <p:attrName>style.visibility</p:attrName>
                                        </p:attrNameLst>
                                      </p:cBhvr>
                                      <p:to>
                                        <p:strVal val="visible"/>
                                      </p:to>
                                    </p:set>
                                    <p:animEffect transition="in" filter="dissolve">
                                      <p:cBhvr>
                                        <p:cTn id="83" dur="500"/>
                                        <p:tgtEl>
                                          <p:spTgt spid="27661"/>
                                        </p:tgtEl>
                                      </p:cBhvr>
                                    </p:animEffect>
                                  </p:childTnLst>
                                </p:cTn>
                              </p:par>
                            </p:childTnLst>
                          </p:cTn>
                        </p:par>
                      </p:childTnLst>
                    </p:cTn>
                  </p:par>
                  <p:par>
                    <p:cTn id="84" fill="hold" nodeType="clickPar">
                      <p:stCondLst>
                        <p:cond delay="indefinite"/>
                      </p:stCondLst>
                      <p:childTnLst>
                        <p:par>
                          <p:cTn id="85" fill="hold" nodeType="afterGroup">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27662"/>
                                        </p:tgtEl>
                                        <p:attrNameLst>
                                          <p:attrName>style.visibility</p:attrName>
                                        </p:attrNameLst>
                                      </p:cBhvr>
                                      <p:to>
                                        <p:strVal val="visible"/>
                                      </p:to>
                                    </p:set>
                                    <p:animEffect transition="in" filter="dissolve">
                                      <p:cBhvr>
                                        <p:cTn id="88" dur="500"/>
                                        <p:tgtEl>
                                          <p:spTgt spid="27662"/>
                                        </p:tgtEl>
                                      </p:cBhvr>
                                    </p:animEffect>
                                  </p:childTnLst>
                                </p:cTn>
                              </p:par>
                            </p:childTnLst>
                          </p:cTn>
                        </p:par>
                      </p:childTnLst>
                    </p:cTn>
                  </p:par>
                  <p:par>
                    <p:cTn id="89" fill="hold" nodeType="clickPar">
                      <p:stCondLst>
                        <p:cond delay="indefinite"/>
                      </p:stCondLst>
                      <p:childTnLst>
                        <p:par>
                          <p:cTn id="90" fill="hold" nodeType="afterGroup">
                            <p:stCondLst>
                              <p:cond delay="0"/>
                            </p:stCondLst>
                            <p:childTnLst>
                              <p:par>
                                <p:cTn id="91" presetID="9" presetClass="entr" presetSubtype="0" fill="hold" grpId="0" nodeType="clickEffect">
                                  <p:stCondLst>
                                    <p:cond delay="0"/>
                                  </p:stCondLst>
                                  <p:childTnLst>
                                    <p:set>
                                      <p:cBhvr>
                                        <p:cTn id="92" dur="1" fill="hold">
                                          <p:stCondLst>
                                            <p:cond delay="0"/>
                                          </p:stCondLst>
                                        </p:cTn>
                                        <p:tgtEl>
                                          <p:spTgt spid="27663"/>
                                        </p:tgtEl>
                                        <p:attrNameLst>
                                          <p:attrName>style.visibility</p:attrName>
                                        </p:attrNameLst>
                                      </p:cBhvr>
                                      <p:to>
                                        <p:strVal val="visible"/>
                                      </p:to>
                                    </p:set>
                                    <p:animEffect transition="in" filter="dissolve">
                                      <p:cBhvr>
                                        <p:cTn id="93" dur="500"/>
                                        <p:tgtEl>
                                          <p:spTgt spid="27663"/>
                                        </p:tgtEl>
                                      </p:cBhvr>
                                    </p:animEffect>
                                  </p:childTnLst>
                                </p:cTn>
                              </p:par>
                            </p:childTnLst>
                          </p:cTn>
                        </p:par>
                      </p:childTnLst>
                    </p:cTn>
                  </p:par>
                  <p:par>
                    <p:cTn id="94" fill="hold" nodeType="clickPar">
                      <p:stCondLst>
                        <p:cond delay="indefinite"/>
                      </p:stCondLst>
                      <p:childTnLst>
                        <p:par>
                          <p:cTn id="95" fill="hold" nodeType="afterGroup">
                            <p:stCondLst>
                              <p:cond delay="0"/>
                            </p:stCondLst>
                            <p:childTnLst>
                              <p:par>
                                <p:cTn id="96" presetID="9" presetClass="entr" presetSubtype="0" fill="hold" grpId="0" nodeType="clickEffect">
                                  <p:stCondLst>
                                    <p:cond delay="0"/>
                                  </p:stCondLst>
                                  <p:childTnLst>
                                    <p:set>
                                      <p:cBhvr>
                                        <p:cTn id="97" dur="1" fill="hold">
                                          <p:stCondLst>
                                            <p:cond delay="0"/>
                                          </p:stCondLst>
                                        </p:cTn>
                                        <p:tgtEl>
                                          <p:spTgt spid="27664"/>
                                        </p:tgtEl>
                                        <p:attrNameLst>
                                          <p:attrName>style.visibility</p:attrName>
                                        </p:attrNameLst>
                                      </p:cBhvr>
                                      <p:to>
                                        <p:strVal val="visible"/>
                                      </p:to>
                                    </p:set>
                                    <p:animEffect transition="in" filter="dissolve">
                                      <p:cBhvr>
                                        <p:cTn id="98" dur="500"/>
                                        <p:tgtEl>
                                          <p:spTgt spid="27664"/>
                                        </p:tgtEl>
                                      </p:cBhvr>
                                    </p:animEffect>
                                  </p:childTnLst>
                                </p:cTn>
                              </p:par>
                            </p:childTnLst>
                          </p:cTn>
                        </p:par>
                      </p:childTnLst>
                    </p:cTn>
                  </p:par>
                  <p:par>
                    <p:cTn id="99" fill="hold" nodeType="clickPar">
                      <p:stCondLst>
                        <p:cond delay="indefinite"/>
                      </p:stCondLst>
                      <p:childTnLst>
                        <p:par>
                          <p:cTn id="100" fill="hold" nodeType="afterGroup">
                            <p:stCondLst>
                              <p:cond delay="0"/>
                            </p:stCondLst>
                            <p:childTnLst>
                              <p:par>
                                <p:cTn id="101" presetID="9" presetClass="entr" presetSubtype="0" fill="hold" grpId="0" nodeType="clickEffect">
                                  <p:stCondLst>
                                    <p:cond delay="0"/>
                                  </p:stCondLst>
                                  <p:childTnLst>
                                    <p:set>
                                      <p:cBhvr>
                                        <p:cTn id="102" dur="1" fill="hold">
                                          <p:stCondLst>
                                            <p:cond delay="0"/>
                                          </p:stCondLst>
                                        </p:cTn>
                                        <p:tgtEl>
                                          <p:spTgt spid="27665"/>
                                        </p:tgtEl>
                                        <p:attrNameLst>
                                          <p:attrName>style.visibility</p:attrName>
                                        </p:attrNameLst>
                                      </p:cBhvr>
                                      <p:to>
                                        <p:strVal val="visible"/>
                                      </p:to>
                                    </p:set>
                                    <p:animEffect transition="in" filter="dissolve">
                                      <p:cBhvr>
                                        <p:cTn id="103" dur="500"/>
                                        <p:tgtEl>
                                          <p:spTgt spid="27665"/>
                                        </p:tgtEl>
                                      </p:cBhvr>
                                    </p:animEffect>
                                  </p:childTnLst>
                                </p:cTn>
                              </p:par>
                            </p:childTnLst>
                          </p:cTn>
                        </p:par>
                      </p:childTnLst>
                    </p:cTn>
                  </p:par>
                  <p:par>
                    <p:cTn id="104" fill="hold" nodeType="clickPar">
                      <p:stCondLst>
                        <p:cond delay="indefinite"/>
                      </p:stCondLst>
                      <p:childTnLst>
                        <p:par>
                          <p:cTn id="105" fill="hold" nodeType="afterGroup">
                            <p:stCondLst>
                              <p:cond delay="0"/>
                            </p:stCondLst>
                            <p:childTnLst>
                              <p:par>
                                <p:cTn id="106" presetID="9" presetClass="entr" presetSubtype="0" fill="hold" grpId="0" nodeType="clickEffect">
                                  <p:stCondLst>
                                    <p:cond delay="0"/>
                                  </p:stCondLst>
                                  <p:childTnLst>
                                    <p:set>
                                      <p:cBhvr>
                                        <p:cTn id="107" dur="1" fill="hold">
                                          <p:stCondLst>
                                            <p:cond delay="0"/>
                                          </p:stCondLst>
                                        </p:cTn>
                                        <p:tgtEl>
                                          <p:spTgt spid="27667"/>
                                        </p:tgtEl>
                                        <p:attrNameLst>
                                          <p:attrName>style.visibility</p:attrName>
                                        </p:attrNameLst>
                                      </p:cBhvr>
                                      <p:to>
                                        <p:strVal val="visible"/>
                                      </p:to>
                                    </p:set>
                                    <p:animEffect transition="in" filter="dissolve">
                                      <p:cBhvr>
                                        <p:cTn id="108" dur="500"/>
                                        <p:tgtEl>
                                          <p:spTgt spid="27667"/>
                                        </p:tgtEl>
                                      </p:cBhvr>
                                    </p:animEffect>
                                  </p:childTnLst>
                                </p:cTn>
                              </p:par>
                            </p:childTnLst>
                          </p:cTn>
                        </p:par>
                      </p:childTnLst>
                    </p:cTn>
                  </p:par>
                  <p:par>
                    <p:cTn id="109" fill="hold" nodeType="clickPar">
                      <p:stCondLst>
                        <p:cond delay="indefinite"/>
                      </p:stCondLst>
                      <p:childTnLst>
                        <p:par>
                          <p:cTn id="110" fill="hold" nodeType="afterGroup">
                            <p:stCondLst>
                              <p:cond delay="0"/>
                            </p:stCondLst>
                            <p:childTnLst>
                              <p:par>
                                <p:cTn id="111" presetID="9" presetClass="entr" presetSubtype="0" fill="hold" grpId="0" nodeType="clickEffect">
                                  <p:stCondLst>
                                    <p:cond delay="0"/>
                                  </p:stCondLst>
                                  <p:childTnLst>
                                    <p:set>
                                      <p:cBhvr>
                                        <p:cTn id="112" dur="1" fill="hold">
                                          <p:stCondLst>
                                            <p:cond delay="0"/>
                                          </p:stCondLst>
                                        </p:cTn>
                                        <p:tgtEl>
                                          <p:spTgt spid="27666"/>
                                        </p:tgtEl>
                                        <p:attrNameLst>
                                          <p:attrName>style.visibility</p:attrName>
                                        </p:attrNameLst>
                                      </p:cBhvr>
                                      <p:to>
                                        <p:strVal val="visible"/>
                                      </p:to>
                                    </p:set>
                                    <p:animEffect transition="in" filter="dissolve">
                                      <p:cBhvr>
                                        <p:cTn id="113" dur="500"/>
                                        <p:tgtEl>
                                          <p:spTgt spid="27666"/>
                                        </p:tgtEl>
                                      </p:cBhvr>
                                    </p:animEffect>
                                  </p:childTnLst>
                                </p:cTn>
                              </p:par>
                            </p:childTnLst>
                          </p:cTn>
                        </p:par>
                      </p:childTnLst>
                    </p:cTn>
                  </p:par>
                  <p:par>
                    <p:cTn id="114" fill="hold" nodeType="clickPar">
                      <p:stCondLst>
                        <p:cond delay="indefinite"/>
                      </p:stCondLst>
                      <p:childTnLst>
                        <p:par>
                          <p:cTn id="115" fill="hold" nodeType="afterGroup">
                            <p:stCondLst>
                              <p:cond delay="0"/>
                            </p:stCondLst>
                            <p:childTnLst>
                              <p:par>
                                <p:cTn id="116" presetID="9" presetClass="entr" presetSubtype="0" fill="hold" grpId="0" nodeType="clickEffect">
                                  <p:stCondLst>
                                    <p:cond delay="0"/>
                                  </p:stCondLst>
                                  <p:childTnLst>
                                    <p:set>
                                      <p:cBhvr>
                                        <p:cTn id="117" dur="1" fill="hold">
                                          <p:stCondLst>
                                            <p:cond delay="0"/>
                                          </p:stCondLst>
                                        </p:cTn>
                                        <p:tgtEl>
                                          <p:spTgt spid="27668"/>
                                        </p:tgtEl>
                                        <p:attrNameLst>
                                          <p:attrName>style.visibility</p:attrName>
                                        </p:attrNameLst>
                                      </p:cBhvr>
                                      <p:to>
                                        <p:strVal val="visible"/>
                                      </p:to>
                                    </p:set>
                                    <p:animEffect transition="in" filter="dissolve">
                                      <p:cBhvr>
                                        <p:cTn id="118" dur="500"/>
                                        <p:tgtEl>
                                          <p:spTgt spid="27668"/>
                                        </p:tgtEl>
                                      </p:cBhvr>
                                    </p:animEffect>
                                  </p:childTnLst>
                                </p:cTn>
                              </p:par>
                            </p:childTnLst>
                          </p:cTn>
                        </p:par>
                      </p:childTnLst>
                    </p:cTn>
                  </p:par>
                  <p:par>
                    <p:cTn id="119" fill="hold" nodeType="clickPar">
                      <p:stCondLst>
                        <p:cond delay="indefinite"/>
                      </p:stCondLst>
                      <p:childTnLst>
                        <p:par>
                          <p:cTn id="120" fill="hold" nodeType="afterGroup">
                            <p:stCondLst>
                              <p:cond delay="0"/>
                            </p:stCondLst>
                            <p:childTnLst>
                              <p:par>
                                <p:cTn id="121" presetID="8" presetClass="entr" presetSubtype="16" fill="hold" grpId="0" nodeType="clickEffect">
                                  <p:stCondLst>
                                    <p:cond delay="0"/>
                                  </p:stCondLst>
                                  <p:childTnLst>
                                    <p:set>
                                      <p:cBhvr>
                                        <p:cTn id="122" dur="1" fill="hold">
                                          <p:stCondLst>
                                            <p:cond delay="0"/>
                                          </p:stCondLst>
                                        </p:cTn>
                                        <p:tgtEl>
                                          <p:spTgt spid="48134"/>
                                        </p:tgtEl>
                                        <p:attrNameLst>
                                          <p:attrName>style.visibility</p:attrName>
                                        </p:attrNameLst>
                                      </p:cBhvr>
                                      <p:to>
                                        <p:strVal val="visible"/>
                                      </p:to>
                                    </p:set>
                                    <p:animEffect transition="in" filter="diamond(in)">
                                      <p:cBhvr>
                                        <p:cTn id="123" dur="2000"/>
                                        <p:tgtEl>
                                          <p:spTgt spid="48134"/>
                                        </p:tgtEl>
                                      </p:cBhvr>
                                    </p:animEffect>
                                  </p:childTnLst>
                                </p:cTn>
                              </p:par>
                              <p:par>
                                <p:cTn id="124" presetID="8" presetClass="entr" presetSubtype="16" fill="hold" grpId="0" nodeType="withEffect">
                                  <p:stCondLst>
                                    <p:cond delay="0"/>
                                  </p:stCondLst>
                                  <p:childTnLst>
                                    <p:set>
                                      <p:cBhvr>
                                        <p:cTn id="125" dur="1" fill="hold">
                                          <p:stCondLst>
                                            <p:cond delay="0"/>
                                          </p:stCondLst>
                                        </p:cTn>
                                        <p:tgtEl>
                                          <p:spTgt spid="48135"/>
                                        </p:tgtEl>
                                        <p:attrNameLst>
                                          <p:attrName>style.visibility</p:attrName>
                                        </p:attrNameLst>
                                      </p:cBhvr>
                                      <p:to>
                                        <p:strVal val="visible"/>
                                      </p:to>
                                    </p:set>
                                    <p:animEffect transition="in" filter="diamond(in)">
                                      <p:cBhvr>
                                        <p:cTn id="126" dur="2000"/>
                                        <p:tgtEl>
                                          <p:spTgt spid="48135"/>
                                        </p:tgtEl>
                                      </p:cBhvr>
                                    </p:animEffect>
                                  </p:childTnLst>
                                </p:cTn>
                              </p:par>
                            </p:childTnLst>
                          </p:cTn>
                        </p:par>
                      </p:childTnLst>
                    </p:cTn>
                  </p:par>
                  <p:par>
                    <p:cTn id="127" fill="hold" nodeType="clickPar">
                      <p:stCondLst>
                        <p:cond delay="indefinite"/>
                      </p:stCondLst>
                      <p:childTnLst>
                        <p:par>
                          <p:cTn id="128" fill="hold" nodeType="afterGroup">
                            <p:stCondLst>
                              <p:cond delay="0"/>
                            </p:stCondLst>
                            <p:childTnLst>
                              <p:par>
                                <p:cTn id="129" presetID="16" presetClass="entr" presetSubtype="26" fill="hold" grpId="0" nodeType="clickEffect">
                                  <p:stCondLst>
                                    <p:cond delay="0"/>
                                  </p:stCondLst>
                                  <p:childTnLst>
                                    <p:set>
                                      <p:cBhvr>
                                        <p:cTn id="130" dur="1" fill="hold">
                                          <p:stCondLst>
                                            <p:cond delay="0"/>
                                          </p:stCondLst>
                                        </p:cTn>
                                        <p:tgtEl>
                                          <p:spTgt spid="27669"/>
                                        </p:tgtEl>
                                        <p:attrNameLst>
                                          <p:attrName>style.visibility</p:attrName>
                                        </p:attrNameLst>
                                      </p:cBhvr>
                                      <p:to>
                                        <p:strVal val="visible"/>
                                      </p:to>
                                    </p:set>
                                    <p:animEffect transition="in" filter="barn(inHorizontal)">
                                      <p:cBhvr>
                                        <p:cTn id="131" dur="500"/>
                                        <p:tgtEl>
                                          <p:spTgt spid="27669"/>
                                        </p:tgtEl>
                                      </p:cBhvr>
                                    </p:animEffect>
                                  </p:childTnLst>
                                </p:cTn>
                              </p:par>
                            </p:childTnLst>
                          </p:cTn>
                        </p:par>
                      </p:childTnLst>
                    </p:cTn>
                  </p:par>
                  <p:par>
                    <p:cTn id="132" fill="hold" nodeType="clickPar">
                      <p:stCondLst>
                        <p:cond delay="indefinite"/>
                      </p:stCondLst>
                      <p:childTnLst>
                        <p:par>
                          <p:cTn id="133" fill="hold" nodeType="afterGroup">
                            <p:stCondLst>
                              <p:cond delay="0"/>
                            </p:stCondLst>
                            <p:childTnLst>
                              <p:par>
                                <p:cTn id="134" presetID="17" presetClass="entr" presetSubtype="2" fill="hold" grpId="0" nodeType="clickEffect">
                                  <p:stCondLst>
                                    <p:cond delay="0"/>
                                  </p:stCondLst>
                                  <p:childTnLst>
                                    <p:set>
                                      <p:cBhvr>
                                        <p:cTn id="135" dur="1" fill="hold">
                                          <p:stCondLst>
                                            <p:cond delay="0"/>
                                          </p:stCondLst>
                                        </p:cTn>
                                        <p:tgtEl>
                                          <p:spTgt spid="27670"/>
                                        </p:tgtEl>
                                        <p:attrNameLst>
                                          <p:attrName>style.visibility</p:attrName>
                                        </p:attrNameLst>
                                      </p:cBhvr>
                                      <p:to>
                                        <p:strVal val="visible"/>
                                      </p:to>
                                    </p:set>
                                    <p:anim calcmode="lin" valueType="num">
                                      <p:cBhvr additive="base">
                                        <p:cTn id="136" dur="500" fill="hold"/>
                                        <p:tgtEl>
                                          <p:spTgt spid="27670"/>
                                        </p:tgtEl>
                                        <p:attrNameLst>
                                          <p:attrName>ppt_x</p:attrName>
                                        </p:attrNameLst>
                                      </p:cBhvr>
                                      <p:tavLst>
                                        <p:tav tm="0">
                                          <p:val>
                                            <p:strVal val="#ppt_x+#ppt_w/2"/>
                                          </p:val>
                                        </p:tav>
                                        <p:tav tm="100000">
                                          <p:val>
                                            <p:strVal val="#ppt_x"/>
                                          </p:val>
                                        </p:tav>
                                      </p:tavLst>
                                    </p:anim>
                                    <p:anim calcmode="lin" valueType="num">
                                      <p:cBhvr additive="base">
                                        <p:cTn id="137" dur="500" fill="hold"/>
                                        <p:tgtEl>
                                          <p:spTgt spid="27670"/>
                                        </p:tgtEl>
                                        <p:attrNameLst>
                                          <p:attrName>ppt_y</p:attrName>
                                        </p:attrNameLst>
                                      </p:cBhvr>
                                      <p:tavLst>
                                        <p:tav tm="0">
                                          <p:val>
                                            <p:strVal val="#ppt_y"/>
                                          </p:val>
                                        </p:tav>
                                        <p:tav tm="100000">
                                          <p:val>
                                            <p:strVal val="#ppt_y"/>
                                          </p:val>
                                        </p:tav>
                                      </p:tavLst>
                                    </p:anim>
                                    <p:anim calcmode="lin" valueType="num">
                                      <p:cBhvr additive="base">
                                        <p:cTn id="138" dur="500" fill="hold"/>
                                        <p:tgtEl>
                                          <p:spTgt spid="27670"/>
                                        </p:tgtEl>
                                        <p:attrNameLst>
                                          <p:attrName>ppt_w</p:attrName>
                                        </p:attrNameLst>
                                      </p:cBhvr>
                                      <p:tavLst>
                                        <p:tav tm="0">
                                          <p:val>
                                            <p:fltVal val="0"/>
                                          </p:val>
                                        </p:tav>
                                        <p:tav tm="100000">
                                          <p:val>
                                            <p:strVal val="#ppt_w"/>
                                          </p:val>
                                        </p:tav>
                                      </p:tavLst>
                                    </p:anim>
                                    <p:anim calcmode="lin" valueType="num">
                                      <p:cBhvr additive="base">
                                        <p:cTn id="139" dur="500" fill="hold"/>
                                        <p:tgtEl>
                                          <p:spTgt spid="276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P spid="27653" grpId="0"/>
      <p:bldP spid="27654" grpId="0"/>
      <p:bldP spid="27655" grpId="0"/>
      <p:bldP spid="27656" grpId="0"/>
      <p:bldP spid="27657" grpId="0"/>
      <p:bldP spid="27658" grpId="0"/>
      <p:bldP spid="27659" grpId="0"/>
      <p:bldP spid="27660" grpId="0"/>
      <p:bldP spid="27661" grpId="0"/>
      <p:bldP spid="27662" grpId="0"/>
      <p:bldP spid="27663" grpId="0"/>
      <p:bldP spid="27664" grpId="0"/>
      <p:bldP spid="27665" grpId="0"/>
      <p:bldP spid="27666" grpId="0"/>
      <p:bldP spid="27667" grpId="0"/>
      <p:bldP spid="27668" grpId="0"/>
      <p:bldP spid="27669" grpId="0"/>
      <p:bldP spid="27670" grpId="0"/>
      <p:bldP spid="38914" grpId="0"/>
      <p:bldP spid="48134" grpId="0"/>
      <p:bldP spid="4813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8465" y="513080"/>
            <a:ext cx="11322685" cy="2011045"/>
          </a:xfrm>
          <a:prstGeom prst="rect">
            <a:avLst/>
          </a:prstGeom>
          <a:noFill/>
          <a:ln w="9525">
            <a:noFill/>
          </a:ln>
        </p:spPr>
        <p:txBody>
          <a:bodyPr wrap="square" anchor="t">
            <a:spAutoFit/>
          </a:bodyPr>
          <a:lstStyle/>
          <a:p>
            <a:pPr>
              <a:lnSpc>
                <a:spcPct val="130000"/>
              </a:lnSpc>
              <a:spcBef>
                <a:spcPct val="0"/>
              </a:spcBef>
              <a:spcAft>
                <a:spcPct val="0"/>
              </a:spcAft>
            </a:pPr>
            <a:r>
              <a:rPr lang="en-US" sz="3200">
                <a:solidFill>
                  <a:schemeClr val="tx1"/>
                </a:solidFill>
                <a:latin typeface="微软雅黑" panose="020b0503020204020204" pitchFamily="34" charset="-122"/>
                <a:ea typeface="微软雅黑" panose="020b0503020204020204" pitchFamily="34" charset="-122"/>
              </a:rPr>
              <a:t>4</a:t>
            </a:r>
            <a:r>
              <a:rPr lang="zh-CN" altLang="en-US" sz="3200">
                <a:solidFill>
                  <a:schemeClr val="tx1"/>
                </a:solidFill>
                <a:latin typeface="微软雅黑" panose="020b0503020204020204" pitchFamily="34" charset="-122"/>
                <a:ea typeface="微软雅黑" panose="020b0503020204020204" pitchFamily="34" charset="-122"/>
              </a:rPr>
              <a:t>、第六段描绘了荷塘四周的景色，</a:t>
            </a:r>
            <a:r>
              <a:rPr lang="zh-CN" altLang="en-US" sz="3200">
                <a:latin typeface="微软雅黑" panose="020b0503020204020204" pitchFamily="34" charset="-122"/>
                <a:ea typeface="微软雅黑" panose="020b0503020204020204" pitchFamily="34" charset="-122"/>
                <a:sym typeface="+mn-ea"/>
              </a:rPr>
              <a:t>具体写了哪些景？</a:t>
            </a:r>
            <a:r>
              <a:rPr lang="zh-CN" altLang="en-US" sz="3200">
                <a:solidFill>
                  <a:schemeClr val="tx1"/>
                </a:solidFill>
                <a:latin typeface="微软雅黑" panose="020b0503020204020204" pitchFamily="34" charset="-122"/>
                <a:ea typeface="微软雅黑" panose="020b0503020204020204" pitchFamily="34" charset="-122"/>
              </a:rPr>
              <a:t>请问这些景物是以哪种景为中心着眼点？找出相关语句，试着分析它的妙处。</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5" name="文本框 4"/>
          <p:cNvSpPr txBox="1"/>
          <p:nvPr/>
        </p:nvSpPr>
        <p:spPr>
          <a:xfrm>
            <a:off x="418465" y="2994660"/>
            <a:ext cx="6757035" cy="2306955"/>
          </a:xfrm>
          <a:prstGeom prst="rect">
            <a:avLst/>
          </a:prstGeom>
          <a:noFill/>
        </p:spPr>
        <p:txBody>
          <a:bodyPr wrap="square" rtlCol="0">
            <a:spAutoFit/>
          </a:bodyPr>
          <a:lstStyle/>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rPr>
              <a:t>树、树色、远山、路灯光、蝉、蛙声；</a:t>
            </a:r>
            <a:endParaRPr lang="zh-CN" altLang="en-US" sz="32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rPr>
              <a:t>围绕</a:t>
            </a:r>
            <a:r>
              <a:rPr lang="en-US" altLang="zh-CN" sz="3200">
                <a:solidFill>
                  <a:srgbClr val="C00000"/>
                </a:solidFill>
                <a:latin typeface="微软雅黑" panose="020b0503020204020204" pitchFamily="34" charset="-122"/>
                <a:ea typeface="微软雅黑" panose="020b0503020204020204" pitchFamily="34" charset="-122"/>
              </a:rPr>
              <a:t>“</a:t>
            </a:r>
            <a:r>
              <a:rPr lang="zh-CN" altLang="en-US" sz="3200">
                <a:solidFill>
                  <a:srgbClr val="C00000"/>
                </a:solidFill>
                <a:latin typeface="微软雅黑" panose="020b0503020204020204" pitchFamily="34" charset="-122"/>
                <a:ea typeface="微软雅黑" panose="020b0503020204020204" pitchFamily="34" charset="-122"/>
              </a:rPr>
              <a:t>树</a:t>
            </a:r>
            <a:r>
              <a:rPr lang="en-US" altLang="zh-CN" sz="3200">
                <a:solidFill>
                  <a:srgbClr val="C00000"/>
                </a:solidFill>
                <a:latin typeface="微软雅黑" panose="020b0503020204020204" pitchFamily="34" charset="-122"/>
                <a:ea typeface="微软雅黑" panose="020b0503020204020204" pitchFamily="34" charset="-122"/>
              </a:rPr>
              <a:t>”</a:t>
            </a:r>
            <a:r>
              <a:rPr lang="zh-CN" altLang="en-US" sz="3200">
                <a:solidFill>
                  <a:srgbClr val="C00000"/>
                </a:solidFill>
                <a:latin typeface="微软雅黑" panose="020b0503020204020204" pitchFamily="34" charset="-122"/>
                <a:ea typeface="微软雅黑" panose="020b0503020204020204" pitchFamily="34" charset="-122"/>
              </a:rPr>
              <a:t>来描绘周围的景物</a:t>
            </a:r>
            <a:endParaRPr lang="zh-CN" altLang="en-US" sz="32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rPr>
              <a:t>表现了月色朦胧的特点。</a:t>
            </a:r>
            <a:endParaRPr lang="zh-CN" altLang="en-US" sz="3200">
              <a:solidFill>
                <a:srgbClr val="C00000"/>
              </a:solidFill>
              <a:latin typeface="微软雅黑" panose="020b0503020204020204" pitchFamily="34" charset="-122"/>
              <a:ea typeface="微软雅黑" panose="020b0503020204020204" pitchFamily="34" charset="-122"/>
            </a:endParaRPr>
          </a:p>
        </p:txBody>
      </p:sp>
      <p:pic>
        <p:nvPicPr>
          <p:cNvPr id="3" name="图片 2" descr="84e8f2b60c16195a7f4adeda9e96e803"/>
          <p:cNvPicPr>
            <a:picLocks noChangeAspect="1"/>
          </p:cNvPicPr>
          <p:nvPr>
            <p:custDataLst>
              <p:tags r:id="rId3"/>
            </p:custDataLst>
          </p:nvPr>
        </p:nvPicPr>
        <p:blipFill>
          <a:blip r:embed="rId2"/>
          <a:stretch>
            <a:fillRect/>
          </a:stretch>
        </p:blipFill>
        <p:spPr>
          <a:xfrm>
            <a:off x="7175500" y="2436495"/>
            <a:ext cx="4806950" cy="42341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4" name="文本框 3"/>
          <p:cNvSpPr txBox="1"/>
          <p:nvPr/>
        </p:nvSpPr>
        <p:spPr>
          <a:xfrm>
            <a:off x="250825" y="361315"/>
            <a:ext cx="11649710" cy="1383665"/>
          </a:xfrm>
          <a:prstGeom prst="rect">
            <a:avLst/>
          </a:prstGeom>
          <a:noFill/>
        </p:spPr>
        <p:txBody>
          <a:bodyPr wrap="square" rtlCol="0" anchor="t">
            <a:spAutoFit/>
          </a:bodyPr>
          <a:lstStyle/>
          <a:p>
            <a:pPr algn="l">
              <a:lnSpc>
                <a:spcPct val="150000"/>
              </a:lnSpc>
            </a:pPr>
            <a:r>
              <a:rPr lang="zh-CN" altLang="en-US" sz="2800">
                <a:latin typeface="微软雅黑" panose="020b0503020204020204" pitchFamily="34" charset="-122"/>
                <a:ea typeface="微软雅黑" panose="020b0503020204020204" pitchFamily="34" charset="-122"/>
                <a:sym typeface="+mn-ea"/>
              </a:rPr>
              <a:t>（</a:t>
            </a:r>
            <a:r>
              <a:rPr lang="en-US" altLang="zh-CN" sz="2800">
                <a:latin typeface="微软雅黑" panose="020b0503020204020204" pitchFamily="34" charset="-122"/>
                <a:ea typeface="微软雅黑" panose="020b0503020204020204" pitchFamily="34" charset="-122"/>
                <a:sym typeface="+mn-ea"/>
              </a:rPr>
              <a:t>1</a:t>
            </a:r>
            <a:r>
              <a:rPr lang="zh-CN" altLang="en-US" sz="2800">
                <a:latin typeface="微软雅黑" panose="020b0503020204020204" pitchFamily="34" charset="-122"/>
                <a:ea typeface="微软雅黑" panose="020b0503020204020204" pitchFamily="34" charset="-122"/>
                <a:sym typeface="+mn-ea"/>
              </a:rPr>
              <a:t>）荷塘的四面，远远近近，高高低低都是树，而杨柳最多。这些树将一片荷塘重重围住；只在小路一旁，漏着几段空隙，像是特为月光留下的。</a:t>
            </a:r>
            <a:endParaRPr lang="zh-CN" altLang="en-US" sz="2800">
              <a:latin typeface="微软雅黑" panose="020b0503020204020204" pitchFamily="34" charset="-122"/>
              <a:ea typeface="微软雅黑" panose="020b0503020204020204" pitchFamily="34" charset="-122"/>
              <a:sym typeface="+mn-ea"/>
            </a:endParaRPr>
          </a:p>
        </p:txBody>
      </p:sp>
      <p:pic>
        <p:nvPicPr>
          <p:cNvPr id="8194" name="图片 5" descr="月下池塘.jpg"/>
          <p:cNvPicPr>
            <a:picLocks noChangeAspect="1"/>
          </p:cNvPicPr>
          <p:nvPr/>
        </p:nvPicPr>
        <p:blipFill>
          <a:blip r:embed="rId2"/>
          <a:stretch>
            <a:fillRect/>
          </a:stretch>
        </p:blipFill>
        <p:spPr>
          <a:xfrm>
            <a:off x="250825" y="1745615"/>
            <a:ext cx="11649710" cy="48387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3" name="文本框 2"/>
          <p:cNvSpPr txBox="1"/>
          <p:nvPr/>
        </p:nvSpPr>
        <p:spPr>
          <a:xfrm>
            <a:off x="404495" y="322580"/>
            <a:ext cx="4259580" cy="922020"/>
          </a:xfrm>
          <a:prstGeom prst="rect">
            <a:avLst/>
          </a:prstGeom>
          <a:noFill/>
          <a:ln w="9525">
            <a:noFill/>
          </a:ln>
        </p:spPr>
        <p:txBody>
          <a:bodyPr wrap="none" anchor="t" anchorCtr="0">
            <a:spAutoFit/>
          </a:bodyPr>
          <a:lstStyle/>
          <a:p>
            <a:r>
              <a:rPr lang="zh-CN" altLang="en-US" sz="4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关于月亮的诗文</a:t>
            </a:r>
            <a:r>
              <a:rPr lang="en-US" altLang="zh-CN" sz="5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5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586740" y="1556385"/>
            <a:ext cx="7332345" cy="645160"/>
          </a:xfrm>
          <a:prstGeom prst="rect">
            <a:avLst/>
          </a:prstGeom>
          <a:noFill/>
          <a:ln w="9525">
            <a:noFill/>
          </a:ln>
        </p:spPr>
        <p:txBody>
          <a:bodyPr wrap="square" anchor="t" anchorCtr="0">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明月松间照，清泉石上流。</a:t>
            </a:r>
            <a:endPar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8855" name="文本框 78854"/>
          <p:cNvSpPr txBox="1"/>
          <p:nvPr/>
        </p:nvSpPr>
        <p:spPr>
          <a:xfrm>
            <a:off x="586740" y="2381250"/>
            <a:ext cx="11656060" cy="645160"/>
          </a:xfrm>
          <a:prstGeom prst="rect">
            <a:avLst/>
          </a:prstGeom>
          <a:noFill/>
          <a:ln w="9525">
            <a:noFill/>
          </a:ln>
        </p:spPr>
        <p:txBody>
          <a:bodyPr wrap="square">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a:t>
            </a:r>
            <a:r>
              <a:rPr lang="zh-CN" sz="3600">
                <a:latin typeface="微软雅黑" panose="020b0503020204020204" pitchFamily="34" charset="-122"/>
                <a:ea typeface="微软雅黑" panose="020b0503020204020204" pitchFamily="34" charset="-122"/>
                <a:cs typeface="微软雅黑" panose="020b0503020204020204" pitchFamily="34" charset="-122"/>
                <a:sym typeface="+mn-ea"/>
              </a:rPr>
              <a:t>明月几时有，把酒问青天。</a:t>
            </a:r>
            <a:endPar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8857" name="文本框 78856"/>
          <p:cNvSpPr txBox="1"/>
          <p:nvPr/>
        </p:nvSpPr>
        <p:spPr>
          <a:xfrm>
            <a:off x="586740" y="3206115"/>
            <a:ext cx="11480800" cy="645160"/>
          </a:xfrm>
          <a:prstGeom prst="rect">
            <a:avLst/>
          </a:prstGeom>
          <a:noFill/>
          <a:ln w="9525">
            <a:noFill/>
          </a:ln>
        </p:spPr>
        <p:txBody>
          <a:bodyPr wrap="square">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a:t>
            </a:r>
            <a:r>
              <a:rPr lang="zh-CN" sz="3600">
                <a:latin typeface="微软雅黑" panose="020b0503020204020204" pitchFamily="34" charset="-122"/>
                <a:ea typeface="微软雅黑" panose="020b0503020204020204" pitchFamily="34" charset="-122"/>
                <a:cs typeface="微软雅黑" panose="020b0503020204020204" pitchFamily="34" charset="-122"/>
                <a:sym typeface="+mn-ea"/>
              </a:rPr>
              <a:t>举杯邀明月，对影成三人。</a:t>
            </a:r>
            <a:endPar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86740" y="4030980"/>
            <a:ext cx="7332345" cy="645160"/>
          </a:xfrm>
          <a:prstGeom prst="rect">
            <a:avLst/>
          </a:prstGeom>
          <a:noFill/>
          <a:ln w="9525">
            <a:noFill/>
          </a:ln>
        </p:spPr>
        <p:txBody>
          <a:bodyPr wrap="square">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我寄愁心与明月,随风直到夜郎西。 </a:t>
            </a:r>
            <a:endParaRPr 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586740" y="4855845"/>
            <a:ext cx="9758680" cy="645160"/>
          </a:xfrm>
          <a:prstGeom prst="rect">
            <a:avLst/>
          </a:prstGeom>
          <a:noFill/>
          <a:ln w="9525">
            <a:noFill/>
          </a:ln>
        </p:spPr>
        <p:txBody>
          <a:bodyPr wrap="square">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 烟笼寒水月笼纱，夜泊秦淮近酒家。</a:t>
            </a:r>
            <a:endParaRPr 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4db90c23ece053ec6aa13c6300c6be45"/>
          <p:cNvPicPr>
            <a:picLocks noChangeAspect="1"/>
          </p:cNvPicPr>
          <p:nvPr/>
        </p:nvPicPr>
        <p:blipFill>
          <a:blip r:embed="rId2"/>
          <a:srcRect r="49873" b="9510"/>
          <a:stretch>
            <a:fillRect/>
          </a:stretch>
        </p:blipFill>
        <p:spPr>
          <a:xfrm>
            <a:off x="8377555" y="322580"/>
            <a:ext cx="3544570" cy="4042410"/>
          </a:xfrm>
          <a:prstGeom prst="rect">
            <a:avLst/>
          </a:prstGeom>
          <a:ln w="12700" cmpd="sng">
            <a:solidFill>
              <a:schemeClr val="accent1">
                <a:shade val="50000"/>
              </a:schemeClr>
            </a:solidFill>
            <a:prstDash val="soli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8855"/>
                                        </p:tgtEl>
                                        <p:attrNameLst>
                                          <p:attrName>style.visibility</p:attrName>
                                        </p:attrNameLst>
                                      </p:cBhvr>
                                      <p:to>
                                        <p:strVal val="visible"/>
                                      </p:to>
                                    </p:set>
                                    <p:animEffect transition="in" filter="fade">
                                      <p:cBhvr>
                                        <p:cTn id="14" dur="2000"/>
                                        <p:tgtEl>
                                          <p:spTgt spid="78855"/>
                                        </p:tgtEl>
                                      </p:cBhvr>
                                    </p:animEffect>
                                    <p:anim calcmode="lin" valueType="num">
                                      <p:cBhvr>
                                        <p:cTn id="15" dur="2000" fill="hold"/>
                                        <p:tgtEl>
                                          <p:spTgt spid="78855"/>
                                        </p:tgtEl>
                                        <p:attrNameLst>
                                          <p:attrName>ppt_x</p:attrName>
                                        </p:attrNameLst>
                                      </p:cBhvr>
                                      <p:tavLst>
                                        <p:tav tm="0">
                                          <p:val>
                                            <p:strVal val="#ppt_x"/>
                                          </p:val>
                                        </p:tav>
                                        <p:tav tm="100000">
                                          <p:val>
                                            <p:strVal val="#ppt_x"/>
                                          </p:val>
                                        </p:tav>
                                      </p:tavLst>
                                    </p:anim>
                                    <p:anim calcmode="lin" valueType="num">
                                      <p:cBhvr>
                                        <p:cTn id="16" dur="2000" fill="hold"/>
                                        <p:tgtEl>
                                          <p:spTgt spid="7885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8857"/>
                                        </p:tgtEl>
                                        <p:attrNameLst>
                                          <p:attrName>style.visibility</p:attrName>
                                        </p:attrNameLst>
                                      </p:cBhvr>
                                      <p:to>
                                        <p:strVal val="visible"/>
                                      </p:to>
                                    </p:set>
                                    <p:animEffect transition="in" filter="fade">
                                      <p:cBhvr>
                                        <p:cTn id="21" dur="2000"/>
                                        <p:tgtEl>
                                          <p:spTgt spid="78857"/>
                                        </p:tgtEl>
                                      </p:cBhvr>
                                    </p:animEffect>
                                    <p:anim calcmode="lin" valueType="num">
                                      <p:cBhvr>
                                        <p:cTn id="22" dur="2000" fill="hold"/>
                                        <p:tgtEl>
                                          <p:spTgt spid="78857"/>
                                        </p:tgtEl>
                                        <p:attrNameLst>
                                          <p:attrName>ppt_x</p:attrName>
                                        </p:attrNameLst>
                                      </p:cBhvr>
                                      <p:tavLst>
                                        <p:tav tm="0">
                                          <p:val>
                                            <p:strVal val="#ppt_x"/>
                                          </p:val>
                                        </p:tav>
                                        <p:tav tm="100000">
                                          <p:val>
                                            <p:strVal val="#ppt_x"/>
                                          </p:val>
                                        </p:tav>
                                      </p:tavLst>
                                    </p:anim>
                                    <p:anim calcmode="lin" valueType="num">
                                      <p:cBhvr>
                                        <p:cTn id="23" dur="2000" fill="hold"/>
                                        <p:tgtEl>
                                          <p:spTgt spid="78857"/>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2000"/>
                                        <p:tgtEl>
                                          <p:spTgt spid="6"/>
                                        </p:tgtEl>
                                      </p:cBhvr>
                                    </p:animEffect>
                                    <p:anim calcmode="lin" valueType="num">
                                      <p:cBhvr>
                                        <p:cTn id="29" dur="2000" fill="hold"/>
                                        <p:tgtEl>
                                          <p:spTgt spid="6"/>
                                        </p:tgtEl>
                                        <p:attrNameLst>
                                          <p:attrName>ppt_x</p:attrName>
                                        </p:attrNameLst>
                                      </p:cBhvr>
                                      <p:tavLst>
                                        <p:tav tm="0">
                                          <p:val>
                                            <p:strVal val="#ppt_x"/>
                                          </p:val>
                                        </p:tav>
                                        <p:tav tm="100000">
                                          <p:val>
                                            <p:strVal val="#ppt_x"/>
                                          </p:val>
                                        </p:tav>
                                      </p:tavLst>
                                    </p:anim>
                                    <p:anim calcmode="lin" valueType="num">
                                      <p:cBhvr>
                                        <p:cTn id="30" dur="2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2000"/>
                                        <p:tgtEl>
                                          <p:spTgt spid="7"/>
                                        </p:tgtEl>
                                      </p:cBhvr>
                                    </p:animEffect>
                                    <p:anim calcmode="lin" valueType="num">
                                      <p:cBhvr>
                                        <p:cTn id="36" dur="2000" fill="hold"/>
                                        <p:tgtEl>
                                          <p:spTgt spid="7"/>
                                        </p:tgtEl>
                                        <p:attrNameLst>
                                          <p:attrName>ppt_x</p:attrName>
                                        </p:attrNameLst>
                                      </p:cBhvr>
                                      <p:tavLst>
                                        <p:tav tm="0">
                                          <p:val>
                                            <p:strVal val="#ppt_x"/>
                                          </p:val>
                                        </p:tav>
                                        <p:tav tm="100000">
                                          <p:val>
                                            <p:strVal val="#ppt_x"/>
                                          </p:val>
                                        </p:tav>
                                      </p:tavLst>
                                    </p:anim>
                                    <p:anim calcmode="lin" valueType="num">
                                      <p:cBhvr>
                                        <p:cTn id="37" dur="2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8855" grpId="0"/>
      <p:bldP spid="78857" grpId="0"/>
      <p:bldP spid="6" grpId="0"/>
      <p:bldP spid="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08940" y="454025"/>
            <a:ext cx="11668760" cy="3322955"/>
          </a:xfrm>
          <a:prstGeom prst="rect">
            <a:avLst/>
          </a:prstGeom>
          <a:noFill/>
          <a:ln w="9525">
            <a:noFill/>
          </a:ln>
        </p:spPr>
        <p:txBody>
          <a:bodyPr wrap="square" anchor="t">
            <a:spAutoFit/>
          </a:bodyPr>
          <a:lstStyle/>
          <a:p>
            <a:pPr>
              <a:lnSpc>
                <a:spcPct val="150000"/>
              </a:lnSpc>
              <a:spcBef>
                <a:spcPct val="0"/>
              </a:spcBef>
              <a:spcAft>
                <a:spcPct val="0"/>
              </a:spcAft>
            </a:pPr>
            <a:r>
              <a:rPr lang="zh-CN" altLang="en-US" sz="2800">
                <a:latin typeface="微软雅黑" panose="020b0503020204020204" pitchFamily="34" charset="-122"/>
                <a:ea typeface="微软雅黑" panose="020b0503020204020204" pitchFamily="34" charset="-122"/>
              </a:rPr>
              <a:t>写树，</a:t>
            </a:r>
            <a:endParaRPr lang="zh-CN" altLang="en-US" sz="2800">
              <a:latin typeface="微软雅黑" panose="020b0503020204020204" pitchFamily="34" charset="-122"/>
              <a:ea typeface="微软雅黑" panose="020b0503020204020204" pitchFamily="34" charset="-122"/>
            </a:endParaRPr>
          </a:p>
          <a:p>
            <a:pPr>
              <a:lnSpc>
                <a:spcPct val="150000"/>
              </a:lnSpc>
              <a:spcBef>
                <a:spcPct val="0"/>
              </a:spcBef>
              <a:spcAft>
                <a:spcPct val="0"/>
              </a:spcAft>
            </a:pPr>
            <a:r>
              <a:rPr lang="zh-CN" altLang="en-US" sz="2800">
                <a:latin typeface="微软雅黑" panose="020b0503020204020204" pitchFamily="34" charset="-122"/>
                <a:ea typeface="微软雅黑" panose="020b0503020204020204" pitchFamily="34" charset="-122"/>
              </a:rPr>
              <a:t>“远远近近，高高低低都是树”写出了树的错落有致，既开阔又有立体感，用语平实自然；</a:t>
            </a:r>
            <a:endParaRPr lang="zh-CN" altLang="en-US" sz="2800">
              <a:latin typeface="微软雅黑" panose="020b0503020204020204" pitchFamily="34" charset="-122"/>
              <a:ea typeface="微软雅黑" panose="020b0503020204020204" pitchFamily="34" charset="-122"/>
            </a:endParaRPr>
          </a:p>
          <a:p>
            <a:pPr>
              <a:lnSpc>
                <a:spcPct val="150000"/>
              </a:lnSpc>
              <a:spcBef>
                <a:spcPct val="0"/>
              </a:spcBef>
              <a:spcAft>
                <a:spcPct val="0"/>
              </a:spcAft>
            </a:pPr>
            <a:r>
              <a:rPr lang="zh-CN" altLang="en-US" sz="2800">
                <a:latin typeface="微软雅黑" panose="020b0503020204020204" pitchFamily="34" charset="-122"/>
                <a:ea typeface="微软雅黑" panose="020b0503020204020204" pitchFamily="34" charset="-122"/>
                <a:sym typeface="+mn-ea"/>
              </a:rPr>
              <a:t>叠词的使用，造成音节上的重复，更突出了树多而密的特点。</a:t>
            </a:r>
            <a:endParaRPr lang="zh-CN" altLang="en-US" sz="2800">
              <a:latin typeface="微软雅黑" panose="020b0503020204020204" pitchFamily="34" charset="-122"/>
              <a:ea typeface="微软雅黑" panose="020b0503020204020204" pitchFamily="34" charset="-122"/>
              <a:sym typeface="+mn-ea"/>
            </a:endParaRPr>
          </a:p>
          <a:p>
            <a:pPr>
              <a:lnSpc>
                <a:spcPct val="150000"/>
              </a:lnSpc>
              <a:spcBef>
                <a:spcPct val="0"/>
              </a:spcBef>
              <a:spcAft>
                <a:spcPct val="0"/>
              </a:spcAft>
            </a:pPr>
            <a:r>
              <a:rPr lang="zh-CN" altLang="en-US" sz="2800">
                <a:latin typeface="微软雅黑" panose="020b0503020204020204" pitchFamily="34" charset="-122"/>
                <a:ea typeface="微软雅黑" panose="020b0503020204020204" pitchFamily="34" charset="-122"/>
              </a:rPr>
              <a:t>描写“空隙”，反衬了树之茂密，又扣住了月色。</a:t>
            </a:r>
            <a:endParaRPr lang="zh-CN" altLang="en-US" sz="2800">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2" name="文本框 1"/>
          <p:cNvSpPr txBox="1"/>
          <p:nvPr/>
        </p:nvSpPr>
        <p:spPr>
          <a:xfrm>
            <a:off x="185420" y="5290185"/>
            <a:ext cx="11820525" cy="1383665"/>
          </a:xfrm>
          <a:prstGeom prst="rect">
            <a:avLst/>
          </a:prstGeom>
          <a:solidFill>
            <a:srgbClr val="C00000"/>
          </a:solidFill>
        </p:spPr>
        <p:txBody>
          <a:bodyPr wrap="square" rtlCol="0" anchor="t">
            <a:spAutoFit/>
          </a:bodyPr>
          <a:lstStyle/>
          <a:p>
            <a:pPr>
              <a:lnSpc>
                <a:spcPct val="100000"/>
              </a:lnSpc>
              <a:buNone/>
            </a:pPr>
            <a:r>
              <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叠词：节奏鲜明</a:t>
            </a:r>
            <a:r>
              <a:rPr lang="en-US" altLang="zh-CN"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既加强了语意，又使文气舒展，音节和谐。不但传神地描摹出眼前之景，同时也有一种音韵美。 </a:t>
            </a: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00000"/>
              </a:lnSpc>
              <a:buNone/>
            </a:pPr>
            <a:r>
              <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量词：起丰富、润色、强化形象以及渲染、加强诗情画意的作用。</a:t>
            </a: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6">
                                            <p:txEl>
                                              <p:pRg st="1" end="1"/>
                                            </p:txEl>
                                          </p:spTgt>
                                        </p:tgtEl>
                                        <p:attrNameLst>
                                          <p:attrName>style.visibility</p:attrName>
                                        </p:attrNameLst>
                                      </p:cBhvr>
                                      <p:to>
                                        <p:strVal val="visible"/>
                                      </p:to>
                                    </p:set>
                                    <p:animEffect transition="in" filter="diamond(in)">
                                      <p:cBhvr>
                                        <p:cTn id="7" dur="2000"/>
                                        <p:tgtEl>
                                          <p:spTgt spid="3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6">
                                            <p:txEl>
                                              <p:pRg st="2" end="2"/>
                                            </p:txEl>
                                          </p:spTgt>
                                        </p:tgtEl>
                                        <p:attrNameLst>
                                          <p:attrName>style.visibility</p:attrName>
                                        </p:attrNameLst>
                                      </p:cBhvr>
                                      <p:to>
                                        <p:strVal val="visible"/>
                                      </p:to>
                                    </p:set>
                                    <p:animEffect transition="in" filter="diamond(in)">
                                      <p:cBhvr>
                                        <p:cTn id="12" dur="2000"/>
                                        <p:tgtEl>
                                          <p:spTgt spid="36">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 calcmode="lin" valueType="num">
                                      <p:cBhvr additive="base">
                                        <p:cTn id="17" dur="500" fill="hold"/>
                                        <p:tgtEl>
                                          <p:spTgt spid="36">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4" name="文本框 3"/>
          <p:cNvSpPr txBox="1"/>
          <p:nvPr/>
        </p:nvSpPr>
        <p:spPr>
          <a:xfrm>
            <a:off x="250825" y="361315"/>
            <a:ext cx="11649710" cy="1770380"/>
          </a:xfrm>
          <a:prstGeom prst="rect">
            <a:avLst/>
          </a:prstGeom>
          <a:noFill/>
        </p:spPr>
        <p:txBody>
          <a:bodyPr wrap="square" rtlCol="0" anchor="t">
            <a:spAutoFit/>
          </a:bodyPr>
          <a:lstStyle/>
          <a:p>
            <a:pPr algn="l">
              <a:lnSpc>
                <a:spcPct val="130000"/>
              </a:lnSpc>
              <a:spcBef>
                <a:spcPct val="0"/>
              </a:spcBef>
              <a:spcAft>
                <a:spcPct val="0"/>
              </a:spcAft>
            </a:pPr>
            <a:r>
              <a:rPr lang="zh-CN" altLang="en-US" sz="2800">
                <a:latin typeface="微软雅黑" panose="020b0503020204020204" pitchFamily="34" charset="-122"/>
                <a:ea typeface="微软雅黑" panose="020b0503020204020204" pitchFamily="34" charset="-122"/>
                <a:sym typeface="+mn-ea"/>
              </a:rPr>
              <a:t>（</a:t>
            </a:r>
            <a:r>
              <a:rPr lang="en-US" altLang="zh-CN" sz="2800">
                <a:latin typeface="微软雅黑" panose="020b0503020204020204" pitchFamily="34" charset="-122"/>
                <a:ea typeface="微软雅黑" panose="020b0503020204020204" pitchFamily="34" charset="-122"/>
                <a:sym typeface="+mn-ea"/>
              </a:rPr>
              <a:t>2</a:t>
            </a:r>
            <a:r>
              <a:rPr lang="zh-CN" altLang="en-US" sz="2800">
                <a:latin typeface="微软雅黑" panose="020b0503020204020204" pitchFamily="34" charset="-122"/>
                <a:ea typeface="微软雅黑" panose="020b0503020204020204" pitchFamily="34" charset="-122"/>
                <a:sym typeface="+mn-ea"/>
              </a:rPr>
              <a:t>）树色一例是阴阴的，乍看像一团烟雾;但杨柳的丰姿，便在烟雾里也辨得出。树梢上隐隐约约的是一带远山，只有些大意罢了。树缝里也漏着一两点路灯光，没精打采的，是渴睡人的眼。</a:t>
            </a:r>
            <a:endParaRPr lang="zh-CN" altLang="en-US" sz="2800">
              <a:latin typeface="微软雅黑" panose="020b0503020204020204" pitchFamily="34" charset="-122"/>
              <a:ea typeface="微软雅黑" panose="020b0503020204020204" pitchFamily="34" charset="-122"/>
              <a:sym typeface="+mn-ea"/>
            </a:endParaRPr>
          </a:p>
        </p:txBody>
      </p:sp>
      <p:sp>
        <p:nvSpPr>
          <p:cNvPr id="36" name="文本框 35"/>
          <p:cNvSpPr txBox="1"/>
          <p:nvPr/>
        </p:nvSpPr>
        <p:spPr>
          <a:xfrm>
            <a:off x="531495" y="2707640"/>
            <a:ext cx="10883900" cy="2889885"/>
          </a:xfrm>
          <a:prstGeom prst="rect">
            <a:avLst/>
          </a:prstGeom>
          <a:noFill/>
          <a:ln w="9525">
            <a:noFill/>
          </a:ln>
        </p:spPr>
        <p:txBody>
          <a:bodyPr wrap="square" anchor="t">
            <a:spAutoFit/>
          </a:bodyPr>
          <a:lstStyle/>
          <a:p>
            <a:pPr>
              <a:lnSpc>
                <a:spcPct val="130000"/>
              </a:lnSpc>
              <a:spcBef>
                <a:spcPct val="0"/>
              </a:spcBef>
              <a:spcAft>
                <a:spcPct val="0"/>
              </a:spcAft>
            </a:pPr>
            <a:r>
              <a:rPr lang="zh-CN" altLang="en-US" sz="2800">
                <a:latin typeface="微软雅黑" panose="020b0503020204020204" pitchFamily="34" charset="-122"/>
                <a:ea typeface="微软雅黑" panose="020b0503020204020204" pitchFamily="34" charset="-122"/>
              </a:rPr>
              <a:t>写树色“阴阴”，像“烟雾”；远山“隐隐约约”，“只有些大意”；</a:t>
            </a:r>
            <a:endParaRPr lang="zh-CN" altLang="en-US" sz="2800">
              <a:latin typeface="微软雅黑" panose="020b0503020204020204" pitchFamily="34" charset="-122"/>
              <a:ea typeface="微软雅黑" panose="020b0503020204020204" pitchFamily="34" charset="-122"/>
            </a:endParaRPr>
          </a:p>
          <a:p>
            <a:pPr>
              <a:lnSpc>
                <a:spcPct val="130000"/>
              </a:lnSpc>
              <a:spcBef>
                <a:spcPct val="0"/>
              </a:spcBef>
              <a:spcAft>
                <a:spcPct val="0"/>
              </a:spcAft>
            </a:pPr>
            <a:r>
              <a:rPr lang="zh-CN" altLang="en-US" sz="2800">
                <a:latin typeface="微软雅黑" panose="020b0503020204020204" pitchFamily="34" charset="-122"/>
                <a:ea typeface="微软雅黑" panose="020b0503020204020204" pitchFamily="34" charset="-122"/>
              </a:rPr>
              <a:t>路灯光“没精打采”，</a:t>
            </a:r>
            <a:endParaRPr lang="zh-CN" altLang="en-US" sz="2800">
              <a:latin typeface="微软雅黑" panose="020b0503020204020204" pitchFamily="34" charset="-122"/>
              <a:ea typeface="微软雅黑" panose="020b0503020204020204" pitchFamily="34" charset="-122"/>
            </a:endParaRPr>
          </a:p>
          <a:p>
            <a:pPr>
              <a:lnSpc>
                <a:spcPct val="130000"/>
              </a:lnSpc>
              <a:spcBef>
                <a:spcPct val="0"/>
              </a:spcBef>
              <a:spcAft>
                <a:spcPct val="0"/>
              </a:spcAft>
            </a:pPr>
            <a:r>
              <a:rPr lang="zh-CN" altLang="en-US" sz="2800">
                <a:latin typeface="微软雅黑" panose="020b0503020204020204" pitchFamily="34" charset="-122"/>
                <a:ea typeface="微软雅黑" panose="020b0503020204020204" pitchFamily="34" charset="-122"/>
              </a:rPr>
              <a:t>传神地描述出特定环境中的景物特点，不仅写出了树木之多，而且加强了夜色的浓重气氛；</a:t>
            </a:r>
            <a:endParaRPr lang="zh-CN" altLang="en-US" sz="2800">
              <a:latin typeface="微软雅黑" panose="020b0503020204020204" pitchFamily="34" charset="-122"/>
              <a:ea typeface="微软雅黑" panose="020b0503020204020204" pitchFamily="34" charset="-122"/>
            </a:endParaRPr>
          </a:p>
          <a:p>
            <a:pPr>
              <a:lnSpc>
                <a:spcPct val="130000"/>
              </a:lnSpc>
              <a:spcBef>
                <a:spcPct val="0"/>
              </a:spcBef>
              <a:spcAft>
                <a:spcPct val="0"/>
              </a:spcAft>
            </a:pPr>
            <a:r>
              <a:rPr lang="zh-CN" altLang="en-US" sz="2800">
                <a:latin typeface="微软雅黑" panose="020b0503020204020204" pitchFamily="34" charset="-122"/>
                <a:ea typeface="微软雅黑" panose="020b0503020204020204" pitchFamily="34" charset="-122"/>
                <a:sym typeface="+mn-ea"/>
              </a:rPr>
              <a:t>表现了</a:t>
            </a:r>
            <a:r>
              <a:rPr lang="zh-CN" altLang="en-US" sz="2800">
                <a:latin typeface="微软雅黑" panose="020b0503020204020204" pitchFamily="34" charset="-122"/>
                <a:ea typeface="微软雅黑" panose="020b0503020204020204" pitchFamily="34" charset="-122"/>
              </a:rPr>
              <a:t>淡淡月光下景色的朦胧。</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diamond(in)">
                                      <p:cBhvr>
                                        <p:cTn id="7" dur="2000"/>
                                        <p:tgtEl>
                                          <p:spTgt spid="36">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6">
                                            <p:txEl>
                                              <p:pRg st="1" end="1"/>
                                            </p:txEl>
                                          </p:spTgt>
                                        </p:tgtEl>
                                        <p:attrNameLst>
                                          <p:attrName>style.visibility</p:attrName>
                                        </p:attrNameLst>
                                      </p:cBhvr>
                                      <p:to>
                                        <p:strVal val="visible"/>
                                      </p:to>
                                    </p:set>
                                    <p:animEffect transition="in" filter="diamond(in)">
                                      <p:cBhvr>
                                        <p:cTn id="10" dur="2000"/>
                                        <p:tgtEl>
                                          <p:spTgt spid="36">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36">
                                            <p:txEl>
                                              <p:pRg st="2" end="2"/>
                                            </p:txEl>
                                          </p:spTgt>
                                        </p:tgtEl>
                                        <p:attrNameLst>
                                          <p:attrName>style.visibility</p:attrName>
                                        </p:attrNameLst>
                                      </p:cBhvr>
                                      <p:to>
                                        <p:strVal val="visible"/>
                                      </p:to>
                                    </p:set>
                                    <p:animEffect transition="in" filter="diamond(in)">
                                      <p:cBhvr>
                                        <p:cTn id="15" dur="2000"/>
                                        <p:tgtEl>
                                          <p:spTgt spid="36">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nodeType="click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amond(in)">
                                      <p:cBhvr>
                                        <p:cTn id="20" dur="20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4" name="文本框 3"/>
          <p:cNvSpPr txBox="1"/>
          <p:nvPr/>
        </p:nvSpPr>
        <p:spPr>
          <a:xfrm>
            <a:off x="250825" y="361315"/>
            <a:ext cx="11649710" cy="1383665"/>
          </a:xfrm>
          <a:prstGeom prst="rect">
            <a:avLst/>
          </a:prstGeom>
          <a:noFill/>
        </p:spPr>
        <p:txBody>
          <a:bodyPr wrap="square" rtlCol="0" anchor="t">
            <a:spAutoFit/>
          </a:bodyPr>
          <a:lstStyle/>
          <a:p>
            <a:pPr algn="l">
              <a:lnSpc>
                <a:spcPct val="150000"/>
              </a:lnSpc>
            </a:pPr>
            <a:r>
              <a:rPr lang="zh-CN" altLang="en-US" sz="2800">
                <a:latin typeface="微软雅黑" panose="020b0503020204020204" pitchFamily="34" charset="-122"/>
                <a:ea typeface="微软雅黑" panose="020b0503020204020204" pitchFamily="34" charset="-122"/>
                <a:sym typeface="+mn-ea"/>
              </a:rPr>
              <a:t>（</a:t>
            </a:r>
            <a:r>
              <a:rPr lang="en-US" altLang="zh-CN" sz="2800">
                <a:latin typeface="微软雅黑" panose="020b0503020204020204" pitchFamily="34" charset="-122"/>
                <a:ea typeface="微软雅黑" panose="020b0503020204020204" pitchFamily="34" charset="-122"/>
                <a:sym typeface="+mn-ea"/>
              </a:rPr>
              <a:t>3</a:t>
            </a:r>
            <a:r>
              <a:rPr lang="zh-CN" altLang="en-US" sz="2800">
                <a:latin typeface="微软雅黑" panose="020b0503020204020204" pitchFamily="34" charset="-122"/>
                <a:ea typeface="微软雅黑" panose="020b0503020204020204" pitchFamily="34" charset="-122"/>
                <a:sym typeface="+mn-ea"/>
              </a:rPr>
              <a:t>）这时候最热闹的，要数树上的蝉声与水里的蛙声；但热闹是它们的，我什么也没有。</a:t>
            </a:r>
            <a:endParaRPr lang="zh-CN" altLang="en-US" sz="2800">
              <a:latin typeface="微软雅黑" panose="020b0503020204020204" pitchFamily="34" charset="-122"/>
              <a:ea typeface="微软雅黑" panose="020b0503020204020204" pitchFamily="34" charset="-122"/>
              <a:sym typeface="+mn-ea"/>
            </a:endParaRPr>
          </a:p>
        </p:txBody>
      </p:sp>
      <p:sp>
        <p:nvSpPr>
          <p:cNvPr id="36" name="文本框 35"/>
          <p:cNvSpPr txBox="1"/>
          <p:nvPr/>
        </p:nvSpPr>
        <p:spPr>
          <a:xfrm>
            <a:off x="729615" y="2232660"/>
            <a:ext cx="10691495" cy="2676525"/>
          </a:xfrm>
          <a:prstGeom prst="rect">
            <a:avLst/>
          </a:prstGeom>
          <a:noFill/>
          <a:ln w="9525">
            <a:noFill/>
          </a:ln>
        </p:spPr>
        <p:txBody>
          <a:bodyPr wrap="square" anchor="t">
            <a:spAutoFit/>
          </a:bodyPr>
          <a:lstStyle/>
          <a:p>
            <a:pPr>
              <a:lnSpc>
                <a:spcPct val="150000"/>
              </a:lnSpc>
              <a:spcBef>
                <a:spcPct val="0"/>
              </a:spcBef>
              <a:spcAft>
                <a:spcPct val="0"/>
              </a:spcAft>
            </a:pPr>
            <a:r>
              <a:rPr lang="zh-CN" altLang="en-US" sz="2800">
                <a:latin typeface="微软雅黑" panose="020b0503020204020204" pitchFamily="34" charset="-122"/>
                <a:ea typeface="微软雅黑" panose="020b0503020204020204" pitchFamily="34" charset="-122"/>
              </a:rPr>
              <a:t>写蝉声和蛙声。这一句的言外意是，唯有大自然中的生命才有自由，而自己却没有了自由。</a:t>
            </a:r>
            <a:endParaRPr lang="zh-CN" altLang="en-US" sz="2800">
              <a:latin typeface="微软雅黑" panose="020b0503020204020204" pitchFamily="34" charset="-122"/>
              <a:ea typeface="微软雅黑" panose="020b0503020204020204" pitchFamily="34" charset="-122"/>
            </a:endParaRPr>
          </a:p>
          <a:p>
            <a:pPr>
              <a:lnSpc>
                <a:spcPct val="150000"/>
              </a:lnSpc>
              <a:spcBef>
                <a:spcPct val="0"/>
              </a:spcBef>
              <a:spcAft>
                <a:spcPct val="0"/>
              </a:spcAft>
            </a:pPr>
            <a:r>
              <a:rPr lang="zh-CN" altLang="en-US" sz="2800">
                <a:latin typeface="微软雅黑" panose="020b0503020204020204" pitchFamily="34" charset="-122"/>
                <a:ea typeface="微软雅黑" panose="020b0503020204020204" pitchFamily="34" charset="-122"/>
              </a:rPr>
              <a:t>露出了淡淡的哀愁。</a:t>
            </a:r>
            <a:endParaRPr lang="zh-CN" altLang="en-US" sz="2800">
              <a:latin typeface="微软雅黑" panose="020b0503020204020204" pitchFamily="34" charset="-122"/>
              <a:ea typeface="微软雅黑" panose="020b0503020204020204" pitchFamily="34" charset="-122"/>
            </a:endParaRPr>
          </a:p>
          <a:p>
            <a:pPr>
              <a:lnSpc>
                <a:spcPct val="150000"/>
              </a:lnSpc>
              <a:spcBef>
                <a:spcPct val="0"/>
              </a:spcBef>
              <a:spcAft>
                <a:spcPct val="0"/>
              </a:spcAft>
            </a:pPr>
            <a:r>
              <a:rPr lang="zh-CN" altLang="en-US" sz="2800">
                <a:latin typeface="微软雅黑" panose="020b0503020204020204" pitchFamily="34" charset="-122"/>
                <a:ea typeface="微软雅黑" panose="020b0503020204020204" pitchFamily="34" charset="-122"/>
              </a:rPr>
              <a:t>这个恰恰冲淡了第4、5段淡淡的喜悦。</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 calcmode="lin" valueType="num">
                                      <p:cBhvr additive="base">
                                        <p:cTn id="7"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9" presetID="8" presetClass="entr" presetSubtype="16" fill="hold" nodeType="withEffect">
                                  <p:stCondLst>
                                    <p:cond delay="0"/>
                                  </p:stCondLst>
                                  <p:childTnLst>
                                    <p:set>
                                      <p:cBhvr>
                                        <p:cTn id="10" dur="1" fill="hold">
                                          <p:stCondLst>
                                            <p:cond delay="0"/>
                                          </p:stCondLst>
                                        </p:cTn>
                                        <p:tgtEl>
                                          <p:spTgt spid="36">
                                            <p:txEl>
                                              <p:pRg st="1" end="1"/>
                                            </p:txEl>
                                          </p:spTgt>
                                        </p:tgtEl>
                                        <p:attrNameLst>
                                          <p:attrName>style.visibility</p:attrName>
                                        </p:attrNameLst>
                                      </p:cBhvr>
                                      <p:to>
                                        <p:strVal val="visible"/>
                                      </p:to>
                                    </p:set>
                                    <p:animEffect transition="in" filter="diamond(in)">
                                      <p:cBhvr>
                                        <p:cTn id="11" dur="2000"/>
                                        <p:tgtEl>
                                          <p:spTgt spid="36">
                                            <p:txEl>
                                              <p:pRg st="1" end="1"/>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8" presetClass="entr" presetSubtype="16"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amond(in)">
                                      <p:cBhvr>
                                        <p:cTn id="16" dur="20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4" name="文本框 3"/>
          <p:cNvSpPr txBox="1"/>
          <p:nvPr/>
        </p:nvSpPr>
        <p:spPr>
          <a:xfrm>
            <a:off x="250825" y="361315"/>
            <a:ext cx="11649710" cy="1383665"/>
          </a:xfrm>
          <a:prstGeom prst="rect">
            <a:avLst/>
          </a:prstGeom>
          <a:noFill/>
        </p:spPr>
        <p:txBody>
          <a:bodyPr wrap="square" rtlCol="0" anchor="t">
            <a:spAutoFit/>
          </a:bodyPr>
          <a:lstStyle/>
          <a:p>
            <a:pPr algn="l">
              <a:lnSpc>
                <a:spcPct val="150000"/>
              </a:lnSpc>
            </a:pPr>
            <a:r>
              <a:rPr lang="zh-CN" altLang="en-US" sz="2800">
                <a:latin typeface="微软雅黑" panose="020b0503020204020204" pitchFamily="34" charset="-122"/>
                <a:ea typeface="微软雅黑" panose="020b0503020204020204" pitchFamily="34" charset="-122"/>
                <a:sym typeface="+mn-ea"/>
              </a:rPr>
              <a:t>（</a:t>
            </a:r>
            <a:r>
              <a:rPr lang="en-US" altLang="zh-CN" sz="2800">
                <a:latin typeface="微软雅黑" panose="020b0503020204020204" pitchFamily="34" charset="-122"/>
                <a:ea typeface="微软雅黑" panose="020b0503020204020204" pitchFamily="34" charset="-122"/>
                <a:sym typeface="+mn-ea"/>
              </a:rPr>
              <a:t>4</a:t>
            </a:r>
            <a:r>
              <a:rPr lang="zh-CN" altLang="en-US" sz="2800">
                <a:latin typeface="微软雅黑" panose="020b0503020204020204" pitchFamily="34" charset="-122"/>
                <a:ea typeface="微软雅黑" panose="020b0503020204020204" pitchFamily="34" charset="-122"/>
                <a:sym typeface="+mn-ea"/>
              </a:rPr>
              <a:t>）第六段写了荷塘四周的景色，与课文第2段照应，试比较两段写景的异同。（阅读比较后回答） </a:t>
            </a:r>
            <a:endParaRPr lang="zh-CN" altLang="en-US" sz="2800">
              <a:latin typeface="微软雅黑" panose="020b0503020204020204" pitchFamily="34" charset="-122"/>
              <a:ea typeface="微软雅黑" panose="020b0503020204020204" pitchFamily="34" charset="-122"/>
              <a:sym typeface="+mn-ea"/>
            </a:endParaRPr>
          </a:p>
        </p:txBody>
      </p:sp>
      <p:sp>
        <p:nvSpPr>
          <p:cNvPr id="36" name="文本框 35"/>
          <p:cNvSpPr txBox="1"/>
          <p:nvPr/>
        </p:nvSpPr>
        <p:spPr>
          <a:xfrm>
            <a:off x="729615" y="2232660"/>
            <a:ext cx="10691495" cy="3322955"/>
          </a:xfrm>
          <a:prstGeom prst="rect">
            <a:avLst/>
          </a:prstGeom>
          <a:noFill/>
          <a:ln w="9525">
            <a:noFill/>
          </a:ln>
        </p:spPr>
        <p:txBody>
          <a:bodyPr wrap="square" anchor="t">
            <a:spAutoFit/>
          </a:bodyPr>
          <a:lstStyle/>
          <a:p>
            <a:pPr>
              <a:lnSpc>
                <a:spcPct val="150000"/>
              </a:lnSpc>
              <a:spcBef>
                <a:spcPct val="0"/>
              </a:spcBef>
              <a:spcAft>
                <a:spcPct val="0"/>
              </a:spcAft>
            </a:pPr>
            <a:r>
              <a:rPr lang="zh-CN" altLang="en-US" sz="2800">
                <a:solidFill>
                  <a:srgbClr val="C00000"/>
                </a:solidFill>
                <a:latin typeface="微软雅黑" panose="020b0503020204020204" pitchFamily="34" charset="-122"/>
                <a:ea typeface="微软雅黑" panose="020b0503020204020204" pitchFamily="34" charset="-122"/>
              </a:rPr>
              <a:t>同</a:t>
            </a:r>
            <a:r>
              <a:rPr lang="zh-CN" altLang="en-US" sz="2800">
                <a:latin typeface="微软雅黑" panose="020b0503020204020204" pitchFamily="34" charset="-122"/>
                <a:ea typeface="微软雅黑" panose="020b0503020204020204" pitchFamily="34" charset="-122"/>
              </a:rPr>
              <a:t>：都写了荷塘四周景物，写了树、小路。 </a:t>
            </a:r>
            <a:endParaRPr lang="zh-CN" altLang="en-US" sz="2800">
              <a:latin typeface="微软雅黑" panose="020b0503020204020204" pitchFamily="34" charset="-122"/>
              <a:ea typeface="微软雅黑" panose="020b0503020204020204" pitchFamily="34" charset="-122"/>
            </a:endParaRPr>
          </a:p>
          <a:p>
            <a:pPr>
              <a:lnSpc>
                <a:spcPct val="150000"/>
              </a:lnSpc>
              <a:spcBef>
                <a:spcPct val="0"/>
              </a:spcBef>
              <a:spcAft>
                <a:spcPct val="0"/>
              </a:spcAft>
            </a:pPr>
            <a:r>
              <a:rPr lang="zh-CN" altLang="en-US" sz="2800">
                <a:solidFill>
                  <a:srgbClr val="C00000"/>
                </a:solidFill>
                <a:latin typeface="微软雅黑" panose="020b0503020204020204" pitchFamily="34" charset="-122"/>
                <a:ea typeface="微软雅黑" panose="020b0503020204020204" pitchFamily="34" charset="-122"/>
              </a:rPr>
              <a:t>异</a:t>
            </a:r>
            <a:r>
              <a:rPr lang="zh-CN" altLang="en-US" sz="2800">
                <a:latin typeface="微软雅黑" panose="020b0503020204020204" pitchFamily="34" charset="-122"/>
                <a:ea typeface="微软雅黑" panose="020b0503020204020204" pitchFamily="34" charset="-122"/>
              </a:rPr>
              <a:t>：第2段重点写了小煤屑路的寂静、阴森，略写。</a:t>
            </a:r>
            <a:endParaRPr lang="zh-CN" altLang="en-US" sz="2800">
              <a:latin typeface="微软雅黑" panose="020b0503020204020204" pitchFamily="34" charset="-122"/>
              <a:ea typeface="微软雅黑" panose="020b0503020204020204" pitchFamily="34" charset="-122"/>
            </a:endParaRPr>
          </a:p>
          <a:p>
            <a:pPr>
              <a:lnSpc>
                <a:spcPct val="150000"/>
              </a:lnSpc>
              <a:spcBef>
                <a:spcPct val="0"/>
              </a:spcBef>
              <a:spcAft>
                <a:spcPct val="0"/>
              </a:spcAft>
            </a:pPr>
            <a:r>
              <a:rPr lang="zh-CN" altLang="en-US" sz="2800">
                <a:latin typeface="微软雅黑" panose="020b0503020204020204" pitchFamily="34" charset="-122"/>
                <a:ea typeface="微软雅黑" panose="020b0503020204020204" pitchFamily="34" charset="-122"/>
              </a:rPr>
              <a:t>第</a:t>
            </a:r>
            <a:r>
              <a:rPr lang="en-US" altLang="zh-CN" sz="2800">
                <a:latin typeface="微软雅黑" panose="020b0503020204020204" pitchFamily="34" charset="-122"/>
                <a:ea typeface="微软雅黑" panose="020b0503020204020204" pitchFamily="34" charset="-122"/>
              </a:rPr>
              <a:t>6</a:t>
            </a:r>
            <a:r>
              <a:rPr lang="zh-CN" altLang="en-US" sz="2800">
                <a:latin typeface="微软雅黑" panose="020b0503020204020204" pitchFamily="34" charset="-122"/>
                <a:ea typeface="微软雅黑" panose="020b0503020204020204" pitchFamily="34" charset="-122"/>
              </a:rPr>
              <a:t>段则以树为着眼点，由近及远，写了树色、树梢上的远山、树缝里的路灯光，再由静到动，写到蝉声、蛙声，显然，既是对第2段的回应，也是第4、5段荷塘月色的继续扩展。   </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diamond(in)">
                                      <p:cBhvr>
                                        <p:cTn id="7" dur="2000"/>
                                        <p:tgtEl>
                                          <p:spTgt spid="3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6">
                                            <p:txEl>
                                              <p:pRg st="1" end="1"/>
                                            </p:txEl>
                                          </p:spTgt>
                                        </p:tgtEl>
                                        <p:attrNameLst>
                                          <p:attrName>style.visibility</p:attrName>
                                        </p:attrNameLst>
                                      </p:cBhvr>
                                      <p:to>
                                        <p:strVal val="visible"/>
                                      </p:to>
                                    </p:set>
                                    <p:animEffect transition="in" filter="diamond(in)">
                                      <p:cBhvr>
                                        <p:cTn id="12" dur="2000"/>
                                        <p:tgtEl>
                                          <p:spTgt spid="3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amond(in)">
                                      <p:cBhvr>
                                        <p:cTn id="17" dur="20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Text Box 2"/>
          <p:cNvSpPr txBox="1"/>
          <p:nvPr/>
        </p:nvSpPr>
        <p:spPr>
          <a:xfrm>
            <a:off x="2451100" y="2209800"/>
            <a:ext cx="723900" cy="2209800"/>
          </a:xfrm>
          <a:prstGeom prst="rect">
            <a:avLst/>
          </a:prstGeom>
          <a:solidFill>
            <a:schemeClr val="bg2">
              <a:lumMod val="90000"/>
            </a:schemeClr>
          </a:solidFill>
          <a:ln w="9525">
            <a:noFill/>
          </a:ln>
        </p:spPr>
        <p:txBody>
          <a:bodyPr vert="eaVert">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0000"/>
              </a:lnSpc>
              <a:spcBef>
                <a:spcPct val="50000"/>
              </a:spcBef>
              <a:buNone/>
            </a:pPr>
            <a:r>
              <a:rPr lang="zh-CN" altLang="en-US" b="1">
                <a:latin typeface="黑体" panose="02010609060101010101" pitchFamily="2" charset="-122"/>
                <a:ea typeface="黑体" panose="02010609060101010101" pitchFamily="2" charset="-122"/>
              </a:rPr>
              <a:t>荷塘的四面</a:t>
            </a:r>
            <a:endParaRPr lang="zh-CN" altLang="en-US" b="1">
              <a:latin typeface="黑体" panose="02010609060101010101" pitchFamily="2" charset="-122"/>
              <a:ea typeface="黑体" panose="02010609060101010101" pitchFamily="2" charset="-122"/>
            </a:endParaRPr>
          </a:p>
        </p:txBody>
      </p:sp>
      <p:sp>
        <p:nvSpPr>
          <p:cNvPr id="28675" name="AutoShape 3"/>
          <p:cNvSpPr/>
          <p:nvPr/>
        </p:nvSpPr>
        <p:spPr>
          <a:xfrm>
            <a:off x="3429000" y="914400"/>
            <a:ext cx="304800" cy="4495800"/>
          </a:xfrm>
          <a:prstGeom prst="leftBrace">
            <a:avLst>
              <a:gd name="adj1" fmla="val 116565"/>
              <a:gd name="adj2" fmla="val 50000"/>
            </a:avLst>
          </a:prstGeom>
          <a:noFill/>
          <a:ln w="19050"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2000"/>
          </a:p>
        </p:txBody>
      </p:sp>
      <p:sp>
        <p:nvSpPr>
          <p:cNvPr id="28679" name="Text Box 7"/>
          <p:cNvSpPr txBox="1"/>
          <p:nvPr/>
        </p:nvSpPr>
        <p:spPr>
          <a:xfrm>
            <a:off x="6019800" y="609600"/>
            <a:ext cx="2438400" cy="21583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20000"/>
              </a:lnSpc>
              <a:spcBef>
                <a:spcPct val="50000"/>
              </a:spcBef>
              <a:buNone/>
            </a:pPr>
            <a:r>
              <a:rPr lang="zh-CN" altLang="en-US" sz="2800">
                <a:latin typeface="黑体" panose="02010609060101010101" pitchFamily="2" charset="-122"/>
                <a:ea typeface="黑体" panose="02010609060101010101" pitchFamily="2" charset="-122"/>
              </a:rPr>
              <a:t>远远近近</a:t>
            </a:r>
            <a:r>
              <a:rPr lang="en-US" altLang="zh-CN" sz="2800">
                <a:latin typeface="黑体" panose="02010609060101010101" pitchFamily="2" charset="-122"/>
                <a:ea typeface="黑体" panose="02010609060101010101" pitchFamily="2" charset="-122"/>
              </a:rPr>
              <a:t> </a:t>
            </a:r>
            <a:r>
              <a:rPr lang="zh-CN" altLang="en-US" sz="2800">
                <a:latin typeface="黑体" panose="02010609060101010101" pitchFamily="2" charset="-122"/>
                <a:ea typeface="黑体" panose="02010609060101010101" pitchFamily="2" charset="-122"/>
              </a:rPr>
              <a:t> </a:t>
            </a:r>
            <a:r>
              <a:rPr lang="en-US" altLang="zh-CN" sz="2800">
                <a:latin typeface="黑体" panose="02010609060101010101" pitchFamily="2" charset="-122"/>
                <a:ea typeface="黑体" panose="02010609060101010101" pitchFamily="2" charset="-122"/>
              </a:rPr>
              <a:t> </a:t>
            </a:r>
            <a:r>
              <a:rPr lang="zh-CN" altLang="en-US" sz="2800">
                <a:latin typeface="黑体" panose="02010609060101010101" pitchFamily="2" charset="-122"/>
                <a:ea typeface="黑体" panose="02010609060101010101" pitchFamily="2" charset="-122"/>
              </a:rPr>
              <a:t>高高低低</a:t>
            </a:r>
            <a:r>
              <a:rPr lang="en-US" altLang="zh-CN" sz="2800">
                <a:latin typeface="黑体" panose="02010609060101010101" pitchFamily="2" charset="-122"/>
                <a:ea typeface="黑体" panose="02010609060101010101" pitchFamily="2" charset="-122"/>
              </a:rPr>
              <a:t>   </a:t>
            </a:r>
            <a:r>
              <a:rPr lang="zh-CN" altLang="en-US" sz="2800">
                <a:latin typeface="黑体" panose="02010609060101010101" pitchFamily="2" charset="-122"/>
                <a:ea typeface="黑体" panose="02010609060101010101" pitchFamily="2" charset="-122"/>
              </a:rPr>
              <a:t>阴阴的     乍看像烟雾般</a:t>
            </a:r>
            <a:endParaRPr lang="zh-CN" altLang="en-US" sz="2800">
              <a:latin typeface="黑体" panose="02010609060101010101" pitchFamily="2" charset="-122"/>
              <a:ea typeface="黑体" panose="02010609060101010101" pitchFamily="2" charset="-122"/>
            </a:endParaRPr>
          </a:p>
        </p:txBody>
      </p:sp>
      <p:sp>
        <p:nvSpPr>
          <p:cNvPr id="28680" name="AutoShape 8"/>
          <p:cNvSpPr/>
          <p:nvPr/>
        </p:nvSpPr>
        <p:spPr>
          <a:xfrm>
            <a:off x="8229600" y="914400"/>
            <a:ext cx="381000" cy="4572000"/>
          </a:xfrm>
          <a:prstGeom prst="rightBrace">
            <a:avLst>
              <a:gd name="adj1" fmla="val 93722"/>
              <a:gd name="adj2" fmla="val 50000"/>
            </a:avLst>
          </a:prstGeom>
          <a:noFill/>
          <a:ln w="19050" cap="flat" cmpd="sng">
            <a:solidFill>
              <a:srgbClr val="00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a:p>
        </p:txBody>
      </p:sp>
      <p:sp>
        <p:nvSpPr>
          <p:cNvPr id="28681" name="Text Box 9"/>
          <p:cNvSpPr txBox="1"/>
          <p:nvPr/>
        </p:nvSpPr>
        <p:spPr>
          <a:xfrm>
            <a:off x="8851900" y="2209800"/>
            <a:ext cx="723900" cy="1750695"/>
          </a:xfrm>
          <a:prstGeom prst="rect">
            <a:avLst/>
          </a:prstGeom>
          <a:solidFill>
            <a:schemeClr val="bg2">
              <a:lumMod val="90000"/>
            </a:schemeClr>
          </a:solidFill>
          <a:ln w="9525">
            <a:noFill/>
          </a:ln>
        </p:spPr>
        <p:txBody>
          <a:bodyPr vert="eaVert"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0000"/>
              </a:lnSpc>
              <a:spcBef>
                <a:spcPct val="50000"/>
              </a:spcBef>
              <a:buNone/>
            </a:pPr>
            <a:r>
              <a:rPr lang="zh-CN" altLang="en-US" b="1">
                <a:latin typeface="黑体" panose="02010609060101010101" pitchFamily="2" charset="-122"/>
                <a:ea typeface="黑体" panose="02010609060101010101" pitchFamily="2" charset="-122"/>
              </a:rPr>
              <a:t>清幽热闹</a:t>
            </a:r>
            <a:endParaRPr lang="zh-CN" altLang="en-US" b="1">
              <a:latin typeface="黑体" panose="02010609060101010101" pitchFamily="2" charset="-122"/>
              <a:ea typeface="黑体" panose="02010609060101010101" pitchFamily="2" charset="-122"/>
            </a:endParaRPr>
          </a:p>
        </p:txBody>
      </p:sp>
      <p:sp>
        <p:nvSpPr>
          <p:cNvPr id="11" name="矩形 10"/>
          <p:cNvSpPr/>
          <p:nvPr/>
        </p:nvSpPr>
        <p:spPr>
          <a:xfrm>
            <a:off x="3962400" y="1295400"/>
            <a:ext cx="894080" cy="521970"/>
          </a:xfrm>
          <a:prstGeom prst="rect">
            <a:avLst/>
          </a:prstGeom>
          <a:solidFill>
            <a:schemeClr val="accent6">
              <a:lumMod val="20000"/>
              <a:lumOff val="80000"/>
            </a:schemeClr>
          </a:solid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a:latin typeface="黑体" panose="02010609060101010101" pitchFamily="2" charset="-122"/>
                <a:ea typeface="黑体" panose="02010609060101010101" pitchFamily="2" charset="-122"/>
              </a:rPr>
              <a:t>杨柳</a:t>
            </a:r>
            <a:endParaRPr lang="zh-CN" altLang="en-US" sz="2800">
              <a:latin typeface="黑体" panose="02010609060101010101" pitchFamily="2" charset="-122"/>
              <a:ea typeface="黑体" panose="02010609060101010101" pitchFamily="2" charset="-122"/>
            </a:endParaRPr>
          </a:p>
        </p:txBody>
      </p:sp>
      <p:sp>
        <p:nvSpPr>
          <p:cNvPr id="12" name="矩形 11"/>
          <p:cNvSpPr/>
          <p:nvPr/>
        </p:nvSpPr>
        <p:spPr>
          <a:xfrm>
            <a:off x="3962400" y="3048000"/>
            <a:ext cx="894080" cy="521970"/>
          </a:xfrm>
          <a:prstGeom prst="rect">
            <a:avLst/>
          </a:prstGeom>
          <a:solidFill>
            <a:schemeClr val="accent6">
              <a:lumMod val="20000"/>
              <a:lumOff val="80000"/>
            </a:schemeClr>
          </a:solid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a:latin typeface="黑体" panose="02010609060101010101" pitchFamily="2" charset="-122"/>
                <a:ea typeface="黑体" panose="02010609060101010101" pitchFamily="2" charset="-122"/>
              </a:rPr>
              <a:t>树梢</a:t>
            </a:r>
            <a:endParaRPr lang="zh-CN" altLang="en-US" sz="2800">
              <a:latin typeface="黑体" panose="02010609060101010101" pitchFamily="2" charset="-122"/>
              <a:ea typeface="黑体" panose="02010609060101010101" pitchFamily="2" charset="-122"/>
            </a:endParaRPr>
          </a:p>
        </p:txBody>
      </p:sp>
      <p:sp>
        <p:nvSpPr>
          <p:cNvPr id="13" name="矩形 12"/>
          <p:cNvSpPr/>
          <p:nvPr/>
        </p:nvSpPr>
        <p:spPr>
          <a:xfrm>
            <a:off x="6096000" y="2971800"/>
            <a:ext cx="89408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a:latin typeface="黑体" panose="02010609060101010101" pitchFamily="2" charset="-122"/>
                <a:ea typeface="黑体" panose="02010609060101010101" pitchFamily="2" charset="-122"/>
              </a:rPr>
              <a:t>远山</a:t>
            </a:r>
            <a:endParaRPr lang="zh-CN" altLang="en-US" sz="2800">
              <a:latin typeface="黑体" panose="02010609060101010101" pitchFamily="2" charset="-122"/>
              <a:ea typeface="黑体" panose="02010609060101010101" pitchFamily="2" charset="-122"/>
            </a:endParaRPr>
          </a:p>
        </p:txBody>
      </p:sp>
      <p:sp>
        <p:nvSpPr>
          <p:cNvPr id="14" name="矩形 13"/>
          <p:cNvSpPr/>
          <p:nvPr/>
        </p:nvSpPr>
        <p:spPr>
          <a:xfrm>
            <a:off x="3962400" y="3657600"/>
            <a:ext cx="894080" cy="521970"/>
          </a:xfrm>
          <a:prstGeom prst="rect">
            <a:avLst/>
          </a:prstGeom>
          <a:solidFill>
            <a:schemeClr val="accent6">
              <a:lumMod val="20000"/>
              <a:lumOff val="80000"/>
            </a:schemeClr>
          </a:solid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a:latin typeface="黑体" panose="02010609060101010101" pitchFamily="2" charset="-122"/>
                <a:ea typeface="黑体" panose="02010609060101010101" pitchFamily="2" charset="-122"/>
              </a:rPr>
              <a:t>树缝</a:t>
            </a:r>
            <a:endParaRPr lang="zh-CN" altLang="en-US" sz="2800">
              <a:latin typeface="黑体" panose="02010609060101010101" pitchFamily="2" charset="-122"/>
              <a:ea typeface="黑体" panose="02010609060101010101" pitchFamily="2" charset="-122"/>
            </a:endParaRPr>
          </a:p>
        </p:txBody>
      </p:sp>
      <p:sp>
        <p:nvSpPr>
          <p:cNvPr id="15" name="矩形 14"/>
          <p:cNvSpPr/>
          <p:nvPr/>
        </p:nvSpPr>
        <p:spPr>
          <a:xfrm>
            <a:off x="6096000" y="3657600"/>
            <a:ext cx="89408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a:latin typeface="黑体" panose="02010609060101010101" pitchFamily="2" charset="-122"/>
                <a:ea typeface="黑体" panose="02010609060101010101" pitchFamily="2" charset="-122"/>
              </a:rPr>
              <a:t>灯光</a:t>
            </a:r>
            <a:endParaRPr lang="zh-CN" altLang="en-US" sz="2800">
              <a:latin typeface="黑体" panose="02010609060101010101" pitchFamily="2" charset="-122"/>
              <a:ea typeface="黑体" panose="02010609060101010101" pitchFamily="2" charset="-122"/>
            </a:endParaRPr>
          </a:p>
        </p:txBody>
      </p:sp>
      <p:sp>
        <p:nvSpPr>
          <p:cNvPr id="16" name="矩形 15"/>
          <p:cNvSpPr/>
          <p:nvPr/>
        </p:nvSpPr>
        <p:spPr>
          <a:xfrm>
            <a:off x="3962400" y="4343400"/>
            <a:ext cx="894080" cy="521970"/>
          </a:xfrm>
          <a:prstGeom prst="rect">
            <a:avLst/>
          </a:prstGeom>
          <a:solidFill>
            <a:schemeClr val="accent6">
              <a:lumMod val="20000"/>
              <a:lumOff val="80000"/>
            </a:schemeClr>
          </a:solid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a:latin typeface="黑体" panose="02010609060101010101" pitchFamily="2" charset="-122"/>
                <a:ea typeface="黑体" panose="02010609060101010101" pitchFamily="2" charset="-122"/>
              </a:rPr>
              <a:t>树上</a:t>
            </a:r>
            <a:endParaRPr lang="zh-CN" altLang="en-US" sz="2800">
              <a:latin typeface="黑体" panose="02010609060101010101" pitchFamily="2" charset="-122"/>
              <a:ea typeface="黑体" panose="02010609060101010101" pitchFamily="2" charset="-122"/>
            </a:endParaRPr>
          </a:p>
        </p:txBody>
      </p:sp>
      <p:sp>
        <p:nvSpPr>
          <p:cNvPr id="17" name="矩形 16"/>
          <p:cNvSpPr/>
          <p:nvPr/>
        </p:nvSpPr>
        <p:spPr>
          <a:xfrm>
            <a:off x="6096000" y="4343400"/>
            <a:ext cx="89408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a:latin typeface="黑体" panose="02010609060101010101" pitchFamily="2" charset="-122"/>
                <a:ea typeface="黑体" panose="02010609060101010101" pitchFamily="2" charset="-122"/>
              </a:rPr>
              <a:t>蝉声</a:t>
            </a:r>
            <a:endParaRPr lang="zh-CN" altLang="en-US" sz="2800">
              <a:latin typeface="黑体" panose="02010609060101010101" pitchFamily="2" charset="-122"/>
              <a:ea typeface="黑体" panose="02010609060101010101" pitchFamily="2" charset="-122"/>
            </a:endParaRPr>
          </a:p>
        </p:txBody>
      </p:sp>
      <p:sp>
        <p:nvSpPr>
          <p:cNvPr id="18" name="矩形 17"/>
          <p:cNvSpPr/>
          <p:nvPr/>
        </p:nvSpPr>
        <p:spPr>
          <a:xfrm>
            <a:off x="3962400" y="5029200"/>
            <a:ext cx="894080" cy="521970"/>
          </a:xfrm>
          <a:prstGeom prst="rect">
            <a:avLst/>
          </a:prstGeom>
          <a:solidFill>
            <a:schemeClr val="accent6">
              <a:lumMod val="20000"/>
              <a:lumOff val="80000"/>
            </a:schemeClr>
          </a:solid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a:latin typeface="黑体" panose="02010609060101010101" pitchFamily="2" charset="-122"/>
                <a:ea typeface="黑体" panose="02010609060101010101" pitchFamily="2" charset="-122"/>
              </a:rPr>
              <a:t>树下</a:t>
            </a:r>
            <a:endParaRPr lang="zh-CN" altLang="en-US" sz="2800">
              <a:latin typeface="黑体" panose="02010609060101010101" pitchFamily="2" charset="-122"/>
              <a:ea typeface="黑体" panose="02010609060101010101" pitchFamily="2" charset="-122"/>
            </a:endParaRPr>
          </a:p>
        </p:txBody>
      </p:sp>
      <p:sp>
        <p:nvSpPr>
          <p:cNvPr id="19" name="矩形 18"/>
          <p:cNvSpPr/>
          <p:nvPr/>
        </p:nvSpPr>
        <p:spPr>
          <a:xfrm>
            <a:off x="6096000" y="5029200"/>
            <a:ext cx="89408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a:latin typeface="黑体" panose="02010609060101010101" pitchFamily="2" charset="-122"/>
                <a:ea typeface="黑体" panose="02010609060101010101" pitchFamily="2" charset="-122"/>
              </a:rPr>
              <a:t>蛙声</a:t>
            </a:r>
            <a:endParaRPr lang="zh-CN" altLang="en-US" sz="2800">
              <a:latin typeface="黑体" panose="02010609060101010101" pitchFamily="2" charset="-122"/>
              <a:ea typeface="黑体" panose="02010609060101010101" pitchFamily="2" charset="-122"/>
            </a:endParaRPr>
          </a:p>
        </p:txBody>
      </p:sp>
      <p:sp>
        <p:nvSpPr>
          <p:cNvPr id="20" name="右箭头 19"/>
          <p:cNvSpPr/>
          <p:nvPr/>
        </p:nvSpPr>
        <p:spPr>
          <a:xfrm>
            <a:off x="5029200" y="1447165"/>
            <a:ext cx="977900" cy="172085"/>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右箭头 21"/>
          <p:cNvSpPr/>
          <p:nvPr/>
        </p:nvSpPr>
        <p:spPr>
          <a:xfrm>
            <a:off x="5029200" y="3147060"/>
            <a:ext cx="977900" cy="172085"/>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右箭头 22"/>
          <p:cNvSpPr/>
          <p:nvPr/>
        </p:nvSpPr>
        <p:spPr>
          <a:xfrm>
            <a:off x="5029200" y="3832860"/>
            <a:ext cx="977900" cy="172085"/>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右箭头 23"/>
          <p:cNvSpPr/>
          <p:nvPr/>
        </p:nvSpPr>
        <p:spPr>
          <a:xfrm>
            <a:off x="5029200" y="4518660"/>
            <a:ext cx="977900" cy="172085"/>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右箭头 24"/>
          <p:cNvSpPr/>
          <p:nvPr/>
        </p:nvSpPr>
        <p:spPr>
          <a:xfrm>
            <a:off x="5029200" y="5204460"/>
            <a:ext cx="977900" cy="172085"/>
          </a:xfrm>
          <a:prstGeom prst="rightArrow">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矩形 25"/>
          <p:cNvSpPr/>
          <p:nvPr/>
        </p:nvSpPr>
        <p:spPr>
          <a:xfrm>
            <a:off x="3886200" y="5867400"/>
            <a:ext cx="4343400" cy="583565"/>
          </a:xfrm>
          <a:prstGeom prst="rect">
            <a:avLst/>
          </a:prstGeom>
          <a:solidFill>
            <a:schemeClr val="bg2">
              <a:lumMod val="90000"/>
            </a:schemeClr>
          </a:solid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r>
              <a:rPr lang="zh-CN" altLang="en-US" b="1">
                <a:latin typeface="黑体" panose="02010609060101010101" pitchFamily="2" charset="-122"/>
                <a:ea typeface="黑体" panose="02010609060101010101" pitchFamily="2" charset="-122"/>
              </a:rPr>
              <a:t>由远及近、由静及动</a:t>
            </a:r>
            <a:endParaRPr lang="zh-CN" altLang="en-US" b="1">
              <a:latin typeface="黑体" panose="02010609060101010101" pitchFamily="2" charset="-122"/>
              <a:ea typeface="黑体" panose="02010609060101010101" pitchFamily="2" charset="-122"/>
            </a:endParaRPr>
          </a:p>
        </p:txBody>
      </p:sp>
      <p:sp>
        <p:nvSpPr>
          <p:cNvPr id="2" name="矩形 1"/>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3" name="文本框 2"/>
          <p:cNvSpPr txBox="1"/>
          <p:nvPr/>
        </p:nvSpPr>
        <p:spPr>
          <a:xfrm>
            <a:off x="386522" y="381034"/>
            <a:ext cx="2927985" cy="829945"/>
          </a:xfrm>
          <a:prstGeom prst="rect">
            <a:avLst/>
          </a:prstGeom>
          <a:noFill/>
          <a:effectLst>
            <a:reflection blurRad="6350" stA="50000" endA="300" endPos="55000" dir="5400000" sy="-100000" algn="bl" rotWithShape="0"/>
          </a:effectLst>
        </p:spPr>
        <p:txBody>
          <a:bodyPr wrap="square" rtlCol="0">
            <a:spAutoFit/>
          </a:bodyPr>
          <a:lstStyle/>
          <a:p>
            <a:pPr fontAlgn="auto">
              <a:lnSpc>
                <a:spcPct val="150000"/>
              </a:lnSpc>
            </a:pP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梳理回顾</a:t>
            </a:r>
            <a:endPar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additive="base">
                                        <p:cTn id="7" dur="500" fill="hold"/>
                                        <p:tgtEl>
                                          <p:spTgt spid="39938"/>
                                        </p:tgtEl>
                                        <p:attrNameLst>
                                          <p:attrName>ppt_x</p:attrName>
                                        </p:attrNameLst>
                                      </p:cBhvr>
                                      <p:tavLst>
                                        <p:tav tm="0">
                                          <p:val>
                                            <p:strVal val="#ppt_x"/>
                                          </p:val>
                                        </p:tav>
                                        <p:tav tm="100000">
                                          <p:val>
                                            <p:strVal val="#ppt_x"/>
                                          </p:val>
                                        </p:tav>
                                      </p:tavLst>
                                    </p:anim>
                                    <p:anim calcmode="lin" valueType="num">
                                      <p:cBhvr additive="base">
                                        <p:cTn id="8" dur="500" fill="hold"/>
                                        <p:tgtEl>
                                          <p:spTgt spid="399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8675"/>
                                        </p:tgtEl>
                                        <p:attrNameLst>
                                          <p:attrName>style.visibility</p:attrName>
                                        </p:attrNameLst>
                                      </p:cBhvr>
                                      <p:to>
                                        <p:strVal val="visible"/>
                                      </p:to>
                                    </p:set>
                                    <p:anim calcmode="lin" valueType="num">
                                      <p:cBhvr>
                                        <p:cTn id="13" dur="500" fill="hold"/>
                                        <p:tgtEl>
                                          <p:spTgt spid="28675"/>
                                        </p:tgtEl>
                                        <p:attrNameLst>
                                          <p:attrName>ppt_w</p:attrName>
                                        </p:attrNameLst>
                                      </p:cBhvr>
                                      <p:tavLst>
                                        <p:tav tm="0">
                                          <p:val>
                                            <p:fltVal val="0"/>
                                          </p:val>
                                        </p:tav>
                                        <p:tav tm="100000">
                                          <p:val>
                                            <p:strVal val="#ppt_w"/>
                                          </p:val>
                                        </p:tav>
                                      </p:tavLst>
                                    </p:anim>
                                    <p:anim calcmode="lin" valueType="num">
                                      <p:cBhvr>
                                        <p:cTn id="14" dur="500" fill="hold"/>
                                        <p:tgtEl>
                                          <p:spTgt spid="28675"/>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ox(in)">
                                      <p:cBhvr>
                                        <p:cTn id="25" dur="500"/>
                                        <p:tgtEl>
                                          <p:spTgt spid="20"/>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28679"/>
                                        </p:tgtEl>
                                        <p:attrNameLst>
                                          <p:attrName>style.visibility</p:attrName>
                                        </p:attrNameLst>
                                      </p:cBhvr>
                                      <p:to>
                                        <p:strVal val="visible"/>
                                      </p:to>
                                    </p:set>
                                    <p:animEffect transition="in" filter="dissolve">
                                      <p:cBhvr>
                                        <p:cTn id="30" dur="500"/>
                                        <p:tgtEl>
                                          <p:spTgt spid="28679"/>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145">
                                          <p:stCondLst>
                                            <p:cond delay="0"/>
                                          </p:stCondLst>
                                        </p:cTn>
                                        <p:tgtEl>
                                          <p:spTgt spid="12"/>
                                        </p:tgtEl>
                                      </p:cBhvr>
                                    </p:animEffect>
                                    <p:anim calcmode="lin" valueType="num">
                                      <p:cBhvr>
                                        <p:cTn id="36" dur="456"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7" dur="1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8" dur="166" tmFilter="0, 0; 0.125,0.2665; 0.25,0.4; 0.375,0.465; 0.5,0.5;  0.625,0.535; 0.75,0.6; 0.875,0.7335; 1,1">
                                          <p:stCondLst>
                                            <p:cond delay="166"/>
                                          </p:stCondLst>
                                        </p:cTn>
                                        <p:tgtEl>
                                          <p:spTgt spid="12"/>
                                        </p:tgtEl>
                                        <p:attrNameLst>
                                          <p:attrName>ppt_y</p:attrName>
                                        </p:attrNameLst>
                                      </p:cBhvr>
                                      <p:tavLst>
                                        <p:tav tm="0" fmla="#ppt_y-sin(pi*$)/9">
                                          <p:val>
                                            <p:fltVal val="0"/>
                                          </p:val>
                                        </p:tav>
                                        <p:tav tm="100000">
                                          <p:val>
                                            <p:fltVal val="1"/>
                                          </p:val>
                                        </p:tav>
                                      </p:tavLst>
                                    </p:anim>
                                    <p:anim calcmode="lin" valueType="num">
                                      <p:cBhvr>
                                        <p:cTn id="39" dur="83" tmFilter="0, 0; 0.125,0.2665; 0.25,0.4; 0.375,0.465; 0.5,0.5;  0.625,0.535; 0.75,0.6; 0.875,0.7335; 1,1">
                                          <p:stCondLst>
                                            <p:cond delay="331"/>
                                          </p:stCondLst>
                                        </p:cTn>
                                        <p:tgtEl>
                                          <p:spTgt spid="12"/>
                                        </p:tgtEl>
                                        <p:attrNameLst>
                                          <p:attrName>ppt_y</p:attrName>
                                        </p:attrNameLst>
                                      </p:cBhvr>
                                      <p:tavLst>
                                        <p:tav tm="0" fmla="#ppt_y-sin(pi*$)/27">
                                          <p:val>
                                            <p:fltVal val="0"/>
                                          </p:val>
                                        </p:tav>
                                        <p:tav tm="100000">
                                          <p:val>
                                            <p:fltVal val="1"/>
                                          </p:val>
                                        </p:tav>
                                      </p:tavLst>
                                    </p:anim>
                                    <p:anim calcmode="lin" valueType="num">
                                      <p:cBhvr>
                                        <p:cTn id="40" dur="41" tmFilter="0, 0; 0.125,0.2665; 0.25,0.4; 0.375,0.465; 0.5,0.5;  0.625,0.535; 0.75,0.6; 0.875,0.7335; 1,1">
                                          <p:stCondLst>
                                            <p:cond delay="414"/>
                                          </p:stCondLst>
                                        </p:cTn>
                                        <p:tgtEl>
                                          <p:spTgt spid="12"/>
                                        </p:tgtEl>
                                        <p:attrNameLst>
                                          <p:attrName>ppt_y</p:attrName>
                                        </p:attrNameLst>
                                      </p:cBhvr>
                                      <p:tavLst>
                                        <p:tav tm="0" fmla="#ppt_y-sin(pi*$)/81">
                                          <p:val>
                                            <p:fltVal val="0"/>
                                          </p:val>
                                        </p:tav>
                                        <p:tav tm="100000">
                                          <p:val>
                                            <p:fltVal val="1"/>
                                          </p:val>
                                        </p:tav>
                                      </p:tavLst>
                                    </p:anim>
                                    <p:animScale>
                                      <p:cBhvr>
                                        <p:cTn id="41" dur="7">
                                          <p:stCondLst>
                                            <p:cond delay="163"/>
                                          </p:stCondLst>
                                        </p:cTn>
                                        <p:tgtEl>
                                          <p:spTgt spid="12"/>
                                        </p:tgtEl>
                                      </p:cBhvr>
                                      <p:to x="100000" y="60000"/>
                                    </p:animScale>
                                    <p:animScale>
                                      <p:cBhvr>
                                        <p:cTn id="42" dur="42" decel="50000">
                                          <p:stCondLst>
                                            <p:cond delay="169"/>
                                          </p:stCondLst>
                                        </p:cTn>
                                        <p:tgtEl>
                                          <p:spTgt spid="12"/>
                                        </p:tgtEl>
                                      </p:cBhvr>
                                      <p:to x="100000" y="100000"/>
                                    </p:animScale>
                                    <p:animScale>
                                      <p:cBhvr>
                                        <p:cTn id="43" dur="7">
                                          <p:stCondLst>
                                            <p:cond delay="328"/>
                                          </p:stCondLst>
                                        </p:cTn>
                                        <p:tgtEl>
                                          <p:spTgt spid="12"/>
                                        </p:tgtEl>
                                      </p:cBhvr>
                                      <p:to x="100000" y="80000"/>
                                    </p:animScale>
                                    <p:animScale>
                                      <p:cBhvr>
                                        <p:cTn id="44" dur="42" decel="50000">
                                          <p:stCondLst>
                                            <p:cond delay="335"/>
                                          </p:stCondLst>
                                        </p:cTn>
                                        <p:tgtEl>
                                          <p:spTgt spid="12"/>
                                        </p:tgtEl>
                                      </p:cBhvr>
                                      <p:to x="100000" y="100000"/>
                                    </p:animScale>
                                    <p:animScale>
                                      <p:cBhvr>
                                        <p:cTn id="45" dur="7">
                                          <p:stCondLst>
                                            <p:cond delay="411"/>
                                          </p:stCondLst>
                                        </p:cTn>
                                        <p:tgtEl>
                                          <p:spTgt spid="12"/>
                                        </p:tgtEl>
                                      </p:cBhvr>
                                      <p:to x="100000" y="90000"/>
                                    </p:animScale>
                                    <p:animScale>
                                      <p:cBhvr>
                                        <p:cTn id="46" dur="42" decel="50000">
                                          <p:stCondLst>
                                            <p:cond delay="417"/>
                                          </p:stCondLst>
                                        </p:cTn>
                                        <p:tgtEl>
                                          <p:spTgt spid="12"/>
                                        </p:tgtEl>
                                      </p:cBhvr>
                                      <p:to x="100000" y="100000"/>
                                    </p:animScale>
                                    <p:animScale>
                                      <p:cBhvr>
                                        <p:cTn id="47" dur="7">
                                          <p:stCondLst>
                                            <p:cond delay="452"/>
                                          </p:stCondLst>
                                        </p:cTn>
                                        <p:tgtEl>
                                          <p:spTgt spid="12"/>
                                        </p:tgtEl>
                                      </p:cBhvr>
                                      <p:to x="100000" y="95000"/>
                                    </p:animScale>
                                    <p:animScale>
                                      <p:cBhvr>
                                        <p:cTn id="48" dur="42" decel="50000">
                                          <p:stCondLst>
                                            <p:cond delay="459"/>
                                          </p:stCondLst>
                                        </p:cTn>
                                        <p:tgtEl>
                                          <p:spTgt spid="12"/>
                                        </p:tgtEl>
                                      </p:cBhvr>
                                      <p:to x="100000" y="100000"/>
                                    </p:animScale>
                                  </p:childTnLst>
                                </p:cTn>
                              </p:par>
                            </p:childTnLst>
                          </p:cTn>
                        </p:par>
                      </p:childTnLst>
                    </p:cTn>
                  </p:par>
                  <p:par>
                    <p:cTn id="49" fill="hold" nodeType="clickPar">
                      <p:stCondLst>
                        <p:cond delay="indefinite"/>
                      </p:stCondLst>
                      <p:childTnLst>
                        <p:par>
                          <p:cTn id="50" fill="hold" nodeType="afterGroup">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box(in)">
                                      <p:cBhvr>
                                        <p:cTn id="53" dur="500"/>
                                        <p:tgtEl>
                                          <p:spTgt spid="22"/>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down)">
                                      <p:cBhvr>
                                        <p:cTn id="64" dur="145">
                                          <p:stCondLst>
                                            <p:cond delay="0"/>
                                          </p:stCondLst>
                                        </p:cTn>
                                        <p:tgtEl>
                                          <p:spTgt spid="14"/>
                                        </p:tgtEl>
                                      </p:cBhvr>
                                    </p:animEffect>
                                    <p:anim calcmode="lin" valueType="num">
                                      <p:cBhvr>
                                        <p:cTn id="65" dur="456"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6" dur="166"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7" dur="166" tmFilter="0, 0; 0.125,0.2665; 0.25,0.4; 0.375,0.465; 0.5,0.5;  0.625,0.535; 0.75,0.6; 0.875,0.7335; 1,1">
                                          <p:stCondLst>
                                            <p:cond delay="166"/>
                                          </p:stCondLst>
                                        </p:cTn>
                                        <p:tgtEl>
                                          <p:spTgt spid="14"/>
                                        </p:tgtEl>
                                        <p:attrNameLst>
                                          <p:attrName>ppt_y</p:attrName>
                                        </p:attrNameLst>
                                      </p:cBhvr>
                                      <p:tavLst>
                                        <p:tav tm="0" fmla="#ppt_y-sin(pi*$)/9">
                                          <p:val>
                                            <p:fltVal val="0"/>
                                          </p:val>
                                        </p:tav>
                                        <p:tav tm="100000">
                                          <p:val>
                                            <p:fltVal val="1"/>
                                          </p:val>
                                        </p:tav>
                                      </p:tavLst>
                                    </p:anim>
                                    <p:anim calcmode="lin" valueType="num">
                                      <p:cBhvr>
                                        <p:cTn id="68" dur="83" tmFilter="0, 0; 0.125,0.2665; 0.25,0.4; 0.375,0.465; 0.5,0.5;  0.625,0.535; 0.75,0.6; 0.875,0.7335; 1,1">
                                          <p:stCondLst>
                                            <p:cond delay="331"/>
                                          </p:stCondLst>
                                        </p:cTn>
                                        <p:tgtEl>
                                          <p:spTgt spid="14"/>
                                        </p:tgtEl>
                                        <p:attrNameLst>
                                          <p:attrName>ppt_y</p:attrName>
                                        </p:attrNameLst>
                                      </p:cBhvr>
                                      <p:tavLst>
                                        <p:tav tm="0" fmla="#ppt_y-sin(pi*$)/27">
                                          <p:val>
                                            <p:fltVal val="0"/>
                                          </p:val>
                                        </p:tav>
                                        <p:tav tm="100000">
                                          <p:val>
                                            <p:fltVal val="1"/>
                                          </p:val>
                                        </p:tav>
                                      </p:tavLst>
                                    </p:anim>
                                    <p:anim calcmode="lin" valueType="num">
                                      <p:cBhvr>
                                        <p:cTn id="69" dur="41" tmFilter="0, 0; 0.125,0.2665; 0.25,0.4; 0.375,0.465; 0.5,0.5;  0.625,0.535; 0.75,0.6; 0.875,0.7335; 1,1">
                                          <p:stCondLst>
                                            <p:cond delay="414"/>
                                          </p:stCondLst>
                                        </p:cTn>
                                        <p:tgtEl>
                                          <p:spTgt spid="14"/>
                                        </p:tgtEl>
                                        <p:attrNameLst>
                                          <p:attrName>ppt_y</p:attrName>
                                        </p:attrNameLst>
                                      </p:cBhvr>
                                      <p:tavLst>
                                        <p:tav tm="0" fmla="#ppt_y-sin(pi*$)/81">
                                          <p:val>
                                            <p:fltVal val="0"/>
                                          </p:val>
                                        </p:tav>
                                        <p:tav tm="100000">
                                          <p:val>
                                            <p:fltVal val="1"/>
                                          </p:val>
                                        </p:tav>
                                      </p:tavLst>
                                    </p:anim>
                                    <p:animScale>
                                      <p:cBhvr>
                                        <p:cTn id="70" dur="7">
                                          <p:stCondLst>
                                            <p:cond delay="163"/>
                                          </p:stCondLst>
                                        </p:cTn>
                                        <p:tgtEl>
                                          <p:spTgt spid="14"/>
                                        </p:tgtEl>
                                      </p:cBhvr>
                                      <p:to x="100000" y="60000"/>
                                    </p:animScale>
                                    <p:animScale>
                                      <p:cBhvr>
                                        <p:cTn id="71" dur="42" decel="50000">
                                          <p:stCondLst>
                                            <p:cond delay="169"/>
                                          </p:stCondLst>
                                        </p:cTn>
                                        <p:tgtEl>
                                          <p:spTgt spid="14"/>
                                        </p:tgtEl>
                                      </p:cBhvr>
                                      <p:to x="100000" y="100000"/>
                                    </p:animScale>
                                    <p:animScale>
                                      <p:cBhvr>
                                        <p:cTn id="72" dur="7">
                                          <p:stCondLst>
                                            <p:cond delay="328"/>
                                          </p:stCondLst>
                                        </p:cTn>
                                        <p:tgtEl>
                                          <p:spTgt spid="14"/>
                                        </p:tgtEl>
                                      </p:cBhvr>
                                      <p:to x="100000" y="80000"/>
                                    </p:animScale>
                                    <p:animScale>
                                      <p:cBhvr>
                                        <p:cTn id="73" dur="42" decel="50000">
                                          <p:stCondLst>
                                            <p:cond delay="335"/>
                                          </p:stCondLst>
                                        </p:cTn>
                                        <p:tgtEl>
                                          <p:spTgt spid="14"/>
                                        </p:tgtEl>
                                      </p:cBhvr>
                                      <p:to x="100000" y="100000"/>
                                    </p:animScale>
                                    <p:animScale>
                                      <p:cBhvr>
                                        <p:cTn id="74" dur="7">
                                          <p:stCondLst>
                                            <p:cond delay="411"/>
                                          </p:stCondLst>
                                        </p:cTn>
                                        <p:tgtEl>
                                          <p:spTgt spid="14"/>
                                        </p:tgtEl>
                                      </p:cBhvr>
                                      <p:to x="100000" y="90000"/>
                                    </p:animScale>
                                    <p:animScale>
                                      <p:cBhvr>
                                        <p:cTn id="75" dur="42" decel="50000">
                                          <p:stCondLst>
                                            <p:cond delay="417"/>
                                          </p:stCondLst>
                                        </p:cTn>
                                        <p:tgtEl>
                                          <p:spTgt spid="14"/>
                                        </p:tgtEl>
                                      </p:cBhvr>
                                      <p:to x="100000" y="100000"/>
                                    </p:animScale>
                                    <p:animScale>
                                      <p:cBhvr>
                                        <p:cTn id="76" dur="7">
                                          <p:stCondLst>
                                            <p:cond delay="452"/>
                                          </p:stCondLst>
                                        </p:cTn>
                                        <p:tgtEl>
                                          <p:spTgt spid="14"/>
                                        </p:tgtEl>
                                      </p:cBhvr>
                                      <p:to x="100000" y="95000"/>
                                    </p:animScale>
                                    <p:animScale>
                                      <p:cBhvr>
                                        <p:cTn id="77" dur="42" decel="50000">
                                          <p:stCondLst>
                                            <p:cond delay="459"/>
                                          </p:stCondLst>
                                        </p:cTn>
                                        <p:tgtEl>
                                          <p:spTgt spid="14"/>
                                        </p:tgtEl>
                                      </p:cBhvr>
                                      <p:to x="100000" y="100000"/>
                                    </p:animScale>
                                  </p:childTnLst>
                                </p:cTn>
                              </p:par>
                            </p:childTnLst>
                          </p:cTn>
                        </p:par>
                      </p:childTnLst>
                    </p:cTn>
                  </p:par>
                  <p:par>
                    <p:cTn id="78" fill="hold" nodeType="clickPar">
                      <p:stCondLst>
                        <p:cond delay="indefinite"/>
                      </p:stCondLst>
                      <p:childTnLst>
                        <p:par>
                          <p:cTn id="79" fill="hold" nodeType="afterGroup">
                            <p:stCondLst>
                              <p:cond delay="0"/>
                            </p:stCondLst>
                            <p:childTnLst>
                              <p:par>
                                <p:cTn id="80" presetID="4" presetClass="entr" presetSubtype="16"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ox(in)">
                                      <p:cBhvr>
                                        <p:cTn id="82" dur="500"/>
                                        <p:tgtEl>
                                          <p:spTgt spid="23"/>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ppt_x"/>
                                          </p:val>
                                        </p:tav>
                                        <p:tav tm="100000">
                                          <p:val>
                                            <p:strVal val="#ppt_x"/>
                                          </p:val>
                                        </p:tav>
                                      </p:tavLst>
                                    </p:anim>
                                    <p:anim calcmode="lin" valueType="num">
                                      <p:cBhvr additive="base">
                                        <p:cTn id="8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afterGroup">
                            <p:stCondLst>
                              <p:cond delay="0"/>
                            </p:stCondLst>
                            <p:childTnLst>
                              <p:par>
                                <p:cTn id="91" presetID="26" presetClass="entr" presetSubtype="0" fill="hold" grpId="0" nodeType="click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down)">
                                      <p:cBhvr>
                                        <p:cTn id="93" dur="145">
                                          <p:stCondLst>
                                            <p:cond delay="0"/>
                                          </p:stCondLst>
                                        </p:cTn>
                                        <p:tgtEl>
                                          <p:spTgt spid="16"/>
                                        </p:tgtEl>
                                      </p:cBhvr>
                                    </p:animEffect>
                                    <p:anim calcmode="lin" valueType="num">
                                      <p:cBhvr>
                                        <p:cTn id="94" dur="456"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5" dur="166"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96" dur="166" tmFilter="0, 0; 0.125,0.2665; 0.25,0.4; 0.375,0.465; 0.5,0.5;  0.625,0.535; 0.75,0.6; 0.875,0.7335; 1,1">
                                          <p:stCondLst>
                                            <p:cond delay="166"/>
                                          </p:stCondLst>
                                        </p:cTn>
                                        <p:tgtEl>
                                          <p:spTgt spid="16"/>
                                        </p:tgtEl>
                                        <p:attrNameLst>
                                          <p:attrName>ppt_y</p:attrName>
                                        </p:attrNameLst>
                                      </p:cBhvr>
                                      <p:tavLst>
                                        <p:tav tm="0" fmla="#ppt_y-sin(pi*$)/9">
                                          <p:val>
                                            <p:fltVal val="0"/>
                                          </p:val>
                                        </p:tav>
                                        <p:tav tm="100000">
                                          <p:val>
                                            <p:fltVal val="1"/>
                                          </p:val>
                                        </p:tav>
                                      </p:tavLst>
                                    </p:anim>
                                    <p:anim calcmode="lin" valueType="num">
                                      <p:cBhvr>
                                        <p:cTn id="97" dur="83" tmFilter="0, 0; 0.125,0.2665; 0.25,0.4; 0.375,0.465; 0.5,0.5;  0.625,0.535; 0.75,0.6; 0.875,0.7335; 1,1">
                                          <p:stCondLst>
                                            <p:cond delay="331"/>
                                          </p:stCondLst>
                                        </p:cTn>
                                        <p:tgtEl>
                                          <p:spTgt spid="16"/>
                                        </p:tgtEl>
                                        <p:attrNameLst>
                                          <p:attrName>ppt_y</p:attrName>
                                        </p:attrNameLst>
                                      </p:cBhvr>
                                      <p:tavLst>
                                        <p:tav tm="0" fmla="#ppt_y-sin(pi*$)/27">
                                          <p:val>
                                            <p:fltVal val="0"/>
                                          </p:val>
                                        </p:tav>
                                        <p:tav tm="100000">
                                          <p:val>
                                            <p:fltVal val="1"/>
                                          </p:val>
                                        </p:tav>
                                      </p:tavLst>
                                    </p:anim>
                                    <p:anim calcmode="lin" valueType="num">
                                      <p:cBhvr>
                                        <p:cTn id="98" dur="41" tmFilter="0, 0; 0.125,0.2665; 0.25,0.4; 0.375,0.465; 0.5,0.5;  0.625,0.535; 0.75,0.6; 0.875,0.7335; 1,1">
                                          <p:stCondLst>
                                            <p:cond delay="414"/>
                                          </p:stCondLst>
                                        </p:cTn>
                                        <p:tgtEl>
                                          <p:spTgt spid="16"/>
                                        </p:tgtEl>
                                        <p:attrNameLst>
                                          <p:attrName>ppt_y</p:attrName>
                                        </p:attrNameLst>
                                      </p:cBhvr>
                                      <p:tavLst>
                                        <p:tav tm="0" fmla="#ppt_y-sin(pi*$)/81">
                                          <p:val>
                                            <p:fltVal val="0"/>
                                          </p:val>
                                        </p:tav>
                                        <p:tav tm="100000">
                                          <p:val>
                                            <p:fltVal val="1"/>
                                          </p:val>
                                        </p:tav>
                                      </p:tavLst>
                                    </p:anim>
                                    <p:animScale>
                                      <p:cBhvr>
                                        <p:cTn id="99" dur="7">
                                          <p:stCondLst>
                                            <p:cond delay="163"/>
                                          </p:stCondLst>
                                        </p:cTn>
                                        <p:tgtEl>
                                          <p:spTgt spid="16"/>
                                        </p:tgtEl>
                                      </p:cBhvr>
                                      <p:to x="100000" y="60000"/>
                                    </p:animScale>
                                    <p:animScale>
                                      <p:cBhvr>
                                        <p:cTn id="100" dur="42" decel="50000">
                                          <p:stCondLst>
                                            <p:cond delay="169"/>
                                          </p:stCondLst>
                                        </p:cTn>
                                        <p:tgtEl>
                                          <p:spTgt spid="16"/>
                                        </p:tgtEl>
                                      </p:cBhvr>
                                      <p:to x="100000" y="100000"/>
                                    </p:animScale>
                                    <p:animScale>
                                      <p:cBhvr>
                                        <p:cTn id="101" dur="7">
                                          <p:stCondLst>
                                            <p:cond delay="328"/>
                                          </p:stCondLst>
                                        </p:cTn>
                                        <p:tgtEl>
                                          <p:spTgt spid="16"/>
                                        </p:tgtEl>
                                      </p:cBhvr>
                                      <p:to x="100000" y="80000"/>
                                    </p:animScale>
                                    <p:animScale>
                                      <p:cBhvr>
                                        <p:cTn id="102" dur="42" decel="50000">
                                          <p:stCondLst>
                                            <p:cond delay="335"/>
                                          </p:stCondLst>
                                        </p:cTn>
                                        <p:tgtEl>
                                          <p:spTgt spid="16"/>
                                        </p:tgtEl>
                                      </p:cBhvr>
                                      <p:to x="100000" y="100000"/>
                                    </p:animScale>
                                    <p:animScale>
                                      <p:cBhvr>
                                        <p:cTn id="103" dur="7">
                                          <p:stCondLst>
                                            <p:cond delay="411"/>
                                          </p:stCondLst>
                                        </p:cTn>
                                        <p:tgtEl>
                                          <p:spTgt spid="16"/>
                                        </p:tgtEl>
                                      </p:cBhvr>
                                      <p:to x="100000" y="90000"/>
                                    </p:animScale>
                                    <p:animScale>
                                      <p:cBhvr>
                                        <p:cTn id="104" dur="42" decel="50000">
                                          <p:stCondLst>
                                            <p:cond delay="417"/>
                                          </p:stCondLst>
                                        </p:cTn>
                                        <p:tgtEl>
                                          <p:spTgt spid="16"/>
                                        </p:tgtEl>
                                      </p:cBhvr>
                                      <p:to x="100000" y="100000"/>
                                    </p:animScale>
                                    <p:animScale>
                                      <p:cBhvr>
                                        <p:cTn id="105" dur="7">
                                          <p:stCondLst>
                                            <p:cond delay="452"/>
                                          </p:stCondLst>
                                        </p:cTn>
                                        <p:tgtEl>
                                          <p:spTgt spid="16"/>
                                        </p:tgtEl>
                                      </p:cBhvr>
                                      <p:to x="100000" y="95000"/>
                                    </p:animScale>
                                    <p:animScale>
                                      <p:cBhvr>
                                        <p:cTn id="106" dur="42" decel="50000">
                                          <p:stCondLst>
                                            <p:cond delay="459"/>
                                          </p:stCondLst>
                                        </p:cTn>
                                        <p:tgtEl>
                                          <p:spTgt spid="16"/>
                                        </p:tgtEl>
                                      </p:cBhvr>
                                      <p:to x="100000" y="100000"/>
                                    </p:animScale>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4"/>
                                        </p:tgtEl>
                                        <p:attrNameLst>
                                          <p:attrName>style.visibility</p:attrName>
                                        </p:attrNameLst>
                                      </p:cBhvr>
                                      <p:to>
                                        <p:strVal val="visible"/>
                                      </p:to>
                                    </p:set>
                                    <p:anim calcmode="lin" valueType="num">
                                      <p:cBhvr additive="base">
                                        <p:cTn id="111" dur="500" fill="hold"/>
                                        <p:tgtEl>
                                          <p:spTgt spid="24"/>
                                        </p:tgtEl>
                                        <p:attrNameLst>
                                          <p:attrName>ppt_x</p:attrName>
                                        </p:attrNameLst>
                                      </p:cBhvr>
                                      <p:tavLst>
                                        <p:tav tm="0">
                                          <p:val>
                                            <p:strVal val="#ppt_x"/>
                                          </p:val>
                                        </p:tav>
                                        <p:tav tm="100000">
                                          <p:val>
                                            <p:strVal val="#ppt_x"/>
                                          </p:val>
                                        </p:tav>
                                      </p:tavLst>
                                    </p:anim>
                                    <p:anim calcmode="lin" valueType="num">
                                      <p:cBhvr additive="base">
                                        <p:cTn id="11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ppt_x"/>
                                          </p:val>
                                        </p:tav>
                                        <p:tav tm="100000">
                                          <p:val>
                                            <p:strVal val="#ppt_x"/>
                                          </p:val>
                                        </p:tav>
                                      </p:tavLst>
                                    </p:anim>
                                    <p:anim calcmode="lin" valueType="num">
                                      <p:cBhvr additive="base">
                                        <p:cTn id="1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19" fill="hold" nodeType="clickPar">
                      <p:stCondLst>
                        <p:cond delay="indefinite"/>
                      </p:stCondLst>
                      <p:childTnLst>
                        <p:par>
                          <p:cTn id="120" fill="hold" nodeType="afterGroup">
                            <p:stCondLst>
                              <p:cond delay="0"/>
                            </p:stCondLst>
                            <p:childTnLst>
                              <p:par>
                                <p:cTn id="121" presetID="26" presetClass="entr" presetSubtype="0" fill="hold" grpId="0" nodeType="clickEffect">
                                  <p:stCondLst>
                                    <p:cond delay="0"/>
                                  </p:stCondLst>
                                  <p:childTnLst>
                                    <p:set>
                                      <p:cBhvr>
                                        <p:cTn id="122" dur="1" fill="hold">
                                          <p:stCondLst>
                                            <p:cond delay="0"/>
                                          </p:stCondLst>
                                        </p:cTn>
                                        <p:tgtEl>
                                          <p:spTgt spid="18"/>
                                        </p:tgtEl>
                                        <p:attrNameLst>
                                          <p:attrName>style.visibility</p:attrName>
                                        </p:attrNameLst>
                                      </p:cBhvr>
                                      <p:to>
                                        <p:strVal val="visible"/>
                                      </p:to>
                                    </p:set>
                                    <p:animEffect transition="in" filter="wipe(down)">
                                      <p:cBhvr>
                                        <p:cTn id="123" dur="145">
                                          <p:stCondLst>
                                            <p:cond delay="0"/>
                                          </p:stCondLst>
                                        </p:cTn>
                                        <p:tgtEl>
                                          <p:spTgt spid="18"/>
                                        </p:tgtEl>
                                      </p:cBhvr>
                                    </p:animEffect>
                                    <p:anim calcmode="lin" valueType="num">
                                      <p:cBhvr>
                                        <p:cTn id="124" dur="456"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25" dur="166"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26" dur="166" tmFilter="0, 0; 0.125,0.2665; 0.25,0.4; 0.375,0.465; 0.5,0.5;  0.625,0.535; 0.75,0.6; 0.875,0.7335; 1,1">
                                          <p:stCondLst>
                                            <p:cond delay="166"/>
                                          </p:stCondLst>
                                        </p:cTn>
                                        <p:tgtEl>
                                          <p:spTgt spid="18"/>
                                        </p:tgtEl>
                                        <p:attrNameLst>
                                          <p:attrName>ppt_y</p:attrName>
                                        </p:attrNameLst>
                                      </p:cBhvr>
                                      <p:tavLst>
                                        <p:tav tm="0" fmla="#ppt_y-sin(pi*$)/9">
                                          <p:val>
                                            <p:fltVal val="0"/>
                                          </p:val>
                                        </p:tav>
                                        <p:tav tm="100000">
                                          <p:val>
                                            <p:fltVal val="1"/>
                                          </p:val>
                                        </p:tav>
                                      </p:tavLst>
                                    </p:anim>
                                    <p:anim calcmode="lin" valueType="num">
                                      <p:cBhvr>
                                        <p:cTn id="127" dur="83" tmFilter="0, 0; 0.125,0.2665; 0.25,0.4; 0.375,0.465; 0.5,0.5;  0.625,0.535; 0.75,0.6; 0.875,0.7335; 1,1">
                                          <p:stCondLst>
                                            <p:cond delay="331"/>
                                          </p:stCondLst>
                                        </p:cTn>
                                        <p:tgtEl>
                                          <p:spTgt spid="18"/>
                                        </p:tgtEl>
                                        <p:attrNameLst>
                                          <p:attrName>ppt_y</p:attrName>
                                        </p:attrNameLst>
                                      </p:cBhvr>
                                      <p:tavLst>
                                        <p:tav tm="0" fmla="#ppt_y-sin(pi*$)/27">
                                          <p:val>
                                            <p:fltVal val="0"/>
                                          </p:val>
                                        </p:tav>
                                        <p:tav tm="100000">
                                          <p:val>
                                            <p:fltVal val="1"/>
                                          </p:val>
                                        </p:tav>
                                      </p:tavLst>
                                    </p:anim>
                                    <p:anim calcmode="lin" valueType="num">
                                      <p:cBhvr>
                                        <p:cTn id="128" dur="41" tmFilter="0, 0; 0.125,0.2665; 0.25,0.4; 0.375,0.465; 0.5,0.5;  0.625,0.535; 0.75,0.6; 0.875,0.7335; 1,1">
                                          <p:stCondLst>
                                            <p:cond delay="414"/>
                                          </p:stCondLst>
                                        </p:cTn>
                                        <p:tgtEl>
                                          <p:spTgt spid="18"/>
                                        </p:tgtEl>
                                        <p:attrNameLst>
                                          <p:attrName>ppt_y</p:attrName>
                                        </p:attrNameLst>
                                      </p:cBhvr>
                                      <p:tavLst>
                                        <p:tav tm="0" fmla="#ppt_y-sin(pi*$)/81">
                                          <p:val>
                                            <p:fltVal val="0"/>
                                          </p:val>
                                        </p:tav>
                                        <p:tav tm="100000">
                                          <p:val>
                                            <p:fltVal val="1"/>
                                          </p:val>
                                        </p:tav>
                                      </p:tavLst>
                                    </p:anim>
                                    <p:animScale>
                                      <p:cBhvr>
                                        <p:cTn id="129" dur="7">
                                          <p:stCondLst>
                                            <p:cond delay="163"/>
                                          </p:stCondLst>
                                        </p:cTn>
                                        <p:tgtEl>
                                          <p:spTgt spid="18"/>
                                        </p:tgtEl>
                                      </p:cBhvr>
                                      <p:to x="100000" y="60000"/>
                                    </p:animScale>
                                    <p:animScale>
                                      <p:cBhvr>
                                        <p:cTn id="130" dur="42" decel="50000">
                                          <p:stCondLst>
                                            <p:cond delay="169"/>
                                          </p:stCondLst>
                                        </p:cTn>
                                        <p:tgtEl>
                                          <p:spTgt spid="18"/>
                                        </p:tgtEl>
                                      </p:cBhvr>
                                      <p:to x="100000" y="100000"/>
                                    </p:animScale>
                                    <p:animScale>
                                      <p:cBhvr>
                                        <p:cTn id="131" dur="7">
                                          <p:stCondLst>
                                            <p:cond delay="328"/>
                                          </p:stCondLst>
                                        </p:cTn>
                                        <p:tgtEl>
                                          <p:spTgt spid="18"/>
                                        </p:tgtEl>
                                      </p:cBhvr>
                                      <p:to x="100000" y="80000"/>
                                    </p:animScale>
                                    <p:animScale>
                                      <p:cBhvr>
                                        <p:cTn id="132" dur="42" decel="50000">
                                          <p:stCondLst>
                                            <p:cond delay="335"/>
                                          </p:stCondLst>
                                        </p:cTn>
                                        <p:tgtEl>
                                          <p:spTgt spid="18"/>
                                        </p:tgtEl>
                                      </p:cBhvr>
                                      <p:to x="100000" y="100000"/>
                                    </p:animScale>
                                    <p:animScale>
                                      <p:cBhvr>
                                        <p:cTn id="133" dur="7">
                                          <p:stCondLst>
                                            <p:cond delay="411"/>
                                          </p:stCondLst>
                                        </p:cTn>
                                        <p:tgtEl>
                                          <p:spTgt spid="18"/>
                                        </p:tgtEl>
                                      </p:cBhvr>
                                      <p:to x="100000" y="90000"/>
                                    </p:animScale>
                                    <p:animScale>
                                      <p:cBhvr>
                                        <p:cTn id="134" dur="42" decel="50000">
                                          <p:stCondLst>
                                            <p:cond delay="417"/>
                                          </p:stCondLst>
                                        </p:cTn>
                                        <p:tgtEl>
                                          <p:spTgt spid="18"/>
                                        </p:tgtEl>
                                      </p:cBhvr>
                                      <p:to x="100000" y="100000"/>
                                    </p:animScale>
                                    <p:animScale>
                                      <p:cBhvr>
                                        <p:cTn id="135" dur="7">
                                          <p:stCondLst>
                                            <p:cond delay="452"/>
                                          </p:stCondLst>
                                        </p:cTn>
                                        <p:tgtEl>
                                          <p:spTgt spid="18"/>
                                        </p:tgtEl>
                                      </p:cBhvr>
                                      <p:to x="100000" y="95000"/>
                                    </p:animScale>
                                    <p:animScale>
                                      <p:cBhvr>
                                        <p:cTn id="136" dur="42" decel="50000">
                                          <p:stCondLst>
                                            <p:cond delay="459"/>
                                          </p:stCondLst>
                                        </p:cTn>
                                        <p:tgtEl>
                                          <p:spTgt spid="18"/>
                                        </p:tgtEl>
                                      </p:cBhvr>
                                      <p:to x="100000" y="100000"/>
                                    </p:animScale>
                                  </p:childTnLst>
                                </p:cTn>
                              </p:par>
                            </p:childTnLst>
                          </p:cTn>
                        </p:par>
                      </p:childTnLst>
                    </p:cTn>
                  </p:par>
                  <p:par>
                    <p:cTn id="137" fill="hold" nodeType="clickPar">
                      <p:stCondLst>
                        <p:cond delay="indefinite"/>
                      </p:stCondLst>
                      <p:childTnLst>
                        <p:par>
                          <p:cTn id="138" fill="hold" nodeType="afterGroup">
                            <p:stCondLst>
                              <p:cond delay="0"/>
                            </p:stCondLst>
                            <p:childTnLst>
                              <p:par>
                                <p:cTn id="139" presetID="2" presetClass="entr" presetSubtype="4" fill="hold" grpId="0" nodeType="clickEffect">
                                  <p:stCondLst>
                                    <p:cond delay="0"/>
                                  </p:stCondLst>
                                  <p:childTnLst>
                                    <p:set>
                                      <p:cBhvr>
                                        <p:cTn id="140" dur="1" fill="hold">
                                          <p:stCondLst>
                                            <p:cond delay="0"/>
                                          </p:stCondLst>
                                        </p:cTn>
                                        <p:tgtEl>
                                          <p:spTgt spid="25"/>
                                        </p:tgtEl>
                                        <p:attrNameLst>
                                          <p:attrName>style.visibility</p:attrName>
                                        </p:attrNameLst>
                                      </p:cBhvr>
                                      <p:to>
                                        <p:strVal val="visible"/>
                                      </p:to>
                                    </p:set>
                                    <p:anim calcmode="lin" valueType="num">
                                      <p:cBhvr additive="base">
                                        <p:cTn id="141" dur="500" fill="hold"/>
                                        <p:tgtEl>
                                          <p:spTgt spid="25"/>
                                        </p:tgtEl>
                                        <p:attrNameLst>
                                          <p:attrName>ppt_x</p:attrName>
                                        </p:attrNameLst>
                                      </p:cBhvr>
                                      <p:tavLst>
                                        <p:tav tm="0">
                                          <p:val>
                                            <p:strVal val="#ppt_x"/>
                                          </p:val>
                                        </p:tav>
                                        <p:tav tm="100000">
                                          <p:val>
                                            <p:strVal val="#ppt_x"/>
                                          </p:val>
                                        </p:tav>
                                      </p:tavLst>
                                    </p:anim>
                                    <p:anim calcmode="lin" valueType="num">
                                      <p:cBhvr additive="base">
                                        <p:cTn id="1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43" fill="hold" nodeType="clickPar">
                      <p:stCondLst>
                        <p:cond delay="indefinite"/>
                      </p:stCondLst>
                      <p:childTnLst>
                        <p:par>
                          <p:cTn id="144" fill="hold" nodeType="afterGroup">
                            <p:stCondLst>
                              <p:cond delay="0"/>
                            </p:stCondLst>
                            <p:childTnLst>
                              <p:par>
                                <p:cTn id="145" presetID="2" presetClass="entr" presetSubtype="4" fill="hold" grpId="0" nodeType="clickEffect">
                                  <p:stCondLst>
                                    <p:cond delay="0"/>
                                  </p:stCondLst>
                                  <p:childTnLst>
                                    <p:set>
                                      <p:cBhvr>
                                        <p:cTn id="146" dur="1" fill="hold">
                                          <p:stCondLst>
                                            <p:cond delay="0"/>
                                          </p:stCondLst>
                                        </p:cTn>
                                        <p:tgtEl>
                                          <p:spTgt spid="19"/>
                                        </p:tgtEl>
                                        <p:attrNameLst>
                                          <p:attrName>style.visibility</p:attrName>
                                        </p:attrNameLst>
                                      </p:cBhvr>
                                      <p:to>
                                        <p:strVal val="visible"/>
                                      </p:to>
                                    </p:set>
                                    <p:anim calcmode="lin" valueType="num">
                                      <p:cBhvr additive="base">
                                        <p:cTn id="147" dur="500" fill="hold"/>
                                        <p:tgtEl>
                                          <p:spTgt spid="19"/>
                                        </p:tgtEl>
                                        <p:attrNameLst>
                                          <p:attrName>ppt_x</p:attrName>
                                        </p:attrNameLst>
                                      </p:cBhvr>
                                      <p:tavLst>
                                        <p:tav tm="0">
                                          <p:val>
                                            <p:strVal val="#ppt_x"/>
                                          </p:val>
                                        </p:tav>
                                        <p:tav tm="100000">
                                          <p:val>
                                            <p:strVal val="#ppt_x"/>
                                          </p:val>
                                        </p:tav>
                                      </p:tavLst>
                                    </p:anim>
                                    <p:anim calcmode="lin" valueType="num">
                                      <p:cBhvr additive="base">
                                        <p:cTn id="14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49" fill="hold" nodeType="clickPar">
                      <p:stCondLst>
                        <p:cond delay="indefinite"/>
                      </p:stCondLst>
                      <p:childTnLst>
                        <p:par>
                          <p:cTn id="150" fill="hold" nodeType="afterGroup">
                            <p:stCondLst>
                              <p:cond delay="0"/>
                            </p:stCondLst>
                            <p:childTnLst>
                              <p:par>
                                <p:cTn id="151" presetID="26" presetClass="entr" presetSubtype="0" fill="hold" grpId="0" nodeType="clickEffect">
                                  <p:stCondLst>
                                    <p:cond delay="0"/>
                                  </p:stCondLst>
                                  <p:childTnLst>
                                    <p:set>
                                      <p:cBhvr>
                                        <p:cTn id="152" dur="1" fill="hold">
                                          <p:stCondLst>
                                            <p:cond delay="0"/>
                                          </p:stCondLst>
                                        </p:cTn>
                                        <p:tgtEl>
                                          <p:spTgt spid="26"/>
                                        </p:tgtEl>
                                        <p:attrNameLst>
                                          <p:attrName>style.visibility</p:attrName>
                                        </p:attrNameLst>
                                      </p:cBhvr>
                                      <p:to>
                                        <p:strVal val="visible"/>
                                      </p:to>
                                    </p:set>
                                    <p:animEffect transition="in" filter="wipe(down)">
                                      <p:cBhvr>
                                        <p:cTn id="153" dur="580">
                                          <p:stCondLst>
                                            <p:cond delay="0"/>
                                          </p:stCondLst>
                                        </p:cTn>
                                        <p:tgtEl>
                                          <p:spTgt spid="26"/>
                                        </p:tgtEl>
                                      </p:cBhvr>
                                    </p:animEffect>
                                    <p:anim calcmode="lin" valueType="num">
                                      <p:cBhvr>
                                        <p:cTn id="154"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55"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56"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57"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58"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59" dur="26">
                                          <p:stCondLst>
                                            <p:cond delay="650"/>
                                          </p:stCondLst>
                                        </p:cTn>
                                        <p:tgtEl>
                                          <p:spTgt spid="26"/>
                                        </p:tgtEl>
                                      </p:cBhvr>
                                      <p:to x="100000" y="60000"/>
                                    </p:animScale>
                                    <p:animScale>
                                      <p:cBhvr>
                                        <p:cTn id="160" dur="166" decel="50000">
                                          <p:stCondLst>
                                            <p:cond delay="676"/>
                                          </p:stCondLst>
                                        </p:cTn>
                                        <p:tgtEl>
                                          <p:spTgt spid="26"/>
                                        </p:tgtEl>
                                      </p:cBhvr>
                                      <p:to x="100000" y="100000"/>
                                    </p:animScale>
                                    <p:animScale>
                                      <p:cBhvr>
                                        <p:cTn id="161" dur="26">
                                          <p:stCondLst>
                                            <p:cond delay="1312"/>
                                          </p:stCondLst>
                                        </p:cTn>
                                        <p:tgtEl>
                                          <p:spTgt spid="26"/>
                                        </p:tgtEl>
                                      </p:cBhvr>
                                      <p:to x="100000" y="80000"/>
                                    </p:animScale>
                                    <p:animScale>
                                      <p:cBhvr>
                                        <p:cTn id="162" dur="166" decel="50000">
                                          <p:stCondLst>
                                            <p:cond delay="1338"/>
                                          </p:stCondLst>
                                        </p:cTn>
                                        <p:tgtEl>
                                          <p:spTgt spid="26"/>
                                        </p:tgtEl>
                                      </p:cBhvr>
                                      <p:to x="100000" y="100000"/>
                                    </p:animScale>
                                    <p:animScale>
                                      <p:cBhvr>
                                        <p:cTn id="163" dur="26">
                                          <p:stCondLst>
                                            <p:cond delay="1642"/>
                                          </p:stCondLst>
                                        </p:cTn>
                                        <p:tgtEl>
                                          <p:spTgt spid="26"/>
                                        </p:tgtEl>
                                      </p:cBhvr>
                                      <p:to x="100000" y="90000"/>
                                    </p:animScale>
                                    <p:animScale>
                                      <p:cBhvr>
                                        <p:cTn id="164" dur="166" decel="50000">
                                          <p:stCondLst>
                                            <p:cond delay="1668"/>
                                          </p:stCondLst>
                                        </p:cTn>
                                        <p:tgtEl>
                                          <p:spTgt spid="26"/>
                                        </p:tgtEl>
                                      </p:cBhvr>
                                      <p:to x="100000" y="100000"/>
                                    </p:animScale>
                                    <p:animScale>
                                      <p:cBhvr>
                                        <p:cTn id="165" dur="26">
                                          <p:stCondLst>
                                            <p:cond delay="1808"/>
                                          </p:stCondLst>
                                        </p:cTn>
                                        <p:tgtEl>
                                          <p:spTgt spid="26"/>
                                        </p:tgtEl>
                                      </p:cBhvr>
                                      <p:to x="100000" y="95000"/>
                                    </p:animScale>
                                    <p:animScale>
                                      <p:cBhvr>
                                        <p:cTn id="166" dur="166" decel="50000">
                                          <p:stCondLst>
                                            <p:cond delay="1834"/>
                                          </p:stCondLst>
                                        </p:cTn>
                                        <p:tgtEl>
                                          <p:spTgt spid="26"/>
                                        </p:tgtEl>
                                      </p:cBhvr>
                                      <p:to x="100000" y="100000"/>
                                    </p:animScale>
                                  </p:childTnLst>
                                </p:cTn>
                              </p:par>
                            </p:childTnLst>
                          </p:cTn>
                        </p:par>
                      </p:childTnLst>
                    </p:cTn>
                  </p:par>
                  <p:par>
                    <p:cTn id="167" fill="hold" nodeType="clickPar">
                      <p:stCondLst>
                        <p:cond delay="indefinite"/>
                      </p:stCondLst>
                      <p:childTnLst>
                        <p:par>
                          <p:cTn id="168" fill="hold" nodeType="afterGroup">
                            <p:stCondLst>
                              <p:cond delay="0"/>
                            </p:stCondLst>
                            <p:childTnLst>
                              <p:par>
                                <p:cTn id="169" presetID="23" presetClass="entr" presetSubtype="16" fill="hold" grpId="0" nodeType="clickEffect">
                                  <p:stCondLst>
                                    <p:cond delay="0"/>
                                  </p:stCondLst>
                                  <p:childTnLst>
                                    <p:set>
                                      <p:cBhvr>
                                        <p:cTn id="170" dur="1" fill="hold">
                                          <p:stCondLst>
                                            <p:cond delay="0"/>
                                          </p:stCondLst>
                                        </p:cTn>
                                        <p:tgtEl>
                                          <p:spTgt spid="28680"/>
                                        </p:tgtEl>
                                        <p:attrNameLst>
                                          <p:attrName>style.visibility</p:attrName>
                                        </p:attrNameLst>
                                      </p:cBhvr>
                                      <p:to>
                                        <p:strVal val="visible"/>
                                      </p:to>
                                    </p:set>
                                    <p:anim calcmode="lin" valueType="num">
                                      <p:cBhvr>
                                        <p:cTn id="171" dur="500" fill="hold"/>
                                        <p:tgtEl>
                                          <p:spTgt spid="28680"/>
                                        </p:tgtEl>
                                        <p:attrNameLst>
                                          <p:attrName>ppt_w</p:attrName>
                                        </p:attrNameLst>
                                      </p:cBhvr>
                                      <p:tavLst>
                                        <p:tav tm="0">
                                          <p:val>
                                            <p:fltVal val="0"/>
                                          </p:val>
                                        </p:tav>
                                        <p:tav tm="100000">
                                          <p:val>
                                            <p:strVal val="#ppt_w"/>
                                          </p:val>
                                        </p:tav>
                                      </p:tavLst>
                                    </p:anim>
                                    <p:anim calcmode="lin" valueType="num">
                                      <p:cBhvr>
                                        <p:cTn id="172" dur="500" fill="hold"/>
                                        <p:tgtEl>
                                          <p:spTgt spid="28680"/>
                                        </p:tgtEl>
                                        <p:attrNameLst>
                                          <p:attrName>ppt_h</p:attrName>
                                        </p:attrNameLst>
                                      </p:cBhvr>
                                      <p:tavLst>
                                        <p:tav tm="0">
                                          <p:val>
                                            <p:fltVal val="0"/>
                                          </p:val>
                                        </p:tav>
                                        <p:tav tm="100000">
                                          <p:val>
                                            <p:strVal val="#ppt_h"/>
                                          </p:val>
                                        </p:tav>
                                      </p:tavLst>
                                    </p:anim>
                                  </p:childTnLst>
                                </p:cTn>
                              </p:par>
                            </p:childTnLst>
                          </p:cTn>
                        </p:par>
                      </p:childTnLst>
                    </p:cTn>
                  </p:par>
                  <p:par>
                    <p:cTn id="173" fill="hold" nodeType="clickPar">
                      <p:stCondLst>
                        <p:cond delay="indefinite"/>
                      </p:stCondLst>
                      <p:childTnLst>
                        <p:par>
                          <p:cTn id="174" fill="hold" nodeType="afterGroup">
                            <p:stCondLst>
                              <p:cond delay="0"/>
                            </p:stCondLst>
                            <p:childTnLst>
                              <p:par>
                                <p:cTn id="175" presetID="17" presetClass="entr" presetSubtype="2" fill="hold" grpId="0" nodeType="clickEffect">
                                  <p:stCondLst>
                                    <p:cond delay="0"/>
                                  </p:stCondLst>
                                  <p:childTnLst>
                                    <p:set>
                                      <p:cBhvr>
                                        <p:cTn id="176" dur="1" fill="hold">
                                          <p:stCondLst>
                                            <p:cond delay="0"/>
                                          </p:stCondLst>
                                        </p:cTn>
                                        <p:tgtEl>
                                          <p:spTgt spid="28681"/>
                                        </p:tgtEl>
                                        <p:attrNameLst>
                                          <p:attrName>style.visibility</p:attrName>
                                        </p:attrNameLst>
                                      </p:cBhvr>
                                      <p:to>
                                        <p:strVal val="visible"/>
                                      </p:to>
                                    </p:set>
                                    <p:anim calcmode="lin" valueType="num">
                                      <p:cBhvr>
                                        <p:cTn id="177" dur="500" fill="hold"/>
                                        <p:tgtEl>
                                          <p:spTgt spid="28681"/>
                                        </p:tgtEl>
                                        <p:attrNameLst>
                                          <p:attrName>ppt_x</p:attrName>
                                        </p:attrNameLst>
                                      </p:cBhvr>
                                      <p:tavLst>
                                        <p:tav tm="0">
                                          <p:val>
                                            <p:strVal val="#ppt_x+#ppt_w/2"/>
                                          </p:val>
                                        </p:tav>
                                        <p:tav tm="100000">
                                          <p:val>
                                            <p:strVal val="#ppt_x"/>
                                          </p:val>
                                        </p:tav>
                                      </p:tavLst>
                                    </p:anim>
                                    <p:anim calcmode="lin" valueType="num">
                                      <p:cBhvr>
                                        <p:cTn id="178" dur="500" fill="hold"/>
                                        <p:tgtEl>
                                          <p:spTgt spid="28681"/>
                                        </p:tgtEl>
                                        <p:attrNameLst>
                                          <p:attrName>ppt_y</p:attrName>
                                        </p:attrNameLst>
                                      </p:cBhvr>
                                      <p:tavLst>
                                        <p:tav tm="0">
                                          <p:val>
                                            <p:strVal val="#ppt_y"/>
                                          </p:val>
                                        </p:tav>
                                        <p:tav tm="100000">
                                          <p:val>
                                            <p:strVal val="#ppt_y"/>
                                          </p:val>
                                        </p:tav>
                                      </p:tavLst>
                                    </p:anim>
                                    <p:anim calcmode="lin" valueType="num">
                                      <p:cBhvr>
                                        <p:cTn id="179" dur="500" fill="hold"/>
                                        <p:tgtEl>
                                          <p:spTgt spid="28681"/>
                                        </p:tgtEl>
                                        <p:attrNameLst>
                                          <p:attrName>ppt_w</p:attrName>
                                        </p:attrNameLst>
                                      </p:cBhvr>
                                      <p:tavLst>
                                        <p:tav tm="0">
                                          <p:val>
                                            <p:fltVal val="0"/>
                                          </p:val>
                                        </p:tav>
                                        <p:tav tm="100000">
                                          <p:val>
                                            <p:strVal val="#ppt_w"/>
                                          </p:val>
                                        </p:tav>
                                      </p:tavLst>
                                    </p:anim>
                                    <p:anim calcmode="lin" valueType="num">
                                      <p:cBhvr>
                                        <p:cTn id="180" dur="500" fill="hold"/>
                                        <p:tgtEl>
                                          <p:spTgt spid="286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9" grpId="0"/>
      <p:bldP spid="28680" grpId="0"/>
      <p:bldP spid="28681" grpId="0"/>
      <p:bldP spid="11" grpId="0"/>
      <p:bldP spid="12" grpId="0"/>
      <p:bldP spid="13" grpId="0"/>
      <p:bldP spid="14" grpId="0"/>
      <p:bldP spid="15" grpId="0"/>
      <p:bldP spid="16" grpId="0"/>
      <p:bldP spid="17" grpId="0"/>
      <p:bldP spid="18" grpId="0"/>
      <p:bldP spid="19" grpId="0"/>
      <p:bldP spid="20" grpId="0"/>
      <p:bldP spid="22" grpId="0"/>
      <p:bldP spid="23" grpId="0"/>
      <p:bldP spid="24" grpId="0"/>
      <p:bldP spid="25" grpId="0"/>
      <p:bldP spid="26" grpId="0"/>
      <p:bldP spid="39938"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5288" y="1080770"/>
            <a:ext cx="11369675" cy="1370965"/>
          </a:xfrm>
          <a:prstGeom prst="rect">
            <a:avLst/>
          </a:prstGeom>
          <a:noFill/>
          <a:ln w="9525">
            <a:noFill/>
          </a:ln>
        </p:spPr>
        <p:txBody>
          <a:bodyPr anchor="t">
            <a:spAutoFit/>
          </a:bodyPr>
          <a:lstStyle/>
          <a:p>
            <a:pPr>
              <a:lnSpc>
                <a:spcPct val="130000"/>
              </a:lnSpc>
              <a:spcBef>
                <a:spcPct val="0"/>
              </a:spcBef>
              <a:spcAft>
                <a:spcPct val="0"/>
              </a:spcAft>
            </a:pPr>
            <a:r>
              <a:rPr lang="zh-CN" altLang="en-US" sz="3200">
                <a:solidFill>
                  <a:schemeClr val="tx1"/>
                </a:solidFill>
                <a:latin typeface="微软雅黑" panose="020b0503020204020204" pitchFamily="34" charset="-122"/>
                <a:ea typeface="微软雅黑" panose="020b0503020204020204" pitchFamily="34" charset="-122"/>
              </a:rPr>
              <a:t>（</a:t>
            </a:r>
            <a:r>
              <a:rPr lang="en-US" altLang="zh-CN" sz="3200">
                <a:solidFill>
                  <a:schemeClr val="tx1"/>
                </a:solidFill>
                <a:latin typeface="微软雅黑" panose="020b0503020204020204" pitchFamily="34" charset="-122"/>
                <a:ea typeface="微软雅黑" panose="020b0503020204020204" pitchFamily="34" charset="-122"/>
              </a:rPr>
              <a:t>1</a:t>
            </a:r>
            <a:r>
              <a:rPr lang="zh-CN" altLang="en-US" sz="3200">
                <a:solidFill>
                  <a:schemeClr val="tx1"/>
                </a:solidFill>
                <a:latin typeface="微软雅黑" panose="020b0503020204020204" pitchFamily="34" charset="-122"/>
                <a:ea typeface="微软雅黑" panose="020b0503020204020204" pitchFamily="34" charset="-122"/>
              </a:rPr>
              <a:t>）为什么“心里不宁静”的作者要“享受这无边的荷香月色”？</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200">
              <a:solidFill>
                <a:srgbClr val="C00000"/>
              </a:solidFill>
              <a:latin typeface="微软雅黑" panose="020b0503020204020204" pitchFamily="34" charset="-122"/>
              <a:ea typeface="微软雅黑" panose="020b0503020204020204" pitchFamily="34" charset="-122"/>
            </a:endParaRPr>
          </a:p>
          <a:p>
            <a:pPr algn="ctr" fontAlgn="auto"/>
            <a:endParaRPr kumimoji="1" lang="zh-CN" altLang="en-US" sz="3200" strike="noStrike" noProof="1">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75615" y="2451735"/>
            <a:ext cx="11102340" cy="2061210"/>
          </a:xfrm>
          <a:prstGeom prst="rect">
            <a:avLst/>
          </a:prstGeom>
          <a:noFill/>
        </p:spPr>
        <p:txBody>
          <a:bodyPr wrap="square" rtlCol="0">
            <a:spAutoFit/>
          </a:bodyPr>
          <a:lstStyle/>
          <a:p>
            <a:r>
              <a:rPr lang="zh-CN" altLang="en-US" sz="3200">
                <a:solidFill>
                  <a:srgbClr val="C00000"/>
                </a:solidFill>
                <a:latin typeface="微软雅黑" panose="020b0503020204020204" pitchFamily="34" charset="-122"/>
                <a:ea typeface="微软雅黑" panose="020b0503020204020204" pitchFamily="34" charset="-122"/>
                <a:sym typeface="+mn-ea"/>
              </a:rPr>
              <a:t>作者的行踪与他的情感紧密相连：</a:t>
            </a:r>
            <a:endParaRPr lang="zh-CN" altLang="en-US" sz="3200">
              <a:solidFill>
                <a:srgbClr val="C00000"/>
              </a:solidFill>
              <a:latin typeface="微软雅黑" panose="020b0503020204020204" pitchFamily="34" charset="-122"/>
              <a:ea typeface="微软雅黑" panose="020b0503020204020204" pitchFamily="34" charset="-122"/>
              <a:sym typeface="+mn-ea"/>
            </a:endParaRPr>
          </a:p>
          <a:p>
            <a:r>
              <a:rPr lang="zh-CN" altLang="en-US" sz="3200">
                <a:solidFill>
                  <a:srgbClr val="C00000"/>
                </a:solidFill>
                <a:latin typeface="微软雅黑" panose="020b0503020204020204" pitchFamily="34" charset="-122"/>
                <a:ea typeface="微软雅黑" panose="020b0503020204020204" pitchFamily="34" charset="-122"/>
                <a:sym typeface="+mn-ea"/>
              </a:rPr>
              <a:t>正因为在家里“心里不宁静”，所以要走出家门追求宁静，可谓缘情写景。</a:t>
            </a:r>
            <a:br>
              <a:rPr lang="zh-CN" altLang="en-US" sz="3200">
                <a:solidFill>
                  <a:srgbClr val="C00000"/>
                </a:solidFill>
                <a:latin typeface="微软雅黑" panose="020b0503020204020204" pitchFamily="34" charset="-122"/>
                <a:ea typeface="微软雅黑" panose="020b0503020204020204" pitchFamily="34" charset="-122"/>
                <a:sym typeface="+mn-ea"/>
              </a:rPr>
            </a:br>
            <a:endParaRPr lang="zh-CN" altLang="en-US" sz="3200">
              <a:solidFill>
                <a:srgbClr val="C0000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07963" y="4046855"/>
            <a:ext cx="11369675" cy="730885"/>
          </a:xfrm>
          <a:prstGeom prst="rect">
            <a:avLst/>
          </a:prstGeom>
          <a:noFill/>
          <a:ln w="9525">
            <a:noFill/>
          </a:ln>
        </p:spPr>
        <p:txBody>
          <a:bodyPr anchor="t">
            <a:spAutoFit/>
          </a:bodyPr>
          <a:lstStyle/>
          <a:p>
            <a:pPr>
              <a:lnSpc>
                <a:spcPct val="130000"/>
              </a:lnSpc>
              <a:spcBef>
                <a:spcPct val="0"/>
              </a:spcBef>
              <a:spcAft>
                <a:spcPct val="0"/>
              </a:spcAft>
            </a:pPr>
            <a:r>
              <a:rPr lang="zh-CN" sz="3200">
                <a:solidFill>
                  <a:schemeClr val="tx1"/>
                </a:solidFill>
                <a:latin typeface="微软雅黑" panose="020b0503020204020204" pitchFamily="34" charset="-122"/>
                <a:ea typeface="微软雅黑" panose="020b0503020204020204" pitchFamily="34" charset="-122"/>
              </a:rPr>
              <a:t>（</a:t>
            </a:r>
            <a:r>
              <a:rPr lang="en-US" altLang="zh-CN" sz="3200">
                <a:solidFill>
                  <a:schemeClr val="tx1"/>
                </a:solidFill>
                <a:latin typeface="微软雅黑" panose="020b0503020204020204" pitchFamily="34" charset="-122"/>
                <a:ea typeface="微软雅黑" panose="020b0503020204020204" pitchFamily="34" charset="-122"/>
              </a:rPr>
              <a:t>2</a:t>
            </a:r>
            <a:r>
              <a:rPr lang="zh-CN" sz="3200">
                <a:solidFill>
                  <a:schemeClr val="tx1"/>
                </a:solidFill>
                <a:latin typeface="微软雅黑" panose="020b0503020204020204" pitchFamily="34" charset="-122"/>
                <a:ea typeface="微软雅黑" panose="020b0503020204020204" pitchFamily="34" charset="-122"/>
              </a:rPr>
              <a:t>）</a:t>
            </a:r>
            <a:r>
              <a:rPr lang="zh-CN" altLang="en-US" sz="3200">
                <a:solidFill>
                  <a:schemeClr val="tx1"/>
                </a:solidFill>
                <a:latin typeface="微软雅黑" panose="020b0503020204020204" pitchFamily="34" charset="-122"/>
                <a:ea typeface="微软雅黑" panose="020b0503020204020204" pitchFamily="34" charset="-122"/>
              </a:rPr>
              <a:t>第五段中，作者为什么认为月色“恰到好处”？</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95605" y="4869815"/>
            <a:ext cx="11102340" cy="1568450"/>
          </a:xfrm>
          <a:prstGeom prst="rect">
            <a:avLst/>
          </a:prstGeom>
          <a:noFill/>
        </p:spPr>
        <p:txBody>
          <a:bodyPr wrap="square" rtlCol="0">
            <a:spAutoFit/>
          </a:bodyPr>
          <a:lstStyle/>
          <a:p>
            <a:r>
              <a:rPr lang="zh-CN" altLang="en-US" sz="3200">
                <a:solidFill>
                  <a:srgbClr val="C00000"/>
                </a:solidFill>
                <a:latin typeface="微软雅黑" panose="020b0503020204020204" pitchFamily="34" charset="-122"/>
                <a:ea typeface="微软雅黑" panose="020b0503020204020204" pitchFamily="34" charset="-122"/>
                <a:sym typeface="+mn-ea"/>
              </a:rPr>
              <a:t>荷塘素淡朦胧、宁静幽寂的景象与作者的心境吻合，这正是作者的追求，于是他要无牵无挂独自受用无边的荷香月色，摆脱不宁静，得到安宁，寄情于景。 </a:t>
            </a:r>
            <a:endParaRPr lang="zh-CN" altLang="en-US" sz="3200">
              <a:solidFill>
                <a:srgbClr val="C0000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411163" y="255905"/>
            <a:ext cx="11369675" cy="730885"/>
          </a:xfrm>
          <a:prstGeom prst="rect">
            <a:avLst/>
          </a:prstGeom>
          <a:noFill/>
          <a:ln w="9525">
            <a:noFill/>
          </a:ln>
        </p:spPr>
        <p:txBody>
          <a:bodyPr anchor="t">
            <a:spAutoFit/>
          </a:bodyPr>
          <a:lstStyle/>
          <a:p>
            <a:pPr>
              <a:lnSpc>
                <a:spcPct val="130000"/>
              </a:lnSpc>
              <a:spcBef>
                <a:spcPct val="0"/>
              </a:spcBef>
              <a:spcAft>
                <a:spcPct val="0"/>
              </a:spcAft>
            </a:pPr>
            <a:r>
              <a:rPr lang="en-US" altLang="zh-CN" sz="3200">
                <a:solidFill>
                  <a:schemeClr val="tx1"/>
                </a:solidFill>
                <a:latin typeface="微软雅黑" panose="020b0503020204020204" pitchFamily="34" charset="-122"/>
                <a:ea typeface="微软雅黑" panose="020b0503020204020204" pitchFamily="34" charset="-122"/>
              </a:rPr>
              <a:t>5</a:t>
            </a:r>
            <a:r>
              <a:rPr lang="zh-CN" altLang="en-US" sz="3200">
                <a:solidFill>
                  <a:schemeClr val="tx1"/>
                </a:solidFill>
                <a:latin typeface="微软雅黑" panose="020b0503020204020204" pitchFamily="34" charset="-122"/>
                <a:ea typeface="微软雅黑" panose="020b0503020204020204" pitchFamily="34" charset="-122"/>
              </a:rPr>
              <a:t>、阅读第</a:t>
            </a:r>
            <a:r>
              <a:rPr lang="en-US" altLang="zh-CN" sz="3200">
                <a:solidFill>
                  <a:schemeClr val="tx1"/>
                </a:solidFill>
                <a:latin typeface="微软雅黑" panose="020b0503020204020204" pitchFamily="34" charset="-122"/>
                <a:ea typeface="微软雅黑" panose="020b0503020204020204" pitchFamily="34" charset="-122"/>
              </a:rPr>
              <a:t>7—10</a:t>
            </a:r>
            <a:r>
              <a:rPr lang="zh-CN" altLang="en-US" sz="3200">
                <a:solidFill>
                  <a:schemeClr val="tx1"/>
                </a:solidFill>
                <a:latin typeface="微软雅黑" panose="020b0503020204020204" pitchFamily="34" charset="-122"/>
                <a:ea typeface="微软雅黑" panose="020b0503020204020204" pitchFamily="34" charset="-122"/>
              </a:rPr>
              <a:t>段，思考以下问题。</a:t>
            </a:r>
            <a:endParaRPr lang="zh-CN" altLang="en-US" sz="32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1163" y="255905"/>
            <a:ext cx="11369675" cy="1370965"/>
          </a:xfrm>
          <a:prstGeom prst="rect">
            <a:avLst/>
          </a:prstGeom>
          <a:noFill/>
          <a:ln w="9525">
            <a:noFill/>
          </a:ln>
        </p:spPr>
        <p:txBody>
          <a:bodyPr anchor="t">
            <a:spAutoFit/>
          </a:bodyPr>
          <a:lstStyle/>
          <a:p>
            <a:pPr>
              <a:lnSpc>
                <a:spcPct val="130000"/>
              </a:lnSpc>
              <a:spcBef>
                <a:spcPct val="0"/>
              </a:spcBef>
              <a:spcAft>
                <a:spcPct val="0"/>
              </a:spcAft>
            </a:pPr>
            <a:r>
              <a:rPr lang="zh-CN" altLang="en-US" sz="3200">
                <a:solidFill>
                  <a:schemeClr val="tx1"/>
                </a:solidFill>
                <a:latin typeface="微软雅黑" panose="020b0503020204020204" pitchFamily="34" charset="-122"/>
                <a:ea typeface="微软雅黑" panose="020b0503020204020204" pitchFamily="34" charset="-122"/>
              </a:rPr>
              <a:t>（</a:t>
            </a:r>
            <a:r>
              <a:rPr lang="en-US" altLang="zh-CN" sz="3200">
                <a:solidFill>
                  <a:schemeClr val="tx1"/>
                </a:solidFill>
                <a:latin typeface="微软雅黑" panose="020b0503020204020204" pitchFamily="34" charset="-122"/>
                <a:ea typeface="微软雅黑" panose="020b0503020204020204" pitchFamily="34" charset="-122"/>
              </a:rPr>
              <a:t>3</a:t>
            </a:r>
            <a:r>
              <a:rPr lang="zh-CN" altLang="en-US" sz="3200">
                <a:solidFill>
                  <a:schemeClr val="tx1"/>
                </a:solidFill>
                <a:latin typeface="微软雅黑" panose="020b0503020204020204" pitchFamily="34" charset="-122"/>
                <a:ea typeface="微软雅黑" panose="020b0503020204020204" pitchFamily="34" charset="-122"/>
              </a:rPr>
              <a:t>）《西洲曲》本是用来描写一个青年女子思念情人的痛苦，作者却借用来表达什么感情？文章中的哪个句子可以表明？</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200">
              <a:solidFill>
                <a:srgbClr val="C00000"/>
              </a:solidFill>
              <a:latin typeface="微软雅黑" panose="020b0503020204020204" pitchFamily="34" charset="-122"/>
              <a:ea typeface="微软雅黑" panose="020b0503020204020204" pitchFamily="34" charset="-122"/>
            </a:endParaRPr>
          </a:p>
          <a:p>
            <a:pPr algn="ctr" fontAlgn="auto"/>
            <a:endParaRPr kumimoji="1" lang="zh-CN" altLang="en-US" sz="3200" strike="noStrike" noProof="1">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45465" y="1818005"/>
            <a:ext cx="11102340" cy="1076325"/>
          </a:xfrm>
          <a:prstGeom prst="rect">
            <a:avLst/>
          </a:prstGeom>
          <a:noFill/>
        </p:spPr>
        <p:txBody>
          <a:bodyPr wrap="square" rtlCol="0">
            <a:spAutoFit/>
          </a:bodyPr>
          <a:lstStyle/>
          <a:p>
            <a:r>
              <a:rPr lang="zh-CN" altLang="en-US" sz="3200">
                <a:solidFill>
                  <a:srgbClr val="C00000"/>
                </a:solidFill>
                <a:latin typeface="微软雅黑" panose="020b0503020204020204" pitchFamily="34" charset="-122"/>
                <a:ea typeface="微软雅黑" panose="020b0503020204020204" pitchFamily="34" charset="-122"/>
                <a:sym typeface="+mn-ea"/>
              </a:rPr>
              <a:t>思乡之情——这令我到底惦着江南了。</a:t>
            </a:r>
            <a:br>
              <a:rPr lang="zh-CN" altLang="en-US" sz="3200">
                <a:solidFill>
                  <a:srgbClr val="C00000"/>
                </a:solidFill>
                <a:latin typeface="微软雅黑" panose="020b0503020204020204" pitchFamily="34" charset="-122"/>
                <a:ea typeface="微软雅黑" panose="020b0503020204020204" pitchFamily="34" charset="-122"/>
                <a:sym typeface="+mn-ea"/>
              </a:rPr>
            </a:br>
            <a:endParaRPr lang="zh-CN" altLang="en-US" sz="3200">
              <a:solidFill>
                <a:srgbClr val="C0000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28638" y="2594610"/>
            <a:ext cx="11369675" cy="730885"/>
          </a:xfrm>
          <a:prstGeom prst="rect">
            <a:avLst/>
          </a:prstGeom>
          <a:noFill/>
          <a:ln w="9525">
            <a:noFill/>
          </a:ln>
        </p:spPr>
        <p:txBody>
          <a:bodyPr anchor="t">
            <a:spAutoFit/>
          </a:bodyPr>
          <a:lstStyle/>
          <a:p>
            <a:pPr>
              <a:lnSpc>
                <a:spcPct val="130000"/>
              </a:lnSpc>
              <a:spcBef>
                <a:spcPct val="0"/>
              </a:spcBef>
              <a:spcAft>
                <a:spcPct val="0"/>
              </a:spcAft>
            </a:pPr>
            <a:r>
              <a:rPr lang="zh-CN" sz="3200">
                <a:solidFill>
                  <a:schemeClr val="tx1"/>
                </a:solidFill>
                <a:latin typeface="微软雅黑" panose="020b0503020204020204" pitchFamily="34" charset="-122"/>
                <a:ea typeface="微软雅黑" panose="020b0503020204020204" pitchFamily="34" charset="-122"/>
              </a:rPr>
              <a:t>（</a:t>
            </a:r>
            <a:r>
              <a:rPr lang="en-US" altLang="zh-CN" sz="3200">
                <a:solidFill>
                  <a:schemeClr val="tx1"/>
                </a:solidFill>
                <a:latin typeface="微软雅黑" panose="020b0503020204020204" pitchFamily="34" charset="-122"/>
                <a:ea typeface="微软雅黑" panose="020b0503020204020204" pitchFamily="34" charset="-122"/>
              </a:rPr>
              <a:t>4</a:t>
            </a:r>
            <a:r>
              <a:rPr lang="zh-CN" sz="3200">
                <a:solidFill>
                  <a:schemeClr val="tx1"/>
                </a:solidFill>
                <a:latin typeface="微软雅黑" panose="020b0503020204020204" pitchFamily="34" charset="-122"/>
                <a:ea typeface="微软雅黑" panose="020b0503020204020204" pitchFamily="34" charset="-122"/>
              </a:rPr>
              <a:t>）</a:t>
            </a:r>
            <a:r>
              <a:rPr lang="zh-CN" altLang="en-US" sz="3200">
                <a:solidFill>
                  <a:schemeClr val="tx1"/>
                </a:solidFill>
                <a:latin typeface="微软雅黑" panose="020b0503020204020204" pitchFamily="34" charset="-122"/>
                <a:ea typeface="微软雅黑" panose="020b0503020204020204" pitchFamily="34" charset="-122"/>
              </a:rPr>
              <a:t>此时此刻的作者为什么会惦着江南呢？</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45465" y="3611880"/>
            <a:ext cx="11102340" cy="2306955"/>
          </a:xfrm>
          <a:prstGeom prst="rect">
            <a:avLst/>
          </a:prstGeom>
          <a:noFill/>
        </p:spPr>
        <p:txBody>
          <a:bodyPr wrap="square" rtlCol="0">
            <a:spAutoFit/>
          </a:bodyPr>
          <a:lstStyle/>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sym typeface="+mn-ea"/>
              </a:rPr>
              <a:t>触景生情，独在异乡为异客，面对黑暗的现实苦闷彷徨，无所适从，欲超然又想挣扎，借思乡排遣忧愁。</a:t>
            </a:r>
            <a:br>
              <a:rPr lang="zh-CN" altLang="en-US" sz="3200">
                <a:solidFill>
                  <a:srgbClr val="C00000"/>
                </a:solidFill>
                <a:latin typeface="微软雅黑" panose="020b0503020204020204" pitchFamily="34" charset="-122"/>
                <a:ea typeface="微软雅黑" panose="020b0503020204020204" pitchFamily="34" charset="-122"/>
                <a:sym typeface="+mn-ea"/>
              </a:rPr>
            </a:br>
            <a:endParaRPr lang="zh-CN" altLang="en-US" sz="3200">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200">
              <a:solidFill>
                <a:srgbClr val="C00000"/>
              </a:solidFill>
              <a:latin typeface="微软雅黑" panose="020b0503020204020204" pitchFamily="34" charset="-122"/>
              <a:ea typeface="微软雅黑" panose="020b0503020204020204" pitchFamily="34" charset="-122"/>
            </a:endParaRPr>
          </a:p>
          <a:p>
            <a:pPr algn="ctr" fontAlgn="auto"/>
            <a:endParaRPr kumimoji="1" lang="zh-CN" altLang="en-US" sz="3200" strike="noStrike" noProof="1">
              <a:solidFill>
                <a:srgbClr val="C0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23558" y="419735"/>
            <a:ext cx="11369675" cy="2453640"/>
          </a:xfrm>
          <a:prstGeom prst="rect">
            <a:avLst/>
          </a:prstGeom>
          <a:noFill/>
          <a:ln w="9525">
            <a:noFill/>
          </a:ln>
        </p:spPr>
        <p:txBody>
          <a:bodyPr anchor="t">
            <a:spAutoFit/>
          </a:bodyPr>
          <a:lstStyle/>
          <a:p>
            <a:pPr>
              <a:lnSpc>
                <a:spcPct val="120000"/>
              </a:lnSpc>
              <a:spcBef>
                <a:spcPct val="0"/>
              </a:spcBef>
              <a:spcAft>
                <a:spcPct val="0"/>
              </a:spcAft>
            </a:pPr>
            <a:r>
              <a:rPr lang="zh-CN" sz="3200">
                <a:solidFill>
                  <a:schemeClr val="tx1"/>
                </a:solidFill>
                <a:latin typeface="微软雅黑" panose="020b0503020204020204" pitchFamily="34" charset="-122"/>
                <a:ea typeface="微软雅黑" panose="020b0503020204020204" pitchFamily="34" charset="-122"/>
              </a:rPr>
              <a:t>（</a:t>
            </a:r>
            <a:r>
              <a:rPr lang="en-US" altLang="zh-CN" sz="3200">
                <a:solidFill>
                  <a:schemeClr val="tx1"/>
                </a:solidFill>
                <a:latin typeface="微软雅黑" panose="020b0503020204020204" pitchFamily="34" charset="-122"/>
                <a:ea typeface="微软雅黑" panose="020b0503020204020204" pitchFamily="34" charset="-122"/>
              </a:rPr>
              <a:t>5</a:t>
            </a:r>
            <a:r>
              <a:rPr lang="zh-CN" sz="3200">
                <a:solidFill>
                  <a:schemeClr val="tx1"/>
                </a:solidFill>
                <a:latin typeface="微软雅黑" panose="020b0503020204020204" pitchFamily="34" charset="-122"/>
                <a:ea typeface="微软雅黑" panose="020b0503020204020204" pitchFamily="34" charset="-122"/>
              </a:rPr>
              <a:t>）</a:t>
            </a:r>
            <a:r>
              <a:rPr lang="zh-CN" altLang="en-US" sz="3200">
                <a:solidFill>
                  <a:schemeClr val="tx1"/>
                </a:solidFill>
                <a:latin typeface="微软雅黑" panose="020b0503020204020204" pitchFamily="34" charset="-122"/>
                <a:ea typeface="微软雅黑" panose="020b0503020204020204" pitchFamily="34" charset="-122"/>
              </a:rPr>
              <a:t>月下荷塘的美景使作者获得了片刻的宁静，但蝉声和蛙声又打破了他内心的宁静，作者的思绪由理想回到现实，似乎可以收尾，为什么还要写一段描写古人采莲和记起《西洲曲》情景的文字？</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36880" y="3124200"/>
            <a:ext cx="11318240" cy="3290570"/>
          </a:xfrm>
          <a:prstGeom prst="rect">
            <a:avLst/>
          </a:prstGeom>
          <a:noFill/>
        </p:spPr>
        <p:txBody>
          <a:bodyPr wrap="square" rtlCol="0" anchor="t">
            <a:spAutoFit/>
          </a:bodyPr>
          <a:lstStyle/>
          <a:p>
            <a:pPr marL="342900" indent="-342900" algn="l" fontAlgn="ctr">
              <a:lnSpc>
                <a:spcPct val="130000"/>
              </a:lnSpc>
              <a:spcBef>
                <a:spcPct val="0"/>
              </a:spcBef>
              <a:spcAft>
                <a:spcPct val="0"/>
              </a:spcAft>
            </a:pPr>
            <a:r>
              <a:rPr lang="en-US" altLang="zh-CN" sz="3200">
                <a:solidFill>
                  <a:srgbClr val="2121F9"/>
                </a:solidFill>
                <a:effectLst/>
                <a:uFillTx/>
                <a:ea typeface="微软雅黑" panose="020b0503020204020204" pitchFamily="34" charset="-122"/>
                <a:cs typeface="微软雅黑" panose="020b0503020204020204" pitchFamily="34" charset="-122"/>
                <a:sym typeface="+mn-ea"/>
              </a:rPr>
              <a:t>①</a:t>
            </a:r>
            <a:r>
              <a:rPr lang="zh-CN" altLang="en-US" sz="3200">
                <a:solidFill>
                  <a:srgbClr val="2121F9"/>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从全文看，这是在游完荷塘往回走的路上想起的，刚游完荷塘，由荷花想到采莲顺理成章。</a:t>
            </a:r>
            <a:endParaRPr lang="zh-CN" altLang="en-US" sz="3200">
              <a:solidFill>
                <a:srgbClr val="2121F9"/>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fontAlgn="ctr">
              <a:lnSpc>
                <a:spcPct val="130000"/>
              </a:lnSpc>
              <a:spcBef>
                <a:spcPct val="0"/>
              </a:spcBef>
              <a:spcAft>
                <a:spcPct val="0"/>
              </a:spcAft>
            </a:pPr>
            <a:r>
              <a:rPr lang="zh-CN" altLang="en-US" sz="3200">
                <a:solidFill>
                  <a:srgbClr val="C00000"/>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②游荷塘没有使作者摆脱“不宁静”，于是作者又回忆历史，描绘出了一幅热闹欢快的景象，这不仅反衬出此时的静，更表现了对美好自由生活的向往。</a:t>
            </a:r>
            <a:endParaRPr lang="zh-CN" altLang="en-US" sz="3200">
              <a:solidFill>
                <a:srgbClr val="C00000"/>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200">
              <a:solidFill>
                <a:srgbClr val="C00000"/>
              </a:solidFill>
              <a:latin typeface="微软雅黑" panose="020b0503020204020204" pitchFamily="34" charset="-122"/>
              <a:ea typeface="微软雅黑" panose="020b0503020204020204" pitchFamily="34" charset="-122"/>
            </a:endParaRPr>
          </a:p>
          <a:p>
            <a:pPr algn="ctr" fontAlgn="auto"/>
            <a:endParaRPr kumimoji="1" lang="zh-CN" altLang="en-US" sz="3200" strike="noStrike" noProof="1">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30810" y="485140"/>
            <a:ext cx="11899265" cy="5593080"/>
          </a:xfrm>
          <a:prstGeom prst="rect">
            <a:avLst/>
          </a:prstGeom>
          <a:noFill/>
          <a:ln w="9525">
            <a:noFill/>
          </a:ln>
        </p:spPr>
        <p:txBody>
          <a:bodyPr wrap="square">
            <a:spAutoFit/>
          </a:bodyPr>
          <a:lstStyle/>
          <a:p>
            <a:pPr marL="342900" indent="-342900" algn="l" fontAlgn="ctr">
              <a:lnSpc>
                <a:spcPct val="140000"/>
              </a:lnSpc>
              <a:spcBef>
                <a:spcPct val="0"/>
              </a:spcBef>
              <a:spcAft>
                <a:spcPct val="0"/>
              </a:spcAft>
            </a:pPr>
            <a:r>
              <a:rPr lang="en-US" altLang="zh-CN" sz="3000" noProof="1">
                <a:solidFill>
                  <a:srgbClr val="C00000"/>
                </a:solidFill>
                <a:effectLst/>
                <a:uFillTx/>
                <a:ea typeface="微软雅黑" panose="020b0503020204020204" pitchFamily="34" charset="-122"/>
                <a:cs typeface="微软雅黑" panose="020b0503020204020204" pitchFamily="34" charset="-122"/>
              </a:rPr>
              <a:t>③</a:t>
            </a:r>
            <a:r>
              <a:rPr lang="zh-CN" altLang="en-US" sz="3000" noProof="1">
                <a:solidFill>
                  <a:srgbClr val="C00000"/>
                </a:solidFill>
                <a:effectLst/>
                <a:uFillTx/>
                <a:latin typeface="微软雅黑" panose="020b0503020204020204" pitchFamily="34" charset="-122"/>
                <a:ea typeface="微软雅黑" panose="020b0503020204020204" pitchFamily="34" charset="-122"/>
                <a:cs typeface="微软雅黑" panose="020b0503020204020204" pitchFamily="34" charset="-122"/>
              </a:rPr>
              <a:t>“可是我们现在早已无福消受了”，历史只能想想而已。又记起《西洲曲》里的句子，《西洲曲》是以谐音描写一个青年女子思念情人的痛苦。犹如两幅画图，形成了“冷”与“热”、“静”与“动”的强烈对比，写出了一个知识分子内心的矛盾与冲突。</a:t>
            </a:r>
            <a:endParaRPr lang="zh-CN" altLang="en-US" sz="3000" noProof="1">
              <a:solidFill>
                <a:srgbClr val="C00000"/>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ctr">
              <a:lnSpc>
                <a:spcPct val="140000"/>
              </a:lnSpc>
              <a:spcBef>
                <a:spcPct val="0"/>
              </a:spcBef>
              <a:spcAft>
                <a:spcPct val="0"/>
              </a:spcAft>
            </a:pPr>
            <a:r>
              <a:rPr lang="en-US" altLang="zh-CN" sz="3000" noProof="1">
                <a:solidFill>
                  <a:srgbClr val="2121F9"/>
                </a:solidFill>
                <a:effectLst/>
                <a:uFillTx/>
                <a:latin typeface="微软雅黑" panose="020b0503020204020204" pitchFamily="34" charset="-122"/>
                <a:ea typeface="微软雅黑" panose="020b0503020204020204" pitchFamily="34" charset="-122"/>
                <a:cs typeface="微软雅黑" panose="020b0503020204020204" pitchFamily="34" charset="-122"/>
              </a:rPr>
              <a:t>④</a:t>
            </a:r>
            <a:r>
              <a:rPr lang="zh-CN" altLang="en-US" sz="3000" noProof="1">
                <a:solidFill>
                  <a:srgbClr val="2121F9"/>
                </a:solidFill>
                <a:effectLst/>
                <a:uFillTx/>
                <a:latin typeface="微软雅黑" panose="020b0503020204020204" pitchFamily="34" charset="-122"/>
                <a:ea typeface="微软雅黑" panose="020b0503020204020204" pitchFamily="34" charset="-122"/>
                <a:cs typeface="微软雅黑" panose="020b0503020204020204" pitchFamily="34" charset="-122"/>
              </a:rPr>
              <a:t>“这令我到底惦着江南了”一句，是全文的点睛之笔，既是因回忆而勾起了乡思，也含蓄地揭示了“心里颇不宁静”的原因所在。</a:t>
            </a:r>
            <a:endParaRPr lang="zh-CN" altLang="en-US" sz="3000" noProof="1">
              <a:solidFill>
                <a:srgbClr val="2121F9"/>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ctr">
              <a:lnSpc>
                <a:spcPct val="110000"/>
              </a:lnSpc>
              <a:spcBef>
                <a:spcPct val="0"/>
              </a:spcBef>
              <a:spcAft>
                <a:spcPct val="0"/>
              </a:spcAft>
            </a:pPr>
            <a:endParaRPr lang="zh-CN" altLang="en-US" sz="3200" noProof="1">
              <a:solidFill>
                <a:srgbClr val="0A090C"/>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ctr">
              <a:lnSpc>
                <a:spcPct val="110000"/>
              </a:lnSpc>
              <a:spcBef>
                <a:spcPct val="0"/>
              </a:spcBef>
              <a:spcAft>
                <a:spcPct val="0"/>
              </a:spcAft>
            </a:pPr>
            <a:r>
              <a:rPr lang="zh-CN" altLang="en-US" sz="3200" noProof="1">
                <a:solidFill>
                  <a:srgbClr val="C00000"/>
                </a:solidFill>
                <a:effectLst/>
                <a:uFillTx/>
                <a:latin typeface="微软雅黑" panose="020b0503020204020204" pitchFamily="34" charset="-122"/>
                <a:ea typeface="微软雅黑" panose="020b0503020204020204" pitchFamily="34" charset="-122"/>
                <a:cs typeface="微软雅黑" panose="020b0503020204020204" pitchFamily="34" charset="-122"/>
              </a:rPr>
              <a:t>深切而又微妙地反映了作者想摆脱这种不宁静而又摆脱不掉的万分苦恼的心情。</a:t>
            </a:r>
            <a:endParaRPr lang="zh-CN" altLang="en-US" sz="3200" noProof="1">
              <a:solidFill>
                <a:srgbClr val="C00000"/>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nodeType="click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diamond(in)">
                                      <p:cBhvr>
                                        <p:cTn id="18" dur="2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1163" y="255905"/>
            <a:ext cx="11369675" cy="2011045"/>
          </a:xfrm>
          <a:prstGeom prst="rect">
            <a:avLst/>
          </a:prstGeom>
          <a:noFill/>
          <a:ln w="9525">
            <a:noFill/>
          </a:ln>
        </p:spPr>
        <p:txBody>
          <a:bodyPr anchor="t">
            <a:spAutoFit/>
          </a:bodyPr>
          <a:lstStyle/>
          <a:p>
            <a:pPr>
              <a:lnSpc>
                <a:spcPct val="130000"/>
              </a:lnSpc>
              <a:spcBef>
                <a:spcPct val="0"/>
              </a:spcBef>
              <a:spcAft>
                <a:spcPct val="0"/>
              </a:spcAft>
            </a:pPr>
            <a:r>
              <a:rPr lang="zh-CN" sz="3200">
                <a:solidFill>
                  <a:schemeClr val="tx1"/>
                </a:solidFill>
                <a:latin typeface="微软雅黑" panose="020b0503020204020204" pitchFamily="34" charset="-122"/>
                <a:ea typeface="微软雅黑" panose="020b0503020204020204" pitchFamily="34" charset="-122"/>
              </a:rPr>
              <a:t>（</a:t>
            </a:r>
            <a:r>
              <a:rPr lang="en-US" altLang="zh-CN" sz="3200">
                <a:solidFill>
                  <a:schemeClr val="tx1"/>
                </a:solidFill>
                <a:latin typeface="微软雅黑" panose="020b0503020204020204" pitchFamily="34" charset="-122"/>
                <a:ea typeface="微软雅黑" panose="020b0503020204020204" pitchFamily="34" charset="-122"/>
              </a:rPr>
              <a:t>6</a:t>
            </a:r>
            <a:r>
              <a:rPr lang="zh-CN" sz="3200">
                <a:solidFill>
                  <a:schemeClr val="tx1"/>
                </a:solidFill>
                <a:latin typeface="微软雅黑" panose="020b0503020204020204" pitchFamily="34" charset="-122"/>
                <a:ea typeface="微软雅黑" panose="020b0503020204020204" pitchFamily="34" charset="-122"/>
              </a:rPr>
              <a:t>）</a:t>
            </a:r>
            <a:r>
              <a:rPr lang="zh-CN" altLang="en-US" sz="3200">
                <a:solidFill>
                  <a:schemeClr val="tx1"/>
                </a:solidFill>
                <a:latin typeface="微软雅黑" panose="020b0503020204020204" pitchFamily="34" charset="-122"/>
                <a:ea typeface="微软雅黑" panose="020b0503020204020204" pitchFamily="34" charset="-122"/>
              </a:rPr>
              <a:t>“这样想着，猛一抬头，不觉已是自己的门前；轻轻地推门进去，什么声息也没有，妻已睡熟好久了。”一句有什么作用？</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200">
              <a:solidFill>
                <a:srgbClr val="C00000"/>
              </a:solidFill>
              <a:latin typeface="微软雅黑" panose="020b0503020204020204" pitchFamily="34" charset="-122"/>
              <a:ea typeface="微软雅黑" panose="020b0503020204020204" pitchFamily="34" charset="-122"/>
            </a:endParaRPr>
          </a:p>
          <a:p>
            <a:pPr algn="ctr" fontAlgn="auto"/>
            <a:endParaRPr kumimoji="1" lang="zh-CN" altLang="en-US" sz="3200" strike="noStrike" noProof="1">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59740" y="2987675"/>
            <a:ext cx="11102340" cy="2061210"/>
          </a:xfrm>
          <a:prstGeom prst="rect">
            <a:avLst/>
          </a:prstGeom>
          <a:noFill/>
        </p:spPr>
        <p:txBody>
          <a:bodyPr wrap="square" rtlCol="0">
            <a:spAutoFit/>
          </a:bodyPr>
          <a:lstStyle/>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sym typeface="+mn-ea"/>
              </a:rPr>
              <a:t>照应开头；</a:t>
            </a:r>
            <a:endParaRPr lang="zh-CN" altLang="en-US" sz="3200">
              <a:solidFill>
                <a:srgbClr val="C00000"/>
              </a:solidFill>
              <a:latin typeface="微软雅黑" panose="020b0503020204020204" pitchFamily="34" charset="-122"/>
              <a:ea typeface="微软雅黑" panose="020b0503020204020204" pitchFamily="34" charset="-122"/>
              <a:sym typeface="+mn-ea"/>
            </a:endParaRPr>
          </a:p>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sym typeface="+mn-ea"/>
              </a:rPr>
              <a:t>回到无法超脱的现实中，更能体现作者的哀愁。</a:t>
            </a:r>
            <a:endParaRPr lang="zh-CN" altLang="en-US" sz="3200">
              <a:solidFill>
                <a:srgbClr val="C00000"/>
              </a:solidFill>
              <a:latin typeface="微软雅黑" panose="020b0503020204020204" pitchFamily="34" charset="-122"/>
              <a:ea typeface="微软雅黑" panose="020b0503020204020204" pitchFamily="34" charset="-122"/>
              <a:sym typeface="+mn-ea"/>
            </a:endParaRPr>
          </a:p>
          <a:p>
            <a:endParaRPr lang="zh-CN" altLang="en-US" sz="3200">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3" name="文本框 2"/>
          <p:cNvSpPr txBox="1"/>
          <p:nvPr/>
        </p:nvSpPr>
        <p:spPr>
          <a:xfrm>
            <a:off x="508000" y="338455"/>
            <a:ext cx="4259580" cy="922020"/>
          </a:xfrm>
          <a:prstGeom prst="rect">
            <a:avLst/>
          </a:prstGeom>
          <a:noFill/>
          <a:ln w="9525">
            <a:noFill/>
          </a:ln>
        </p:spPr>
        <p:txBody>
          <a:bodyPr wrap="none" anchor="t" anchorCtr="0">
            <a:spAutoFit/>
          </a:bodyPr>
          <a:lstStyle/>
          <a:p>
            <a:r>
              <a:rPr lang="zh-CN" altLang="en-US" sz="4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关于荷花的诗文</a:t>
            </a:r>
            <a:r>
              <a:rPr lang="en-US" altLang="zh-CN" sz="5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5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586740" y="1556385"/>
            <a:ext cx="7332345" cy="645160"/>
          </a:xfrm>
          <a:prstGeom prst="rect">
            <a:avLst/>
          </a:prstGeom>
          <a:noFill/>
          <a:ln w="9525">
            <a:noFill/>
          </a:ln>
        </p:spPr>
        <p:txBody>
          <a:bodyPr wrap="square" anchor="t" anchorCtr="0">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清水出芙蓉，天然去雕饰。</a:t>
            </a:r>
            <a:endPar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8855" name="文本框 78854"/>
          <p:cNvSpPr txBox="1"/>
          <p:nvPr/>
        </p:nvSpPr>
        <p:spPr>
          <a:xfrm>
            <a:off x="586740" y="3175000"/>
            <a:ext cx="11656060" cy="645160"/>
          </a:xfrm>
          <a:prstGeom prst="rect">
            <a:avLst/>
          </a:prstGeom>
          <a:noFill/>
          <a:ln w="9525">
            <a:noFill/>
          </a:ln>
        </p:spPr>
        <p:txBody>
          <a:bodyPr wrap="square">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a:t>
            </a:r>
            <a:r>
              <a:rPr lang="zh-CN" sz="3600">
                <a:latin typeface="微软雅黑" panose="020b0503020204020204" pitchFamily="34" charset="-122"/>
                <a:ea typeface="微软雅黑" panose="020b0503020204020204" pitchFamily="34" charset="-122"/>
                <a:cs typeface="微软雅黑" panose="020b0503020204020204" pitchFamily="34" charset="-122"/>
                <a:sym typeface="+mn-ea"/>
              </a:rPr>
              <a:t>接天莲叶无穷碧, 映日荷花别样红。</a:t>
            </a:r>
            <a:endPar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8857" name="文本框 78856"/>
          <p:cNvSpPr txBox="1"/>
          <p:nvPr/>
        </p:nvSpPr>
        <p:spPr>
          <a:xfrm>
            <a:off x="586740" y="3999865"/>
            <a:ext cx="11480800" cy="645160"/>
          </a:xfrm>
          <a:prstGeom prst="rect">
            <a:avLst/>
          </a:prstGeom>
          <a:noFill/>
          <a:ln w="9525">
            <a:noFill/>
          </a:ln>
        </p:spPr>
        <p:txBody>
          <a:bodyPr wrap="square">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a:t>
            </a:r>
            <a:r>
              <a:rPr lang="zh-CN" sz="3600">
                <a:latin typeface="微软雅黑" panose="020b0503020204020204" pitchFamily="34" charset="-122"/>
                <a:ea typeface="微软雅黑" panose="020b0503020204020204" pitchFamily="34" charset="-122"/>
                <a:cs typeface="微软雅黑" panose="020b0503020204020204" pitchFamily="34" charset="-122"/>
                <a:sym typeface="+mn-ea"/>
              </a:rPr>
              <a:t>荷叶罗裙一色裁， 芙蓉向脸两边开。</a:t>
            </a:r>
            <a:endParaRPr lang="zh-CN" sz="3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586740" y="4824730"/>
            <a:ext cx="10078720" cy="645160"/>
          </a:xfrm>
          <a:prstGeom prst="rect">
            <a:avLst/>
          </a:prstGeom>
          <a:noFill/>
          <a:ln w="9525">
            <a:noFill/>
          </a:ln>
        </p:spPr>
        <p:txBody>
          <a:bodyPr wrap="square">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 予独爱莲之出淤泥而不染，濯清涟而不妖。</a:t>
            </a:r>
            <a:endPar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586740" y="2338705"/>
            <a:ext cx="9758680" cy="645160"/>
          </a:xfrm>
          <a:prstGeom prst="rect">
            <a:avLst/>
          </a:prstGeom>
          <a:noFill/>
          <a:ln w="9525">
            <a:noFill/>
          </a:ln>
        </p:spPr>
        <p:txBody>
          <a:bodyPr wrap="square">
            <a:spAutoFit/>
          </a:bodyPr>
          <a:lstStyle/>
          <a:p>
            <a:r>
              <a:rPr lang="en-US" alt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3600">
                <a:latin typeface="微软雅黑" panose="020b0503020204020204" pitchFamily="34" charset="-122"/>
                <a:ea typeface="微软雅黑" panose="020b0503020204020204" pitchFamily="34" charset="-122"/>
                <a:cs typeface="微软雅黑" panose="020b0503020204020204" pitchFamily="34" charset="-122"/>
                <a:sym typeface="+mn-ea"/>
              </a:rPr>
              <a:t>兴尽晚回舟，误入藕花深处。</a:t>
            </a:r>
            <a:endParaRPr lang="zh-CN"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1886" y="338175"/>
            <a:ext cx="3250534" cy="3905043"/>
          </a:xfrm>
          <a:prstGeom prst="rect">
            <a:avLst/>
          </a:prstGeom>
          <a:ln w="12700" cap="sq" cmpd="sng">
            <a:solidFill>
              <a:schemeClr val="accent1">
                <a:shade val="50000"/>
              </a:schemeClr>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8855"/>
                                        </p:tgtEl>
                                        <p:attrNameLst>
                                          <p:attrName>style.visibility</p:attrName>
                                        </p:attrNameLst>
                                      </p:cBhvr>
                                      <p:to>
                                        <p:strVal val="visible"/>
                                      </p:to>
                                    </p:set>
                                    <p:animEffect transition="in" filter="fade">
                                      <p:cBhvr>
                                        <p:cTn id="14" dur="2000"/>
                                        <p:tgtEl>
                                          <p:spTgt spid="78855"/>
                                        </p:tgtEl>
                                      </p:cBhvr>
                                    </p:animEffect>
                                    <p:anim calcmode="lin" valueType="num">
                                      <p:cBhvr>
                                        <p:cTn id="15" dur="2000" fill="hold"/>
                                        <p:tgtEl>
                                          <p:spTgt spid="78855"/>
                                        </p:tgtEl>
                                        <p:attrNameLst>
                                          <p:attrName>ppt_x</p:attrName>
                                        </p:attrNameLst>
                                      </p:cBhvr>
                                      <p:tavLst>
                                        <p:tav tm="0">
                                          <p:val>
                                            <p:strVal val="#ppt_x"/>
                                          </p:val>
                                        </p:tav>
                                        <p:tav tm="100000">
                                          <p:val>
                                            <p:strVal val="#ppt_x"/>
                                          </p:val>
                                        </p:tav>
                                      </p:tavLst>
                                    </p:anim>
                                    <p:anim calcmode="lin" valueType="num">
                                      <p:cBhvr>
                                        <p:cTn id="16" dur="2000" fill="hold"/>
                                        <p:tgtEl>
                                          <p:spTgt spid="7885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8857"/>
                                        </p:tgtEl>
                                        <p:attrNameLst>
                                          <p:attrName>style.visibility</p:attrName>
                                        </p:attrNameLst>
                                      </p:cBhvr>
                                      <p:to>
                                        <p:strVal val="visible"/>
                                      </p:to>
                                    </p:set>
                                    <p:animEffect transition="in" filter="fade">
                                      <p:cBhvr>
                                        <p:cTn id="21" dur="2000"/>
                                        <p:tgtEl>
                                          <p:spTgt spid="78857"/>
                                        </p:tgtEl>
                                      </p:cBhvr>
                                    </p:animEffect>
                                    <p:anim calcmode="lin" valueType="num">
                                      <p:cBhvr>
                                        <p:cTn id="22" dur="2000" fill="hold"/>
                                        <p:tgtEl>
                                          <p:spTgt spid="78857"/>
                                        </p:tgtEl>
                                        <p:attrNameLst>
                                          <p:attrName>ppt_x</p:attrName>
                                        </p:attrNameLst>
                                      </p:cBhvr>
                                      <p:tavLst>
                                        <p:tav tm="0">
                                          <p:val>
                                            <p:strVal val="#ppt_x"/>
                                          </p:val>
                                        </p:tav>
                                        <p:tav tm="100000">
                                          <p:val>
                                            <p:strVal val="#ppt_x"/>
                                          </p:val>
                                        </p:tav>
                                      </p:tavLst>
                                    </p:anim>
                                    <p:anim calcmode="lin" valueType="num">
                                      <p:cBhvr>
                                        <p:cTn id="23" dur="2000" fill="hold"/>
                                        <p:tgtEl>
                                          <p:spTgt spid="78857"/>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2000"/>
                                        <p:tgtEl>
                                          <p:spTgt spid="6"/>
                                        </p:tgtEl>
                                      </p:cBhvr>
                                    </p:animEffect>
                                    <p:anim calcmode="lin" valueType="num">
                                      <p:cBhvr>
                                        <p:cTn id="29" dur="2000" fill="hold"/>
                                        <p:tgtEl>
                                          <p:spTgt spid="6"/>
                                        </p:tgtEl>
                                        <p:attrNameLst>
                                          <p:attrName>ppt_x</p:attrName>
                                        </p:attrNameLst>
                                      </p:cBhvr>
                                      <p:tavLst>
                                        <p:tav tm="0">
                                          <p:val>
                                            <p:strVal val="#ppt_x"/>
                                          </p:val>
                                        </p:tav>
                                        <p:tav tm="100000">
                                          <p:val>
                                            <p:strVal val="#ppt_x"/>
                                          </p:val>
                                        </p:tav>
                                      </p:tavLst>
                                    </p:anim>
                                    <p:anim calcmode="lin" valueType="num">
                                      <p:cBhvr>
                                        <p:cTn id="30" dur="2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2000"/>
                                        <p:tgtEl>
                                          <p:spTgt spid="7"/>
                                        </p:tgtEl>
                                      </p:cBhvr>
                                    </p:animEffect>
                                    <p:anim calcmode="lin" valueType="num">
                                      <p:cBhvr>
                                        <p:cTn id="36" dur="2000" fill="hold"/>
                                        <p:tgtEl>
                                          <p:spTgt spid="7"/>
                                        </p:tgtEl>
                                        <p:attrNameLst>
                                          <p:attrName>ppt_x</p:attrName>
                                        </p:attrNameLst>
                                      </p:cBhvr>
                                      <p:tavLst>
                                        <p:tav tm="0">
                                          <p:val>
                                            <p:strVal val="#ppt_x"/>
                                          </p:val>
                                        </p:tav>
                                        <p:tav tm="100000">
                                          <p:val>
                                            <p:strVal val="#ppt_x"/>
                                          </p:val>
                                        </p:tav>
                                      </p:tavLst>
                                    </p:anim>
                                    <p:anim calcmode="lin" valueType="num">
                                      <p:cBhvr>
                                        <p:cTn id="37" dur="2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8855" grpId="0"/>
      <p:bldP spid="78857" grpId="0"/>
      <p:bldP spid="6" grpId="0"/>
      <p:bldP spid="7"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1747" name="组合 31746"/>
          <p:cNvGrpSpPr/>
          <p:nvPr/>
        </p:nvGrpSpPr>
        <p:grpSpPr>
          <a:xfrm>
            <a:off x="4157663" y="869632"/>
            <a:ext cx="674687" cy="2122489"/>
            <a:chOff x="882" y="-347"/>
            <a:chExt cx="425" cy="1337"/>
          </a:xfrm>
        </p:grpSpPr>
        <p:sp>
          <p:nvSpPr>
            <p:cNvPr id="31748" name="矩形 31747"/>
            <p:cNvSpPr/>
            <p:nvPr/>
          </p:nvSpPr>
          <p:spPr>
            <a:xfrm>
              <a:off x="882" y="-288"/>
              <a:ext cx="410" cy="1278"/>
            </a:xfrm>
            <a:prstGeom prst="rect">
              <a:avLst/>
            </a:prstGeom>
            <a:solidFill>
              <a:srgbClr val="003300"/>
            </a:solidFill>
            <a:ln w="9525" cap="flat" cmpd="sng">
              <a:solidFill>
                <a:schemeClr val="tx1"/>
              </a:solidFill>
              <a:prstDash val="solid"/>
              <a:miter/>
              <a:headEnd type="none" w="med" len="med"/>
              <a:tailEnd type="none" w="med" len="med"/>
            </a:ln>
          </p:spPr>
          <p:txBody>
            <a:bodyPr/>
            <a:lstStyle/>
            <a:p>
              <a:endParaRPr lang="zh-CN" altLang="en-US" sz="3200"/>
            </a:p>
          </p:txBody>
        </p:sp>
        <p:sp>
          <p:nvSpPr>
            <p:cNvPr id="31749" name="文本框 31748"/>
            <p:cNvSpPr txBox="1"/>
            <p:nvPr/>
          </p:nvSpPr>
          <p:spPr>
            <a:xfrm>
              <a:off x="882" y="-347"/>
              <a:ext cx="425" cy="1212"/>
            </a:xfrm>
            <a:prstGeom prst="rect">
              <a:avLst/>
            </a:prstGeom>
            <a:noFill/>
            <a:ln w="9525">
              <a:noFill/>
            </a:ln>
          </p:spPr>
          <p:txBody>
            <a:bodyPr vert="eaVert" wrap="square">
              <a:spAutoFit/>
            </a:bodyPr>
            <a:lstStyle/>
            <a:p>
              <a:pPr>
                <a:spcBef>
                  <a:spcPct val="50000"/>
                </a:spcBef>
              </a:pPr>
              <a:r>
                <a:rPr lang="en-US" altLang="zh-CN" sz="3200" b="1">
                  <a:solidFill>
                    <a:schemeClr val="bg1"/>
                  </a:solidFill>
                  <a:latin typeface="Arial" panose="020b0604020202020204" pitchFamily="34" charset="0"/>
                  <a:ea typeface="黑体" panose="02010609060101010101" pitchFamily="2" charset="-122"/>
                </a:rPr>
                <a:t>《</a:t>
              </a:r>
              <a:r>
                <a:rPr lang="zh-CN" altLang="en-US" sz="3200" b="1">
                  <a:solidFill>
                    <a:schemeClr val="bg1"/>
                  </a:solidFill>
                  <a:latin typeface="Arial" panose="020b0604020202020204" pitchFamily="34" charset="0"/>
                  <a:ea typeface="黑体" panose="02010609060101010101" pitchFamily="2" charset="-122"/>
                </a:rPr>
                <a:t>采莲赋</a:t>
              </a:r>
              <a:r>
                <a:rPr lang="en-US" altLang="zh-CN" sz="3200" b="1">
                  <a:solidFill>
                    <a:schemeClr val="bg1"/>
                  </a:solidFill>
                  <a:latin typeface="Arial" panose="020b0604020202020204" pitchFamily="34" charset="0"/>
                  <a:ea typeface="黑体" panose="02010609060101010101" pitchFamily="2" charset="-122"/>
                </a:rPr>
                <a:t>》</a:t>
              </a:r>
              <a:endParaRPr lang="en-US" altLang="zh-CN" sz="3200" b="1">
                <a:solidFill>
                  <a:schemeClr val="bg1"/>
                </a:solidFill>
                <a:latin typeface="Arial" panose="020b0604020202020204" pitchFamily="34" charset="0"/>
                <a:ea typeface="黑体" panose="02010609060101010101" pitchFamily="2" charset="-122"/>
              </a:endParaRPr>
            </a:p>
          </p:txBody>
        </p:sp>
      </p:grpSp>
      <p:sp>
        <p:nvSpPr>
          <p:cNvPr id="31753" name="文本框 31752"/>
          <p:cNvSpPr txBox="1"/>
          <p:nvPr/>
        </p:nvSpPr>
        <p:spPr>
          <a:xfrm>
            <a:off x="5035868" y="800735"/>
            <a:ext cx="2016125" cy="2061210"/>
          </a:xfrm>
          <a:prstGeom prst="rect">
            <a:avLst/>
          </a:prstGeom>
          <a:noFill/>
          <a:ln w="9525">
            <a:noFill/>
          </a:ln>
        </p:spPr>
        <p:txBody>
          <a:bodyPr>
            <a:spAutoFit/>
          </a:bodyPr>
          <a:lstStyle/>
          <a:p>
            <a:r>
              <a:rPr lang="zh-CN" altLang="en-US" sz="3200">
                <a:latin typeface="黑体" panose="02010609060101010101" pitchFamily="2" charset="-122"/>
                <a:ea typeface="黑体" panose="02010609060101010101" pitchFamily="2" charset="-122"/>
                <a:cs typeface="黑体" panose="02010609060101010101" pitchFamily="2" charset="-122"/>
              </a:rPr>
              <a:t>俊男靓女  </a:t>
            </a:r>
            <a:endParaRPr lang="zh-CN" altLang="en-US" sz="3200">
              <a:latin typeface="黑体" panose="02010609060101010101" pitchFamily="2" charset="-122"/>
              <a:ea typeface="黑体" panose="02010609060101010101" pitchFamily="2" charset="-122"/>
              <a:cs typeface="黑体" panose="02010609060101010101" pitchFamily="2" charset="-122"/>
            </a:endParaRPr>
          </a:p>
          <a:p>
            <a:r>
              <a:rPr lang="zh-CN" altLang="en-US" sz="3200">
                <a:latin typeface="黑体" panose="02010609060101010101" pitchFamily="2" charset="-122"/>
                <a:ea typeface="黑体" panose="02010609060101010101" pitchFamily="2" charset="-122"/>
                <a:cs typeface="黑体" panose="02010609060101010101" pitchFamily="2" charset="-122"/>
              </a:rPr>
              <a:t>脉脉传情</a:t>
            </a:r>
            <a:endParaRPr lang="zh-CN" altLang="en-US" sz="3200">
              <a:latin typeface="黑体" panose="02010609060101010101" pitchFamily="2" charset="-122"/>
              <a:ea typeface="黑体" panose="02010609060101010101" pitchFamily="2" charset="-122"/>
              <a:cs typeface="黑体" panose="02010609060101010101" pitchFamily="2" charset="-122"/>
            </a:endParaRPr>
          </a:p>
          <a:p>
            <a:r>
              <a:rPr lang="zh-CN" altLang="en-US" sz="3200">
                <a:latin typeface="黑体" panose="02010609060101010101" pitchFamily="2" charset="-122"/>
                <a:ea typeface="黑体" panose="02010609060101010101" pitchFamily="2" charset="-122"/>
                <a:cs typeface="黑体" panose="02010609060101010101" pitchFamily="2" charset="-122"/>
              </a:rPr>
              <a:t>小船艳歌  </a:t>
            </a:r>
            <a:endParaRPr lang="zh-CN" altLang="en-US" sz="3200">
              <a:latin typeface="黑体" panose="02010609060101010101" pitchFamily="2" charset="-122"/>
              <a:ea typeface="黑体" panose="02010609060101010101" pitchFamily="2" charset="-122"/>
              <a:cs typeface="黑体" panose="02010609060101010101" pitchFamily="2" charset="-122"/>
            </a:endParaRPr>
          </a:p>
          <a:p>
            <a:r>
              <a:rPr lang="zh-CN" altLang="en-US" sz="3200">
                <a:latin typeface="黑体" panose="02010609060101010101" pitchFamily="2" charset="-122"/>
                <a:ea typeface="黑体" panose="02010609060101010101" pitchFamily="2" charset="-122"/>
                <a:cs typeface="黑体" panose="02010609060101010101" pitchFamily="2" charset="-122"/>
              </a:rPr>
              <a:t>热闹风流</a:t>
            </a:r>
            <a:endParaRPr lang="zh-CN" altLang="en-US" sz="3200">
              <a:latin typeface="黑体" panose="02010609060101010101" pitchFamily="2" charset="-122"/>
              <a:ea typeface="黑体" panose="02010609060101010101" pitchFamily="2" charset="-122"/>
              <a:cs typeface="黑体" panose="02010609060101010101" pitchFamily="2" charset="-122"/>
            </a:endParaRPr>
          </a:p>
        </p:txBody>
      </p:sp>
      <p:sp>
        <p:nvSpPr>
          <p:cNvPr id="31754" name="文本框 31753"/>
          <p:cNvSpPr txBox="1"/>
          <p:nvPr/>
        </p:nvSpPr>
        <p:spPr>
          <a:xfrm>
            <a:off x="5051425" y="3446145"/>
            <a:ext cx="2089150" cy="2061210"/>
          </a:xfrm>
          <a:prstGeom prst="rect">
            <a:avLst/>
          </a:prstGeom>
          <a:noFill/>
          <a:ln w="9525">
            <a:noFill/>
          </a:ln>
        </p:spPr>
        <p:txBody>
          <a:bodyPr>
            <a:spAutoFit/>
          </a:bodyPr>
          <a:lstStyle/>
          <a:p>
            <a:r>
              <a:rPr lang="zh-CN" altLang="en-US" sz="3200">
                <a:latin typeface="黑体" panose="02010609060101010101" pitchFamily="2" charset="-122"/>
                <a:ea typeface="黑体" panose="02010609060101010101" pitchFamily="2" charset="-122"/>
                <a:cs typeface="黑体" panose="02010609060101010101" pitchFamily="2" charset="-122"/>
              </a:rPr>
              <a:t>青年女子</a:t>
            </a:r>
            <a:endParaRPr lang="zh-CN" altLang="en-US" sz="3200">
              <a:latin typeface="黑体" panose="02010609060101010101" pitchFamily="2" charset="-122"/>
              <a:ea typeface="黑体" panose="02010609060101010101" pitchFamily="2" charset="-122"/>
              <a:cs typeface="黑体" panose="02010609060101010101" pitchFamily="2" charset="-122"/>
            </a:endParaRPr>
          </a:p>
          <a:p>
            <a:r>
              <a:rPr lang="zh-CN" altLang="en-US" sz="3200">
                <a:latin typeface="黑体" panose="02010609060101010101" pitchFamily="2" charset="-122"/>
                <a:ea typeface="黑体" panose="02010609060101010101" pitchFamily="2" charset="-122"/>
                <a:cs typeface="黑体" panose="02010609060101010101" pitchFamily="2" charset="-122"/>
              </a:rPr>
              <a:t>思念情人</a:t>
            </a:r>
            <a:endParaRPr lang="zh-CN" altLang="en-US" sz="3200">
              <a:latin typeface="黑体" panose="02010609060101010101" pitchFamily="2" charset="-122"/>
              <a:ea typeface="黑体" panose="02010609060101010101" pitchFamily="2" charset="-122"/>
              <a:cs typeface="黑体" panose="02010609060101010101" pitchFamily="2" charset="-122"/>
            </a:endParaRPr>
          </a:p>
          <a:p>
            <a:r>
              <a:rPr lang="zh-CN" altLang="en-US" sz="3200">
                <a:latin typeface="黑体" panose="02010609060101010101" pitchFamily="2" charset="-122"/>
                <a:ea typeface="黑体" panose="02010609060101010101" pitchFamily="2" charset="-122"/>
                <a:cs typeface="黑体" panose="02010609060101010101" pitchFamily="2" charset="-122"/>
              </a:rPr>
              <a:t>眷念不能  </a:t>
            </a:r>
            <a:endParaRPr lang="zh-CN" altLang="en-US" sz="3200">
              <a:latin typeface="黑体" panose="02010609060101010101" pitchFamily="2" charset="-122"/>
              <a:ea typeface="黑体" panose="02010609060101010101" pitchFamily="2" charset="-122"/>
              <a:cs typeface="黑体" panose="02010609060101010101" pitchFamily="2" charset="-122"/>
            </a:endParaRPr>
          </a:p>
          <a:p>
            <a:r>
              <a:rPr lang="zh-CN" altLang="en-US" sz="3200">
                <a:latin typeface="黑体" panose="02010609060101010101" pitchFamily="2" charset="-122"/>
                <a:ea typeface="黑体" panose="02010609060101010101" pitchFamily="2" charset="-122"/>
                <a:cs typeface="黑体" panose="02010609060101010101" pitchFamily="2" charset="-122"/>
              </a:rPr>
              <a:t>情如水清</a:t>
            </a:r>
            <a:endParaRPr lang="zh-CN" altLang="en-US" sz="3200">
              <a:latin typeface="黑体" panose="02010609060101010101" pitchFamily="2" charset="-122"/>
              <a:ea typeface="黑体" panose="02010609060101010101" pitchFamily="2" charset="-122"/>
              <a:cs typeface="黑体" panose="02010609060101010101" pitchFamily="2" charset="-122"/>
            </a:endParaRPr>
          </a:p>
        </p:txBody>
      </p:sp>
      <p:sp>
        <p:nvSpPr>
          <p:cNvPr id="31755" name="文本框 31754"/>
          <p:cNvSpPr txBox="1"/>
          <p:nvPr/>
        </p:nvSpPr>
        <p:spPr>
          <a:xfrm>
            <a:off x="10680383" y="904558"/>
            <a:ext cx="793750" cy="5077460"/>
          </a:xfrm>
          <a:prstGeom prst="rect">
            <a:avLst/>
          </a:prstGeom>
          <a:solidFill>
            <a:srgbClr val="003300"/>
          </a:solidFill>
          <a:ln w="9525" cap="flat" cmpd="sng">
            <a:solidFill>
              <a:schemeClr val="tx1"/>
            </a:solidFill>
            <a:prstDash val="solid"/>
            <a:miter/>
            <a:headEnd type="none" w="med" len="med"/>
            <a:tailEnd type="none" w="med" len="med"/>
          </a:ln>
        </p:spPr>
        <p:txBody>
          <a:bodyPr>
            <a:spAutoFit/>
          </a:bodyPr>
          <a:lstStyle/>
          <a:p>
            <a:pPr algn="ctr">
              <a:spcBef>
                <a:spcPct val="50000"/>
              </a:spcBef>
            </a:pPr>
            <a:r>
              <a:rPr lang="zh-CN" altLang="en-US" sz="3600" b="1">
                <a:solidFill>
                  <a:schemeClr val="bg1"/>
                </a:solidFill>
                <a:latin typeface="Arial" panose="020b0604020202020204" pitchFamily="34" charset="0"/>
                <a:ea typeface="黑体" panose="02010609060101010101" pitchFamily="2" charset="-122"/>
              </a:rPr>
              <a:t>月光下荷塘幽雅宁静</a:t>
            </a:r>
            <a:endParaRPr lang="zh-CN" altLang="en-US" sz="3600" b="1">
              <a:solidFill>
                <a:schemeClr val="bg1"/>
              </a:solidFill>
              <a:latin typeface="Arial" panose="020b0604020202020204" pitchFamily="34" charset="0"/>
              <a:ea typeface="黑体" panose="02010609060101010101" pitchFamily="2" charset="-122"/>
            </a:endParaRPr>
          </a:p>
        </p:txBody>
      </p:sp>
      <p:sp>
        <p:nvSpPr>
          <p:cNvPr id="31756" name="右大括号 31755"/>
          <p:cNvSpPr/>
          <p:nvPr/>
        </p:nvSpPr>
        <p:spPr>
          <a:xfrm>
            <a:off x="7085013" y="1087120"/>
            <a:ext cx="304800" cy="4138613"/>
          </a:xfrm>
          <a:prstGeom prst="rightBrace">
            <a:avLst>
              <a:gd name="adj1" fmla="val 113151"/>
              <a:gd name="adj2" fmla="val 50000"/>
            </a:avLst>
          </a:prstGeom>
          <a:noFill/>
          <a:ln w="25400" cap="flat" cmpd="sng">
            <a:solidFill>
              <a:srgbClr val="003300"/>
            </a:solidFill>
            <a:prstDash val="solid"/>
            <a:headEnd type="none" w="med" len="med"/>
            <a:tailEnd type="none" w="med" len="med"/>
          </a:ln>
        </p:spPr>
        <p:txBody>
          <a:bodyPr/>
          <a:lstStyle/>
          <a:p>
            <a:endParaRPr lang="zh-CN" altLang="en-US" sz="3200"/>
          </a:p>
        </p:txBody>
      </p:sp>
      <p:sp>
        <p:nvSpPr>
          <p:cNvPr id="31757" name="文本框 31756"/>
          <p:cNvSpPr txBox="1"/>
          <p:nvPr/>
        </p:nvSpPr>
        <p:spPr>
          <a:xfrm>
            <a:off x="7445375" y="1258570"/>
            <a:ext cx="1944688" cy="645160"/>
          </a:xfrm>
          <a:prstGeom prst="rect">
            <a:avLst/>
          </a:prstGeom>
          <a:solidFill>
            <a:srgbClr val="003300"/>
          </a:solidFill>
          <a:ln w="9525" cap="flat" cmpd="sng">
            <a:solidFill>
              <a:schemeClr val="tx1"/>
            </a:solidFill>
            <a:prstDash val="solid"/>
            <a:miter/>
            <a:headEnd type="none" w="med" len="med"/>
            <a:tailEnd type="none" w="med" len="med"/>
          </a:ln>
        </p:spPr>
        <p:txBody>
          <a:bodyPr>
            <a:spAutoFit/>
          </a:bodyPr>
          <a:lstStyle/>
          <a:p>
            <a:pPr algn="ctr">
              <a:spcBef>
                <a:spcPct val="50000"/>
              </a:spcBef>
            </a:pPr>
            <a:r>
              <a:rPr lang="zh-CN" altLang="en-US" sz="3600">
                <a:solidFill>
                  <a:schemeClr val="bg1"/>
                </a:solidFill>
                <a:latin typeface="Arial" panose="020b0604020202020204" pitchFamily="34" charset="0"/>
                <a:ea typeface="黑体" panose="02010609060101010101" pitchFamily="2" charset="-122"/>
              </a:rPr>
              <a:t>热、动</a:t>
            </a:r>
            <a:endParaRPr lang="zh-CN" altLang="en-US" sz="3600">
              <a:solidFill>
                <a:schemeClr val="bg1"/>
              </a:solidFill>
              <a:latin typeface="Arial" panose="020b0604020202020204" pitchFamily="34" charset="0"/>
              <a:ea typeface="黑体" panose="02010609060101010101" pitchFamily="2" charset="-122"/>
            </a:endParaRPr>
          </a:p>
        </p:txBody>
      </p:sp>
      <p:sp>
        <p:nvSpPr>
          <p:cNvPr id="31758" name="文本框 31757"/>
          <p:cNvSpPr txBox="1"/>
          <p:nvPr/>
        </p:nvSpPr>
        <p:spPr>
          <a:xfrm>
            <a:off x="7445375" y="4262120"/>
            <a:ext cx="2016125" cy="645160"/>
          </a:xfrm>
          <a:prstGeom prst="rect">
            <a:avLst/>
          </a:prstGeom>
          <a:solidFill>
            <a:srgbClr val="003300"/>
          </a:solidFill>
          <a:ln w="9525" cap="flat" cmpd="sng">
            <a:solidFill>
              <a:schemeClr val="tx1"/>
            </a:solidFill>
            <a:prstDash val="solid"/>
            <a:miter/>
            <a:headEnd type="none" w="med" len="med"/>
            <a:tailEnd type="none" w="med" len="med"/>
          </a:ln>
        </p:spPr>
        <p:txBody>
          <a:bodyPr>
            <a:spAutoFit/>
          </a:bodyPr>
          <a:lstStyle/>
          <a:p>
            <a:pPr algn="ctr">
              <a:spcBef>
                <a:spcPct val="50000"/>
              </a:spcBef>
            </a:pPr>
            <a:r>
              <a:rPr lang="zh-CN" altLang="en-US" sz="3600">
                <a:solidFill>
                  <a:schemeClr val="bg1"/>
                </a:solidFill>
                <a:latin typeface="Arial" panose="020b0604020202020204" pitchFamily="34" charset="0"/>
                <a:ea typeface="黑体" panose="02010609060101010101" pitchFamily="2" charset="-122"/>
              </a:rPr>
              <a:t>冷、静</a:t>
            </a:r>
            <a:endParaRPr lang="zh-CN" altLang="en-US" sz="3600">
              <a:solidFill>
                <a:schemeClr val="bg1"/>
              </a:solidFill>
              <a:latin typeface="Arial" panose="020b0604020202020204" pitchFamily="34" charset="0"/>
              <a:ea typeface="黑体" panose="02010609060101010101" pitchFamily="2" charset="-122"/>
            </a:endParaRPr>
          </a:p>
        </p:txBody>
      </p:sp>
      <p:sp>
        <p:nvSpPr>
          <p:cNvPr id="31759" name="右大括号 31758"/>
          <p:cNvSpPr/>
          <p:nvPr/>
        </p:nvSpPr>
        <p:spPr>
          <a:xfrm>
            <a:off x="9545638" y="1515745"/>
            <a:ext cx="247650" cy="3089275"/>
          </a:xfrm>
          <a:prstGeom prst="rightBrace">
            <a:avLst>
              <a:gd name="adj1" fmla="val 103952"/>
              <a:gd name="adj2" fmla="val 50000"/>
            </a:avLst>
          </a:prstGeom>
          <a:noFill/>
          <a:ln w="25400" cap="flat" cmpd="sng">
            <a:solidFill>
              <a:srgbClr val="003300"/>
            </a:solidFill>
            <a:prstDash val="solid"/>
            <a:headEnd type="none" w="med" len="med"/>
            <a:tailEnd type="none" w="med" len="med"/>
          </a:ln>
        </p:spPr>
        <p:txBody>
          <a:bodyPr/>
          <a:lstStyle/>
          <a:p>
            <a:endParaRPr lang="zh-CN" altLang="en-US" sz="3200"/>
          </a:p>
        </p:txBody>
      </p:sp>
      <p:sp>
        <p:nvSpPr>
          <p:cNvPr id="31760" name="左大括号 31759"/>
          <p:cNvSpPr/>
          <p:nvPr/>
        </p:nvSpPr>
        <p:spPr>
          <a:xfrm>
            <a:off x="4850130" y="3618865"/>
            <a:ext cx="201930" cy="1750695"/>
          </a:xfrm>
          <a:prstGeom prst="leftBrace">
            <a:avLst>
              <a:gd name="adj1" fmla="val 70931"/>
              <a:gd name="adj2" fmla="val 50602"/>
            </a:avLst>
          </a:prstGeom>
          <a:noFill/>
          <a:ln w="25400" cap="flat" cmpd="sng">
            <a:solidFill>
              <a:srgbClr val="003300"/>
            </a:solidFill>
            <a:prstDash val="solid"/>
            <a:headEnd type="none" w="med" len="med"/>
            <a:tailEnd type="none" w="med" len="med"/>
          </a:ln>
        </p:spPr>
        <p:txBody>
          <a:bodyPr/>
          <a:lstStyle/>
          <a:p>
            <a:endParaRPr lang="zh-CN" altLang="en-US" sz="3200"/>
          </a:p>
        </p:txBody>
      </p:sp>
      <p:sp>
        <p:nvSpPr>
          <p:cNvPr id="31761" name="左大括号 31760"/>
          <p:cNvSpPr/>
          <p:nvPr/>
        </p:nvSpPr>
        <p:spPr>
          <a:xfrm>
            <a:off x="4850130" y="962978"/>
            <a:ext cx="230188" cy="1758950"/>
          </a:xfrm>
          <a:prstGeom prst="leftBrace">
            <a:avLst>
              <a:gd name="adj1" fmla="val 63678"/>
              <a:gd name="adj2" fmla="val 50602"/>
            </a:avLst>
          </a:prstGeom>
          <a:noFill/>
          <a:ln w="25400" cap="flat" cmpd="sng">
            <a:solidFill>
              <a:srgbClr val="003300"/>
            </a:solidFill>
            <a:prstDash val="solid"/>
            <a:headEnd type="none" w="med" len="med"/>
            <a:tailEnd type="none" w="med" len="med"/>
          </a:ln>
        </p:spPr>
        <p:txBody>
          <a:bodyPr/>
          <a:lstStyle/>
          <a:p>
            <a:endParaRPr lang="zh-CN" altLang="en-US" sz="3200"/>
          </a:p>
        </p:txBody>
      </p:sp>
      <p:sp>
        <p:nvSpPr>
          <p:cNvPr id="31762" name="文本框 31761"/>
          <p:cNvSpPr txBox="1"/>
          <p:nvPr/>
        </p:nvSpPr>
        <p:spPr>
          <a:xfrm>
            <a:off x="9886950" y="2063433"/>
            <a:ext cx="700088" cy="2061210"/>
          </a:xfrm>
          <a:prstGeom prst="rect">
            <a:avLst/>
          </a:prstGeom>
          <a:noFill/>
          <a:ln w="9525">
            <a:noFill/>
          </a:ln>
        </p:spPr>
        <p:txBody>
          <a:bodyPr>
            <a:spAutoFit/>
          </a:bodyPr>
          <a:lstStyle/>
          <a:p>
            <a:r>
              <a:rPr lang="zh-CN" altLang="en-US" sz="3200">
                <a:solidFill>
                  <a:srgbClr val="800000"/>
                </a:solidFill>
                <a:latin typeface="黑体" panose="02010609060101010101" pitchFamily="2" charset="-122"/>
                <a:ea typeface="黑体" panose="02010609060101010101" pitchFamily="2" charset="-122"/>
              </a:rPr>
              <a:t>衬</a:t>
            </a:r>
            <a:endParaRPr lang="zh-CN" altLang="en-US" sz="3200">
              <a:solidFill>
                <a:srgbClr val="800000"/>
              </a:solidFill>
              <a:latin typeface="黑体" panose="02010609060101010101" pitchFamily="2" charset="-122"/>
              <a:ea typeface="黑体" panose="02010609060101010101" pitchFamily="2" charset="-122"/>
            </a:endParaRPr>
          </a:p>
          <a:p>
            <a:r>
              <a:rPr lang="zh-CN" altLang="en-US" sz="3200">
                <a:solidFill>
                  <a:srgbClr val="800000"/>
                </a:solidFill>
                <a:latin typeface="黑体" panose="02010609060101010101" pitchFamily="2" charset="-122"/>
                <a:ea typeface="黑体" panose="02010609060101010101" pitchFamily="2" charset="-122"/>
              </a:rPr>
              <a:t>而</a:t>
            </a:r>
            <a:endParaRPr lang="zh-CN" altLang="en-US" sz="3200">
              <a:solidFill>
                <a:srgbClr val="800000"/>
              </a:solidFill>
              <a:latin typeface="黑体" panose="02010609060101010101" pitchFamily="2" charset="-122"/>
              <a:ea typeface="黑体" panose="02010609060101010101" pitchFamily="2" charset="-122"/>
            </a:endParaRPr>
          </a:p>
          <a:p>
            <a:r>
              <a:rPr lang="zh-CN" altLang="en-US" sz="3200">
                <a:solidFill>
                  <a:srgbClr val="800000"/>
                </a:solidFill>
                <a:latin typeface="黑体" panose="02010609060101010101" pitchFamily="2" charset="-122"/>
                <a:ea typeface="黑体" panose="02010609060101010101" pitchFamily="2" charset="-122"/>
              </a:rPr>
              <a:t>托</a:t>
            </a:r>
            <a:endParaRPr lang="zh-CN" altLang="en-US" sz="3200">
              <a:solidFill>
                <a:srgbClr val="800000"/>
              </a:solidFill>
              <a:latin typeface="黑体" panose="02010609060101010101" pitchFamily="2" charset="-122"/>
              <a:ea typeface="黑体" panose="02010609060101010101" pitchFamily="2" charset="-122"/>
            </a:endParaRPr>
          </a:p>
          <a:p>
            <a:r>
              <a:rPr lang="zh-CN" altLang="en-US" sz="3200">
                <a:solidFill>
                  <a:srgbClr val="800000"/>
                </a:solidFill>
                <a:latin typeface="黑体" panose="02010609060101010101" pitchFamily="2" charset="-122"/>
                <a:ea typeface="黑体" panose="02010609060101010101" pitchFamily="2" charset="-122"/>
              </a:rPr>
              <a:t>之</a:t>
            </a:r>
            <a:endParaRPr lang="zh-CN" altLang="en-US" sz="3200">
              <a:solidFill>
                <a:srgbClr val="800000"/>
              </a:solidFill>
              <a:latin typeface="黑体" panose="02010609060101010101" pitchFamily="2" charset="-122"/>
              <a:ea typeface="黑体" panose="02010609060101010101" pitchFamily="2" charset="-122"/>
            </a:endParaRPr>
          </a:p>
        </p:txBody>
      </p:sp>
      <p:sp>
        <p:nvSpPr>
          <p:cNvPr id="31763" name="文本框 31762"/>
          <p:cNvSpPr txBox="1"/>
          <p:nvPr/>
        </p:nvSpPr>
        <p:spPr>
          <a:xfrm>
            <a:off x="8458200" y="2063433"/>
            <a:ext cx="671513" cy="2061210"/>
          </a:xfrm>
          <a:prstGeom prst="rect">
            <a:avLst/>
          </a:prstGeom>
          <a:noFill/>
          <a:ln w="9525">
            <a:noFill/>
          </a:ln>
        </p:spPr>
        <p:txBody>
          <a:bodyPr>
            <a:spAutoFit/>
          </a:bodyPr>
          <a:lstStyle/>
          <a:p>
            <a:r>
              <a:rPr lang="zh-CN" altLang="en-US" sz="3200">
                <a:solidFill>
                  <a:srgbClr val="800000"/>
                </a:solidFill>
                <a:latin typeface="黑体" panose="02010609060101010101" pitchFamily="2" charset="-122"/>
                <a:ea typeface="黑体" panose="02010609060101010101" pitchFamily="2" charset="-122"/>
              </a:rPr>
              <a:t>强</a:t>
            </a:r>
            <a:endParaRPr lang="zh-CN" altLang="en-US" sz="3200">
              <a:solidFill>
                <a:srgbClr val="800000"/>
              </a:solidFill>
              <a:latin typeface="黑体" panose="02010609060101010101" pitchFamily="2" charset="-122"/>
              <a:ea typeface="黑体" panose="02010609060101010101" pitchFamily="2" charset="-122"/>
            </a:endParaRPr>
          </a:p>
          <a:p>
            <a:r>
              <a:rPr lang="zh-CN" altLang="en-US" sz="3200">
                <a:solidFill>
                  <a:srgbClr val="800000"/>
                </a:solidFill>
                <a:latin typeface="黑体" panose="02010609060101010101" pitchFamily="2" charset="-122"/>
                <a:ea typeface="黑体" panose="02010609060101010101" pitchFamily="2" charset="-122"/>
              </a:rPr>
              <a:t>烈</a:t>
            </a:r>
            <a:endParaRPr lang="zh-CN" altLang="en-US" sz="3200">
              <a:solidFill>
                <a:srgbClr val="800000"/>
              </a:solidFill>
              <a:latin typeface="黑体" panose="02010609060101010101" pitchFamily="2" charset="-122"/>
              <a:ea typeface="黑体" panose="02010609060101010101" pitchFamily="2" charset="-122"/>
            </a:endParaRPr>
          </a:p>
          <a:p>
            <a:r>
              <a:rPr lang="zh-CN" altLang="en-US" sz="3200">
                <a:solidFill>
                  <a:srgbClr val="800000"/>
                </a:solidFill>
                <a:latin typeface="黑体" panose="02010609060101010101" pitchFamily="2" charset="-122"/>
                <a:ea typeface="黑体" panose="02010609060101010101" pitchFamily="2" charset="-122"/>
              </a:rPr>
              <a:t>对</a:t>
            </a:r>
            <a:endParaRPr lang="zh-CN" altLang="en-US" sz="3200">
              <a:solidFill>
                <a:srgbClr val="800000"/>
              </a:solidFill>
              <a:latin typeface="黑体" panose="02010609060101010101" pitchFamily="2" charset="-122"/>
              <a:ea typeface="黑体" panose="02010609060101010101" pitchFamily="2" charset="-122"/>
            </a:endParaRPr>
          </a:p>
          <a:p>
            <a:r>
              <a:rPr lang="zh-CN" altLang="en-US" sz="3200">
                <a:solidFill>
                  <a:srgbClr val="800000"/>
                </a:solidFill>
                <a:latin typeface="黑体" panose="02010609060101010101" pitchFamily="2" charset="-122"/>
                <a:ea typeface="黑体" panose="02010609060101010101" pitchFamily="2" charset="-122"/>
              </a:rPr>
              <a:t>比</a:t>
            </a:r>
            <a:endParaRPr lang="zh-CN" altLang="en-US" sz="3200">
              <a:solidFill>
                <a:srgbClr val="800000"/>
              </a:solidFill>
              <a:latin typeface="黑体" panose="02010609060101010101" pitchFamily="2" charset="-122"/>
              <a:ea typeface="黑体" panose="02010609060101010101" pitchFamily="2" charset="-122"/>
            </a:endParaRPr>
          </a:p>
        </p:txBody>
      </p:sp>
      <p:sp>
        <p:nvSpPr>
          <p:cNvPr id="31764" name="文本框 31763"/>
          <p:cNvSpPr txBox="1"/>
          <p:nvPr/>
        </p:nvSpPr>
        <p:spPr>
          <a:xfrm>
            <a:off x="7815263" y="2063433"/>
            <a:ext cx="700087" cy="2061210"/>
          </a:xfrm>
          <a:prstGeom prst="rect">
            <a:avLst/>
          </a:prstGeom>
          <a:noFill/>
          <a:ln w="9525">
            <a:noFill/>
          </a:ln>
        </p:spPr>
        <p:txBody>
          <a:bodyPr>
            <a:spAutoFit/>
          </a:bodyPr>
          <a:lstStyle/>
          <a:p>
            <a:r>
              <a:rPr lang="zh-CN" altLang="en-US" sz="3200">
                <a:solidFill>
                  <a:srgbClr val="800000"/>
                </a:solidFill>
                <a:latin typeface="黑体" panose="02010609060101010101" pitchFamily="2" charset="-122"/>
                <a:ea typeface="黑体" panose="02010609060101010101" pitchFamily="2" charset="-122"/>
              </a:rPr>
              <a:t>内</a:t>
            </a:r>
            <a:endParaRPr lang="zh-CN" altLang="en-US" sz="3200">
              <a:solidFill>
                <a:srgbClr val="800000"/>
              </a:solidFill>
              <a:latin typeface="黑体" panose="02010609060101010101" pitchFamily="2" charset="-122"/>
              <a:ea typeface="黑体" panose="02010609060101010101" pitchFamily="2" charset="-122"/>
            </a:endParaRPr>
          </a:p>
          <a:p>
            <a:r>
              <a:rPr lang="zh-CN" altLang="en-US" sz="3200">
                <a:solidFill>
                  <a:srgbClr val="800000"/>
                </a:solidFill>
                <a:latin typeface="黑体" panose="02010609060101010101" pitchFamily="2" charset="-122"/>
                <a:ea typeface="黑体" panose="02010609060101010101" pitchFamily="2" charset="-122"/>
              </a:rPr>
              <a:t>心</a:t>
            </a:r>
            <a:endParaRPr lang="zh-CN" altLang="en-US" sz="3200">
              <a:solidFill>
                <a:srgbClr val="800000"/>
              </a:solidFill>
              <a:latin typeface="黑体" panose="02010609060101010101" pitchFamily="2" charset="-122"/>
              <a:ea typeface="黑体" panose="02010609060101010101" pitchFamily="2" charset="-122"/>
            </a:endParaRPr>
          </a:p>
          <a:p>
            <a:r>
              <a:rPr lang="zh-CN" altLang="en-US" sz="3200">
                <a:solidFill>
                  <a:srgbClr val="800000"/>
                </a:solidFill>
                <a:latin typeface="黑体" panose="02010609060101010101" pitchFamily="2" charset="-122"/>
                <a:ea typeface="黑体" panose="02010609060101010101" pitchFamily="2" charset="-122"/>
              </a:rPr>
              <a:t>矛</a:t>
            </a:r>
            <a:endParaRPr lang="zh-CN" altLang="en-US" sz="3200">
              <a:solidFill>
                <a:srgbClr val="800000"/>
              </a:solidFill>
              <a:latin typeface="黑体" panose="02010609060101010101" pitchFamily="2" charset="-122"/>
              <a:ea typeface="黑体" panose="02010609060101010101" pitchFamily="2" charset="-122"/>
            </a:endParaRPr>
          </a:p>
          <a:p>
            <a:r>
              <a:rPr lang="zh-CN" altLang="en-US" sz="3200">
                <a:solidFill>
                  <a:srgbClr val="800000"/>
                </a:solidFill>
                <a:latin typeface="黑体" panose="02010609060101010101" pitchFamily="2" charset="-122"/>
                <a:ea typeface="黑体" panose="02010609060101010101" pitchFamily="2" charset="-122"/>
              </a:rPr>
              <a:t>盾</a:t>
            </a:r>
            <a:endParaRPr lang="zh-CN" altLang="en-US" sz="3200">
              <a:solidFill>
                <a:srgbClr val="800000"/>
              </a:solidFill>
              <a:latin typeface="黑体" panose="02010609060101010101" pitchFamily="2" charset="-122"/>
              <a:ea typeface="黑体" panose="02010609060101010101" pitchFamily="2"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200">
              <a:solidFill>
                <a:srgbClr val="C00000"/>
              </a:solidFill>
              <a:latin typeface="微软雅黑" panose="020b0503020204020204" pitchFamily="34" charset="-122"/>
              <a:ea typeface="微软雅黑" panose="020b0503020204020204" pitchFamily="34" charset="-122"/>
            </a:endParaRPr>
          </a:p>
          <a:p>
            <a:pPr algn="ctr" fontAlgn="auto"/>
            <a:endParaRPr kumimoji="1" lang="zh-CN" altLang="en-US" sz="3200" strike="noStrike" noProof="1">
              <a:solidFill>
                <a:srgbClr val="C0000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117023" y="3446145"/>
            <a:ext cx="676275" cy="2028827"/>
            <a:chOff x="918" y="-288"/>
            <a:chExt cx="426" cy="1278"/>
          </a:xfrm>
        </p:grpSpPr>
        <p:sp>
          <p:nvSpPr>
            <p:cNvPr id="3" name="矩形 2"/>
            <p:cNvSpPr/>
            <p:nvPr/>
          </p:nvSpPr>
          <p:spPr>
            <a:xfrm>
              <a:off x="934" y="-288"/>
              <a:ext cx="410" cy="1278"/>
            </a:xfrm>
            <a:prstGeom prst="rect">
              <a:avLst/>
            </a:prstGeom>
            <a:solidFill>
              <a:srgbClr val="003300"/>
            </a:solidFill>
            <a:ln w="9525" cap="flat" cmpd="sng">
              <a:solidFill>
                <a:schemeClr val="tx1"/>
              </a:solidFill>
              <a:prstDash val="solid"/>
              <a:miter/>
              <a:headEnd type="none" w="med" len="med"/>
              <a:tailEnd type="none" w="med" len="med"/>
            </a:ln>
          </p:spPr>
          <p:txBody>
            <a:bodyPr/>
            <a:lstStyle/>
            <a:p>
              <a:endParaRPr lang="zh-CN" altLang="en-US" sz="3200"/>
            </a:p>
          </p:txBody>
        </p:sp>
        <p:sp>
          <p:nvSpPr>
            <p:cNvPr id="4" name="文本框 3"/>
            <p:cNvSpPr txBox="1"/>
            <p:nvPr/>
          </p:nvSpPr>
          <p:spPr>
            <a:xfrm>
              <a:off x="918" y="-288"/>
              <a:ext cx="425" cy="1212"/>
            </a:xfrm>
            <a:prstGeom prst="rect">
              <a:avLst/>
            </a:prstGeom>
            <a:noFill/>
            <a:ln w="9525">
              <a:noFill/>
            </a:ln>
          </p:spPr>
          <p:txBody>
            <a:bodyPr vert="eaVert" wrap="square">
              <a:spAutoFit/>
            </a:bodyPr>
            <a:lstStyle/>
            <a:p>
              <a:pPr>
                <a:spcBef>
                  <a:spcPct val="50000"/>
                </a:spcBef>
              </a:pPr>
              <a:r>
                <a:rPr lang="en-US" altLang="zh-CN" sz="3200" b="1">
                  <a:solidFill>
                    <a:schemeClr val="bg1"/>
                  </a:solidFill>
                  <a:latin typeface="Arial" panose="020b0604020202020204" pitchFamily="34" charset="0"/>
                  <a:ea typeface="黑体" panose="02010609060101010101" pitchFamily="2" charset="-122"/>
                </a:rPr>
                <a:t>《</a:t>
              </a:r>
              <a:r>
                <a:rPr lang="zh-CN" altLang="en-US" sz="3200" b="1">
                  <a:solidFill>
                    <a:schemeClr val="bg1"/>
                  </a:solidFill>
                  <a:latin typeface="Arial" panose="020b0604020202020204" pitchFamily="34" charset="0"/>
                  <a:ea typeface="黑体" panose="02010609060101010101" pitchFamily="2" charset="-122"/>
                </a:rPr>
                <a:t>西洲曲</a:t>
              </a:r>
              <a:r>
                <a:rPr lang="en-US" altLang="zh-CN" sz="3200" b="1">
                  <a:solidFill>
                    <a:schemeClr val="bg1"/>
                  </a:solidFill>
                  <a:latin typeface="Arial" panose="020b0604020202020204" pitchFamily="34" charset="0"/>
                  <a:ea typeface="黑体" panose="02010609060101010101" pitchFamily="2" charset="-122"/>
                </a:rPr>
                <a:t>》</a:t>
              </a:r>
              <a:endParaRPr lang="en-US" altLang="zh-CN" sz="3200" b="1">
                <a:solidFill>
                  <a:schemeClr val="bg1"/>
                </a:solidFill>
                <a:latin typeface="Arial" panose="020b0604020202020204" pitchFamily="34" charset="0"/>
                <a:ea typeface="黑体" panose="02010609060101010101" pitchFamily="2" charset="-122"/>
              </a:endParaRPr>
            </a:p>
          </p:txBody>
        </p:sp>
      </p:grpSp>
      <p:sp>
        <p:nvSpPr>
          <p:cNvPr id="56325" name="文本框 51204"/>
          <p:cNvSpPr txBox="1"/>
          <p:nvPr/>
        </p:nvSpPr>
        <p:spPr>
          <a:xfrm>
            <a:off x="5431155" y="5926455"/>
            <a:ext cx="4114800" cy="521970"/>
          </a:xfrm>
          <a:prstGeom prst="rect">
            <a:avLst/>
          </a:prstGeom>
          <a:solidFill>
            <a:srgbClr val="003300"/>
          </a:solidFill>
          <a:ln w="9525">
            <a:noFill/>
          </a:ln>
        </p:spPr>
        <p:txBody>
          <a:bodyPr anchor="t" anchorCtr="0">
            <a:spAutoFit/>
          </a:bodyPr>
          <a:lstStyle/>
          <a:p>
            <a:r>
              <a:rPr lang="zh-CN" altLang="en-US" sz="2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憎恶现实          向往美好</a:t>
            </a:r>
            <a:endParaRPr lang="zh-CN" altLang="en-US" sz="2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129982" y="34"/>
            <a:ext cx="2927985" cy="829945"/>
          </a:xfrm>
          <a:prstGeom prst="rect">
            <a:avLst/>
          </a:prstGeom>
          <a:noFill/>
          <a:effectLst>
            <a:reflection blurRad="6350" stA="50000" endA="300" endPos="55000" dir="5400000" sy="-100000" algn="bl" rotWithShape="0"/>
          </a:effectLst>
        </p:spPr>
        <p:txBody>
          <a:bodyPr wrap="square" rtlCol="0">
            <a:spAutoFit/>
          </a:bodyPr>
          <a:lstStyle/>
          <a:p>
            <a:pPr fontAlgn="auto">
              <a:lnSpc>
                <a:spcPct val="150000"/>
              </a:lnSpc>
            </a:pP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梳理回顾</a:t>
            </a:r>
            <a:endPar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endParaRPr>
          </a:p>
        </p:txBody>
      </p:sp>
      <p:pic>
        <p:nvPicPr>
          <p:cNvPr id="56322" name="图片 51201" descr="a6539f1d1d3b8bc986d6b661"/>
          <p:cNvPicPr>
            <a:picLocks noChangeAspect="1"/>
          </p:cNvPicPr>
          <p:nvPr/>
        </p:nvPicPr>
        <p:blipFill>
          <a:blip r:embed="rId2"/>
          <a:stretch>
            <a:fillRect/>
          </a:stretch>
        </p:blipFill>
        <p:spPr>
          <a:xfrm>
            <a:off x="178435" y="868680"/>
            <a:ext cx="3982720" cy="578929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diamond(in)">
                                      <p:cBhvr>
                                        <p:cTn id="7" dur="20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1163" y="255905"/>
            <a:ext cx="11369675" cy="2011045"/>
          </a:xfrm>
          <a:prstGeom prst="rect">
            <a:avLst/>
          </a:prstGeom>
          <a:noFill/>
          <a:ln w="9525">
            <a:noFill/>
          </a:ln>
        </p:spPr>
        <p:txBody>
          <a:bodyPr anchor="t">
            <a:spAutoFit/>
          </a:bodyPr>
          <a:lstStyle/>
          <a:p>
            <a:pPr>
              <a:lnSpc>
                <a:spcPct val="130000"/>
              </a:lnSpc>
              <a:spcBef>
                <a:spcPct val="0"/>
              </a:spcBef>
              <a:spcAft>
                <a:spcPct val="0"/>
              </a:spcAft>
            </a:pPr>
            <a:r>
              <a:rPr lang="en-US" altLang="zh-CN" sz="3200">
                <a:solidFill>
                  <a:schemeClr val="tx1"/>
                </a:solidFill>
                <a:latin typeface="微软雅黑" panose="020b0503020204020204" pitchFamily="34" charset="-122"/>
                <a:ea typeface="微软雅黑" panose="020b0503020204020204" pitchFamily="34" charset="-122"/>
              </a:rPr>
              <a:t>6</a:t>
            </a:r>
            <a:r>
              <a:rPr lang="zh-CN" altLang="en-US" sz="3200">
                <a:solidFill>
                  <a:schemeClr val="tx1"/>
                </a:solidFill>
                <a:latin typeface="微软雅黑" panose="020b0503020204020204" pitchFamily="34" charset="-122"/>
                <a:ea typeface="微软雅黑" panose="020b0503020204020204" pitchFamily="34" charset="-122"/>
              </a:rPr>
              <a:t>、从课文结构看，作者的一切活动都是由“这几天心里颇不宁静”引起的，这是“文眼”，是理解全文的关键，试联系背景讨论作者“这几天心里”为什么“颇不宁静”？</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200">
              <a:solidFill>
                <a:srgbClr val="C00000"/>
              </a:solidFill>
              <a:latin typeface="微软雅黑" panose="020b0503020204020204" pitchFamily="34" charset="-122"/>
              <a:ea typeface="微软雅黑" panose="020b0503020204020204" pitchFamily="34" charset="-122"/>
            </a:endParaRPr>
          </a:p>
          <a:p>
            <a:pPr algn="ctr" fontAlgn="auto"/>
            <a:endParaRPr kumimoji="1" lang="zh-CN" altLang="en-US" sz="3200" strike="noStrike" noProof="1">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1480" y="2699385"/>
            <a:ext cx="11102340" cy="3046095"/>
          </a:xfrm>
          <a:prstGeom prst="rect">
            <a:avLst/>
          </a:prstGeom>
          <a:noFill/>
        </p:spPr>
        <p:txBody>
          <a:bodyPr wrap="square" rtlCol="0">
            <a:spAutoFit/>
          </a:bodyPr>
          <a:lstStyle/>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sym typeface="+mn-ea"/>
              </a:rPr>
              <a:t>（1）对现实不满的愤激；</a:t>
            </a:r>
            <a:endParaRPr lang="zh-CN" altLang="en-US" sz="3200">
              <a:solidFill>
                <a:srgbClr val="C00000"/>
              </a:solidFill>
              <a:latin typeface="微软雅黑" panose="020b0503020204020204" pitchFamily="34" charset="-122"/>
              <a:ea typeface="微软雅黑" panose="020b0503020204020204" pitchFamily="34" charset="-122"/>
              <a:sym typeface="+mn-ea"/>
            </a:endParaRPr>
          </a:p>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sym typeface="+mn-ea"/>
              </a:rPr>
              <a:t>（2）对政局和个人前途的忧虑；</a:t>
            </a:r>
            <a:endParaRPr lang="zh-CN" altLang="en-US" sz="3200">
              <a:solidFill>
                <a:srgbClr val="C00000"/>
              </a:solidFill>
              <a:latin typeface="微软雅黑" panose="020b0503020204020204" pitchFamily="34" charset="-122"/>
              <a:ea typeface="微软雅黑" panose="020b0503020204020204" pitchFamily="34" charset="-122"/>
              <a:sym typeface="+mn-ea"/>
            </a:endParaRPr>
          </a:p>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sym typeface="+mn-ea"/>
              </a:rPr>
              <a:t>（3）表现了一种我行我素的闲适心情；</a:t>
            </a:r>
            <a:endParaRPr lang="zh-CN" altLang="en-US" sz="3200">
              <a:solidFill>
                <a:srgbClr val="C00000"/>
              </a:solidFill>
              <a:latin typeface="微软雅黑" panose="020b0503020204020204" pitchFamily="34" charset="-122"/>
              <a:ea typeface="微软雅黑" panose="020b0503020204020204" pitchFamily="34" charset="-122"/>
              <a:sym typeface="+mn-ea"/>
            </a:endParaRPr>
          </a:p>
          <a:p>
            <a:pPr>
              <a:lnSpc>
                <a:spcPct val="150000"/>
              </a:lnSpc>
            </a:pPr>
            <a:r>
              <a:rPr lang="zh-CN" altLang="en-US" sz="3200">
                <a:solidFill>
                  <a:srgbClr val="C00000"/>
                </a:solidFill>
                <a:latin typeface="微软雅黑" panose="020b0503020204020204" pitchFamily="34" charset="-122"/>
                <a:ea typeface="微软雅黑" panose="020b0503020204020204" pitchFamily="34" charset="-122"/>
                <a:sym typeface="+mn-ea"/>
              </a:rPr>
              <a:t>（4）表现了作者对美好自由幸福生活的向往。</a:t>
            </a:r>
            <a:endParaRPr lang="zh-CN" altLang="en-US" sz="3200">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10" name="文本框 520193"/>
          <p:cNvSpPr txBox="1"/>
          <p:nvPr/>
        </p:nvSpPr>
        <p:spPr>
          <a:xfrm>
            <a:off x="2438400" y="304800"/>
            <a:ext cx="1371600" cy="398780"/>
          </a:xfrm>
          <a:prstGeom prst="rect">
            <a:avLst/>
          </a:prstGeom>
          <a:solidFill>
            <a:srgbClr val="BFD97D"/>
          </a:solidFill>
          <a:ln w="9525">
            <a:noFill/>
          </a:ln>
        </p:spPr>
        <p:txBody>
          <a:bodyPr>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独出家门</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11" name="直接连接符 520194"/>
          <p:cNvSpPr/>
          <p:nvPr/>
        </p:nvSpPr>
        <p:spPr>
          <a:xfrm flipH="1">
            <a:off x="3124200" y="838200"/>
            <a:ext cx="0" cy="2209800"/>
          </a:xfrm>
          <a:prstGeom prst="line">
            <a:avLst/>
          </a:prstGeom>
          <a:ln w="9525" cap="flat" cmpd="sng">
            <a:solidFill>
              <a:srgbClr val="A50021"/>
            </a:solidFill>
            <a:prstDash val="solid"/>
            <a:headEnd type="none" w="med" len="med"/>
            <a:tailEnd type="triangle" w="med" len="med"/>
          </a:ln>
        </p:spPr>
        <p:txBody>
          <a:bodyPr/>
          <a:lstStyle/>
          <a:p/>
        </p:txBody>
      </p:sp>
      <p:sp>
        <p:nvSpPr>
          <p:cNvPr id="68612" name="文本框 520195"/>
          <p:cNvSpPr txBox="1"/>
          <p:nvPr/>
        </p:nvSpPr>
        <p:spPr>
          <a:xfrm>
            <a:off x="2438400" y="3200400"/>
            <a:ext cx="1295400" cy="398780"/>
          </a:xfrm>
          <a:prstGeom prst="rect">
            <a:avLst/>
          </a:prstGeom>
          <a:solidFill>
            <a:srgbClr val="BFD97D"/>
          </a:solidFill>
          <a:ln w="9525">
            <a:noFill/>
          </a:ln>
        </p:spPr>
        <p:txBody>
          <a:bodyPr>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观荷赏月</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13" name="直接连接符 520196"/>
          <p:cNvSpPr/>
          <p:nvPr/>
        </p:nvSpPr>
        <p:spPr>
          <a:xfrm flipH="1">
            <a:off x="3124200" y="3733800"/>
            <a:ext cx="0" cy="2057400"/>
          </a:xfrm>
          <a:prstGeom prst="line">
            <a:avLst/>
          </a:prstGeom>
          <a:ln w="9525" cap="flat" cmpd="sng">
            <a:solidFill>
              <a:srgbClr val="A50021"/>
            </a:solidFill>
            <a:prstDash val="solid"/>
            <a:headEnd type="none" w="med" len="med"/>
            <a:tailEnd type="triangle" w="med" len="med"/>
          </a:ln>
        </p:spPr>
        <p:txBody>
          <a:bodyPr/>
          <a:lstStyle/>
          <a:p/>
        </p:txBody>
      </p:sp>
      <p:sp>
        <p:nvSpPr>
          <p:cNvPr id="68614" name="文本框 520197"/>
          <p:cNvSpPr txBox="1"/>
          <p:nvPr/>
        </p:nvSpPr>
        <p:spPr>
          <a:xfrm>
            <a:off x="2438400" y="5943600"/>
            <a:ext cx="1295400" cy="398780"/>
          </a:xfrm>
          <a:prstGeom prst="rect">
            <a:avLst/>
          </a:prstGeom>
          <a:solidFill>
            <a:srgbClr val="BFD97D"/>
          </a:solidFill>
          <a:ln w="9525">
            <a:noFill/>
          </a:ln>
        </p:spPr>
        <p:txBody>
          <a:bodyPr>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返回家门</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15" name="直接连接符 520198"/>
          <p:cNvSpPr/>
          <p:nvPr/>
        </p:nvSpPr>
        <p:spPr>
          <a:xfrm>
            <a:off x="4420870" y="609600"/>
            <a:ext cx="635" cy="5410200"/>
          </a:xfrm>
          <a:prstGeom prst="line">
            <a:avLst/>
          </a:prstGeom>
          <a:ln w="9525" cap="flat" cmpd="sng">
            <a:solidFill>
              <a:srgbClr val="A50021"/>
            </a:solidFill>
            <a:prstDash val="solid"/>
            <a:headEnd type="none" w="med" len="med"/>
            <a:tailEnd type="none" w="med" len="med"/>
          </a:ln>
        </p:spPr>
        <p:txBody>
          <a:bodyPr/>
          <a:lstStyle/>
          <a:p/>
        </p:txBody>
      </p:sp>
      <p:sp>
        <p:nvSpPr>
          <p:cNvPr id="68616" name="直接连接符 520199"/>
          <p:cNvSpPr/>
          <p:nvPr/>
        </p:nvSpPr>
        <p:spPr>
          <a:xfrm>
            <a:off x="4444365" y="1447800"/>
            <a:ext cx="179070" cy="635"/>
          </a:xfrm>
          <a:prstGeom prst="line">
            <a:avLst/>
          </a:prstGeom>
          <a:ln w="9525" cap="flat" cmpd="sng">
            <a:solidFill>
              <a:srgbClr val="A50021"/>
            </a:solidFill>
            <a:prstDash val="solid"/>
            <a:headEnd type="none" w="med" len="med"/>
            <a:tailEnd type="none" w="med" len="med"/>
          </a:ln>
        </p:spPr>
        <p:txBody>
          <a:bodyPr/>
          <a:lstStyle/>
          <a:p/>
        </p:txBody>
      </p:sp>
      <p:sp>
        <p:nvSpPr>
          <p:cNvPr id="68617" name="直接连接符 520200"/>
          <p:cNvSpPr/>
          <p:nvPr/>
        </p:nvSpPr>
        <p:spPr>
          <a:xfrm>
            <a:off x="4419600" y="6019800"/>
            <a:ext cx="228600" cy="0"/>
          </a:xfrm>
          <a:prstGeom prst="line">
            <a:avLst/>
          </a:prstGeom>
          <a:ln w="9525" cap="flat" cmpd="sng">
            <a:solidFill>
              <a:srgbClr val="A50021"/>
            </a:solidFill>
            <a:prstDash val="solid"/>
            <a:headEnd type="none" w="med" len="med"/>
            <a:tailEnd type="none" w="med" len="med"/>
          </a:ln>
        </p:spPr>
        <p:txBody>
          <a:bodyPr/>
          <a:lstStyle/>
          <a:p/>
        </p:txBody>
      </p:sp>
      <p:sp>
        <p:nvSpPr>
          <p:cNvPr id="68618" name="直接连接符 520201"/>
          <p:cNvSpPr/>
          <p:nvPr/>
        </p:nvSpPr>
        <p:spPr>
          <a:xfrm>
            <a:off x="4434205" y="609600"/>
            <a:ext cx="199390" cy="635"/>
          </a:xfrm>
          <a:prstGeom prst="line">
            <a:avLst/>
          </a:prstGeom>
          <a:ln w="9525" cap="flat" cmpd="sng">
            <a:solidFill>
              <a:srgbClr val="A50021"/>
            </a:solidFill>
            <a:prstDash val="solid"/>
            <a:headEnd type="none" w="med" len="med"/>
            <a:tailEnd type="none" w="med" len="med"/>
          </a:ln>
        </p:spPr>
        <p:txBody>
          <a:bodyPr/>
          <a:lstStyle/>
          <a:p/>
        </p:txBody>
      </p:sp>
      <p:sp>
        <p:nvSpPr>
          <p:cNvPr id="68619" name="直接连接符 520202"/>
          <p:cNvSpPr/>
          <p:nvPr/>
        </p:nvSpPr>
        <p:spPr>
          <a:xfrm>
            <a:off x="4444365" y="3429000"/>
            <a:ext cx="179070" cy="635"/>
          </a:xfrm>
          <a:prstGeom prst="line">
            <a:avLst/>
          </a:prstGeom>
          <a:ln w="9525" cap="flat" cmpd="sng">
            <a:solidFill>
              <a:srgbClr val="A50021"/>
            </a:solidFill>
            <a:prstDash val="solid"/>
            <a:headEnd type="none" w="med" len="med"/>
            <a:tailEnd type="none" w="med" len="med"/>
          </a:ln>
        </p:spPr>
        <p:txBody>
          <a:bodyPr/>
          <a:lstStyle/>
          <a:p/>
        </p:txBody>
      </p:sp>
      <p:sp>
        <p:nvSpPr>
          <p:cNvPr id="68620" name="直接连接符 520203"/>
          <p:cNvSpPr/>
          <p:nvPr/>
        </p:nvSpPr>
        <p:spPr>
          <a:xfrm>
            <a:off x="4444365" y="5410200"/>
            <a:ext cx="179070" cy="635"/>
          </a:xfrm>
          <a:prstGeom prst="line">
            <a:avLst/>
          </a:prstGeom>
          <a:ln w="9525" cap="flat" cmpd="sng">
            <a:solidFill>
              <a:srgbClr val="A50021"/>
            </a:solidFill>
            <a:prstDash val="solid"/>
            <a:headEnd type="none" w="med" len="med"/>
            <a:tailEnd type="none" w="med" len="med"/>
          </a:ln>
        </p:spPr>
        <p:txBody>
          <a:bodyPr/>
          <a:lstStyle/>
          <a:p/>
        </p:txBody>
      </p:sp>
      <p:sp>
        <p:nvSpPr>
          <p:cNvPr id="68621" name="文本框 520204"/>
          <p:cNvSpPr txBox="1"/>
          <p:nvPr/>
        </p:nvSpPr>
        <p:spPr>
          <a:xfrm>
            <a:off x="4566920" y="410210"/>
            <a:ext cx="1302385" cy="398780"/>
          </a:xfrm>
          <a:prstGeom prst="rect">
            <a:avLst/>
          </a:prstGeom>
          <a:noFill/>
          <a:ln w="9525">
            <a:noFill/>
          </a:ln>
        </p:spPr>
        <p:txBody>
          <a:bodyPr wrap="square">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小径漫步</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22" name="文本框 520205"/>
          <p:cNvSpPr txBox="1"/>
          <p:nvPr/>
        </p:nvSpPr>
        <p:spPr>
          <a:xfrm>
            <a:off x="4647565" y="1219200"/>
            <a:ext cx="1229995" cy="398780"/>
          </a:xfrm>
          <a:prstGeom prst="rect">
            <a:avLst/>
          </a:prstGeom>
          <a:noFill/>
          <a:ln w="9525">
            <a:noFill/>
          </a:ln>
        </p:spPr>
        <p:txBody>
          <a:bodyPr wrap="square">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月下荷塘</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23" name="文本框 520206"/>
          <p:cNvSpPr txBox="1"/>
          <p:nvPr/>
        </p:nvSpPr>
        <p:spPr>
          <a:xfrm>
            <a:off x="4574540" y="3200400"/>
            <a:ext cx="1303020" cy="398780"/>
          </a:xfrm>
          <a:prstGeom prst="rect">
            <a:avLst/>
          </a:prstGeom>
          <a:noFill/>
          <a:ln w="9525">
            <a:noFill/>
          </a:ln>
        </p:spPr>
        <p:txBody>
          <a:bodyPr wrap="square">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荷塘月色</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24" name="文本框 520207"/>
          <p:cNvSpPr txBox="1"/>
          <p:nvPr/>
        </p:nvSpPr>
        <p:spPr>
          <a:xfrm>
            <a:off x="4589780" y="5182870"/>
            <a:ext cx="1345565" cy="398780"/>
          </a:xfrm>
          <a:prstGeom prst="rect">
            <a:avLst/>
          </a:prstGeom>
          <a:noFill/>
          <a:ln w="9525">
            <a:noFill/>
          </a:ln>
        </p:spPr>
        <p:txBody>
          <a:bodyPr wrap="square">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荷塘四周</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25" name="文本框 520208"/>
          <p:cNvSpPr txBox="1"/>
          <p:nvPr/>
        </p:nvSpPr>
        <p:spPr>
          <a:xfrm>
            <a:off x="4671695" y="5791200"/>
            <a:ext cx="1248410" cy="398780"/>
          </a:xfrm>
          <a:prstGeom prst="rect">
            <a:avLst/>
          </a:prstGeom>
          <a:noFill/>
          <a:ln w="9525">
            <a:noFill/>
          </a:ln>
        </p:spPr>
        <p:txBody>
          <a:bodyPr wrap="square">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惦念江南</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27" name="直接连接符 520210"/>
          <p:cNvSpPr/>
          <p:nvPr/>
        </p:nvSpPr>
        <p:spPr>
          <a:xfrm flipV="1">
            <a:off x="6323965" y="4391025"/>
            <a:ext cx="228600" cy="635"/>
          </a:xfrm>
          <a:prstGeom prst="line">
            <a:avLst/>
          </a:prstGeom>
          <a:ln w="9525" cap="flat" cmpd="sng">
            <a:solidFill>
              <a:srgbClr val="A50021"/>
            </a:solidFill>
            <a:prstDash val="solid"/>
            <a:headEnd type="none" w="med" len="med"/>
            <a:tailEnd type="none" w="med" len="med"/>
          </a:ln>
        </p:spPr>
        <p:txBody>
          <a:bodyPr/>
          <a:lstStyle/>
          <a:p/>
        </p:txBody>
      </p:sp>
      <p:sp>
        <p:nvSpPr>
          <p:cNvPr id="68630" name="直接连接符 520213"/>
          <p:cNvSpPr/>
          <p:nvPr/>
        </p:nvSpPr>
        <p:spPr>
          <a:xfrm flipH="1">
            <a:off x="6324600" y="838200"/>
            <a:ext cx="0" cy="1066800"/>
          </a:xfrm>
          <a:prstGeom prst="line">
            <a:avLst/>
          </a:prstGeom>
          <a:ln w="9525" cap="flat" cmpd="sng">
            <a:solidFill>
              <a:srgbClr val="A50021"/>
            </a:solidFill>
            <a:prstDash val="solid"/>
            <a:headEnd type="none" w="med" len="med"/>
            <a:tailEnd type="none" w="med" len="med"/>
          </a:ln>
        </p:spPr>
        <p:txBody>
          <a:bodyPr/>
          <a:lstStyle/>
          <a:p/>
        </p:txBody>
      </p:sp>
      <p:sp>
        <p:nvSpPr>
          <p:cNvPr id="68632" name="直接连接符 520215"/>
          <p:cNvSpPr/>
          <p:nvPr/>
        </p:nvSpPr>
        <p:spPr>
          <a:xfrm>
            <a:off x="6324600" y="4800600"/>
            <a:ext cx="635" cy="1066800"/>
          </a:xfrm>
          <a:prstGeom prst="line">
            <a:avLst/>
          </a:prstGeom>
          <a:ln w="9525" cap="flat" cmpd="sng">
            <a:solidFill>
              <a:srgbClr val="A50021"/>
            </a:solidFill>
            <a:prstDash val="solid"/>
            <a:headEnd type="none" w="med" len="med"/>
            <a:tailEnd type="none" w="med" len="med"/>
          </a:ln>
        </p:spPr>
        <p:txBody>
          <a:bodyPr/>
          <a:lstStyle/>
          <a:p/>
        </p:txBody>
      </p:sp>
      <p:sp>
        <p:nvSpPr>
          <p:cNvPr id="68633" name="直接连接符 520216"/>
          <p:cNvSpPr/>
          <p:nvPr/>
        </p:nvSpPr>
        <p:spPr>
          <a:xfrm>
            <a:off x="6324600" y="1905000"/>
            <a:ext cx="228600" cy="0"/>
          </a:xfrm>
          <a:prstGeom prst="line">
            <a:avLst/>
          </a:prstGeom>
          <a:ln w="9525" cap="flat" cmpd="sng">
            <a:solidFill>
              <a:srgbClr val="A50021"/>
            </a:solidFill>
            <a:prstDash val="solid"/>
            <a:headEnd type="none" w="med" len="med"/>
            <a:tailEnd type="none" w="med" len="med"/>
          </a:ln>
        </p:spPr>
        <p:txBody>
          <a:bodyPr/>
          <a:lstStyle/>
          <a:p/>
        </p:txBody>
      </p:sp>
      <p:sp>
        <p:nvSpPr>
          <p:cNvPr id="68634" name="直接连接符 520217"/>
          <p:cNvSpPr/>
          <p:nvPr/>
        </p:nvSpPr>
        <p:spPr>
          <a:xfrm>
            <a:off x="6324600" y="838200"/>
            <a:ext cx="228600" cy="0"/>
          </a:xfrm>
          <a:prstGeom prst="line">
            <a:avLst/>
          </a:prstGeom>
          <a:ln w="9525" cap="flat" cmpd="sng">
            <a:solidFill>
              <a:srgbClr val="A50021"/>
            </a:solidFill>
            <a:prstDash val="solid"/>
            <a:headEnd type="none" w="med" len="med"/>
            <a:tailEnd type="none" w="med" len="med"/>
          </a:ln>
        </p:spPr>
        <p:txBody>
          <a:bodyPr/>
          <a:lstStyle/>
          <a:p/>
        </p:txBody>
      </p:sp>
      <p:sp>
        <p:nvSpPr>
          <p:cNvPr id="68637" name="直接连接符 520220"/>
          <p:cNvSpPr/>
          <p:nvPr/>
        </p:nvSpPr>
        <p:spPr>
          <a:xfrm flipV="1">
            <a:off x="6324600" y="5867400"/>
            <a:ext cx="228600" cy="0"/>
          </a:xfrm>
          <a:prstGeom prst="line">
            <a:avLst/>
          </a:prstGeom>
          <a:ln w="9525" cap="flat" cmpd="sng">
            <a:solidFill>
              <a:srgbClr val="A50021"/>
            </a:solidFill>
            <a:prstDash val="solid"/>
            <a:headEnd type="none" w="med" len="med"/>
            <a:tailEnd type="none" w="med" len="med"/>
          </a:ln>
        </p:spPr>
        <p:txBody>
          <a:bodyPr/>
          <a:lstStyle/>
          <a:p/>
        </p:txBody>
      </p:sp>
      <p:sp>
        <p:nvSpPr>
          <p:cNvPr id="68638" name="直接连接符 520221"/>
          <p:cNvSpPr/>
          <p:nvPr/>
        </p:nvSpPr>
        <p:spPr>
          <a:xfrm>
            <a:off x="6323965" y="4800600"/>
            <a:ext cx="228600" cy="0"/>
          </a:xfrm>
          <a:prstGeom prst="line">
            <a:avLst/>
          </a:prstGeom>
          <a:ln w="9525" cap="flat" cmpd="sng">
            <a:solidFill>
              <a:srgbClr val="A50021"/>
            </a:solidFill>
            <a:prstDash val="solid"/>
            <a:headEnd type="none" w="med" len="med"/>
            <a:tailEnd type="none" w="med" len="med"/>
          </a:ln>
        </p:spPr>
        <p:txBody>
          <a:bodyPr/>
          <a:lstStyle/>
          <a:p/>
        </p:txBody>
      </p:sp>
      <p:sp>
        <p:nvSpPr>
          <p:cNvPr id="68639" name="文本框 520222"/>
          <p:cNvSpPr txBox="1"/>
          <p:nvPr/>
        </p:nvSpPr>
        <p:spPr>
          <a:xfrm>
            <a:off x="6629400" y="762000"/>
            <a:ext cx="914400" cy="1322070"/>
          </a:xfrm>
          <a:prstGeom prst="rect">
            <a:avLst/>
          </a:prstGeom>
          <a:noFill/>
          <a:ln w="9525">
            <a:noFill/>
          </a:ln>
        </p:spPr>
        <p:txBody>
          <a:bodyPr>
            <a:spAutoFit/>
          </a:bodyPr>
          <a:lstStyle/>
          <a:p>
            <a:pPr algn="ctr" eaLnBrk="1" hangingPunct="1">
              <a:spcBef>
                <a:spcPct val="50000"/>
              </a:spcBef>
            </a:pPr>
            <a:r>
              <a:rPr lang="zh-CN" altLang="en-US"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rPr>
              <a:t>荷 叶荷 花荷 香荷 波</a:t>
            </a:r>
            <a:endParaRPr lang="zh-CN" altLang="en-US"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8640" name="文本框 520223"/>
          <p:cNvSpPr txBox="1"/>
          <p:nvPr/>
        </p:nvSpPr>
        <p:spPr>
          <a:xfrm>
            <a:off x="6557010" y="2286000"/>
            <a:ext cx="1198880" cy="1137285"/>
          </a:xfrm>
          <a:prstGeom prst="rect">
            <a:avLst/>
          </a:prstGeom>
          <a:noFill/>
          <a:ln w="9525">
            <a:noFill/>
          </a:ln>
        </p:spPr>
        <p:txBody>
          <a:bodyPr wrap="none">
            <a:spAutoFit/>
          </a:bodyPr>
          <a:lstStyle/>
          <a:p>
            <a:pPr algn="ctr" eaLnBrk="1" hangingPunct="1">
              <a:spcBef>
                <a:spcPct val="20000"/>
              </a:spcBef>
            </a:pPr>
            <a:r>
              <a:rPr lang="zh-CN" altLang="en-US" sz="2000" b="1">
                <a:solidFill>
                  <a:srgbClr val="006600"/>
                </a:solidFill>
                <a:latin typeface="微软雅黑" panose="020b0503020204020204" pitchFamily="34" charset="-122"/>
                <a:ea typeface="微软雅黑" panose="020b0503020204020204" pitchFamily="34" charset="-122"/>
              </a:rPr>
              <a:t>月光如水</a:t>
            </a:r>
            <a:endParaRPr lang="zh-CN" altLang="en-US" sz="2000" b="1">
              <a:solidFill>
                <a:srgbClr val="006600"/>
              </a:solidFill>
              <a:latin typeface="微软雅黑" panose="020b0503020204020204" pitchFamily="34" charset="-122"/>
              <a:ea typeface="微软雅黑" panose="020b0503020204020204" pitchFamily="34" charset="-122"/>
            </a:endParaRPr>
          </a:p>
          <a:p>
            <a:pPr algn="ctr" eaLnBrk="1" hangingPunct="1">
              <a:spcBef>
                <a:spcPct val="20000"/>
              </a:spcBef>
            </a:pPr>
            <a:r>
              <a:rPr lang="zh-CN" altLang="en-US" sz="2000" b="1">
                <a:solidFill>
                  <a:srgbClr val="006600"/>
                </a:solidFill>
                <a:latin typeface="微软雅黑" panose="020b0503020204020204" pitchFamily="34" charset="-122"/>
                <a:ea typeface="微软雅黑" panose="020b0503020204020204" pitchFamily="34" charset="-122"/>
              </a:rPr>
              <a:t>薄雾似纱</a:t>
            </a:r>
            <a:endParaRPr lang="zh-CN" altLang="en-US" sz="2000" b="1">
              <a:solidFill>
                <a:srgbClr val="006600"/>
              </a:solidFill>
              <a:latin typeface="微软雅黑" panose="020b0503020204020204" pitchFamily="34" charset="-122"/>
              <a:ea typeface="微软雅黑" panose="020b0503020204020204" pitchFamily="34" charset="-122"/>
            </a:endParaRPr>
          </a:p>
          <a:p>
            <a:pPr algn="ctr" eaLnBrk="1" hangingPunct="1">
              <a:spcBef>
                <a:spcPct val="20000"/>
              </a:spcBef>
            </a:pPr>
            <a:r>
              <a:rPr lang="zh-CN" altLang="en-US" sz="2000" b="1">
                <a:solidFill>
                  <a:srgbClr val="006600"/>
                </a:solidFill>
                <a:latin typeface="微软雅黑" panose="020b0503020204020204" pitchFamily="34" charset="-122"/>
                <a:ea typeface="微软雅黑" panose="020b0503020204020204" pitchFamily="34" charset="-122"/>
              </a:rPr>
              <a:t>花叶若梦</a:t>
            </a:r>
            <a:endParaRPr lang="zh-CN" altLang="en-US" sz="2000" b="1">
              <a:solidFill>
                <a:srgbClr val="006600"/>
              </a:solidFill>
              <a:latin typeface="微软雅黑" panose="020b0503020204020204" pitchFamily="34" charset="-122"/>
              <a:ea typeface="微软雅黑" panose="020b0503020204020204" pitchFamily="34" charset="-122"/>
            </a:endParaRPr>
          </a:p>
        </p:txBody>
      </p:sp>
      <p:sp>
        <p:nvSpPr>
          <p:cNvPr id="68641" name="文本框 520224"/>
          <p:cNvSpPr txBox="1"/>
          <p:nvPr/>
        </p:nvSpPr>
        <p:spPr>
          <a:xfrm>
            <a:off x="6557010" y="3429000"/>
            <a:ext cx="1198880" cy="1137285"/>
          </a:xfrm>
          <a:prstGeom prst="rect">
            <a:avLst/>
          </a:prstGeom>
          <a:noFill/>
          <a:ln w="9525">
            <a:noFill/>
          </a:ln>
        </p:spPr>
        <p:txBody>
          <a:bodyPr wrap="none">
            <a:spAutoFit/>
          </a:bodyPr>
          <a:lstStyle/>
          <a:p>
            <a:pPr algn="ctr" eaLnBrk="1" hangingPunct="1">
              <a:spcBef>
                <a:spcPct val="20000"/>
              </a:spcBef>
            </a:pPr>
            <a:r>
              <a:rPr lang="zh-CN" altLang="en-US" sz="2000" b="1">
                <a:solidFill>
                  <a:srgbClr val="006600"/>
                </a:solidFill>
                <a:latin typeface="微软雅黑" panose="020b0503020204020204" pitchFamily="34" charset="-122"/>
                <a:ea typeface="微软雅黑" panose="020b0503020204020204" pitchFamily="34" charset="-122"/>
              </a:rPr>
              <a:t>黑影斑驳</a:t>
            </a:r>
            <a:endParaRPr lang="zh-CN" altLang="en-US" sz="2000" b="1">
              <a:solidFill>
                <a:srgbClr val="006600"/>
              </a:solidFill>
              <a:latin typeface="微软雅黑" panose="020b0503020204020204" pitchFamily="34" charset="-122"/>
              <a:ea typeface="微软雅黑" panose="020b0503020204020204" pitchFamily="34" charset="-122"/>
            </a:endParaRPr>
          </a:p>
          <a:p>
            <a:pPr algn="ctr" eaLnBrk="1" hangingPunct="1">
              <a:spcBef>
                <a:spcPct val="20000"/>
              </a:spcBef>
            </a:pPr>
            <a:r>
              <a:rPr lang="zh-CN" altLang="en-US" sz="2000" b="1">
                <a:solidFill>
                  <a:srgbClr val="006600"/>
                </a:solidFill>
                <a:latin typeface="微软雅黑" panose="020b0503020204020204" pitchFamily="34" charset="-122"/>
                <a:ea typeface="微软雅黑" panose="020b0503020204020204" pitchFamily="34" charset="-122"/>
              </a:rPr>
              <a:t>杨柳如画</a:t>
            </a:r>
            <a:endParaRPr lang="zh-CN" altLang="en-US" sz="2000" b="1">
              <a:solidFill>
                <a:srgbClr val="006600"/>
              </a:solidFill>
              <a:latin typeface="微软雅黑" panose="020b0503020204020204" pitchFamily="34" charset="-122"/>
              <a:ea typeface="微软雅黑" panose="020b0503020204020204" pitchFamily="34" charset="-122"/>
            </a:endParaRPr>
          </a:p>
          <a:p>
            <a:pPr algn="ctr" eaLnBrk="1" hangingPunct="1">
              <a:spcBef>
                <a:spcPct val="20000"/>
              </a:spcBef>
            </a:pPr>
            <a:r>
              <a:rPr lang="zh-CN" altLang="en-US" sz="2000" b="1">
                <a:solidFill>
                  <a:srgbClr val="006600"/>
                </a:solidFill>
                <a:latin typeface="微软雅黑" panose="020b0503020204020204" pitchFamily="34" charset="-122"/>
                <a:ea typeface="微软雅黑" panose="020b0503020204020204" pitchFamily="34" charset="-122"/>
              </a:rPr>
              <a:t>光影似曲</a:t>
            </a:r>
            <a:endParaRPr lang="zh-CN" altLang="en-US" sz="2000" b="1">
              <a:solidFill>
                <a:srgbClr val="006600"/>
              </a:solidFill>
              <a:latin typeface="微软雅黑" panose="020b0503020204020204" pitchFamily="34" charset="-122"/>
              <a:ea typeface="微软雅黑" panose="020b0503020204020204" pitchFamily="34" charset="-122"/>
            </a:endParaRPr>
          </a:p>
        </p:txBody>
      </p:sp>
      <p:sp>
        <p:nvSpPr>
          <p:cNvPr id="68642" name="直接连接符 520225"/>
          <p:cNvSpPr/>
          <p:nvPr/>
        </p:nvSpPr>
        <p:spPr>
          <a:xfrm>
            <a:off x="3868420" y="3429000"/>
            <a:ext cx="416560" cy="635"/>
          </a:xfrm>
          <a:prstGeom prst="line">
            <a:avLst/>
          </a:prstGeom>
          <a:ln w="9525" cap="flat" cmpd="sng">
            <a:solidFill>
              <a:srgbClr val="A50021"/>
            </a:solidFill>
            <a:prstDash val="solid"/>
            <a:headEnd type="none" w="med" len="med"/>
            <a:tailEnd type="triangle" w="med" len="med"/>
          </a:ln>
        </p:spPr>
        <p:txBody>
          <a:bodyPr/>
          <a:lstStyle/>
          <a:p/>
        </p:txBody>
      </p:sp>
      <p:sp>
        <p:nvSpPr>
          <p:cNvPr id="68643" name="直接连接符 520226"/>
          <p:cNvSpPr/>
          <p:nvPr/>
        </p:nvSpPr>
        <p:spPr>
          <a:xfrm flipH="1">
            <a:off x="7924800" y="2438400"/>
            <a:ext cx="0" cy="838200"/>
          </a:xfrm>
          <a:prstGeom prst="line">
            <a:avLst/>
          </a:prstGeom>
          <a:ln w="9525" cap="flat" cmpd="sng">
            <a:solidFill>
              <a:srgbClr val="A50021"/>
            </a:solidFill>
            <a:prstDash val="solid"/>
            <a:headEnd type="none" w="med" len="med"/>
            <a:tailEnd type="none" w="med" len="med"/>
          </a:ln>
        </p:spPr>
        <p:txBody>
          <a:bodyPr/>
          <a:lstStyle/>
          <a:p/>
        </p:txBody>
      </p:sp>
      <p:sp>
        <p:nvSpPr>
          <p:cNvPr id="68644" name="直接连接符 520227"/>
          <p:cNvSpPr/>
          <p:nvPr/>
        </p:nvSpPr>
        <p:spPr>
          <a:xfrm>
            <a:off x="7772400" y="2438400"/>
            <a:ext cx="152400" cy="0"/>
          </a:xfrm>
          <a:prstGeom prst="line">
            <a:avLst/>
          </a:prstGeom>
          <a:ln w="9525" cap="flat" cmpd="sng">
            <a:solidFill>
              <a:srgbClr val="A50021"/>
            </a:solidFill>
            <a:prstDash val="solid"/>
            <a:headEnd type="none" w="med" len="med"/>
            <a:tailEnd type="none" w="med" len="med"/>
          </a:ln>
        </p:spPr>
        <p:txBody>
          <a:bodyPr/>
          <a:lstStyle/>
          <a:p/>
        </p:txBody>
      </p:sp>
      <p:sp>
        <p:nvSpPr>
          <p:cNvPr id="68645" name="直接连接符 520228"/>
          <p:cNvSpPr/>
          <p:nvPr/>
        </p:nvSpPr>
        <p:spPr>
          <a:xfrm>
            <a:off x="7772400" y="3276600"/>
            <a:ext cx="152400" cy="0"/>
          </a:xfrm>
          <a:prstGeom prst="line">
            <a:avLst/>
          </a:prstGeom>
          <a:ln w="9525" cap="flat" cmpd="sng">
            <a:solidFill>
              <a:srgbClr val="A50021"/>
            </a:solidFill>
            <a:prstDash val="solid"/>
            <a:headEnd type="none" w="med" len="med"/>
            <a:tailEnd type="none" w="med" len="med"/>
          </a:ln>
        </p:spPr>
        <p:txBody>
          <a:bodyPr/>
          <a:lstStyle/>
          <a:p/>
        </p:txBody>
      </p:sp>
      <p:sp>
        <p:nvSpPr>
          <p:cNvPr id="68646" name="直接连接符 520229"/>
          <p:cNvSpPr/>
          <p:nvPr/>
        </p:nvSpPr>
        <p:spPr>
          <a:xfrm flipH="1">
            <a:off x="7924800" y="3581400"/>
            <a:ext cx="0" cy="838200"/>
          </a:xfrm>
          <a:prstGeom prst="line">
            <a:avLst/>
          </a:prstGeom>
          <a:ln w="9525" cap="flat" cmpd="sng">
            <a:solidFill>
              <a:srgbClr val="A50021"/>
            </a:solidFill>
            <a:prstDash val="solid"/>
            <a:headEnd type="none" w="med" len="med"/>
            <a:tailEnd type="none" w="med" len="med"/>
          </a:ln>
        </p:spPr>
        <p:txBody>
          <a:bodyPr/>
          <a:lstStyle/>
          <a:p/>
        </p:txBody>
      </p:sp>
      <p:sp>
        <p:nvSpPr>
          <p:cNvPr id="68647" name="直接连接符 520230"/>
          <p:cNvSpPr/>
          <p:nvPr/>
        </p:nvSpPr>
        <p:spPr>
          <a:xfrm>
            <a:off x="7772400" y="3581400"/>
            <a:ext cx="152400" cy="0"/>
          </a:xfrm>
          <a:prstGeom prst="line">
            <a:avLst/>
          </a:prstGeom>
          <a:ln w="9525" cap="flat" cmpd="sng">
            <a:solidFill>
              <a:srgbClr val="A50021"/>
            </a:solidFill>
            <a:prstDash val="solid"/>
            <a:headEnd type="none" w="med" len="med"/>
            <a:tailEnd type="none" w="med" len="med"/>
          </a:ln>
        </p:spPr>
        <p:txBody>
          <a:bodyPr/>
          <a:lstStyle/>
          <a:p/>
        </p:txBody>
      </p:sp>
      <p:sp>
        <p:nvSpPr>
          <p:cNvPr id="68648" name="直接连接符 520231"/>
          <p:cNvSpPr/>
          <p:nvPr/>
        </p:nvSpPr>
        <p:spPr>
          <a:xfrm>
            <a:off x="7772400" y="4419600"/>
            <a:ext cx="152400" cy="0"/>
          </a:xfrm>
          <a:prstGeom prst="line">
            <a:avLst/>
          </a:prstGeom>
          <a:ln w="9525" cap="flat" cmpd="sng">
            <a:solidFill>
              <a:srgbClr val="A50021"/>
            </a:solidFill>
            <a:prstDash val="solid"/>
            <a:headEnd type="none" w="med" len="med"/>
            <a:tailEnd type="none" w="med" len="med"/>
          </a:ln>
        </p:spPr>
        <p:txBody>
          <a:bodyPr/>
          <a:lstStyle/>
          <a:p/>
        </p:txBody>
      </p:sp>
      <p:sp>
        <p:nvSpPr>
          <p:cNvPr id="68650" name="文本框 520233"/>
          <p:cNvSpPr txBox="1"/>
          <p:nvPr/>
        </p:nvSpPr>
        <p:spPr>
          <a:xfrm>
            <a:off x="8153400" y="2133600"/>
            <a:ext cx="381000" cy="1198880"/>
          </a:xfrm>
          <a:prstGeom prst="rect">
            <a:avLst/>
          </a:prstGeom>
          <a:solidFill>
            <a:srgbClr val="BFD97D"/>
          </a:solidFill>
          <a:ln w="9525">
            <a:noFill/>
          </a:ln>
        </p:spPr>
        <p:txBody>
          <a:bodyPr>
            <a:spAutoFit/>
          </a:bodyPr>
          <a:lstStyle/>
          <a:p>
            <a:pPr algn="ctr" eaLnBrk="1" hangingPunct="1">
              <a:spcBef>
                <a:spcPct val="50000"/>
              </a:spcBef>
            </a:pPr>
            <a:r>
              <a:rPr lang="zh-CN" altLang="en-US" sz="1800" b="1">
                <a:solidFill>
                  <a:srgbClr val="A50021"/>
                </a:solidFill>
                <a:latin typeface="微软雅黑" panose="020b0503020204020204" pitchFamily="34" charset="-122"/>
                <a:ea typeface="微软雅黑" panose="020b0503020204020204" pitchFamily="34" charset="-122"/>
              </a:rPr>
              <a:t>正面写月</a:t>
            </a:r>
            <a:endParaRPr lang="zh-CN" altLang="en-US" sz="1800" b="1">
              <a:solidFill>
                <a:srgbClr val="A50021"/>
              </a:solidFill>
              <a:latin typeface="微软雅黑" panose="020b0503020204020204" pitchFamily="34" charset="-122"/>
              <a:ea typeface="微软雅黑" panose="020b0503020204020204" pitchFamily="34" charset="-122"/>
            </a:endParaRPr>
          </a:p>
        </p:txBody>
      </p:sp>
      <p:sp>
        <p:nvSpPr>
          <p:cNvPr id="68651" name="文本框 520234"/>
          <p:cNvSpPr txBox="1"/>
          <p:nvPr/>
        </p:nvSpPr>
        <p:spPr>
          <a:xfrm>
            <a:off x="8153400" y="3581400"/>
            <a:ext cx="381000" cy="1198880"/>
          </a:xfrm>
          <a:prstGeom prst="rect">
            <a:avLst/>
          </a:prstGeom>
          <a:solidFill>
            <a:srgbClr val="BFD97D"/>
          </a:solidFill>
          <a:ln w="9525">
            <a:noFill/>
          </a:ln>
        </p:spPr>
        <p:txBody>
          <a:bodyPr>
            <a:spAutoFit/>
          </a:bodyPr>
          <a:lstStyle/>
          <a:p>
            <a:pPr algn="ctr" eaLnBrk="1" hangingPunct="1">
              <a:spcBef>
                <a:spcPct val="50000"/>
              </a:spcBef>
            </a:pPr>
            <a:r>
              <a:rPr lang="zh-CN" altLang="en-US" sz="1800" b="1">
                <a:solidFill>
                  <a:srgbClr val="A50021"/>
                </a:solidFill>
                <a:latin typeface="微软雅黑" panose="020b0503020204020204" pitchFamily="34" charset="-122"/>
                <a:ea typeface="微软雅黑" panose="020b0503020204020204" pitchFamily="34" charset="-122"/>
              </a:rPr>
              <a:t>侧面烘托</a:t>
            </a:r>
            <a:endParaRPr lang="zh-CN" altLang="en-US" sz="1800" b="1">
              <a:solidFill>
                <a:srgbClr val="A50021"/>
              </a:solidFill>
              <a:latin typeface="微软雅黑" panose="020b0503020204020204" pitchFamily="34" charset="-122"/>
              <a:ea typeface="微软雅黑" panose="020b0503020204020204" pitchFamily="34" charset="-122"/>
            </a:endParaRPr>
          </a:p>
        </p:txBody>
      </p:sp>
      <p:sp>
        <p:nvSpPr>
          <p:cNvPr id="68652" name="直接连接符 520235"/>
          <p:cNvSpPr/>
          <p:nvPr/>
        </p:nvSpPr>
        <p:spPr>
          <a:xfrm flipH="1">
            <a:off x="8839200" y="685800"/>
            <a:ext cx="0" cy="5334000"/>
          </a:xfrm>
          <a:prstGeom prst="line">
            <a:avLst/>
          </a:prstGeom>
          <a:ln w="9525" cap="flat" cmpd="sng">
            <a:solidFill>
              <a:srgbClr val="A50021"/>
            </a:solidFill>
            <a:prstDash val="solid"/>
            <a:headEnd type="none" w="med" len="med"/>
            <a:tailEnd type="none" w="med" len="med"/>
          </a:ln>
        </p:spPr>
        <p:txBody>
          <a:bodyPr/>
          <a:lstStyle/>
          <a:p/>
        </p:txBody>
      </p:sp>
      <p:sp>
        <p:nvSpPr>
          <p:cNvPr id="68653" name="直接连接符 520236"/>
          <p:cNvSpPr/>
          <p:nvPr/>
        </p:nvSpPr>
        <p:spPr>
          <a:xfrm>
            <a:off x="8610600" y="685800"/>
            <a:ext cx="228600" cy="0"/>
          </a:xfrm>
          <a:prstGeom prst="line">
            <a:avLst/>
          </a:prstGeom>
          <a:ln w="9525" cap="flat" cmpd="sng">
            <a:solidFill>
              <a:srgbClr val="A50021"/>
            </a:solidFill>
            <a:prstDash val="solid"/>
            <a:headEnd type="none" w="med" len="med"/>
            <a:tailEnd type="none" w="med" len="med"/>
          </a:ln>
        </p:spPr>
        <p:txBody>
          <a:bodyPr/>
          <a:lstStyle/>
          <a:p/>
        </p:txBody>
      </p:sp>
      <p:sp>
        <p:nvSpPr>
          <p:cNvPr id="68654" name="直接连接符 520237"/>
          <p:cNvSpPr/>
          <p:nvPr/>
        </p:nvSpPr>
        <p:spPr>
          <a:xfrm flipH="1">
            <a:off x="8610600" y="6019800"/>
            <a:ext cx="228600" cy="0"/>
          </a:xfrm>
          <a:prstGeom prst="line">
            <a:avLst/>
          </a:prstGeom>
          <a:ln w="9525" cap="flat" cmpd="sng">
            <a:solidFill>
              <a:srgbClr val="A50021"/>
            </a:solidFill>
            <a:prstDash val="solid"/>
            <a:headEnd type="none" w="med" len="med"/>
            <a:tailEnd type="none" w="med" len="med"/>
          </a:ln>
        </p:spPr>
        <p:txBody>
          <a:bodyPr/>
          <a:lstStyle/>
          <a:p/>
        </p:txBody>
      </p:sp>
      <p:sp>
        <p:nvSpPr>
          <p:cNvPr id="68655" name="文本框 520238"/>
          <p:cNvSpPr txBox="1"/>
          <p:nvPr/>
        </p:nvSpPr>
        <p:spPr>
          <a:xfrm>
            <a:off x="9144000" y="304800"/>
            <a:ext cx="1371600" cy="398780"/>
          </a:xfrm>
          <a:prstGeom prst="rect">
            <a:avLst/>
          </a:prstGeom>
          <a:solidFill>
            <a:srgbClr val="BFD97D"/>
          </a:solidFill>
          <a:ln w="9525">
            <a:noFill/>
          </a:ln>
        </p:spPr>
        <p:txBody>
          <a:bodyPr>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颇不宁静</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56" name="文本框 520239"/>
          <p:cNvSpPr txBox="1"/>
          <p:nvPr/>
        </p:nvSpPr>
        <p:spPr>
          <a:xfrm>
            <a:off x="9220200" y="3276600"/>
            <a:ext cx="1295400" cy="398780"/>
          </a:xfrm>
          <a:prstGeom prst="rect">
            <a:avLst/>
          </a:prstGeom>
          <a:solidFill>
            <a:srgbClr val="BFD97D"/>
          </a:solidFill>
          <a:ln w="9525">
            <a:noFill/>
          </a:ln>
        </p:spPr>
        <p:txBody>
          <a:bodyPr>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赏景排忧</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57" name="文本框 520240"/>
          <p:cNvSpPr txBox="1"/>
          <p:nvPr/>
        </p:nvSpPr>
        <p:spPr>
          <a:xfrm>
            <a:off x="9220200" y="5943600"/>
            <a:ext cx="1219200" cy="398780"/>
          </a:xfrm>
          <a:prstGeom prst="rect">
            <a:avLst/>
          </a:prstGeom>
          <a:solidFill>
            <a:srgbClr val="BFD97D"/>
          </a:solidFill>
          <a:ln w="9525">
            <a:noFill/>
          </a:ln>
        </p:spPr>
        <p:txBody>
          <a:bodyPr>
            <a:spAutoFit/>
          </a:bodyPr>
          <a:lstStyle/>
          <a:p>
            <a:pPr algn="ctr" eaLnBrk="1" hangingPunct="1">
              <a:spcBef>
                <a:spcPct val="50000"/>
              </a:spcBef>
            </a:pPr>
            <a:r>
              <a:rPr lang="zh-CN" altLang="en-US" sz="2000" b="1">
                <a:solidFill>
                  <a:schemeClr val="tx1"/>
                </a:solidFill>
                <a:latin typeface="微软雅黑" panose="020b0503020204020204" pitchFamily="34" charset="-122"/>
                <a:ea typeface="微软雅黑" panose="020b0503020204020204" pitchFamily="34" charset="-122"/>
              </a:rPr>
              <a:t>无法超脱</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68658" name="直接连接符 520241"/>
          <p:cNvSpPr/>
          <p:nvPr/>
        </p:nvSpPr>
        <p:spPr>
          <a:xfrm flipH="1">
            <a:off x="9906000" y="914400"/>
            <a:ext cx="0" cy="2209800"/>
          </a:xfrm>
          <a:prstGeom prst="line">
            <a:avLst/>
          </a:prstGeom>
          <a:ln w="9525" cap="flat" cmpd="sng">
            <a:solidFill>
              <a:srgbClr val="A50021"/>
            </a:solidFill>
            <a:prstDash val="solid"/>
            <a:headEnd type="none" w="med" len="med"/>
            <a:tailEnd type="triangle" w="med" len="med"/>
          </a:ln>
        </p:spPr>
        <p:txBody>
          <a:bodyPr/>
          <a:lstStyle/>
          <a:p/>
        </p:txBody>
      </p:sp>
      <p:sp>
        <p:nvSpPr>
          <p:cNvPr id="68659" name="直接连接符 520242"/>
          <p:cNvSpPr/>
          <p:nvPr/>
        </p:nvSpPr>
        <p:spPr>
          <a:xfrm flipH="1">
            <a:off x="9906000" y="3810000"/>
            <a:ext cx="0" cy="1981200"/>
          </a:xfrm>
          <a:prstGeom prst="line">
            <a:avLst/>
          </a:prstGeom>
          <a:ln w="9525" cap="flat" cmpd="sng">
            <a:solidFill>
              <a:srgbClr val="A50021"/>
            </a:solidFill>
            <a:prstDash val="solid"/>
            <a:headEnd type="none" w="med" len="med"/>
            <a:tailEnd type="triangle" w="med" len="med"/>
          </a:ln>
        </p:spPr>
        <p:txBody>
          <a:bodyPr/>
          <a:lstStyle/>
          <a:p/>
        </p:txBody>
      </p:sp>
      <p:sp>
        <p:nvSpPr>
          <p:cNvPr id="68668" name="直接连接符 520251"/>
          <p:cNvSpPr/>
          <p:nvPr/>
        </p:nvSpPr>
        <p:spPr>
          <a:xfrm>
            <a:off x="6323965" y="2409190"/>
            <a:ext cx="635" cy="1981200"/>
          </a:xfrm>
          <a:prstGeom prst="line">
            <a:avLst/>
          </a:prstGeom>
          <a:ln w="9525" cap="flat" cmpd="sng">
            <a:solidFill>
              <a:srgbClr val="A50021"/>
            </a:solidFill>
            <a:prstDash val="solid"/>
            <a:headEnd type="none" w="med" len="med"/>
            <a:tailEnd type="none" w="med" len="med"/>
          </a:ln>
        </p:spPr>
        <p:txBody>
          <a:bodyPr/>
          <a:lstStyle/>
          <a:p/>
        </p:txBody>
      </p:sp>
      <p:sp>
        <p:nvSpPr>
          <p:cNvPr id="68671" name="矩形 520254"/>
          <p:cNvSpPr>
            <a:spLocks noGrp="1"/>
          </p:cNvSpPr>
          <p:nvPr/>
        </p:nvSpPr>
        <p:spPr>
          <a:xfrm>
            <a:off x="1383665" y="903288"/>
            <a:ext cx="647700" cy="5040312"/>
          </a:xfrm>
          <a:prstGeom prst="rect">
            <a:avLst/>
          </a:prstGeom>
          <a:noFill/>
          <a:ln w="9525">
            <a:noFill/>
          </a:ln>
        </p:spPr>
        <p:txBody>
          <a:bodyPr anchor="ctr" anchorCtr="0"/>
          <a:lstStyle/>
          <a:p>
            <a:pPr algn="ctr" eaLnBrk="1" hangingPunct="1"/>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荷</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塘</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色</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8672" name="左大括号 520255"/>
          <p:cNvSpPr/>
          <p:nvPr/>
        </p:nvSpPr>
        <p:spPr>
          <a:xfrm>
            <a:off x="2279650" y="693738"/>
            <a:ext cx="76200" cy="5616575"/>
          </a:xfrm>
          <a:prstGeom prst="leftBrace">
            <a:avLst>
              <a:gd name="adj1" fmla="val 613894"/>
              <a:gd name="adj2" fmla="val 50000"/>
            </a:avLst>
          </a:prstGeom>
          <a:noFill/>
          <a:ln w="38100" cap="flat" cmpd="sng">
            <a:solidFill>
              <a:schemeClr val="tx1"/>
            </a:solidFill>
            <a:prstDash val="solid"/>
            <a:headEnd type="none" w="med" len="med"/>
            <a:tailEnd type="none" w="med" len="med"/>
          </a:ln>
        </p:spPr>
        <p:txBody>
          <a:bodyPr/>
          <a:lstStyle/>
          <a:p>
            <a:pPr eaLnBrk="1" hangingPunct="1"/>
            <a:endParaRPr lang="zh-CN" altLang="en-US" b="1">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14" name="文本框 13"/>
          <p:cNvSpPr txBox="1"/>
          <p:nvPr/>
        </p:nvSpPr>
        <p:spPr>
          <a:xfrm>
            <a:off x="66482" y="165134"/>
            <a:ext cx="2927985" cy="829945"/>
          </a:xfrm>
          <a:prstGeom prst="rect">
            <a:avLst/>
          </a:prstGeom>
          <a:noFill/>
          <a:effectLst>
            <a:reflection blurRad="6350" stA="50000" endA="300" endPos="55000" dir="5400000" sy="-100000" algn="bl" rotWithShape="0"/>
          </a:effectLst>
        </p:spPr>
        <p:txBody>
          <a:bodyPr wrap="square" rtlCol="0">
            <a:spAutoFit/>
          </a:bodyPr>
          <a:lstStyle/>
          <a:p>
            <a:pPr fontAlgn="auto">
              <a:lnSpc>
                <a:spcPct val="150000"/>
              </a:lnSpc>
            </a:pP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梳理回顾</a:t>
            </a:r>
            <a:endPar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endParaRPr>
          </a:p>
        </p:txBody>
      </p:sp>
      <p:sp>
        <p:nvSpPr>
          <p:cNvPr id="8" name="直接连接符 520210"/>
          <p:cNvSpPr/>
          <p:nvPr/>
        </p:nvSpPr>
        <p:spPr>
          <a:xfrm>
            <a:off x="6323965" y="2409190"/>
            <a:ext cx="291465" cy="635"/>
          </a:xfrm>
          <a:prstGeom prst="line">
            <a:avLst/>
          </a:prstGeom>
          <a:ln w="9525" cap="flat" cmpd="sng">
            <a:solidFill>
              <a:srgbClr val="A50021"/>
            </a:solidFill>
            <a:prstDash val="solid"/>
            <a:headEnd type="none" w="med" len="med"/>
            <a:tailEnd type="none" w="med" len="med"/>
          </a:ln>
        </p:spPr>
        <p:txBody>
          <a:bodyPr/>
          <a:lstStyle/>
          <a:p/>
        </p:txBody>
      </p:sp>
      <p:sp>
        <p:nvSpPr>
          <p:cNvPr id="9" name="直接连接符 520225"/>
          <p:cNvSpPr/>
          <p:nvPr/>
        </p:nvSpPr>
        <p:spPr>
          <a:xfrm>
            <a:off x="5869305" y="1417955"/>
            <a:ext cx="416560" cy="635"/>
          </a:xfrm>
          <a:prstGeom prst="line">
            <a:avLst/>
          </a:prstGeom>
          <a:ln w="9525" cap="flat" cmpd="sng">
            <a:solidFill>
              <a:srgbClr val="A50021"/>
            </a:solidFill>
            <a:prstDash val="solid"/>
            <a:headEnd type="none" w="med" len="med"/>
            <a:tailEnd type="triangle" w="med" len="med"/>
          </a:ln>
        </p:spPr>
        <p:txBody>
          <a:bodyPr/>
          <a:lstStyle/>
          <a:p/>
        </p:txBody>
      </p:sp>
      <p:sp>
        <p:nvSpPr>
          <p:cNvPr id="10" name="直接连接符 520225"/>
          <p:cNvSpPr/>
          <p:nvPr/>
        </p:nvSpPr>
        <p:spPr>
          <a:xfrm>
            <a:off x="5869305" y="3399790"/>
            <a:ext cx="416560" cy="635"/>
          </a:xfrm>
          <a:prstGeom prst="line">
            <a:avLst/>
          </a:prstGeom>
          <a:ln w="9525" cap="flat" cmpd="sng">
            <a:solidFill>
              <a:srgbClr val="A50021"/>
            </a:solidFill>
            <a:prstDash val="solid"/>
            <a:headEnd type="none" w="med" len="med"/>
            <a:tailEnd type="triangle" w="med" len="med"/>
          </a:ln>
        </p:spPr>
        <p:txBody>
          <a:bodyPr/>
          <a:lstStyle/>
          <a:p/>
        </p:txBody>
      </p:sp>
      <p:sp>
        <p:nvSpPr>
          <p:cNvPr id="12" name="直接连接符 520225"/>
          <p:cNvSpPr/>
          <p:nvPr/>
        </p:nvSpPr>
        <p:spPr>
          <a:xfrm>
            <a:off x="5869305" y="5382260"/>
            <a:ext cx="416560" cy="635"/>
          </a:xfrm>
          <a:prstGeom prst="line">
            <a:avLst/>
          </a:prstGeom>
          <a:ln w="9525" cap="flat" cmpd="sng">
            <a:solidFill>
              <a:srgbClr val="A50021"/>
            </a:solidFill>
            <a:prstDash val="solid"/>
            <a:headEnd type="none" w="med" len="med"/>
            <a:tailEnd type="triangle" w="med" len="med"/>
          </a:ln>
        </p:spPr>
        <p:txBody>
          <a:bodyPr/>
          <a:lstStyle/>
          <a:p/>
        </p:txBody>
      </p:sp>
      <p:sp>
        <p:nvSpPr>
          <p:cNvPr id="16" name="文本框 520244"/>
          <p:cNvSpPr txBox="1"/>
          <p:nvPr/>
        </p:nvSpPr>
        <p:spPr>
          <a:xfrm>
            <a:off x="6557010" y="4713605"/>
            <a:ext cx="1515110" cy="1198880"/>
          </a:xfrm>
          <a:prstGeom prst="rect">
            <a:avLst/>
          </a:prstGeom>
          <a:noFill/>
          <a:ln w="9525">
            <a:noFill/>
          </a:ln>
        </p:spPr>
        <p:txBody>
          <a:bodyPr wrap="square">
            <a:spAutoFit/>
          </a:bodyPr>
          <a:lstStyle/>
          <a:p>
            <a:pPr algn="l" eaLnBrk="1" fontAlgn="ctr" hangingPunct="1">
              <a:lnSpc>
                <a:spcPct val="90000"/>
              </a:lnSpc>
              <a:spcBef>
                <a:spcPct val="0"/>
              </a:spcBef>
              <a:spcAft>
                <a:spcPct val="0"/>
              </a:spcAft>
            </a:pPr>
            <a:r>
              <a:rPr lang="zh-CN" altLang="en-US" sz="2000" b="1">
                <a:solidFill>
                  <a:srgbClr val="006600"/>
                </a:solidFill>
                <a:latin typeface="微软雅黑" panose="020b0503020204020204" pitchFamily="34" charset="-122"/>
                <a:ea typeface="微软雅黑" panose="020b0503020204020204" pitchFamily="34" charset="-122"/>
                <a:sym typeface="+mn-ea"/>
              </a:rPr>
              <a:t>树</a:t>
            </a:r>
            <a:endParaRPr lang="zh-CN" altLang="en-US" sz="2000" b="1">
              <a:solidFill>
                <a:srgbClr val="006600"/>
              </a:solidFill>
              <a:latin typeface="微软雅黑" panose="020b0503020204020204" pitchFamily="34" charset="-122"/>
              <a:ea typeface="微软雅黑" panose="020b0503020204020204" pitchFamily="34" charset="-122"/>
              <a:sym typeface="+mn-ea"/>
            </a:endParaRPr>
          </a:p>
          <a:p>
            <a:pPr algn="l" eaLnBrk="1" fontAlgn="ctr" hangingPunct="1">
              <a:lnSpc>
                <a:spcPct val="90000"/>
              </a:lnSpc>
              <a:spcBef>
                <a:spcPct val="0"/>
              </a:spcBef>
              <a:spcAft>
                <a:spcPct val="0"/>
              </a:spcAft>
            </a:pPr>
            <a:r>
              <a:rPr lang="zh-CN" altLang="en-US"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rPr>
              <a:t>远山  </a:t>
            </a:r>
            <a:endParaRPr lang="zh-CN" altLang="en-US"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fontAlgn="ctr" hangingPunct="1">
              <a:lnSpc>
                <a:spcPct val="90000"/>
              </a:lnSpc>
              <a:spcBef>
                <a:spcPct val="0"/>
              </a:spcBef>
              <a:spcAft>
                <a:spcPct val="0"/>
              </a:spcAft>
            </a:pPr>
            <a:r>
              <a:rPr lang="zh-CN" altLang="en-US"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rPr>
              <a:t>路灯</a:t>
            </a:r>
            <a:endParaRPr lang="zh-CN" altLang="en-US"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fontAlgn="ctr" hangingPunct="1">
              <a:lnSpc>
                <a:spcPct val="90000"/>
              </a:lnSpc>
              <a:spcBef>
                <a:spcPct val="0"/>
              </a:spcBef>
              <a:spcAft>
                <a:spcPct val="0"/>
              </a:spcAft>
            </a:pPr>
            <a:r>
              <a:rPr lang="zh-CN" altLang="en-US"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sym typeface="+mn-ea"/>
              </a:rPr>
              <a:t>蝉声和蛙声</a:t>
            </a:r>
            <a:endParaRPr lang="zh-CN" altLang="en-US"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520246"/>
          <p:cNvSpPr txBox="1"/>
          <p:nvPr/>
        </p:nvSpPr>
        <p:spPr>
          <a:xfrm>
            <a:off x="7266305" y="6459220"/>
            <a:ext cx="1676400" cy="398780"/>
          </a:xfrm>
          <a:prstGeom prst="rect">
            <a:avLst/>
          </a:prstGeom>
          <a:noFill/>
          <a:ln w="9525">
            <a:noFill/>
          </a:ln>
        </p:spPr>
        <p:txBody>
          <a:bodyPr>
            <a:spAutoFit/>
          </a:bodyPr>
          <a:lstStyle/>
          <a:p>
            <a:pPr algn="ctr" eaLnBrk="1" hangingPunct="1">
              <a:spcBef>
                <a:spcPct val="50000"/>
              </a:spcBef>
            </a:pPr>
            <a:r>
              <a:rPr lang="en-US" altLang="zh-CN"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71"/>
                                        </p:tgtEl>
                                        <p:attrNameLst>
                                          <p:attrName>style.visibility</p:attrName>
                                        </p:attrNameLst>
                                      </p:cBhvr>
                                      <p:to>
                                        <p:strVal val="visible"/>
                                      </p:to>
                                    </p:set>
                                    <p:anim calcmode="lin" valueType="num">
                                      <p:cBhvr additive="base">
                                        <p:cTn id="7" dur="500" fill="hold"/>
                                        <p:tgtEl>
                                          <p:spTgt spid="68671"/>
                                        </p:tgtEl>
                                        <p:attrNameLst>
                                          <p:attrName>ppt_x</p:attrName>
                                        </p:attrNameLst>
                                      </p:cBhvr>
                                      <p:tavLst>
                                        <p:tav tm="0">
                                          <p:val>
                                            <p:strVal val="#ppt_x"/>
                                          </p:val>
                                        </p:tav>
                                        <p:tav tm="100000">
                                          <p:val>
                                            <p:strVal val="#ppt_x"/>
                                          </p:val>
                                        </p:tav>
                                      </p:tavLst>
                                    </p:anim>
                                    <p:anim calcmode="lin" valueType="num">
                                      <p:cBhvr additive="base">
                                        <p:cTn id="8" dur="500" fill="hold"/>
                                        <p:tgtEl>
                                          <p:spTgt spid="686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672"/>
                                        </p:tgtEl>
                                        <p:attrNameLst>
                                          <p:attrName>style.visibility</p:attrName>
                                        </p:attrNameLst>
                                      </p:cBhvr>
                                      <p:to>
                                        <p:strVal val="visible"/>
                                      </p:to>
                                    </p:set>
                                    <p:anim calcmode="lin" valueType="num">
                                      <p:cBhvr additive="base">
                                        <p:cTn id="13" dur="500" fill="hold"/>
                                        <p:tgtEl>
                                          <p:spTgt spid="68672"/>
                                        </p:tgtEl>
                                        <p:attrNameLst>
                                          <p:attrName>ppt_x</p:attrName>
                                        </p:attrNameLst>
                                      </p:cBhvr>
                                      <p:tavLst>
                                        <p:tav tm="0">
                                          <p:val>
                                            <p:strVal val="#ppt_x"/>
                                          </p:val>
                                        </p:tav>
                                        <p:tav tm="100000">
                                          <p:val>
                                            <p:strVal val="#ppt_x"/>
                                          </p:val>
                                        </p:tav>
                                      </p:tavLst>
                                    </p:anim>
                                    <p:anim calcmode="lin" valueType="num">
                                      <p:cBhvr additive="base">
                                        <p:cTn id="14" dur="500" fill="hold"/>
                                        <p:tgtEl>
                                          <p:spTgt spid="6867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68610"/>
                                        </p:tgtEl>
                                        <p:attrNameLst>
                                          <p:attrName>style.visibility</p:attrName>
                                        </p:attrNameLst>
                                      </p:cBhvr>
                                      <p:to>
                                        <p:strVal val="visible"/>
                                      </p:to>
                                    </p:set>
                                    <p:animEffect transition="in" filter="diamond(in)">
                                      <p:cBhvr>
                                        <p:cTn id="19" dur="2000"/>
                                        <p:tgtEl>
                                          <p:spTgt spid="6861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nodeType="clickEffect">
                                  <p:stCondLst>
                                    <p:cond delay="0"/>
                                  </p:stCondLst>
                                  <p:childTnLst>
                                    <p:set>
                                      <p:cBhvr>
                                        <p:cTn id="23" dur="1" fill="hold">
                                          <p:stCondLst>
                                            <p:cond delay="0"/>
                                          </p:stCondLst>
                                        </p:cTn>
                                        <p:tgtEl>
                                          <p:spTgt spid="68611"/>
                                        </p:tgtEl>
                                        <p:attrNameLst>
                                          <p:attrName>style.visibility</p:attrName>
                                        </p:attrNameLst>
                                      </p:cBhvr>
                                      <p:to>
                                        <p:strVal val="visible"/>
                                      </p:to>
                                    </p:set>
                                    <p:animEffect transition="in" filter="diamond(in)">
                                      <p:cBhvr>
                                        <p:cTn id="24" dur="2000"/>
                                        <p:tgtEl>
                                          <p:spTgt spid="68611"/>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68612"/>
                                        </p:tgtEl>
                                        <p:attrNameLst>
                                          <p:attrName>style.visibility</p:attrName>
                                        </p:attrNameLst>
                                      </p:cBhvr>
                                      <p:to>
                                        <p:strVal val="visible"/>
                                      </p:to>
                                    </p:set>
                                    <p:animEffect transition="in" filter="diamond(in)">
                                      <p:cBhvr>
                                        <p:cTn id="27" dur="2000"/>
                                        <p:tgtEl>
                                          <p:spTgt spid="686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68613"/>
                                        </p:tgtEl>
                                        <p:attrNameLst>
                                          <p:attrName>style.visibility</p:attrName>
                                        </p:attrNameLst>
                                      </p:cBhvr>
                                      <p:to>
                                        <p:strVal val="visible"/>
                                      </p:to>
                                    </p:set>
                                    <p:animEffect transition="in" filter="diamond(in)">
                                      <p:cBhvr>
                                        <p:cTn id="32" dur="2000"/>
                                        <p:tgtEl>
                                          <p:spTgt spid="68613"/>
                                        </p:tgtEl>
                                      </p:cBhvr>
                                    </p:animEffect>
                                  </p:childTnLst>
                                </p:cTn>
                              </p:par>
                              <p:par>
                                <p:cTn id="33" presetID="8" presetClass="entr" presetSubtype="16" fill="hold" grpId="0" nodeType="withEffect">
                                  <p:stCondLst>
                                    <p:cond delay="0"/>
                                  </p:stCondLst>
                                  <p:childTnLst>
                                    <p:set>
                                      <p:cBhvr>
                                        <p:cTn id="34" dur="1" fill="hold">
                                          <p:stCondLst>
                                            <p:cond delay="0"/>
                                          </p:stCondLst>
                                        </p:cTn>
                                        <p:tgtEl>
                                          <p:spTgt spid="68614"/>
                                        </p:tgtEl>
                                        <p:attrNameLst>
                                          <p:attrName>style.visibility</p:attrName>
                                        </p:attrNameLst>
                                      </p:cBhvr>
                                      <p:to>
                                        <p:strVal val="visible"/>
                                      </p:to>
                                    </p:set>
                                    <p:animEffect transition="in" filter="diamond(in)">
                                      <p:cBhvr>
                                        <p:cTn id="35" dur="2000"/>
                                        <p:tgtEl>
                                          <p:spTgt spid="68614"/>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nodeType="clickEffect">
                                  <p:stCondLst>
                                    <p:cond delay="0"/>
                                  </p:stCondLst>
                                  <p:childTnLst>
                                    <p:set>
                                      <p:cBhvr>
                                        <p:cTn id="39" dur="1" fill="hold">
                                          <p:stCondLst>
                                            <p:cond delay="0"/>
                                          </p:stCondLst>
                                        </p:cTn>
                                        <p:tgtEl>
                                          <p:spTgt spid="68642"/>
                                        </p:tgtEl>
                                        <p:attrNameLst>
                                          <p:attrName>style.visibility</p:attrName>
                                        </p:attrNameLst>
                                      </p:cBhvr>
                                      <p:to>
                                        <p:strVal val="visible"/>
                                      </p:to>
                                    </p:set>
                                    <p:anim calcmode="lin" valueType="num">
                                      <p:cBhvr additive="base">
                                        <p:cTn id="40" dur="500" fill="hold"/>
                                        <p:tgtEl>
                                          <p:spTgt spid="68642"/>
                                        </p:tgtEl>
                                        <p:attrNameLst>
                                          <p:attrName>ppt_x</p:attrName>
                                        </p:attrNameLst>
                                      </p:cBhvr>
                                      <p:tavLst>
                                        <p:tav tm="0">
                                          <p:val>
                                            <p:strVal val="#ppt_x"/>
                                          </p:val>
                                        </p:tav>
                                        <p:tav tm="100000">
                                          <p:val>
                                            <p:strVal val="#ppt_x"/>
                                          </p:val>
                                        </p:tav>
                                      </p:tavLst>
                                    </p:anim>
                                    <p:anim calcmode="lin" valueType="num">
                                      <p:cBhvr additive="base">
                                        <p:cTn id="41" dur="500" fill="hold"/>
                                        <p:tgtEl>
                                          <p:spTgt spid="68642"/>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68615"/>
                                        </p:tgtEl>
                                        <p:attrNameLst>
                                          <p:attrName>style.visibility</p:attrName>
                                        </p:attrNameLst>
                                      </p:cBhvr>
                                      <p:to>
                                        <p:strVal val="visible"/>
                                      </p:to>
                                    </p:set>
                                    <p:anim calcmode="lin" valueType="num">
                                      <p:cBhvr additive="base">
                                        <p:cTn id="44" dur="500" fill="hold"/>
                                        <p:tgtEl>
                                          <p:spTgt spid="68615"/>
                                        </p:tgtEl>
                                        <p:attrNameLst>
                                          <p:attrName>ppt_x</p:attrName>
                                        </p:attrNameLst>
                                      </p:cBhvr>
                                      <p:tavLst>
                                        <p:tav tm="0">
                                          <p:val>
                                            <p:strVal val="#ppt_x"/>
                                          </p:val>
                                        </p:tav>
                                        <p:tav tm="100000">
                                          <p:val>
                                            <p:strVal val="#ppt_x"/>
                                          </p:val>
                                        </p:tav>
                                      </p:tavLst>
                                    </p:anim>
                                    <p:anim calcmode="lin" valueType="num">
                                      <p:cBhvr additive="base">
                                        <p:cTn id="45" dur="500" fill="hold"/>
                                        <p:tgtEl>
                                          <p:spTgt spid="686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8621"/>
                                        </p:tgtEl>
                                        <p:attrNameLst>
                                          <p:attrName>style.visibility</p:attrName>
                                        </p:attrNameLst>
                                      </p:cBhvr>
                                      <p:to>
                                        <p:strVal val="visible"/>
                                      </p:to>
                                    </p:set>
                                    <p:anim calcmode="lin" valueType="num">
                                      <p:cBhvr additive="base">
                                        <p:cTn id="48" dur="500" fill="hold"/>
                                        <p:tgtEl>
                                          <p:spTgt spid="68621"/>
                                        </p:tgtEl>
                                        <p:attrNameLst>
                                          <p:attrName>ppt_x</p:attrName>
                                        </p:attrNameLst>
                                      </p:cBhvr>
                                      <p:tavLst>
                                        <p:tav tm="0">
                                          <p:val>
                                            <p:strVal val="#ppt_x"/>
                                          </p:val>
                                        </p:tav>
                                        <p:tav tm="100000">
                                          <p:val>
                                            <p:strVal val="#ppt_x"/>
                                          </p:val>
                                        </p:tav>
                                      </p:tavLst>
                                    </p:anim>
                                    <p:anim calcmode="lin" valueType="num">
                                      <p:cBhvr additive="base">
                                        <p:cTn id="49" dur="500" fill="hold"/>
                                        <p:tgtEl>
                                          <p:spTgt spid="6862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8622"/>
                                        </p:tgtEl>
                                        <p:attrNameLst>
                                          <p:attrName>style.visibility</p:attrName>
                                        </p:attrNameLst>
                                      </p:cBhvr>
                                      <p:to>
                                        <p:strVal val="visible"/>
                                      </p:to>
                                    </p:set>
                                    <p:anim calcmode="lin" valueType="num">
                                      <p:cBhvr additive="base">
                                        <p:cTn id="52" dur="500" fill="hold"/>
                                        <p:tgtEl>
                                          <p:spTgt spid="68622"/>
                                        </p:tgtEl>
                                        <p:attrNameLst>
                                          <p:attrName>ppt_x</p:attrName>
                                        </p:attrNameLst>
                                      </p:cBhvr>
                                      <p:tavLst>
                                        <p:tav tm="0">
                                          <p:val>
                                            <p:strVal val="#ppt_x"/>
                                          </p:val>
                                        </p:tav>
                                        <p:tav tm="100000">
                                          <p:val>
                                            <p:strVal val="#ppt_x"/>
                                          </p:val>
                                        </p:tav>
                                      </p:tavLst>
                                    </p:anim>
                                    <p:anim calcmode="lin" valueType="num">
                                      <p:cBhvr additive="base">
                                        <p:cTn id="53" dur="500" fill="hold"/>
                                        <p:tgtEl>
                                          <p:spTgt spid="6862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68623"/>
                                        </p:tgtEl>
                                        <p:attrNameLst>
                                          <p:attrName>style.visibility</p:attrName>
                                        </p:attrNameLst>
                                      </p:cBhvr>
                                      <p:to>
                                        <p:strVal val="visible"/>
                                      </p:to>
                                    </p:set>
                                    <p:anim calcmode="lin" valueType="num">
                                      <p:cBhvr additive="base">
                                        <p:cTn id="56" dur="500" fill="hold"/>
                                        <p:tgtEl>
                                          <p:spTgt spid="68623"/>
                                        </p:tgtEl>
                                        <p:attrNameLst>
                                          <p:attrName>ppt_x</p:attrName>
                                        </p:attrNameLst>
                                      </p:cBhvr>
                                      <p:tavLst>
                                        <p:tav tm="0">
                                          <p:val>
                                            <p:strVal val="#ppt_x"/>
                                          </p:val>
                                        </p:tav>
                                        <p:tav tm="100000">
                                          <p:val>
                                            <p:strVal val="#ppt_x"/>
                                          </p:val>
                                        </p:tav>
                                      </p:tavLst>
                                    </p:anim>
                                    <p:anim calcmode="lin" valueType="num">
                                      <p:cBhvr additive="base">
                                        <p:cTn id="57" dur="500" fill="hold"/>
                                        <p:tgtEl>
                                          <p:spTgt spid="6862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68624"/>
                                        </p:tgtEl>
                                        <p:attrNameLst>
                                          <p:attrName>style.visibility</p:attrName>
                                        </p:attrNameLst>
                                      </p:cBhvr>
                                      <p:to>
                                        <p:strVal val="visible"/>
                                      </p:to>
                                    </p:set>
                                    <p:anim calcmode="lin" valueType="num">
                                      <p:cBhvr additive="base">
                                        <p:cTn id="60" dur="500" fill="hold"/>
                                        <p:tgtEl>
                                          <p:spTgt spid="68624"/>
                                        </p:tgtEl>
                                        <p:attrNameLst>
                                          <p:attrName>ppt_x</p:attrName>
                                        </p:attrNameLst>
                                      </p:cBhvr>
                                      <p:tavLst>
                                        <p:tav tm="0">
                                          <p:val>
                                            <p:strVal val="#ppt_x"/>
                                          </p:val>
                                        </p:tav>
                                        <p:tav tm="100000">
                                          <p:val>
                                            <p:strVal val="#ppt_x"/>
                                          </p:val>
                                        </p:tav>
                                      </p:tavLst>
                                    </p:anim>
                                    <p:anim calcmode="lin" valueType="num">
                                      <p:cBhvr additive="base">
                                        <p:cTn id="61" dur="500" fill="hold"/>
                                        <p:tgtEl>
                                          <p:spTgt spid="68624"/>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68616"/>
                                        </p:tgtEl>
                                        <p:attrNameLst>
                                          <p:attrName>style.visibility</p:attrName>
                                        </p:attrNameLst>
                                      </p:cBhvr>
                                      <p:to>
                                        <p:strVal val="visible"/>
                                      </p:to>
                                    </p:set>
                                    <p:anim calcmode="lin" valueType="num">
                                      <p:cBhvr additive="base">
                                        <p:cTn id="64" dur="500" fill="hold"/>
                                        <p:tgtEl>
                                          <p:spTgt spid="68616"/>
                                        </p:tgtEl>
                                        <p:attrNameLst>
                                          <p:attrName>ppt_x</p:attrName>
                                        </p:attrNameLst>
                                      </p:cBhvr>
                                      <p:tavLst>
                                        <p:tav tm="0">
                                          <p:val>
                                            <p:strVal val="#ppt_x"/>
                                          </p:val>
                                        </p:tav>
                                        <p:tav tm="100000">
                                          <p:val>
                                            <p:strVal val="#ppt_x"/>
                                          </p:val>
                                        </p:tav>
                                      </p:tavLst>
                                    </p:anim>
                                    <p:anim calcmode="lin" valueType="num">
                                      <p:cBhvr additive="base">
                                        <p:cTn id="65" dur="500" fill="hold"/>
                                        <p:tgtEl>
                                          <p:spTgt spid="68616"/>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68619"/>
                                        </p:tgtEl>
                                        <p:attrNameLst>
                                          <p:attrName>style.visibility</p:attrName>
                                        </p:attrNameLst>
                                      </p:cBhvr>
                                      <p:to>
                                        <p:strVal val="visible"/>
                                      </p:to>
                                    </p:set>
                                    <p:anim calcmode="lin" valueType="num">
                                      <p:cBhvr additive="base">
                                        <p:cTn id="68" dur="500" fill="hold"/>
                                        <p:tgtEl>
                                          <p:spTgt spid="68619"/>
                                        </p:tgtEl>
                                        <p:attrNameLst>
                                          <p:attrName>ppt_x</p:attrName>
                                        </p:attrNameLst>
                                      </p:cBhvr>
                                      <p:tavLst>
                                        <p:tav tm="0">
                                          <p:val>
                                            <p:strVal val="#ppt_x"/>
                                          </p:val>
                                        </p:tav>
                                        <p:tav tm="100000">
                                          <p:val>
                                            <p:strVal val="#ppt_x"/>
                                          </p:val>
                                        </p:tav>
                                      </p:tavLst>
                                    </p:anim>
                                    <p:anim calcmode="lin" valueType="num">
                                      <p:cBhvr additive="base">
                                        <p:cTn id="69" dur="500" fill="hold"/>
                                        <p:tgtEl>
                                          <p:spTgt spid="68619"/>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68620"/>
                                        </p:tgtEl>
                                        <p:attrNameLst>
                                          <p:attrName>style.visibility</p:attrName>
                                        </p:attrNameLst>
                                      </p:cBhvr>
                                      <p:to>
                                        <p:strVal val="visible"/>
                                      </p:to>
                                    </p:set>
                                    <p:anim calcmode="lin" valueType="num">
                                      <p:cBhvr additive="base">
                                        <p:cTn id="72" dur="500" fill="hold"/>
                                        <p:tgtEl>
                                          <p:spTgt spid="68620"/>
                                        </p:tgtEl>
                                        <p:attrNameLst>
                                          <p:attrName>ppt_x</p:attrName>
                                        </p:attrNameLst>
                                      </p:cBhvr>
                                      <p:tavLst>
                                        <p:tav tm="0">
                                          <p:val>
                                            <p:strVal val="#ppt_x"/>
                                          </p:val>
                                        </p:tav>
                                        <p:tav tm="100000">
                                          <p:val>
                                            <p:strVal val="#ppt_x"/>
                                          </p:val>
                                        </p:tav>
                                      </p:tavLst>
                                    </p:anim>
                                    <p:anim calcmode="lin" valueType="num">
                                      <p:cBhvr additive="base">
                                        <p:cTn id="73" dur="500" fill="hold"/>
                                        <p:tgtEl>
                                          <p:spTgt spid="6862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68625"/>
                                        </p:tgtEl>
                                        <p:attrNameLst>
                                          <p:attrName>style.visibility</p:attrName>
                                        </p:attrNameLst>
                                      </p:cBhvr>
                                      <p:to>
                                        <p:strVal val="visible"/>
                                      </p:to>
                                    </p:set>
                                    <p:anim calcmode="lin" valueType="num">
                                      <p:cBhvr additive="base">
                                        <p:cTn id="76" dur="500" fill="hold"/>
                                        <p:tgtEl>
                                          <p:spTgt spid="68625"/>
                                        </p:tgtEl>
                                        <p:attrNameLst>
                                          <p:attrName>ppt_x</p:attrName>
                                        </p:attrNameLst>
                                      </p:cBhvr>
                                      <p:tavLst>
                                        <p:tav tm="0">
                                          <p:val>
                                            <p:strVal val="#ppt_x"/>
                                          </p:val>
                                        </p:tav>
                                        <p:tav tm="100000">
                                          <p:val>
                                            <p:strVal val="#ppt_x"/>
                                          </p:val>
                                        </p:tav>
                                      </p:tavLst>
                                    </p:anim>
                                    <p:anim calcmode="lin" valueType="num">
                                      <p:cBhvr additive="base">
                                        <p:cTn id="77" dur="500" fill="hold"/>
                                        <p:tgtEl>
                                          <p:spTgt spid="68625"/>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68618"/>
                                        </p:tgtEl>
                                        <p:attrNameLst>
                                          <p:attrName>style.visibility</p:attrName>
                                        </p:attrNameLst>
                                      </p:cBhvr>
                                      <p:to>
                                        <p:strVal val="visible"/>
                                      </p:to>
                                    </p:set>
                                    <p:anim calcmode="lin" valueType="num">
                                      <p:cBhvr additive="base">
                                        <p:cTn id="80" dur="500" fill="hold"/>
                                        <p:tgtEl>
                                          <p:spTgt spid="68618"/>
                                        </p:tgtEl>
                                        <p:attrNameLst>
                                          <p:attrName>ppt_x</p:attrName>
                                        </p:attrNameLst>
                                      </p:cBhvr>
                                      <p:tavLst>
                                        <p:tav tm="0">
                                          <p:val>
                                            <p:strVal val="#ppt_x"/>
                                          </p:val>
                                        </p:tav>
                                        <p:tav tm="100000">
                                          <p:val>
                                            <p:strVal val="#ppt_x"/>
                                          </p:val>
                                        </p:tav>
                                      </p:tavLst>
                                    </p:anim>
                                    <p:anim calcmode="lin" valueType="num">
                                      <p:cBhvr additive="base">
                                        <p:cTn id="81" dur="500" fill="hold"/>
                                        <p:tgtEl>
                                          <p:spTgt spid="68618"/>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68617"/>
                                        </p:tgtEl>
                                        <p:attrNameLst>
                                          <p:attrName>style.visibility</p:attrName>
                                        </p:attrNameLst>
                                      </p:cBhvr>
                                      <p:to>
                                        <p:strVal val="visible"/>
                                      </p:to>
                                    </p:set>
                                    <p:anim calcmode="lin" valueType="num">
                                      <p:cBhvr additive="base">
                                        <p:cTn id="84" dur="500" fill="hold"/>
                                        <p:tgtEl>
                                          <p:spTgt spid="68617"/>
                                        </p:tgtEl>
                                        <p:attrNameLst>
                                          <p:attrName>ppt_x</p:attrName>
                                        </p:attrNameLst>
                                      </p:cBhvr>
                                      <p:tavLst>
                                        <p:tav tm="0">
                                          <p:val>
                                            <p:strVal val="#ppt_x"/>
                                          </p:val>
                                        </p:tav>
                                        <p:tav tm="100000">
                                          <p:val>
                                            <p:strVal val="#ppt_x"/>
                                          </p:val>
                                        </p:tav>
                                      </p:tavLst>
                                    </p:anim>
                                    <p:anim calcmode="lin" valueType="num">
                                      <p:cBhvr additive="base">
                                        <p:cTn id="85" dur="500" fill="hold"/>
                                        <p:tgtEl>
                                          <p:spTgt spid="68617"/>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afterGroup">
                            <p:stCondLst>
                              <p:cond delay="0"/>
                            </p:stCondLst>
                            <p:childTnLst>
                              <p:par>
                                <p:cTn id="88" presetID="2" presetClass="entr" presetSubtype="4" fill="hold" nodeType="clickEffect">
                                  <p:stCondLst>
                                    <p:cond delay="0"/>
                                  </p:stCondLst>
                                  <p:childTnLst>
                                    <p:set>
                                      <p:cBhvr>
                                        <p:cTn id="89" dur="1" fill="hold">
                                          <p:stCondLst>
                                            <p:cond delay="0"/>
                                          </p:stCondLst>
                                        </p:cTn>
                                        <p:tgtEl>
                                          <p:spTgt spid="9"/>
                                        </p:tgtEl>
                                        <p:attrNameLst>
                                          <p:attrName>style.visibility</p:attrName>
                                        </p:attrNameLst>
                                      </p:cBhvr>
                                      <p:to>
                                        <p:strVal val="visible"/>
                                      </p:to>
                                    </p:set>
                                    <p:anim calcmode="lin" valueType="num">
                                      <p:cBhvr additive="base">
                                        <p:cTn id="90" dur="500" fill="hold"/>
                                        <p:tgtEl>
                                          <p:spTgt spid="9"/>
                                        </p:tgtEl>
                                        <p:attrNameLst>
                                          <p:attrName>ppt_x</p:attrName>
                                        </p:attrNameLst>
                                      </p:cBhvr>
                                      <p:tavLst>
                                        <p:tav tm="0">
                                          <p:val>
                                            <p:strVal val="#ppt_x"/>
                                          </p:val>
                                        </p:tav>
                                        <p:tav tm="100000">
                                          <p:val>
                                            <p:strVal val="#ppt_x"/>
                                          </p:val>
                                        </p:tav>
                                      </p:tavLst>
                                    </p:anim>
                                    <p:anim calcmode="lin" valueType="num">
                                      <p:cBhvr additive="base">
                                        <p:cTn id="91" dur="500" fill="hold"/>
                                        <p:tgtEl>
                                          <p:spTgt spid="9"/>
                                        </p:tgtEl>
                                        <p:attrNameLst>
                                          <p:attrName>ppt_y</p:attrName>
                                        </p:attrNameLst>
                                      </p:cBhvr>
                                      <p:tavLst>
                                        <p:tav tm="0">
                                          <p:val>
                                            <p:strVal val="1+#ppt_h/2"/>
                                          </p:val>
                                        </p:tav>
                                        <p:tav tm="100000">
                                          <p:val>
                                            <p:strVal val="#ppt_y"/>
                                          </p:val>
                                        </p:tav>
                                      </p:tavLst>
                                    </p:anim>
                                  </p:childTnLst>
                                </p:cTn>
                              </p:par>
                              <p:par>
                                <p:cTn id="92" presetID="3" presetClass="entr" presetSubtype="10" fill="hold" nodeType="withEffect">
                                  <p:stCondLst>
                                    <p:cond delay="0"/>
                                  </p:stCondLst>
                                  <p:childTnLst>
                                    <p:set>
                                      <p:cBhvr>
                                        <p:cTn id="93" dur="1" fill="hold">
                                          <p:stCondLst>
                                            <p:cond delay="0"/>
                                          </p:stCondLst>
                                        </p:cTn>
                                        <p:tgtEl>
                                          <p:spTgt spid="68634"/>
                                        </p:tgtEl>
                                        <p:attrNameLst>
                                          <p:attrName>style.visibility</p:attrName>
                                        </p:attrNameLst>
                                      </p:cBhvr>
                                      <p:to>
                                        <p:strVal val="visible"/>
                                      </p:to>
                                    </p:set>
                                    <p:animEffect transition="in" filter="blinds(horizontal)">
                                      <p:cBhvr>
                                        <p:cTn id="94" dur="500"/>
                                        <p:tgtEl>
                                          <p:spTgt spid="68634"/>
                                        </p:tgtEl>
                                      </p:cBhvr>
                                    </p:animEffect>
                                  </p:childTnLst>
                                </p:cTn>
                              </p:par>
                              <p:par>
                                <p:cTn id="95" presetID="3" presetClass="entr" presetSubtype="10" fill="hold" nodeType="withEffect">
                                  <p:stCondLst>
                                    <p:cond delay="0"/>
                                  </p:stCondLst>
                                  <p:childTnLst>
                                    <p:set>
                                      <p:cBhvr>
                                        <p:cTn id="96" dur="1" fill="hold">
                                          <p:stCondLst>
                                            <p:cond delay="0"/>
                                          </p:stCondLst>
                                        </p:cTn>
                                        <p:tgtEl>
                                          <p:spTgt spid="68630"/>
                                        </p:tgtEl>
                                        <p:attrNameLst>
                                          <p:attrName>style.visibility</p:attrName>
                                        </p:attrNameLst>
                                      </p:cBhvr>
                                      <p:to>
                                        <p:strVal val="visible"/>
                                      </p:to>
                                    </p:set>
                                    <p:animEffect transition="in" filter="blinds(horizontal)">
                                      <p:cBhvr>
                                        <p:cTn id="97" dur="500"/>
                                        <p:tgtEl>
                                          <p:spTgt spid="68630"/>
                                        </p:tgtEl>
                                      </p:cBhvr>
                                    </p:animEffect>
                                  </p:childTnLst>
                                </p:cTn>
                              </p:par>
                              <p:par>
                                <p:cTn id="98" presetID="3" presetClass="entr" presetSubtype="10" fill="hold" nodeType="withEffect">
                                  <p:stCondLst>
                                    <p:cond delay="0"/>
                                  </p:stCondLst>
                                  <p:childTnLst>
                                    <p:set>
                                      <p:cBhvr>
                                        <p:cTn id="99" dur="1" fill="hold">
                                          <p:stCondLst>
                                            <p:cond delay="0"/>
                                          </p:stCondLst>
                                        </p:cTn>
                                        <p:tgtEl>
                                          <p:spTgt spid="68633"/>
                                        </p:tgtEl>
                                        <p:attrNameLst>
                                          <p:attrName>style.visibility</p:attrName>
                                        </p:attrNameLst>
                                      </p:cBhvr>
                                      <p:to>
                                        <p:strVal val="visible"/>
                                      </p:to>
                                    </p:set>
                                    <p:animEffect transition="in" filter="blinds(horizontal)">
                                      <p:cBhvr>
                                        <p:cTn id="100" dur="500"/>
                                        <p:tgtEl>
                                          <p:spTgt spid="68633"/>
                                        </p:tgtEl>
                                      </p:cBhvr>
                                    </p:animEffect>
                                  </p:childTnLst>
                                </p:cTn>
                              </p:par>
                              <p:par>
                                <p:cTn id="101" presetID="3" presetClass="entr" presetSubtype="10" fill="hold" grpId="0" nodeType="withEffect">
                                  <p:stCondLst>
                                    <p:cond delay="0"/>
                                  </p:stCondLst>
                                  <p:childTnLst>
                                    <p:set>
                                      <p:cBhvr>
                                        <p:cTn id="102" dur="1" fill="hold">
                                          <p:stCondLst>
                                            <p:cond delay="0"/>
                                          </p:stCondLst>
                                        </p:cTn>
                                        <p:tgtEl>
                                          <p:spTgt spid="68639"/>
                                        </p:tgtEl>
                                        <p:attrNameLst>
                                          <p:attrName>style.visibility</p:attrName>
                                        </p:attrNameLst>
                                      </p:cBhvr>
                                      <p:to>
                                        <p:strVal val="visible"/>
                                      </p:to>
                                    </p:set>
                                    <p:animEffect transition="in" filter="blinds(horizontal)">
                                      <p:cBhvr>
                                        <p:cTn id="103" dur="500"/>
                                        <p:tgtEl>
                                          <p:spTgt spid="68639"/>
                                        </p:tgtEl>
                                      </p:cBhvr>
                                    </p:animEffect>
                                  </p:childTnLst>
                                </p:cTn>
                              </p:par>
                            </p:childTnLst>
                          </p:cTn>
                        </p:par>
                      </p:childTnLst>
                    </p:cTn>
                  </p:par>
                  <p:par>
                    <p:cTn id="104" fill="hold" nodeType="clickPar">
                      <p:stCondLst>
                        <p:cond delay="indefinite"/>
                      </p:stCondLst>
                      <p:childTnLst>
                        <p:par>
                          <p:cTn id="105" fill="hold" nodeType="afterGroup">
                            <p:stCondLst>
                              <p:cond delay="0"/>
                            </p:stCondLst>
                            <p:childTnLst>
                              <p:par>
                                <p:cTn id="106" presetID="3" presetClass="entr" presetSubtype="10" fill="hold" nodeType="click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blinds(horizontal)">
                                      <p:cBhvr>
                                        <p:cTn id="108" dur="500"/>
                                        <p:tgtEl>
                                          <p:spTgt spid="10"/>
                                        </p:tgtEl>
                                      </p:cBhvr>
                                    </p:animEffect>
                                  </p:childTnLst>
                                </p:cTn>
                              </p:par>
                              <p:par>
                                <p:cTn id="109" presetID="3" presetClass="entr" presetSubtype="10" fill="hold" nodeType="withEffect">
                                  <p:stCondLst>
                                    <p:cond delay="0"/>
                                  </p:stCondLst>
                                  <p:childTnLst>
                                    <p:set>
                                      <p:cBhvr>
                                        <p:cTn id="110" dur="1" fill="hold">
                                          <p:stCondLst>
                                            <p:cond delay="0"/>
                                          </p:stCondLst>
                                        </p:cTn>
                                        <p:tgtEl>
                                          <p:spTgt spid="8"/>
                                        </p:tgtEl>
                                        <p:attrNameLst>
                                          <p:attrName>style.visibility</p:attrName>
                                        </p:attrNameLst>
                                      </p:cBhvr>
                                      <p:to>
                                        <p:strVal val="visible"/>
                                      </p:to>
                                    </p:set>
                                    <p:animEffect transition="in" filter="blinds(horizontal)">
                                      <p:cBhvr>
                                        <p:cTn id="111" dur="500"/>
                                        <p:tgtEl>
                                          <p:spTgt spid="8"/>
                                        </p:tgtEl>
                                      </p:cBhvr>
                                    </p:animEffect>
                                  </p:childTnLst>
                                </p:cTn>
                              </p:par>
                              <p:par>
                                <p:cTn id="112" presetID="3" presetClass="entr" presetSubtype="10" fill="hold" nodeType="withEffect">
                                  <p:stCondLst>
                                    <p:cond delay="0"/>
                                  </p:stCondLst>
                                  <p:childTnLst>
                                    <p:set>
                                      <p:cBhvr>
                                        <p:cTn id="113" dur="1" fill="hold">
                                          <p:stCondLst>
                                            <p:cond delay="0"/>
                                          </p:stCondLst>
                                        </p:cTn>
                                        <p:tgtEl>
                                          <p:spTgt spid="68668"/>
                                        </p:tgtEl>
                                        <p:attrNameLst>
                                          <p:attrName>style.visibility</p:attrName>
                                        </p:attrNameLst>
                                      </p:cBhvr>
                                      <p:to>
                                        <p:strVal val="visible"/>
                                      </p:to>
                                    </p:set>
                                    <p:animEffect transition="in" filter="blinds(horizontal)">
                                      <p:cBhvr>
                                        <p:cTn id="114" dur="500"/>
                                        <p:tgtEl>
                                          <p:spTgt spid="68668"/>
                                        </p:tgtEl>
                                      </p:cBhvr>
                                    </p:animEffect>
                                  </p:childTnLst>
                                </p:cTn>
                              </p:par>
                              <p:par>
                                <p:cTn id="115" presetID="3" presetClass="entr" presetSubtype="10" fill="hold" nodeType="withEffect">
                                  <p:stCondLst>
                                    <p:cond delay="0"/>
                                  </p:stCondLst>
                                  <p:childTnLst>
                                    <p:set>
                                      <p:cBhvr>
                                        <p:cTn id="116" dur="1" fill="hold">
                                          <p:stCondLst>
                                            <p:cond delay="0"/>
                                          </p:stCondLst>
                                        </p:cTn>
                                        <p:tgtEl>
                                          <p:spTgt spid="68627"/>
                                        </p:tgtEl>
                                        <p:attrNameLst>
                                          <p:attrName>style.visibility</p:attrName>
                                        </p:attrNameLst>
                                      </p:cBhvr>
                                      <p:to>
                                        <p:strVal val="visible"/>
                                      </p:to>
                                    </p:set>
                                    <p:animEffect transition="in" filter="blinds(horizontal)">
                                      <p:cBhvr>
                                        <p:cTn id="117" dur="500"/>
                                        <p:tgtEl>
                                          <p:spTgt spid="68627"/>
                                        </p:tgtEl>
                                      </p:cBhvr>
                                    </p:animEffect>
                                  </p:childTnLst>
                                </p:cTn>
                              </p:par>
                              <p:par>
                                <p:cTn id="118" presetID="3" presetClass="entr" presetSubtype="10" fill="hold" grpId="0" nodeType="withEffect">
                                  <p:stCondLst>
                                    <p:cond delay="0"/>
                                  </p:stCondLst>
                                  <p:childTnLst>
                                    <p:set>
                                      <p:cBhvr>
                                        <p:cTn id="119" dur="1" fill="hold">
                                          <p:stCondLst>
                                            <p:cond delay="0"/>
                                          </p:stCondLst>
                                        </p:cTn>
                                        <p:tgtEl>
                                          <p:spTgt spid="68640"/>
                                        </p:tgtEl>
                                        <p:attrNameLst>
                                          <p:attrName>style.visibility</p:attrName>
                                        </p:attrNameLst>
                                      </p:cBhvr>
                                      <p:to>
                                        <p:strVal val="visible"/>
                                      </p:to>
                                    </p:set>
                                    <p:animEffect transition="in" filter="blinds(horizontal)">
                                      <p:cBhvr>
                                        <p:cTn id="120" dur="500"/>
                                        <p:tgtEl>
                                          <p:spTgt spid="68640"/>
                                        </p:tgtEl>
                                      </p:cBhvr>
                                    </p:animEffect>
                                  </p:childTnLst>
                                </p:cTn>
                              </p:par>
                              <p:par>
                                <p:cTn id="121" presetID="3" presetClass="entr" presetSubtype="10" fill="hold" grpId="0" nodeType="withEffect">
                                  <p:stCondLst>
                                    <p:cond delay="0"/>
                                  </p:stCondLst>
                                  <p:childTnLst>
                                    <p:set>
                                      <p:cBhvr>
                                        <p:cTn id="122" dur="1" fill="hold">
                                          <p:stCondLst>
                                            <p:cond delay="0"/>
                                          </p:stCondLst>
                                        </p:cTn>
                                        <p:tgtEl>
                                          <p:spTgt spid="68641"/>
                                        </p:tgtEl>
                                        <p:attrNameLst>
                                          <p:attrName>style.visibility</p:attrName>
                                        </p:attrNameLst>
                                      </p:cBhvr>
                                      <p:to>
                                        <p:strVal val="visible"/>
                                      </p:to>
                                    </p:set>
                                    <p:animEffect transition="in" filter="blinds(horizontal)">
                                      <p:cBhvr>
                                        <p:cTn id="123" dur="500"/>
                                        <p:tgtEl>
                                          <p:spTgt spid="68641"/>
                                        </p:tgtEl>
                                      </p:cBhvr>
                                    </p:animEffect>
                                  </p:childTnLst>
                                </p:cTn>
                              </p:par>
                            </p:childTnLst>
                          </p:cTn>
                        </p:par>
                      </p:childTnLst>
                    </p:cTn>
                  </p:par>
                  <p:par>
                    <p:cTn id="124" fill="hold" nodeType="clickPar">
                      <p:stCondLst>
                        <p:cond delay="indefinite"/>
                      </p:stCondLst>
                      <p:childTnLst>
                        <p:par>
                          <p:cTn id="125" fill="hold" nodeType="afterGroup">
                            <p:stCondLst>
                              <p:cond delay="0"/>
                            </p:stCondLst>
                            <p:childTnLst>
                              <p:par>
                                <p:cTn id="126" presetID="3" presetClass="entr" presetSubtype="10" fill="hold" nodeType="clickEffect">
                                  <p:stCondLst>
                                    <p:cond delay="0"/>
                                  </p:stCondLst>
                                  <p:childTnLst>
                                    <p:set>
                                      <p:cBhvr>
                                        <p:cTn id="127" dur="1" fill="hold">
                                          <p:stCondLst>
                                            <p:cond delay="0"/>
                                          </p:stCondLst>
                                        </p:cTn>
                                        <p:tgtEl>
                                          <p:spTgt spid="68644"/>
                                        </p:tgtEl>
                                        <p:attrNameLst>
                                          <p:attrName>style.visibility</p:attrName>
                                        </p:attrNameLst>
                                      </p:cBhvr>
                                      <p:to>
                                        <p:strVal val="visible"/>
                                      </p:to>
                                    </p:set>
                                    <p:animEffect transition="in" filter="blinds(horizontal)">
                                      <p:cBhvr>
                                        <p:cTn id="128" dur="500"/>
                                        <p:tgtEl>
                                          <p:spTgt spid="68644"/>
                                        </p:tgtEl>
                                      </p:cBhvr>
                                    </p:animEffect>
                                  </p:childTnLst>
                                </p:cTn>
                              </p:par>
                              <p:par>
                                <p:cTn id="129" presetID="3" presetClass="entr" presetSubtype="10" fill="hold" nodeType="withEffect">
                                  <p:stCondLst>
                                    <p:cond delay="0"/>
                                  </p:stCondLst>
                                  <p:childTnLst>
                                    <p:set>
                                      <p:cBhvr>
                                        <p:cTn id="130" dur="1" fill="hold">
                                          <p:stCondLst>
                                            <p:cond delay="0"/>
                                          </p:stCondLst>
                                        </p:cTn>
                                        <p:tgtEl>
                                          <p:spTgt spid="68643"/>
                                        </p:tgtEl>
                                        <p:attrNameLst>
                                          <p:attrName>style.visibility</p:attrName>
                                        </p:attrNameLst>
                                      </p:cBhvr>
                                      <p:to>
                                        <p:strVal val="visible"/>
                                      </p:to>
                                    </p:set>
                                    <p:animEffect transition="in" filter="blinds(horizontal)">
                                      <p:cBhvr>
                                        <p:cTn id="131" dur="500"/>
                                        <p:tgtEl>
                                          <p:spTgt spid="68643"/>
                                        </p:tgtEl>
                                      </p:cBhvr>
                                    </p:animEffect>
                                  </p:childTnLst>
                                </p:cTn>
                              </p:par>
                              <p:par>
                                <p:cTn id="132" presetID="3" presetClass="entr" presetSubtype="10" fill="hold" nodeType="withEffect">
                                  <p:stCondLst>
                                    <p:cond delay="0"/>
                                  </p:stCondLst>
                                  <p:childTnLst>
                                    <p:set>
                                      <p:cBhvr>
                                        <p:cTn id="133" dur="1" fill="hold">
                                          <p:stCondLst>
                                            <p:cond delay="0"/>
                                          </p:stCondLst>
                                        </p:cTn>
                                        <p:tgtEl>
                                          <p:spTgt spid="68645"/>
                                        </p:tgtEl>
                                        <p:attrNameLst>
                                          <p:attrName>style.visibility</p:attrName>
                                        </p:attrNameLst>
                                      </p:cBhvr>
                                      <p:to>
                                        <p:strVal val="visible"/>
                                      </p:to>
                                    </p:set>
                                    <p:animEffect transition="in" filter="blinds(horizontal)">
                                      <p:cBhvr>
                                        <p:cTn id="134" dur="500"/>
                                        <p:tgtEl>
                                          <p:spTgt spid="68645"/>
                                        </p:tgtEl>
                                      </p:cBhvr>
                                    </p:animEffect>
                                  </p:childTnLst>
                                </p:cTn>
                              </p:par>
                              <p:par>
                                <p:cTn id="135" presetID="3" presetClass="entr" presetSubtype="10" fill="hold" grpId="0" nodeType="withEffect">
                                  <p:stCondLst>
                                    <p:cond delay="0"/>
                                  </p:stCondLst>
                                  <p:childTnLst>
                                    <p:set>
                                      <p:cBhvr>
                                        <p:cTn id="136" dur="1" fill="hold">
                                          <p:stCondLst>
                                            <p:cond delay="0"/>
                                          </p:stCondLst>
                                        </p:cTn>
                                        <p:tgtEl>
                                          <p:spTgt spid="68650"/>
                                        </p:tgtEl>
                                        <p:attrNameLst>
                                          <p:attrName>style.visibility</p:attrName>
                                        </p:attrNameLst>
                                      </p:cBhvr>
                                      <p:to>
                                        <p:strVal val="visible"/>
                                      </p:to>
                                    </p:set>
                                    <p:animEffect transition="in" filter="blinds(horizontal)">
                                      <p:cBhvr>
                                        <p:cTn id="137" dur="500"/>
                                        <p:tgtEl>
                                          <p:spTgt spid="68650"/>
                                        </p:tgtEl>
                                      </p:cBhvr>
                                    </p:animEffect>
                                  </p:childTnLst>
                                </p:cTn>
                              </p:par>
                            </p:childTnLst>
                          </p:cTn>
                        </p:par>
                      </p:childTnLst>
                    </p:cTn>
                  </p:par>
                  <p:par>
                    <p:cTn id="138" fill="hold" nodeType="clickPar">
                      <p:stCondLst>
                        <p:cond delay="indefinite"/>
                      </p:stCondLst>
                      <p:childTnLst>
                        <p:par>
                          <p:cTn id="139" fill="hold" nodeType="afterGroup">
                            <p:stCondLst>
                              <p:cond delay="0"/>
                            </p:stCondLst>
                            <p:childTnLst>
                              <p:par>
                                <p:cTn id="140" presetID="3" presetClass="entr" presetSubtype="10" fill="hold" nodeType="clickEffect">
                                  <p:stCondLst>
                                    <p:cond delay="0"/>
                                  </p:stCondLst>
                                  <p:childTnLst>
                                    <p:set>
                                      <p:cBhvr>
                                        <p:cTn id="141" dur="1" fill="hold">
                                          <p:stCondLst>
                                            <p:cond delay="0"/>
                                          </p:stCondLst>
                                        </p:cTn>
                                        <p:tgtEl>
                                          <p:spTgt spid="68647"/>
                                        </p:tgtEl>
                                        <p:attrNameLst>
                                          <p:attrName>style.visibility</p:attrName>
                                        </p:attrNameLst>
                                      </p:cBhvr>
                                      <p:to>
                                        <p:strVal val="visible"/>
                                      </p:to>
                                    </p:set>
                                    <p:animEffect transition="in" filter="blinds(horizontal)">
                                      <p:cBhvr>
                                        <p:cTn id="142" dur="500"/>
                                        <p:tgtEl>
                                          <p:spTgt spid="68647"/>
                                        </p:tgtEl>
                                      </p:cBhvr>
                                    </p:animEffect>
                                  </p:childTnLst>
                                </p:cTn>
                              </p:par>
                              <p:par>
                                <p:cTn id="143" presetID="3" presetClass="entr" presetSubtype="10" fill="hold" nodeType="withEffect">
                                  <p:stCondLst>
                                    <p:cond delay="0"/>
                                  </p:stCondLst>
                                  <p:childTnLst>
                                    <p:set>
                                      <p:cBhvr>
                                        <p:cTn id="144" dur="1" fill="hold">
                                          <p:stCondLst>
                                            <p:cond delay="0"/>
                                          </p:stCondLst>
                                        </p:cTn>
                                        <p:tgtEl>
                                          <p:spTgt spid="68648"/>
                                        </p:tgtEl>
                                        <p:attrNameLst>
                                          <p:attrName>style.visibility</p:attrName>
                                        </p:attrNameLst>
                                      </p:cBhvr>
                                      <p:to>
                                        <p:strVal val="visible"/>
                                      </p:to>
                                    </p:set>
                                    <p:animEffect transition="in" filter="blinds(horizontal)">
                                      <p:cBhvr>
                                        <p:cTn id="145" dur="500"/>
                                        <p:tgtEl>
                                          <p:spTgt spid="68648"/>
                                        </p:tgtEl>
                                      </p:cBhvr>
                                    </p:animEffect>
                                  </p:childTnLst>
                                </p:cTn>
                              </p:par>
                              <p:par>
                                <p:cTn id="146" presetID="3" presetClass="entr" presetSubtype="10" fill="hold" nodeType="withEffect">
                                  <p:stCondLst>
                                    <p:cond delay="0"/>
                                  </p:stCondLst>
                                  <p:childTnLst>
                                    <p:set>
                                      <p:cBhvr>
                                        <p:cTn id="147" dur="1" fill="hold">
                                          <p:stCondLst>
                                            <p:cond delay="0"/>
                                          </p:stCondLst>
                                        </p:cTn>
                                        <p:tgtEl>
                                          <p:spTgt spid="68646"/>
                                        </p:tgtEl>
                                        <p:attrNameLst>
                                          <p:attrName>style.visibility</p:attrName>
                                        </p:attrNameLst>
                                      </p:cBhvr>
                                      <p:to>
                                        <p:strVal val="visible"/>
                                      </p:to>
                                    </p:set>
                                    <p:animEffect transition="in" filter="blinds(horizontal)">
                                      <p:cBhvr>
                                        <p:cTn id="148" dur="500"/>
                                        <p:tgtEl>
                                          <p:spTgt spid="68646"/>
                                        </p:tgtEl>
                                      </p:cBhvr>
                                    </p:animEffect>
                                  </p:childTnLst>
                                </p:cTn>
                              </p:par>
                              <p:par>
                                <p:cTn id="149" presetID="3" presetClass="entr" presetSubtype="10" fill="hold" grpId="0" nodeType="withEffect">
                                  <p:stCondLst>
                                    <p:cond delay="0"/>
                                  </p:stCondLst>
                                  <p:childTnLst>
                                    <p:set>
                                      <p:cBhvr>
                                        <p:cTn id="150" dur="1" fill="hold">
                                          <p:stCondLst>
                                            <p:cond delay="0"/>
                                          </p:stCondLst>
                                        </p:cTn>
                                        <p:tgtEl>
                                          <p:spTgt spid="68651"/>
                                        </p:tgtEl>
                                        <p:attrNameLst>
                                          <p:attrName>style.visibility</p:attrName>
                                        </p:attrNameLst>
                                      </p:cBhvr>
                                      <p:to>
                                        <p:strVal val="visible"/>
                                      </p:to>
                                    </p:set>
                                    <p:animEffect transition="in" filter="blinds(horizontal)">
                                      <p:cBhvr>
                                        <p:cTn id="151" dur="500"/>
                                        <p:tgtEl>
                                          <p:spTgt spid="68651"/>
                                        </p:tgtEl>
                                      </p:cBhvr>
                                    </p:animEffect>
                                  </p:childTnLst>
                                </p:cTn>
                              </p:par>
                            </p:childTnLst>
                          </p:cTn>
                        </p:par>
                      </p:childTnLst>
                    </p:cTn>
                  </p:par>
                  <p:par>
                    <p:cTn id="152" fill="hold" nodeType="clickPar">
                      <p:stCondLst>
                        <p:cond delay="indefinite"/>
                      </p:stCondLst>
                      <p:childTnLst>
                        <p:par>
                          <p:cTn id="153" fill="hold" nodeType="afterGroup">
                            <p:stCondLst>
                              <p:cond delay="0"/>
                            </p:stCondLst>
                            <p:childTnLst>
                              <p:par>
                                <p:cTn id="154" presetID="3" presetClass="entr" presetSubtype="10" fill="hold" nodeType="clickEffect">
                                  <p:stCondLst>
                                    <p:cond delay="0"/>
                                  </p:stCondLst>
                                  <p:childTnLst>
                                    <p:set>
                                      <p:cBhvr>
                                        <p:cTn id="155" dur="1" fill="hold">
                                          <p:stCondLst>
                                            <p:cond delay="0"/>
                                          </p:stCondLst>
                                        </p:cTn>
                                        <p:tgtEl>
                                          <p:spTgt spid="68638"/>
                                        </p:tgtEl>
                                        <p:attrNameLst>
                                          <p:attrName>style.visibility</p:attrName>
                                        </p:attrNameLst>
                                      </p:cBhvr>
                                      <p:to>
                                        <p:strVal val="visible"/>
                                      </p:to>
                                    </p:set>
                                    <p:animEffect transition="in" filter="blinds(horizontal)">
                                      <p:cBhvr>
                                        <p:cTn id="156" dur="500"/>
                                        <p:tgtEl>
                                          <p:spTgt spid="68638"/>
                                        </p:tgtEl>
                                      </p:cBhvr>
                                    </p:animEffect>
                                  </p:childTnLst>
                                </p:cTn>
                              </p:par>
                              <p:par>
                                <p:cTn id="157" presetID="3" presetClass="entr" presetSubtype="10" fill="hold" nodeType="withEffect">
                                  <p:stCondLst>
                                    <p:cond delay="0"/>
                                  </p:stCondLst>
                                  <p:childTnLst>
                                    <p:set>
                                      <p:cBhvr>
                                        <p:cTn id="158" dur="1" fill="hold">
                                          <p:stCondLst>
                                            <p:cond delay="0"/>
                                          </p:stCondLst>
                                        </p:cTn>
                                        <p:tgtEl>
                                          <p:spTgt spid="68637"/>
                                        </p:tgtEl>
                                        <p:attrNameLst>
                                          <p:attrName>style.visibility</p:attrName>
                                        </p:attrNameLst>
                                      </p:cBhvr>
                                      <p:to>
                                        <p:strVal val="visible"/>
                                      </p:to>
                                    </p:set>
                                    <p:animEffect transition="in" filter="blinds(horizontal)">
                                      <p:cBhvr>
                                        <p:cTn id="159" dur="500"/>
                                        <p:tgtEl>
                                          <p:spTgt spid="68637"/>
                                        </p:tgtEl>
                                      </p:cBhvr>
                                    </p:animEffect>
                                  </p:childTnLst>
                                </p:cTn>
                              </p:par>
                              <p:par>
                                <p:cTn id="160" presetID="3" presetClass="entr" presetSubtype="10" fill="hold" nodeType="withEffect">
                                  <p:stCondLst>
                                    <p:cond delay="0"/>
                                  </p:stCondLst>
                                  <p:childTnLst>
                                    <p:set>
                                      <p:cBhvr>
                                        <p:cTn id="161" dur="1" fill="hold">
                                          <p:stCondLst>
                                            <p:cond delay="0"/>
                                          </p:stCondLst>
                                        </p:cTn>
                                        <p:tgtEl>
                                          <p:spTgt spid="68632"/>
                                        </p:tgtEl>
                                        <p:attrNameLst>
                                          <p:attrName>style.visibility</p:attrName>
                                        </p:attrNameLst>
                                      </p:cBhvr>
                                      <p:to>
                                        <p:strVal val="visible"/>
                                      </p:to>
                                    </p:set>
                                    <p:animEffect transition="in" filter="blinds(horizontal)">
                                      <p:cBhvr>
                                        <p:cTn id="162" dur="500"/>
                                        <p:tgtEl>
                                          <p:spTgt spid="68632"/>
                                        </p:tgtEl>
                                      </p:cBhvr>
                                    </p:animEffect>
                                  </p:childTnLst>
                                </p:cTn>
                              </p:par>
                              <p:par>
                                <p:cTn id="163" presetID="3" presetClass="entr" presetSubtype="10" fill="hold" nodeType="withEffect">
                                  <p:stCondLst>
                                    <p:cond delay="0"/>
                                  </p:stCondLst>
                                  <p:childTnLst>
                                    <p:set>
                                      <p:cBhvr>
                                        <p:cTn id="164" dur="1" fill="hold">
                                          <p:stCondLst>
                                            <p:cond delay="0"/>
                                          </p:stCondLst>
                                        </p:cTn>
                                        <p:tgtEl>
                                          <p:spTgt spid="12"/>
                                        </p:tgtEl>
                                        <p:attrNameLst>
                                          <p:attrName>style.visibility</p:attrName>
                                        </p:attrNameLst>
                                      </p:cBhvr>
                                      <p:to>
                                        <p:strVal val="visible"/>
                                      </p:to>
                                    </p:set>
                                    <p:animEffect transition="in" filter="blinds(horizontal)">
                                      <p:cBhvr>
                                        <p:cTn id="165" dur="500"/>
                                        <p:tgtEl>
                                          <p:spTgt spid="12"/>
                                        </p:tgtEl>
                                      </p:cBhvr>
                                    </p:animEffect>
                                  </p:childTnLst>
                                </p:cTn>
                              </p:par>
                              <p:par>
                                <p:cTn id="166" presetID="3" presetClass="entr" presetSubtype="10" fill="hold" grpId="0" nodeType="withEffect">
                                  <p:stCondLst>
                                    <p:cond delay="0"/>
                                  </p:stCondLst>
                                  <p:childTnLst>
                                    <p:set>
                                      <p:cBhvr>
                                        <p:cTn id="167" dur="1" fill="hold">
                                          <p:stCondLst>
                                            <p:cond delay="0"/>
                                          </p:stCondLst>
                                        </p:cTn>
                                        <p:tgtEl>
                                          <p:spTgt spid="16"/>
                                        </p:tgtEl>
                                        <p:attrNameLst>
                                          <p:attrName>style.visibility</p:attrName>
                                        </p:attrNameLst>
                                      </p:cBhvr>
                                      <p:to>
                                        <p:strVal val="visible"/>
                                      </p:to>
                                    </p:set>
                                    <p:animEffect transition="in" filter="blinds(horizontal)">
                                      <p:cBhvr>
                                        <p:cTn id="168" dur="500"/>
                                        <p:tgtEl>
                                          <p:spTgt spid="16"/>
                                        </p:tgtEl>
                                      </p:cBhvr>
                                    </p:animEffect>
                                  </p:childTnLst>
                                </p:cTn>
                              </p:par>
                            </p:childTnLst>
                          </p:cTn>
                        </p:par>
                      </p:childTnLst>
                    </p:cTn>
                  </p:par>
                  <p:par>
                    <p:cTn id="169" fill="hold" nodeType="clickPar">
                      <p:stCondLst>
                        <p:cond delay="indefinite"/>
                      </p:stCondLst>
                      <p:childTnLst>
                        <p:par>
                          <p:cTn id="170" fill="hold" nodeType="afterGroup">
                            <p:stCondLst>
                              <p:cond delay="0"/>
                            </p:stCondLst>
                            <p:childTnLst>
                              <p:par>
                                <p:cTn id="171" presetID="2" presetClass="entr" presetSubtype="4" fill="hold" nodeType="clickEffect">
                                  <p:stCondLst>
                                    <p:cond delay="0"/>
                                  </p:stCondLst>
                                  <p:childTnLst>
                                    <p:set>
                                      <p:cBhvr>
                                        <p:cTn id="172" dur="1" fill="hold">
                                          <p:stCondLst>
                                            <p:cond delay="0"/>
                                          </p:stCondLst>
                                        </p:cTn>
                                        <p:tgtEl>
                                          <p:spTgt spid="68652"/>
                                        </p:tgtEl>
                                        <p:attrNameLst>
                                          <p:attrName>style.visibility</p:attrName>
                                        </p:attrNameLst>
                                      </p:cBhvr>
                                      <p:to>
                                        <p:strVal val="visible"/>
                                      </p:to>
                                    </p:set>
                                    <p:anim calcmode="lin" valueType="num">
                                      <p:cBhvr additive="base">
                                        <p:cTn id="173" dur="500" fill="hold"/>
                                        <p:tgtEl>
                                          <p:spTgt spid="68652"/>
                                        </p:tgtEl>
                                        <p:attrNameLst>
                                          <p:attrName>ppt_x</p:attrName>
                                        </p:attrNameLst>
                                      </p:cBhvr>
                                      <p:tavLst>
                                        <p:tav tm="0">
                                          <p:val>
                                            <p:strVal val="#ppt_x"/>
                                          </p:val>
                                        </p:tav>
                                        <p:tav tm="100000">
                                          <p:val>
                                            <p:strVal val="#ppt_x"/>
                                          </p:val>
                                        </p:tav>
                                      </p:tavLst>
                                    </p:anim>
                                    <p:anim calcmode="lin" valueType="num">
                                      <p:cBhvr additive="base">
                                        <p:cTn id="174" dur="500" fill="hold"/>
                                        <p:tgtEl>
                                          <p:spTgt spid="68652"/>
                                        </p:tgtEl>
                                        <p:attrNameLst>
                                          <p:attrName>ppt_y</p:attrName>
                                        </p:attrNameLst>
                                      </p:cBhvr>
                                      <p:tavLst>
                                        <p:tav tm="0">
                                          <p:val>
                                            <p:strVal val="1+#ppt_h/2"/>
                                          </p:val>
                                        </p:tav>
                                        <p:tav tm="100000">
                                          <p:val>
                                            <p:strVal val="#ppt_y"/>
                                          </p:val>
                                        </p:tav>
                                      </p:tavLst>
                                    </p:anim>
                                  </p:childTnLst>
                                </p:cTn>
                              </p:par>
                              <p:par>
                                <p:cTn id="175" presetID="2" presetClass="entr" presetSubtype="4" fill="hold" nodeType="withEffect">
                                  <p:stCondLst>
                                    <p:cond delay="0"/>
                                  </p:stCondLst>
                                  <p:childTnLst>
                                    <p:set>
                                      <p:cBhvr>
                                        <p:cTn id="176" dur="1" fill="hold">
                                          <p:stCondLst>
                                            <p:cond delay="0"/>
                                          </p:stCondLst>
                                        </p:cTn>
                                        <p:tgtEl>
                                          <p:spTgt spid="68653"/>
                                        </p:tgtEl>
                                        <p:attrNameLst>
                                          <p:attrName>style.visibility</p:attrName>
                                        </p:attrNameLst>
                                      </p:cBhvr>
                                      <p:to>
                                        <p:strVal val="visible"/>
                                      </p:to>
                                    </p:set>
                                    <p:anim calcmode="lin" valueType="num">
                                      <p:cBhvr additive="base">
                                        <p:cTn id="177" dur="500" fill="hold"/>
                                        <p:tgtEl>
                                          <p:spTgt spid="68653"/>
                                        </p:tgtEl>
                                        <p:attrNameLst>
                                          <p:attrName>ppt_x</p:attrName>
                                        </p:attrNameLst>
                                      </p:cBhvr>
                                      <p:tavLst>
                                        <p:tav tm="0">
                                          <p:val>
                                            <p:strVal val="#ppt_x"/>
                                          </p:val>
                                        </p:tav>
                                        <p:tav tm="100000">
                                          <p:val>
                                            <p:strVal val="#ppt_x"/>
                                          </p:val>
                                        </p:tav>
                                      </p:tavLst>
                                    </p:anim>
                                    <p:anim calcmode="lin" valueType="num">
                                      <p:cBhvr additive="base">
                                        <p:cTn id="178" dur="500" fill="hold"/>
                                        <p:tgtEl>
                                          <p:spTgt spid="68653"/>
                                        </p:tgtEl>
                                        <p:attrNameLst>
                                          <p:attrName>ppt_y</p:attrName>
                                        </p:attrNameLst>
                                      </p:cBhvr>
                                      <p:tavLst>
                                        <p:tav tm="0">
                                          <p:val>
                                            <p:strVal val="1+#ppt_h/2"/>
                                          </p:val>
                                        </p:tav>
                                        <p:tav tm="100000">
                                          <p:val>
                                            <p:strVal val="#ppt_y"/>
                                          </p:val>
                                        </p:tav>
                                      </p:tavLst>
                                    </p:anim>
                                  </p:childTnLst>
                                </p:cTn>
                              </p:par>
                              <p:par>
                                <p:cTn id="179" presetID="2" presetClass="entr" presetSubtype="4" fill="hold" nodeType="withEffect">
                                  <p:stCondLst>
                                    <p:cond delay="0"/>
                                  </p:stCondLst>
                                  <p:childTnLst>
                                    <p:set>
                                      <p:cBhvr>
                                        <p:cTn id="180" dur="1" fill="hold">
                                          <p:stCondLst>
                                            <p:cond delay="0"/>
                                          </p:stCondLst>
                                        </p:cTn>
                                        <p:tgtEl>
                                          <p:spTgt spid="68654"/>
                                        </p:tgtEl>
                                        <p:attrNameLst>
                                          <p:attrName>style.visibility</p:attrName>
                                        </p:attrNameLst>
                                      </p:cBhvr>
                                      <p:to>
                                        <p:strVal val="visible"/>
                                      </p:to>
                                    </p:set>
                                    <p:anim calcmode="lin" valueType="num">
                                      <p:cBhvr additive="base">
                                        <p:cTn id="181" dur="500" fill="hold"/>
                                        <p:tgtEl>
                                          <p:spTgt spid="68654"/>
                                        </p:tgtEl>
                                        <p:attrNameLst>
                                          <p:attrName>ppt_x</p:attrName>
                                        </p:attrNameLst>
                                      </p:cBhvr>
                                      <p:tavLst>
                                        <p:tav tm="0">
                                          <p:val>
                                            <p:strVal val="#ppt_x"/>
                                          </p:val>
                                        </p:tav>
                                        <p:tav tm="100000">
                                          <p:val>
                                            <p:strVal val="#ppt_x"/>
                                          </p:val>
                                        </p:tav>
                                      </p:tavLst>
                                    </p:anim>
                                    <p:anim calcmode="lin" valueType="num">
                                      <p:cBhvr additive="base">
                                        <p:cTn id="182" dur="500" fill="hold"/>
                                        <p:tgtEl>
                                          <p:spTgt spid="68654"/>
                                        </p:tgtEl>
                                        <p:attrNameLst>
                                          <p:attrName>ppt_y</p:attrName>
                                        </p:attrNameLst>
                                      </p:cBhvr>
                                      <p:tavLst>
                                        <p:tav tm="0">
                                          <p:val>
                                            <p:strVal val="1+#ppt_h/2"/>
                                          </p:val>
                                        </p:tav>
                                        <p:tav tm="100000">
                                          <p:val>
                                            <p:strVal val="#ppt_y"/>
                                          </p:val>
                                        </p:tav>
                                      </p:tavLst>
                                    </p:anim>
                                  </p:childTnLst>
                                </p:cTn>
                              </p:par>
                            </p:childTnLst>
                          </p:cTn>
                        </p:par>
                      </p:childTnLst>
                    </p:cTn>
                  </p:par>
                  <p:par>
                    <p:cTn id="183" fill="hold" nodeType="clickPar">
                      <p:stCondLst>
                        <p:cond delay="indefinite"/>
                      </p:stCondLst>
                      <p:childTnLst>
                        <p:par>
                          <p:cTn id="184" fill="hold" nodeType="afterGroup">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68655"/>
                                        </p:tgtEl>
                                        <p:attrNameLst>
                                          <p:attrName>style.visibility</p:attrName>
                                        </p:attrNameLst>
                                      </p:cBhvr>
                                      <p:to>
                                        <p:strVal val="visible"/>
                                      </p:to>
                                    </p:set>
                                  </p:childTnLst>
                                </p:cTn>
                              </p:par>
                              <p:par>
                                <p:cTn id="187" presetID="1" presetClass="entr" presetSubtype="0" fill="hold" nodeType="withEffect">
                                  <p:stCondLst>
                                    <p:cond delay="0"/>
                                  </p:stCondLst>
                                  <p:childTnLst>
                                    <p:set>
                                      <p:cBhvr>
                                        <p:cTn id="188" dur="1" fill="hold">
                                          <p:stCondLst>
                                            <p:cond delay="0"/>
                                          </p:stCondLst>
                                        </p:cTn>
                                        <p:tgtEl>
                                          <p:spTgt spid="68658"/>
                                        </p:tgtEl>
                                        <p:attrNameLst>
                                          <p:attrName>style.visibility</p:attrName>
                                        </p:attrNameLst>
                                      </p:cBhvr>
                                      <p:to>
                                        <p:strVal val="visible"/>
                                      </p:to>
                                    </p:set>
                                  </p:childTnLst>
                                </p:cTn>
                              </p:par>
                            </p:childTnLst>
                          </p:cTn>
                        </p:par>
                      </p:childTnLst>
                    </p:cTn>
                  </p:par>
                  <p:par>
                    <p:cTn id="189" fill="hold" nodeType="clickPar">
                      <p:stCondLst>
                        <p:cond delay="indefinite"/>
                      </p:stCondLst>
                      <p:childTnLst>
                        <p:par>
                          <p:cTn id="190" fill="hold" nodeType="afterGroup">
                            <p:stCondLst>
                              <p:cond delay="0"/>
                            </p:stCondLst>
                            <p:childTnLst>
                              <p:par>
                                <p:cTn id="191" presetID="21" presetClass="entr" presetSubtype="1" fill="hold" grpId="0" nodeType="clickEffect">
                                  <p:stCondLst>
                                    <p:cond delay="0"/>
                                  </p:stCondLst>
                                  <p:childTnLst>
                                    <p:set>
                                      <p:cBhvr>
                                        <p:cTn id="192" dur="1" fill="hold">
                                          <p:stCondLst>
                                            <p:cond delay="0"/>
                                          </p:stCondLst>
                                        </p:cTn>
                                        <p:tgtEl>
                                          <p:spTgt spid="68656"/>
                                        </p:tgtEl>
                                        <p:attrNameLst>
                                          <p:attrName>style.visibility</p:attrName>
                                        </p:attrNameLst>
                                      </p:cBhvr>
                                      <p:to>
                                        <p:strVal val="visible"/>
                                      </p:to>
                                    </p:set>
                                    <p:animEffect transition="in" filter="wheel(1)">
                                      <p:cBhvr>
                                        <p:cTn id="193" dur="2000"/>
                                        <p:tgtEl>
                                          <p:spTgt spid="68656"/>
                                        </p:tgtEl>
                                      </p:cBhvr>
                                    </p:animEffect>
                                  </p:childTnLst>
                                </p:cTn>
                              </p:par>
                              <p:par>
                                <p:cTn id="194" presetID="21" presetClass="entr" presetSubtype="1" fill="hold" nodeType="withEffect">
                                  <p:stCondLst>
                                    <p:cond delay="0"/>
                                  </p:stCondLst>
                                  <p:childTnLst>
                                    <p:set>
                                      <p:cBhvr>
                                        <p:cTn id="195" dur="1" fill="hold">
                                          <p:stCondLst>
                                            <p:cond delay="0"/>
                                          </p:stCondLst>
                                        </p:cTn>
                                        <p:tgtEl>
                                          <p:spTgt spid="68659"/>
                                        </p:tgtEl>
                                        <p:attrNameLst>
                                          <p:attrName>style.visibility</p:attrName>
                                        </p:attrNameLst>
                                      </p:cBhvr>
                                      <p:to>
                                        <p:strVal val="visible"/>
                                      </p:to>
                                    </p:set>
                                    <p:animEffect transition="in" filter="wheel(1)">
                                      <p:cBhvr>
                                        <p:cTn id="196" dur="2000"/>
                                        <p:tgtEl>
                                          <p:spTgt spid="68659"/>
                                        </p:tgtEl>
                                      </p:cBhvr>
                                    </p:animEffect>
                                  </p:childTnLst>
                                </p:cTn>
                              </p:par>
                            </p:childTnLst>
                          </p:cTn>
                        </p:par>
                      </p:childTnLst>
                    </p:cTn>
                  </p:par>
                  <p:par>
                    <p:cTn id="197" fill="hold" nodeType="clickPar">
                      <p:stCondLst>
                        <p:cond delay="indefinite"/>
                      </p:stCondLst>
                      <p:childTnLst>
                        <p:par>
                          <p:cTn id="198" fill="hold" nodeType="afterGroup">
                            <p:stCondLst>
                              <p:cond delay="0"/>
                            </p:stCondLst>
                            <p:childTnLst>
                              <p:par>
                                <p:cTn id="199" presetID="21" presetClass="entr" presetSubtype="1" fill="hold" grpId="0" nodeType="clickEffect">
                                  <p:stCondLst>
                                    <p:cond delay="0"/>
                                  </p:stCondLst>
                                  <p:childTnLst>
                                    <p:set>
                                      <p:cBhvr>
                                        <p:cTn id="200" dur="1" fill="hold">
                                          <p:stCondLst>
                                            <p:cond delay="0"/>
                                          </p:stCondLst>
                                        </p:cTn>
                                        <p:tgtEl>
                                          <p:spTgt spid="68657"/>
                                        </p:tgtEl>
                                        <p:attrNameLst>
                                          <p:attrName>style.visibility</p:attrName>
                                        </p:attrNameLst>
                                      </p:cBhvr>
                                      <p:to>
                                        <p:strVal val="visible"/>
                                      </p:to>
                                    </p:set>
                                    <p:animEffect transition="in" filter="wheel(1)">
                                      <p:cBhvr>
                                        <p:cTn id="201" dur="2000"/>
                                        <p:tgtEl>
                                          <p:spTgt spid="68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71" grpId="0"/>
      <p:bldP spid="68672" grpId="0"/>
      <p:bldP spid="68610" grpId="0"/>
      <p:bldP spid="68612" grpId="0"/>
      <p:bldP spid="68614" grpId="0"/>
      <p:bldP spid="68621" grpId="0"/>
      <p:bldP spid="68622" grpId="0"/>
      <p:bldP spid="68623" grpId="0"/>
      <p:bldP spid="68624" grpId="0"/>
      <p:bldP spid="68625" grpId="0"/>
      <p:bldP spid="68639" grpId="0"/>
      <p:bldP spid="68640" grpId="0"/>
      <p:bldP spid="68641" grpId="0"/>
      <p:bldP spid="68655" grpId="0"/>
      <p:bldP spid="68656" grpId="0"/>
      <p:bldP spid="68657" grpId="0"/>
      <p:bldP spid="68650" grpId="0"/>
      <p:bldP spid="68651" grpId="0"/>
      <p:bldP spid="16"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263" cy="1285875"/>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fontAlgn="base">
              <a:defRPr/>
            </a:pPr>
            <a:endParaRPr lang="zh-CN" altLang="en-US" strike="noStrike"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4" y="2653665"/>
            <a:ext cx="138430" cy="1426210"/>
            <a:chOff x="6953" y="4179"/>
            <a:chExt cx="218" cy="2246"/>
          </a:xfrm>
          <a:solidFill>
            <a:schemeClr val="tx1">
              <a:lumMod val="65000"/>
              <a:lumOff val="35000"/>
            </a:schemeClr>
          </a:solidFill>
        </p:grpSpPr>
        <p:sp>
          <p:nvSpPr>
            <p:cNvPr id="81" name="直接连接符 80"/>
            <p:cNvSpPr/>
            <p:nvPr/>
          </p:nv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txBody>
            <a:bodyPr/>
            <a:lstStyle/>
            <a:p/>
          </p:txBody>
        </p: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1400" y="2354263"/>
            <a:ext cx="5976938" cy="1845310"/>
          </a:xfrm>
          <a:prstGeom prst="rect">
            <a:avLst/>
          </a:prstGeom>
          <a:noFill/>
          <a:effectLst/>
        </p:spPr>
        <p:txBody>
          <a:bodyPr wrap="square" rtlCol="0">
            <a:spAutoFit/>
          </a:bodyPr>
          <a:lstStyle/>
          <a:p>
            <a:pPr fontAlgn="auto">
              <a:lnSpc>
                <a:spcPct val="150000"/>
              </a:lnSpc>
            </a:pPr>
            <a:r>
              <a:rPr lang="zh-CN" altLang="en-US" sz="3200" noProof="1">
                <a:latin typeface="微软雅黑" panose="020b0503020204020204" pitchFamily="34" charset="-122"/>
                <a:ea typeface="微软雅黑" panose="020b0503020204020204" pitchFamily="34" charset="-122"/>
                <a:cs typeface="+mn-cs"/>
                <a:sym typeface="+mn-ea"/>
              </a:rPr>
              <a:t>第四部分</a:t>
            </a:r>
            <a:endParaRPr lang="en-US" altLang="zh-CN" sz="3200" noProof="1">
              <a:latin typeface="微软雅黑" panose="020b0503020204020204" pitchFamily="34" charset="-122"/>
              <a:ea typeface="微软雅黑" panose="020b0503020204020204" pitchFamily="34" charset="-122"/>
              <a:sym typeface="+mn-ea"/>
            </a:endParaRPr>
          </a:p>
          <a:p>
            <a:pPr marL="571500" indent="-571500" fontAlgn="auto">
              <a:lnSpc>
                <a:spcPct val="150000"/>
              </a:lnSpc>
              <a:buFont typeface="Wingdings" panose="05000000000000000000" pitchFamily="2" charset="2"/>
              <a:buChar char="n"/>
            </a:pPr>
            <a:r>
              <a:rPr lang="zh-CN" altLang="en-US" sz="4400" b="1" noProof="1">
                <a:latin typeface="微软雅黑" panose="020b0503020204020204" pitchFamily="34" charset="-122"/>
                <a:ea typeface="微软雅黑" panose="020b0503020204020204" pitchFamily="34" charset="-122"/>
                <a:cs typeface="+mn-cs"/>
                <a:sym typeface="+mn-ea"/>
              </a:rPr>
              <a:t>技法点拨</a:t>
            </a:r>
            <a:endParaRPr lang="en-US" altLang="zh-CN" sz="3600" noProof="1">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9" name="文本框 34818"/>
          <p:cNvSpPr txBox="1"/>
          <p:nvPr/>
        </p:nvSpPr>
        <p:spPr>
          <a:xfrm>
            <a:off x="1649095" y="1960880"/>
            <a:ext cx="83058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457200" lvl="1" indent="0" eaLnBrk="1" hangingPunct="1">
              <a:spcBef>
                <a:spcPct val="50000"/>
              </a:spcBef>
              <a:buClr>
                <a:srgbClr val="9900CC"/>
              </a:buClr>
              <a:buFont typeface="Wingdings" panose="05000000000000000000" pitchFamily="2" charset="2"/>
              <a:buChar char="v"/>
            </a:pPr>
            <a:r>
              <a:rPr lang="zh-CN" altLang="en-US">
                <a:latin typeface="微软雅黑" panose="020b0503020204020204" pitchFamily="34" charset="-122"/>
                <a:ea typeface="微软雅黑" panose="020b0503020204020204" pitchFamily="34" charset="-122"/>
                <a:cs typeface="微软雅黑" panose="020b0503020204020204" pitchFamily="34" charset="-122"/>
              </a:rPr>
              <a:t>不满现实向往光明                                李国平</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820" name="文本框 34819"/>
          <p:cNvSpPr txBox="1"/>
          <p:nvPr/>
        </p:nvSpPr>
        <p:spPr>
          <a:xfrm>
            <a:off x="2106295" y="2570480"/>
            <a:ext cx="90678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Clr>
                <a:srgbClr val="9900CC"/>
              </a:buClr>
              <a:buFont typeface="Wingdings" panose="05000000000000000000" pitchFamily="2" charset="2"/>
              <a:buChar char="v"/>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苦闷彷徨与寂寞                                    吴周文</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821" name="文本框 34820"/>
          <p:cNvSpPr txBox="1"/>
          <p:nvPr/>
        </p:nvSpPr>
        <p:spPr>
          <a:xfrm>
            <a:off x="2106295" y="3180080"/>
            <a:ext cx="8154035"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Clr>
                <a:srgbClr val="9900CC"/>
              </a:buClr>
              <a:buFont typeface="Wingdings" panose="05000000000000000000" pitchFamily="2" charset="2"/>
              <a:buChar char="v"/>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内心矛盾与冲突                                    钱理群</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822" name="文本框 34821"/>
          <p:cNvSpPr txBox="1"/>
          <p:nvPr/>
        </p:nvSpPr>
        <p:spPr>
          <a:xfrm>
            <a:off x="2106295" y="3789680"/>
            <a:ext cx="82296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Clr>
                <a:srgbClr val="9900CC"/>
              </a:buClr>
              <a:buFont typeface="Wingdings" panose="05000000000000000000" pitchFamily="2" charset="2"/>
              <a:buChar char="v"/>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彷徨苦闷却无不满                                程   翔</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823" name="文本框 34822"/>
          <p:cNvSpPr txBox="1"/>
          <p:nvPr/>
        </p:nvSpPr>
        <p:spPr>
          <a:xfrm>
            <a:off x="2106295" y="4399280"/>
            <a:ext cx="79248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Clr>
                <a:srgbClr val="9900CC"/>
              </a:buClr>
              <a:buFont typeface="Wingdings" panose="05000000000000000000" pitchFamily="2" charset="2"/>
              <a:buChar char="v"/>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有浓浓的哀愁                                       姚效先</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824" name="文本框 34823"/>
          <p:cNvSpPr txBox="1"/>
          <p:nvPr/>
        </p:nvSpPr>
        <p:spPr>
          <a:xfrm>
            <a:off x="2106295" y="5064760"/>
            <a:ext cx="8485505"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Clr>
                <a:srgbClr val="9900CC"/>
              </a:buClr>
              <a:buFont typeface="Wingdings" panose="05000000000000000000" pitchFamily="2" charset="2"/>
              <a:buChar char="v"/>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不消沉，无哀愁</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吴海发</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818" name="文本框 34817"/>
          <p:cNvSpPr txBox="1"/>
          <p:nvPr/>
        </p:nvSpPr>
        <p:spPr>
          <a:xfrm>
            <a:off x="1905000" y="914400"/>
            <a:ext cx="8763000" cy="64516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b="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3600" b="1">
                <a:solidFill>
                  <a:srgbClr val="003366"/>
                </a:solidFill>
                <a:latin typeface="微软雅黑" panose="020b0503020204020204" pitchFamily="34" charset="-122"/>
                <a:ea typeface="微软雅黑" panose="020b0503020204020204" pitchFamily="34" charset="-122"/>
              </a:rPr>
              <a:t>众说纷纭：</a:t>
            </a:r>
            <a:r>
              <a:rPr lang="en-US" altLang="zh-CN" sz="3600" b="1">
                <a:solidFill>
                  <a:srgbClr val="003366"/>
                </a:solidFill>
                <a:latin typeface="微软雅黑" panose="020b0503020204020204" pitchFamily="34" charset="-122"/>
                <a:ea typeface="微软雅黑" panose="020b0503020204020204" pitchFamily="34" charset="-122"/>
              </a:rPr>
              <a:t>《</a:t>
            </a:r>
            <a:r>
              <a:rPr lang="zh-CN" altLang="en-US" sz="3600" b="1">
                <a:solidFill>
                  <a:srgbClr val="003366"/>
                </a:solidFill>
                <a:latin typeface="微软雅黑" panose="020b0503020204020204" pitchFamily="34" charset="-122"/>
                <a:ea typeface="微软雅黑" panose="020b0503020204020204" pitchFamily="34" charset="-122"/>
              </a:rPr>
              <a:t>荷塘月色</a:t>
            </a:r>
            <a:r>
              <a:rPr lang="en-US" altLang="zh-CN" sz="3600" b="1">
                <a:solidFill>
                  <a:srgbClr val="003366"/>
                </a:solidFill>
                <a:latin typeface="微软雅黑" panose="020b0503020204020204" pitchFamily="34" charset="-122"/>
                <a:ea typeface="微软雅黑" panose="020b0503020204020204" pitchFamily="34" charset="-122"/>
              </a:rPr>
              <a:t>》</a:t>
            </a:r>
            <a:r>
              <a:rPr lang="zh-CN" altLang="en-US" sz="3600" b="1">
                <a:solidFill>
                  <a:srgbClr val="003366"/>
                </a:solidFill>
                <a:latin typeface="微软雅黑" panose="020b0503020204020204" pitchFamily="34" charset="-122"/>
                <a:ea typeface="微软雅黑" panose="020b0503020204020204" pitchFamily="34" charset="-122"/>
              </a:rPr>
              <a:t>的思想内容</a:t>
            </a:r>
            <a:endParaRPr lang="zh-CN" altLang="en-US" sz="3600" b="1">
              <a:solidFill>
                <a:srgbClr val="003366"/>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3200">
              <a:solidFill>
                <a:srgbClr val="C00000"/>
              </a:solidFill>
              <a:latin typeface="微软雅黑" panose="020b0503020204020204" pitchFamily="34" charset="-122"/>
              <a:ea typeface="微软雅黑" panose="020b0503020204020204" pitchFamily="34" charset="-122"/>
            </a:endParaRPr>
          </a:p>
          <a:p>
            <a:pPr algn="ctr" fontAlgn="auto"/>
            <a:endParaRPr kumimoji="1" lang="zh-CN" altLang="en-US" sz="3200" strike="noStrike" noProof="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226060" y="567055"/>
            <a:ext cx="11803380" cy="2245360"/>
          </a:xfrm>
          <a:prstGeom prst="rect">
            <a:avLst/>
          </a:prstGeom>
          <a:solidFill>
            <a:schemeClr val="bg1"/>
          </a:solidFill>
          <a:ln w="9525">
            <a:noFill/>
          </a:ln>
        </p:spPr>
        <p:txBody>
          <a:bodyPr wrap="square" anchor="t">
            <a:spAutoFit/>
          </a:bodyPr>
          <a:lstStyle/>
          <a:p>
            <a:pPr>
              <a:lnSpc>
                <a:spcPct val="100000"/>
              </a:lnSpc>
              <a:spcBef>
                <a:spcPct val="0"/>
              </a:spcBef>
              <a:spcAft>
                <a:spcPct val="0"/>
              </a:spcAft>
            </a:pPr>
            <a:r>
              <a:rPr lang="zh-CN" altLang="en-US" sz="2800">
                <a:latin typeface="微软雅黑" panose="020b0503020204020204" pitchFamily="34" charset="-122"/>
                <a:ea typeface="微软雅黑" panose="020b0503020204020204" pitchFamily="34" charset="-122"/>
                <a:sym typeface="宋体" panose="02010600030101010101" pitchFamily="2" charset="-122"/>
              </a:rPr>
              <a:t>     </a:t>
            </a:r>
            <a:r>
              <a:rPr lang="en-US" altLang="zh-CN" sz="2800">
                <a:latin typeface="微软雅黑" panose="020b0503020204020204" pitchFamily="34" charset="-122"/>
                <a:ea typeface="微软雅黑" panose="020b0503020204020204" pitchFamily="34" charset="-122"/>
                <a:sym typeface="宋体" panose="02010600030101010101" pitchFamily="2" charset="-122"/>
              </a:rPr>
              <a:t> </a:t>
            </a:r>
            <a:r>
              <a:rPr lang="zh-CN" altLang="en-US" sz="2800">
                <a:latin typeface="微软雅黑" panose="020b0503020204020204" pitchFamily="34" charset="-122"/>
                <a:ea typeface="微软雅黑" panose="020b0503020204020204" pitchFamily="34" charset="-122"/>
                <a:sym typeface="宋体" panose="02010600030101010101" pitchFamily="2" charset="-122"/>
              </a:rPr>
              <a:t>描绘了月下荷塘静谧幽美的景象，含蓄委婉地抒发了作者不满现实，渴望自由，想超脱现实而又不能的复杂的思想感情，以及对自由宁静生活的向往。为后人留下了旧中国正直知识分子在苦难中徘徊前进的足迹，寄托了作者一种向往于未来的政治思想。揭露了当时蒋介石社会的统治黑暗和一心救国的爱国热情。</a:t>
            </a:r>
            <a:endParaRPr lang="zh-CN" altLang="en-US" sz="2800">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文本框 18"/>
          <p:cNvSpPr txBox="1"/>
          <p:nvPr/>
        </p:nvSpPr>
        <p:spPr>
          <a:xfrm>
            <a:off x="4914069" y="130480"/>
            <a:ext cx="2310520" cy="521970"/>
          </a:xfrm>
          <a:prstGeom prst="rect">
            <a:avLst/>
          </a:prstGeom>
          <a:noFill/>
          <a:effectLst>
            <a:reflection blurRad="6350" stA="50000" endA="300" endPos="55000" dir="5400000" sy="-100000" algn="bl" rotWithShape="0"/>
          </a:effectLst>
        </p:spPr>
        <p:txBody>
          <a:bodyPr wrap="square" rtlCol="0">
            <a:spAutoFit/>
          </a:bodyPr>
          <a:lstStyle/>
          <a:p>
            <a:pPr algn="dist" fontAlgn="auto"/>
            <a:r>
              <a:rPr kumimoji="1" lang="zh-CN" altLang="en-US" sz="2800" b="1" noProof="1">
                <a:latin typeface="微软雅黑" panose="020b0503020204020204" pitchFamily="34" charset="-122"/>
                <a:ea typeface="微软雅黑" panose="020b0503020204020204" pitchFamily="34" charset="-122"/>
                <a:cs typeface="+mn-cs"/>
              </a:rPr>
              <a:t>明晰主旨</a:t>
            </a:r>
            <a:endParaRPr kumimoji="1" lang="zh-CN" altLang="en-US" sz="2800" b="1" noProof="1">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pic>
        <p:nvPicPr>
          <p:cNvPr id="2" name="图片 1"/>
          <p:cNvPicPr>
            <a:picLocks noChangeAspect="1"/>
          </p:cNvPicPr>
          <p:nvPr/>
        </p:nvPicPr>
        <p:blipFill>
          <a:blip r:embed="rId2"/>
          <a:stretch>
            <a:fillRect/>
          </a:stretch>
        </p:blipFill>
        <p:spPr>
          <a:xfrm>
            <a:off x="226060" y="2812415"/>
            <a:ext cx="11687175" cy="3772535"/>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8155" y="1268095"/>
            <a:ext cx="11087735" cy="4615815"/>
          </a:xfrm>
          <a:prstGeom prst="rect">
            <a:avLst/>
          </a:prstGeom>
          <a:noFill/>
        </p:spPr>
        <p:txBody>
          <a:bodyPr wrap="square" rtlCol="0">
            <a:spAutoFit/>
          </a:bodyPr>
          <a:lstStyle/>
          <a:p>
            <a:pPr fontAlgn="auto">
              <a:lnSpc>
                <a:spcPct val="150000"/>
              </a:lnSpc>
              <a:buFont typeface="Wingdings" panose="05000000000000000000" pitchFamily="2" charset="2"/>
            </a:pPr>
            <a:r>
              <a:rPr lang="en-US" altLang="zh-CN" sz="2800" b="1" noProof="1">
                <a:solidFill>
                  <a:srgbClr val="C00000"/>
                </a:solidFill>
                <a:latin typeface="微软雅黑" panose="020b0503020204020204" pitchFamily="34" charset="-122"/>
                <a:ea typeface="微软雅黑" panose="020b0503020204020204" pitchFamily="34" charset="-122"/>
                <a:cs typeface="+mn-cs"/>
              </a:rPr>
              <a:t>1.</a:t>
            </a:r>
            <a:r>
              <a:rPr lang="zh-CN" altLang="en-US" sz="2800" b="1" noProof="1">
                <a:solidFill>
                  <a:srgbClr val="C00000"/>
                </a:solidFill>
                <a:latin typeface="微软雅黑" panose="020b0503020204020204" pitchFamily="34" charset="-122"/>
                <a:ea typeface="微软雅黑" panose="020b0503020204020204" pitchFamily="34" charset="-122"/>
                <a:cs typeface="+mn-cs"/>
              </a:rPr>
              <a:t>手法灵活多样，善用修辞。</a:t>
            </a:r>
            <a:r>
              <a:rPr lang="zh-CN" altLang="en-US" sz="2800" noProof="1">
                <a:latin typeface="微软雅黑" panose="020b0503020204020204" pitchFamily="34" charset="-122"/>
                <a:ea typeface="微软雅黑" panose="020b0503020204020204" pitchFamily="34" charset="-122"/>
                <a:cs typeface="+mn-cs"/>
              </a:rPr>
              <a:t>如：鲜明的比喻、明显的对比、强烈的衬托、生动的拟人、传神的通感</a:t>
            </a:r>
            <a:endParaRPr lang="zh-CN" altLang="en-US" sz="2800" noProof="1">
              <a:latin typeface="微软雅黑" panose="020b0503020204020204" pitchFamily="34" charset="-122"/>
              <a:ea typeface="微软雅黑" panose="020b0503020204020204" pitchFamily="34" charset="-122"/>
            </a:endParaRPr>
          </a:p>
          <a:p>
            <a:pPr fontAlgn="auto">
              <a:lnSpc>
                <a:spcPct val="150000"/>
              </a:lnSpc>
            </a:pPr>
            <a:r>
              <a:rPr lang="en-US" altLang="zh-CN" sz="2800" b="1" noProof="1">
                <a:solidFill>
                  <a:srgbClr val="C00000"/>
                </a:solidFill>
                <a:latin typeface="微软雅黑" panose="020b0503020204020204" pitchFamily="34" charset="-122"/>
                <a:ea typeface="微软雅黑" panose="020b0503020204020204" pitchFamily="34" charset="-122"/>
                <a:cs typeface="+mn-cs"/>
              </a:rPr>
              <a:t>2.</a:t>
            </a:r>
            <a:r>
              <a:rPr lang="zh-CN" altLang="en-US" sz="2800" b="1" noProof="1">
                <a:solidFill>
                  <a:srgbClr val="C00000"/>
                </a:solidFill>
                <a:latin typeface="微软雅黑" panose="020b0503020204020204" pitchFamily="34" charset="-122"/>
                <a:ea typeface="微软雅黑" panose="020b0503020204020204" pitchFamily="34" charset="-122"/>
                <a:cs typeface="+mn-cs"/>
              </a:rPr>
              <a:t>语言新颖，用词精准传神。 </a:t>
            </a:r>
            <a:r>
              <a:rPr lang="zh-CN" altLang="en-US" sz="2800" noProof="1">
                <a:latin typeface="微软雅黑" panose="020b0503020204020204" pitchFamily="34" charset="-122"/>
                <a:ea typeface="微软雅黑" panose="020b0503020204020204" pitchFamily="34" charset="-122"/>
                <a:cs typeface="+mn-cs"/>
              </a:rPr>
              <a:t>如：动词和量词等。</a:t>
            </a:r>
            <a:endParaRPr lang="zh-CN" altLang="en-US" sz="2800" noProof="1">
              <a:latin typeface="微软雅黑" panose="020b0503020204020204" pitchFamily="34" charset="-122"/>
              <a:ea typeface="微软雅黑" panose="020b0503020204020204" pitchFamily="34" charset="-122"/>
            </a:endParaRPr>
          </a:p>
          <a:p>
            <a:pPr fontAlgn="auto">
              <a:lnSpc>
                <a:spcPct val="150000"/>
              </a:lnSpc>
            </a:pPr>
            <a:r>
              <a:rPr lang="en-US" altLang="zh-CN" sz="2800" b="1" noProof="1">
                <a:solidFill>
                  <a:srgbClr val="C00000"/>
                </a:solidFill>
                <a:latin typeface="微软雅黑" panose="020b0503020204020204" pitchFamily="34" charset="-122"/>
                <a:ea typeface="微软雅黑" panose="020b0503020204020204" pitchFamily="34" charset="-122"/>
                <a:cs typeface="+mn-cs"/>
              </a:rPr>
              <a:t>3.</a:t>
            </a:r>
            <a:r>
              <a:rPr lang="zh-CN" altLang="en-US" sz="2800" b="1" noProof="1">
                <a:solidFill>
                  <a:srgbClr val="C00000"/>
                </a:solidFill>
                <a:latin typeface="微软雅黑" panose="020b0503020204020204" pitchFamily="34" charset="-122"/>
                <a:ea typeface="微软雅黑" panose="020b0503020204020204" pitchFamily="34" charset="-122"/>
                <a:cs typeface="+mn-cs"/>
              </a:rPr>
              <a:t>融情入景、即景抒情。</a:t>
            </a:r>
            <a:r>
              <a:rPr lang="zh-CN" altLang="en-US" sz="2800" noProof="1">
                <a:latin typeface="微软雅黑" panose="020b0503020204020204" pitchFamily="34" charset="-122"/>
                <a:ea typeface="微软雅黑" panose="020b0503020204020204" pitchFamily="34" charset="-122"/>
                <a:cs typeface="+mn-cs"/>
              </a:rPr>
              <a:t>文章通过游踪的转换，以景物来传达内心的情感变化。 </a:t>
            </a:r>
            <a:endParaRPr lang="zh-CN" altLang="en-US" sz="2800" noProof="1">
              <a:latin typeface="微软雅黑" panose="020b0503020204020204" pitchFamily="34" charset="-122"/>
              <a:ea typeface="微软雅黑" panose="020b0503020204020204" pitchFamily="34" charset="-122"/>
            </a:endParaRPr>
          </a:p>
          <a:p>
            <a:pPr fontAlgn="auto">
              <a:lnSpc>
                <a:spcPct val="150000"/>
              </a:lnSpc>
            </a:pPr>
            <a:r>
              <a:rPr lang="en-US" altLang="zh-CN" sz="2800" b="1" noProof="1">
                <a:solidFill>
                  <a:srgbClr val="C00000"/>
                </a:solidFill>
                <a:latin typeface="微软雅黑" panose="020b0503020204020204" pitchFamily="34" charset="-122"/>
                <a:ea typeface="微软雅黑" panose="020b0503020204020204" pitchFamily="34" charset="-122"/>
                <a:cs typeface="+mn-cs"/>
              </a:rPr>
              <a:t>4.</a:t>
            </a:r>
            <a:r>
              <a:rPr lang="zh-CN" altLang="en-US" sz="2800" b="1" noProof="1">
                <a:solidFill>
                  <a:srgbClr val="C00000"/>
                </a:solidFill>
                <a:latin typeface="微软雅黑" panose="020b0503020204020204" pitchFamily="34" charset="-122"/>
                <a:ea typeface="微软雅黑" panose="020b0503020204020204" pitchFamily="34" charset="-122"/>
                <a:cs typeface="+mn-cs"/>
              </a:rPr>
              <a:t>运用叠词，节奏鲜明。</a:t>
            </a:r>
            <a:r>
              <a:rPr lang="zh-CN" altLang="en-US" sz="2800" noProof="1">
                <a:latin typeface="微软雅黑" panose="020b0503020204020204" pitchFamily="34" charset="-122"/>
                <a:ea typeface="微软雅黑" panose="020b0503020204020204" pitchFamily="34" charset="-122"/>
                <a:cs typeface="+mn-cs"/>
              </a:rPr>
              <a:t>如：迷迷糊糊、悄悄、蓊蓊郁郁、阴森森、淡淡、曲曲折折等。 </a:t>
            </a:r>
            <a:endParaRPr lang="zh-CN" altLang="en-US" sz="2800" noProof="1">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19" name="文本框 18"/>
          <p:cNvSpPr txBox="1"/>
          <p:nvPr/>
        </p:nvSpPr>
        <p:spPr>
          <a:xfrm>
            <a:off x="4940739" y="401625"/>
            <a:ext cx="2310520" cy="521970"/>
          </a:xfrm>
          <a:prstGeom prst="rect">
            <a:avLst/>
          </a:prstGeom>
          <a:noFill/>
          <a:effectLst>
            <a:reflection blurRad="6350" stA="50000" endA="300" endPos="55000" dir="5400000" sy="-100000" algn="bl" rotWithShape="0"/>
          </a:effectLst>
        </p:spPr>
        <p:txBody>
          <a:bodyPr wrap="square" rtlCol="0">
            <a:spAutoFit/>
          </a:bodyPr>
          <a:lstStyle/>
          <a:p>
            <a:pPr algn="dist" fontAlgn="auto"/>
            <a:r>
              <a:rPr kumimoji="1" lang="zh-CN" altLang="en-US" sz="2800" b="1" noProof="1">
                <a:latin typeface="微软雅黑" panose="020b0503020204020204" pitchFamily="34" charset="-122"/>
                <a:ea typeface="微软雅黑" panose="020b0503020204020204" pitchFamily="34" charset="-122"/>
                <a:cs typeface="+mn-cs"/>
              </a:rPr>
              <a:t>艺术特色</a:t>
            </a:r>
            <a:endParaRPr kumimoji="1" lang="zh-CN" altLang="en-US" sz="2800" b="1" noProof="1">
              <a:latin typeface="微软雅黑" panose="020b0503020204020204" pitchFamily="34" charset="-122"/>
              <a:ea typeface="微软雅黑" panose="020b0503020204020204" pitchFamily="3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diamond(in)">
                                      <p:cBhvr>
                                        <p:cTn id="7" dur="2000"/>
                                        <p:tgtEl>
                                          <p:spTgt spid="1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diamond(in)">
                                      <p:cBhvr>
                                        <p:cTn id="12" dur="2000"/>
                                        <p:tgtEl>
                                          <p:spTgt spid="1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 calcmode="lin" valueType="num">
                                      <p:cBhvr additive="base">
                                        <p:cTn id="17"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anim calcmode="lin" valueType="num">
                                      <p:cBhvr additive="base">
                                        <p:cTn id="23" dur="500" fill="hold"/>
                                        <p:tgtEl>
                                          <p:spTgt spid="1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31788" y="1330325"/>
            <a:ext cx="11496675" cy="4192588"/>
          </a:xfrm>
          <a:prstGeom prst="rect">
            <a:avLst/>
          </a:prstGeom>
          <a:noFill/>
          <a:ln w="9525">
            <a:noFill/>
          </a:ln>
        </p:spPr>
        <p:txBody>
          <a:bodyPr anchor="t">
            <a:spAutoFit/>
          </a:bodyPr>
          <a:lstStyle/>
          <a:p>
            <a:pPr algn="ct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朱自清：生不逢时的完美人格</a:t>
            </a:r>
            <a:endParaRPr lang="zh-CN" altLang="en-US"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朱自清的一生，如同一根紧绷的弦，从未松懈；又如同上紧的发条，无比精准。他的一生，极其认真。</a:t>
            </a:r>
            <a:endParaRPr lang="zh-CN" altLang="en-US"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朱自清写作时，往往要先细心斟酌后才会动笔，往往写完无须修改。但因为注重质量，他每天最多写</a:t>
            </a:r>
            <a:r>
              <a:rPr lang="en-US" altLang="zh-CN" sz="2000">
                <a:solidFill>
                  <a:srgbClr val="595959"/>
                </a:solidFill>
                <a:latin typeface="微软雅黑" panose="020b0503020204020204" pitchFamily="34" charset="-122"/>
                <a:ea typeface="微软雅黑" panose="020b0503020204020204" pitchFamily="34" charset="-122"/>
              </a:rPr>
              <a:t>500</a:t>
            </a:r>
            <a:r>
              <a:rPr lang="zh-CN" altLang="en-US" sz="2000">
                <a:solidFill>
                  <a:srgbClr val="595959"/>
                </a:solidFill>
                <a:latin typeface="微软雅黑" panose="020b0503020204020204" pitchFamily="34" charset="-122"/>
                <a:ea typeface="微软雅黑" panose="020b0503020204020204" pitchFamily="34" charset="-122"/>
              </a:rPr>
              <a:t>字。所以，他的清贫一部分原因是因为写得太慢。</a:t>
            </a:r>
            <a:r>
              <a:rPr lang="en-US" altLang="zh-CN" sz="2000">
                <a:solidFill>
                  <a:srgbClr val="595959"/>
                </a:solidFill>
                <a:latin typeface="微软雅黑" panose="020b0503020204020204" pitchFamily="34" charset="-122"/>
                <a:ea typeface="微软雅黑" panose="020b0503020204020204" pitchFamily="34" charset="-122"/>
              </a:rPr>
              <a:t>《</a:t>
            </a:r>
            <a:r>
              <a:rPr lang="zh-CN" altLang="en-US" sz="2000">
                <a:solidFill>
                  <a:srgbClr val="595959"/>
                </a:solidFill>
                <a:latin typeface="微软雅黑" panose="020b0503020204020204" pitchFamily="34" charset="-122"/>
                <a:ea typeface="微软雅黑" panose="020b0503020204020204" pitchFamily="34" charset="-122"/>
              </a:rPr>
              <a:t>荷塘月色</a:t>
            </a:r>
            <a:r>
              <a:rPr lang="en-US" altLang="zh-CN" sz="2000">
                <a:solidFill>
                  <a:srgbClr val="595959"/>
                </a:solidFill>
                <a:latin typeface="微软雅黑" panose="020b0503020204020204" pitchFamily="34" charset="-122"/>
                <a:ea typeface="微软雅黑" panose="020b0503020204020204" pitchFamily="34" charset="-122"/>
              </a:rPr>
              <a:t>》</a:t>
            </a:r>
            <a:r>
              <a:rPr lang="zh-CN" altLang="en-US" sz="2000">
                <a:solidFill>
                  <a:srgbClr val="595959"/>
                </a:solidFill>
                <a:latin typeface="微软雅黑" panose="020b0503020204020204" pitchFamily="34" charset="-122"/>
                <a:ea typeface="微软雅黑" panose="020b0503020204020204" pitchFamily="34" charset="-122"/>
              </a:rPr>
              <a:t>中提到了蝉鸣。有人写信给朱自清，说蝉夜晚是不叫的。朱自清他写信向昆虫学家请教。后来又两次亲耳听到月夜的蝉声，他才相信自己没有写错。为此，朱自清专门写了一篇文章。</a:t>
            </a:r>
            <a:endParaRPr lang="zh-CN" altLang="en-US"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他不断地学习，以求自我完善，大量阅读各种书籍，虚心向语言学家王力、诗词专家黄节、俞平伯等人请教。平时，他也坚持用中、英、日三种文字书写日记，以此来巩固和提高自己的外语水平。</a:t>
            </a:r>
            <a:endParaRPr lang="zh-CN" altLang="en-US" sz="2000">
              <a:solidFill>
                <a:srgbClr val="595959"/>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19" name="文本框 18"/>
          <p:cNvSpPr txBox="1"/>
          <p:nvPr/>
        </p:nvSpPr>
        <p:spPr>
          <a:xfrm>
            <a:off x="4940739" y="401625"/>
            <a:ext cx="2310520" cy="521970"/>
          </a:xfrm>
          <a:prstGeom prst="rect">
            <a:avLst/>
          </a:prstGeom>
          <a:noFill/>
          <a:effectLst>
            <a:reflection blurRad="6350" stA="50000" endA="300" endPos="55000" dir="5400000" sy="-100000" algn="bl" rotWithShape="0"/>
          </a:effectLst>
        </p:spPr>
        <p:txBody>
          <a:bodyPr wrap="square" rtlCol="0">
            <a:spAutoFit/>
          </a:bodyPr>
          <a:lstStyle/>
          <a:p>
            <a:pPr algn="dist" fontAlgn="auto"/>
            <a:r>
              <a:rPr kumimoji="1" lang="zh-CN" altLang="en-US" sz="2800" b="1" noProof="1">
                <a:latin typeface="微软雅黑" panose="020b0503020204020204" pitchFamily="34" charset="-122"/>
                <a:ea typeface="微软雅黑" panose="020b0503020204020204" pitchFamily="34" charset="-122"/>
                <a:cs typeface="+mn-cs"/>
              </a:rPr>
              <a:t>拓展阅读</a:t>
            </a:r>
            <a:endParaRPr kumimoji="1" lang="zh-CN" altLang="en-US" sz="2800" b="1" noProof="1">
              <a:latin typeface="微软雅黑" panose="020b0503020204020204" pitchFamily="34" charset="-122"/>
              <a:ea typeface="微软雅黑" panose="020b0503020204020204" pitchFamily="34" charset="-122"/>
              <a:cs typeface="+mn-cs"/>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7663" y="636588"/>
            <a:ext cx="11496675" cy="5578475"/>
          </a:xfrm>
          <a:prstGeom prst="rect">
            <a:avLst/>
          </a:prstGeom>
          <a:noFill/>
          <a:ln w="9525">
            <a:noFill/>
          </a:ln>
        </p:spPr>
        <p:txBody>
          <a:bodyPr anchor="t">
            <a:spAutoFit/>
          </a:bodyPr>
          <a:lstStyle/>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在教学上，朱自清也是极其认真。比如，他开设的选修课“文辞研究”只有王瑶一个学生。尽管这样，朱自清仍然如平常一样地讲授、考试。在工作上，朱自清做事原则性很强。他在辞去图书馆馆长职务准备办理移交时，特地将一个不称职的馆员辞退。朱自清说：“我不能把确实无法胜任图书馆工作的人留给继任的图书馆馆长，让我充好人而继任馆长当恶人。”朱自清在清华中文系执教</a:t>
            </a:r>
            <a:r>
              <a:rPr lang="en-US" altLang="zh-CN" sz="2000">
                <a:solidFill>
                  <a:srgbClr val="595959"/>
                </a:solidFill>
                <a:latin typeface="微软雅黑" panose="020b0503020204020204" pitchFamily="34" charset="-122"/>
                <a:ea typeface="微软雅黑" panose="020b0503020204020204" pitchFamily="34" charset="-122"/>
              </a:rPr>
              <a:t>23</a:t>
            </a:r>
            <a:r>
              <a:rPr lang="zh-CN" altLang="en-US" sz="2000">
                <a:solidFill>
                  <a:srgbClr val="595959"/>
                </a:solidFill>
                <a:latin typeface="微软雅黑" panose="020b0503020204020204" pitchFamily="34" charset="-122"/>
                <a:ea typeface="微软雅黑" panose="020b0503020204020204" pitchFamily="34" charset="-122"/>
              </a:rPr>
              <a:t>年，担任系主任</a:t>
            </a:r>
            <a:r>
              <a:rPr lang="en-US" altLang="zh-CN" sz="2000">
                <a:solidFill>
                  <a:srgbClr val="595959"/>
                </a:solidFill>
                <a:latin typeface="微软雅黑" panose="020b0503020204020204" pitchFamily="34" charset="-122"/>
                <a:ea typeface="微软雅黑" panose="020b0503020204020204" pitchFamily="34" charset="-122"/>
              </a:rPr>
              <a:t>16</a:t>
            </a:r>
            <a:r>
              <a:rPr lang="zh-CN" altLang="en-US" sz="2000">
                <a:solidFill>
                  <a:srgbClr val="595959"/>
                </a:solidFill>
                <a:latin typeface="微软雅黑" panose="020b0503020204020204" pitchFamily="34" charset="-122"/>
                <a:ea typeface="微软雅黑" panose="020b0503020204020204" pitchFamily="34" charset="-122"/>
              </a:rPr>
              <a:t>年，开了</a:t>
            </a:r>
            <a:r>
              <a:rPr lang="en-US" altLang="zh-CN" sz="2000">
                <a:solidFill>
                  <a:srgbClr val="595959"/>
                </a:solidFill>
                <a:latin typeface="微软雅黑" panose="020b0503020204020204" pitchFamily="34" charset="-122"/>
                <a:ea typeface="微软雅黑" panose="020b0503020204020204" pitchFamily="34" charset="-122"/>
              </a:rPr>
              <a:t>16</a:t>
            </a:r>
            <a:r>
              <a:rPr lang="zh-CN" altLang="en-US" sz="2000">
                <a:solidFill>
                  <a:srgbClr val="595959"/>
                </a:solidFill>
                <a:latin typeface="微软雅黑" panose="020b0503020204020204" pitchFamily="34" charset="-122"/>
                <a:ea typeface="微软雅黑" panose="020b0503020204020204" pitchFamily="34" charset="-122"/>
              </a:rPr>
              <a:t>门课，是对清华中文系学风影响最深的人。如今，清华园里的“荷塘月色”和“自清”亭，为这个理工大学增添了一抹人文色彩。</a:t>
            </a:r>
            <a:endParaRPr lang="zh-CN" altLang="en-US"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人，应该怎么样度过这一生？</a:t>
            </a:r>
            <a:r>
              <a:rPr lang="en-US" altLang="zh-CN" sz="2000">
                <a:solidFill>
                  <a:srgbClr val="595959"/>
                </a:solidFill>
                <a:latin typeface="微软雅黑" panose="020b0503020204020204" pitchFamily="34" charset="-122"/>
                <a:ea typeface="微软雅黑" panose="020b0503020204020204" pitchFamily="34" charset="-122"/>
              </a:rPr>
              <a:t>1916</a:t>
            </a:r>
            <a:r>
              <a:rPr lang="zh-CN" altLang="en-US" sz="2000">
                <a:solidFill>
                  <a:srgbClr val="595959"/>
                </a:solidFill>
                <a:latin typeface="微软雅黑" panose="020b0503020204020204" pitchFamily="34" charset="-122"/>
                <a:ea typeface="微软雅黑" panose="020b0503020204020204" pitchFamily="34" charset="-122"/>
              </a:rPr>
              <a:t>年，刚刚成年的北京大学预科学生朱自华在思索这个问题。</a:t>
            </a:r>
            <a:r>
              <a:rPr lang="en-US" altLang="zh-CN" sz="2000">
                <a:solidFill>
                  <a:srgbClr val="595959"/>
                </a:solidFill>
                <a:latin typeface="微软雅黑" panose="020b0503020204020204" pitchFamily="34" charset="-122"/>
                <a:ea typeface="微软雅黑" panose="020b0503020204020204" pitchFamily="34" charset="-122"/>
              </a:rPr>
              <a:t>1916</a:t>
            </a:r>
            <a:r>
              <a:rPr lang="zh-CN" altLang="en-US" sz="2000">
                <a:solidFill>
                  <a:srgbClr val="595959"/>
                </a:solidFill>
                <a:latin typeface="微软雅黑" panose="020b0503020204020204" pitchFamily="34" charset="-122"/>
                <a:ea typeface="微软雅黑" panose="020b0503020204020204" pitchFamily="34" charset="-122"/>
              </a:rPr>
              <a:t>年，第一次世界大战处于关键阶段，战事正隆。当时的中国，因为袁世凯去世，进入了军阀割据混战时期。这样的时代，称之为乱世并不过分。在父亲的勉力张罗下，朱自华举办了一场体面的婚礼。妻子武钟谦是名医之女，温柔贤惠，善于持家。作为结婚礼物，父亲为朱自清置办了一件紫貂皮大衣</a:t>
            </a:r>
            <a:r>
              <a:rPr lang="en-US" altLang="zh-CN" sz="2000">
                <a:solidFill>
                  <a:srgbClr val="595959"/>
                </a:solidFill>
                <a:latin typeface="微软雅黑" panose="020b0503020204020204" pitchFamily="34" charset="-122"/>
                <a:ea typeface="微软雅黑" panose="020b0503020204020204" pitchFamily="34" charset="-122"/>
              </a:rPr>
              <a:t>——《</a:t>
            </a:r>
            <a:r>
              <a:rPr lang="zh-CN" altLang="en-US" sz="2000">
                <a:solidFill>
                  <a:srgbClr val="595959"/>
                </a:solidFill>
                <a:latin typeface="微软雅黑" panose="020b0503020204020204" pitchFamily="34" charset="-122"/>
                <a:ea typeface="微软雅黑" panose="020b0503020204020204" pitchFamily="34" charset="-122"/>
              </a:rPr>
              <a:t>背影</a:t>
            </a:r>
            <a:r>
              <a:rPr lang="en-US" altLang="zh-CN" sz="2000">
                <a:solidFill>
                  <a:srgbClr val="595959"/>
                </a:solidFill>
                <a:latin typeface="微软雅黑" panose="020b0503020204020204" pitchFamily="34" charset="-122"/>
                <a:ea typeface="微软雅黑" panose="020b0503020204020204" pitchFamily="34" charset="-122"/>
              </a:rPr>
              <a:t>》</a:t>
            </a:r>
            <a:r>
              <a:rPr lang="zh-CN" altLang="en-US" sz="2000">
                <a:solidFill>
                  <a:srgbClr val="595959"/>
                </a:solidFill>
                <a:latin typeface="微软雅黑" panose="020b0503020204020204" pitchFamily="34" charset="-122"/>
                <a:ea typeface="微软雅黑" panose="020b0503020204020204" pitchFamily="34" charset="-122"/>
              </a:rPr>
              <a:t>里的紫毛大衣即是。然而，在大学期间，为了买一本</a:t>
            </a:r>
            <a:r>
              <a:rPr lang="en-US" altLang="zh-CN" sz="2000">
                <a:solidFill>
                  <a:srgbClr val="595959"/>
                </a:solidFill>
                <a:latin typeface="微软雅黑" panose="020b0503020204020204" pitchFamily="34" charset="-122"/>
                <a:ea typeface="微软雅黑" panose="020b0503020204020204" pitchFamily="34" charset="-122"/>
              </a:rPr>
              <a:t>《</a:t>
            </a:r>
            <a:r>
              <a:rPr lang="zh-CN" altLang="en-US" sz="2000">
                <a:solidFill>
                  <a:srgbClr val="595959"/>
                </a:solidFill>
                <a:latin typeface="微软雅黑" panose="020b0503020204020204" pitchFamily="34" charset="-122"/>
                <a:ea typeface="微软雅黑" panose="020b0503020204020204" pitchFamily="34" charset="-122"/>
              </a:rPr>
              <a:t>韦伯斯特大字典</a:t>
            </a:r>
            <a:r>
              <a:rPr lang="en-US" altLang="zh-CN" sz="2000">
                <a:solidFill>
                  <a:srgbClr val="595959"/>
                </a:solidFill>
                <a:latin typeface="微软雅黑" panose="020b0503020204020204" pitchFamily="34" charset="-122"/>
                <a:ea typeface="微软雅黑" panose="020b0503020204020204" pitchFamily="34" charset="-122"/>
              </a:rPr>
              <a:t>》</a:t>
            </a:r>
            <a:r>
              <a:rPr lang="zh-CN" altLang="en-US" sz="2000">
                <a:solidFill>
                  <a:srgbClr val="595959"/>
                </a:solidFill>
                <a:latin typeface="微软雅黑" panose="020b0503020204020204" pitchFamily="34" charset="-122"/>
                <a:ea typeface="微软雅黑" panose="020b0503020204020204" pitchFamily="34" charset="-122"/>
              </a:rPr>
              <a:t>，他将这件紫貂皮大衣当掉了。</a:t>
            </a:r>
            <a:endParaRPr lang="zh-CN" altLang="en-US" sz="2000">
              <a:solidFill>
                <a:srgbClr val="595959"/>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7663" y="636588"/>
            <a:ext cx="11496675" cy="5578475"/>
          </a:xfrm>
          <a:prstGeom prst="rect">
            <a:avLst/>
          </a:prstGeom>
          <a:noFill/>
          <a:ln w="9525">
            <a:noFill/>
          </a:ln>
        </p:spPr>
        <p:txBody>
          <a:bodyPr anchor="t">
            <a:spAutoFit/>
          </a:bodyPr>
          <a:lstStyle/>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为了明志。朱自华改名“自清”，以勉励自己在困境中保持清白，不同流合污。朱自清顺便把表字也一并解决了，他以“佩弦”为字，时刻警策自己。为了达到自清的目的，便于自我反省，朱自清每天都写日记。但后人从他的日记里，感受最深的却是清贫。他的日记，几乎就是一部民国知识分子贫困史。朱自清从</a:t>
            </a:r>
            <a:r>
              <a:rPr lang="en-US" altLang="zh-CN" sz="2000">
                <a:solidFill>
                  <a:srgbClr val="595959"/>
                </a:solidFill>
                <a:latin typeface="微软雅黑" panose="020b0503020204020204" pitchFamily="34" charset="-122"/>
                <a:ea typeface="微软雅黑" panose="020b0503020204020204" pitchFamily="34" charset="-122"/>
              </a:rPr>
              <a:t>1924</a:t>
            </a:r>
            <a:r>
              <a:rPr lang="zh-CN" altLang="en-US" sz="2000">
                <a:solidFill>
                  <a:srgbClr val="595959"/>
                </a:solidFill>
                <a:latin typeface="微软雅黑" panose="020b0503020204020204" pitchFamily="34" charset="-122"/>
                <a:ea typeface="微软雅黑" panose="020b0503020204020204" pitchFamily="34" charset="-122"/>
              </a:rPr>
              <a:t>年</a:t>
            </a:r>
            <a:r>
              <a:rPr lang="en-US" altLang="zh-CN" sz="2000">
                <a:solidFill>
                  <a:srgbClr val="595959"/>
                </a:solidFill>
                <a:latin typeface="微软雅黑" panose="020b0503020204020204" pitchFamily="34" charset="-122"/>
                <a:ea typeface="微软雅黑" panose="020b0503020204020204" pitchFamily="34" charset="-122"/>
              </a:rPr>
              <a:t>7</a:t>
            </a:r>
            <a:r>
              <a:rPr lang="zh-CN" altLang="en-US" sz="2000">
                <a:solidFill>
                  <a:srgbClr val="595959"/>
                </a:solidFill>
                <a:latin typeface="微软雅黑" panose="020b0503020204020204" pitchFamily="34" charset="-122"/>
                <a:ea typeface="微软雅黑" panose="020b0503020204020204" pitchFamily="34" charset="-122"/>
              </a:rPr>
              <a:t>月</a:t>
            </a:r>
            <a:r>
              <a:rPr lang="en-US" altLang="zh-CN" sz="2000">
                <a:solidFill>
                  <a:srgbClr val="595959"/>
                </a:solidFill>
                <a:latin typeface="微软雅黑" panose="020b0503020204020204" pitchFamily="34" charset="-122"/>
                <a:ea typeface="微软雅黑" panose="020b0503020204020204" pitchFamily="34" charset="-122"/>
              </a:rPr>
              <a:t>28</a:t>
            </a:r>
            <a:r>
              <a:rPr lang="zh-CN" altLang="en-US" sz="2000">
                <a:solidFill>
                  <a:srgbClr val="595959"/>
                </a:solidFill>
                <a:latin typeface="微软雅黑" panose="020b0503020204020204" pitchFamily="34" charset="-122"/>
                <a:ea typeface="微软雅黑" panose="020b0503020204020204" pitchFamily="34" charset="-122"/>
              </a:rPr>
              <a:t>日开始记日记。翻开日记第一页，就是两条借贷记录：</a:t>
            </a:r>
            <a:r>
              <a:rPr lang="en-US" altLang="zh-CN" sz="2000">
                <a:solidFill>
                  <a:srgbClr val="595959"/>
                </a:solidFill>
                <a:latin typeface="微软雅黑" panose="020b0503020204020204" pitchFamily="34" charset="-122"/>
                <a:ea typeface="微软雅黑" panose="020b0503020204020204" pitchFamily="34" charset="-122"/>
              </a:rPr>
              <a:t>1924</a:t>
            </a:r>
            <a:r>
              <a:rPr lang="zh-CN" altLang="en-US" sz="2000">
                <a:solidFill>
                  <a:srgbClr val="595959"/>
                </a:solidFill>
                <a:latin typeface="微软雅黑" panose="020b0503020204020204" pitchFamily="34" charset="-122"/>
                <a:ea typeface="微软雅黑" panose="020b0503020204020204" pitchFamily="34" charset="-122"/>
              </a:rPr>
              <a:t>年</a:t>
            </a:r>
            <a:r>
              <a:rPr lang="en-US" altLang="zh-CN" sz="2000">
                <a:solidFill>
                  <a:srgbClr val="595959"/>
                </a:solidFill>
                <a:latin typeface="微软雅黑" panose="020b0503020204020204" pitchFamily="34" charset="-122"/>
                <a:ea typeface="微软雅黑" panose="020b0503020204020204" pitchFamily="34" charset="-122"/>
              </a:rPr>
              <a:t>7</a:t>
            </a:r>
            <a:r>
              <a:rPr lang="zh-CN" altLang="en-US" sz="2000">
                <a:solidFill>
                  <a:srgbClr val="595959"/>
                </a:solidFill>
                <a:latin typeface="微软雅黑" panose="020b0503020204020204" pitchFamily="34" charset="-122"/>
                <a:ea typeface="微软雅黑" panose="020b0503020204020204" pitchFamily="34" charset="-122"/>
              </a:rPr>
              <a:t>月</a:t>
            </a:r>
            <a:r>
              <a:rPr lang="en-US" altLang="zh-CN" sz="2000">
                <a:solidFill>
                  <a:srgbClr val="595959"/>
                </a:solidFill>
                <a:latin typeface="微软雅黑" panose="020b0503020204020204" pitchFamily="34" charset="-122"/>
                <a:ea typeface="微软雅黑" panose="020b0503020204020204" pitchFamily="34" charset="-122"/>
              </a:rPr>
              <a:t>29</a:t>
            </a:r>
            <a:r>
              <a:rPr lang="zh-CN" altLang="en-US" sz="2000">
                <a:solidFill>
                  <a:srgbClr val="595959"/>
                </a:solidFill>
                <a:latin typeface="微软雅黑" panose="020b0503020204020204" pitchFamily="34" charset="-122"/>
                <a:ea typeface="微软雅黑" panose="020b0503020204020204" pitchFamily="34" charset="-122"/>
              </a:rPr>
              <a:t>日，晚与房东借米四升。旧历年关亦有相似情形：</a:t>
            </a:r>
            <a:r>
              <a:rPr lang="en-US" altLang="zh-CN" sz="2000">
                <a:solidFill>
                  <a:srgbClr val="595959"/>
                </a:solidFill>
                <a:latin typeface="微软雅黑" panose="020b0503020204020204" pitchFamily="34" charset="-122"/>
                <a:ea typeface="微软雅黑" panose="020b0503020204020204" pitchFamily="34" charset="-122"/>
              </a:rPr>
              <a:t>30</a:t>
            </a:r>
            <a:r>
              <a:rPr lang="zh-CN" altLang="en-US" sz="2000">
                <a:solidFill>
                  <a:srgbClr val="595959"/>
                </a:solidFill>
                <a:latin typeface="微软雅黑" panose="020b0503020204020204" pitchFamily="34" charset="-122"/>
                <a:ea typeface="微软雅黑" panose="020b0503020204020204" pitchFamily="34" charset="-122"/>
              </a:rPr>
              <a:t>日，午后向张益三借五元，甚忸怩！</a:t>
            </a:r>
            <a:endParaRPr lang="zh-CN" altLang="en-US"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七七事变”后，朱自清先后在长沙临时大学和昆明西南联大任教。昆明时期，物价奇高，他不得不开源节流。吃，靠和青年助教合住一室搭伙、包饭，或到朋友家蹭饭，因饭菜粗硬、食无规律，胃病长期不愈，日记中常常看到胃病发作的文字；穿，则常年不添新衣，一度经常披件赶马人的蓝毡“一口钟”到昆明城里授课，成为联大一景。至于开源，则是拼命写文章、做兼职。因为经常借不到钱，朱自清不得不和当铺打交道。在</a:t>
            </a:r>
            <a:r>
              <a:rPr lang="en-US" altLang="zh-CN" sz="2000">
                <a:solidFill>
                  <a:srgbClr val="595959"/>
                </a:solidFill>
                <a:latin typeface="微软雅黑" panose="020b0503020204020204" pitchFamily="34" charset="-122"/>
                <a:ea typeface="微软雅黑" panose="020b0503020204020204" pitchFamily="34" charset="-122"/>
              </a:rPr>
              <a:t>1942</a:t>
            </a:r>
            <a:r>
              <a:rPr lang="zh-CN" altLang="en-US" sz="2000">
                <a:solidFill>
                  <a:srgbClr val="595959"/>
                </a:solidFill>
                <a:latin typeface="微软雅黑" panose="020b0503020204020204" pitchFamily="34" charset="-122"/>
                <a:ea typeface="微软雅黑" panose="020b0503020204020204" pitchFamily="34" charset="-122"/>
              </a:rPr>
              <a:t>到</a:t>
            </a:r>
            <a:r>
              <a:rPr lang="en-US" altLang="zh-CN" sz="2000">
                <a:solidFill>
                  <a:srgbClr val="595959"/>
                </a:solidFill>
                <a:latin typeface="微软雅黑" panose="020b0503020204020204" pitchFamily="34" charset="-122"/>
                <a:ea typeface="微软雅黑" panose="020b0503020204020204" pitchFamily="34" charset="-122"/>
              </a:rPr>
              <a:t>1943</a:t>
            </a:r>
            <a:r>
              <a:rPr lang="zh-CN" altLang="en-US" sz="2000">
                <a:solidFill>
                  <a:srgbClr val="595959"/>
                </a:solidFill>
                <a:latin typeface="微软雅黑" panose="020b0503020204020204" pitchFamily="34" charset="-122"/>
                <a:ea typeface="微软雅黑" panose="020b0503020204020204" pitchFamily="34" charset="-122"/>
              </a:rPr>
              <a:t>年间，他隔三岔五地跑寄卖行，先后拿去寄售的物件有：网球拍、字典、灯泡、行军床、被单、橡皮管、墨盒、皮外衣、窗帘。为此，朱自清没少受奸商的气。</a:t>
            </a:r>
            <a:endParaRPr lang="zh-CN" altLang="en-US" sz="2000">
              <a:solidFill>
                <a:srgbClr val="595959"/>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xfrm>
      </p:grpSpPr>
      <p:sp>
        <p:nvSpPr>
          <p:cNvPr id="5" name="矩形 4"/>
          <p:cNvSpPr/>
          <p:nvPr/>
        </p:nvSpPr>
        <p:spPr>
          <a:xfrm>
            <a:off x="128905" y="2726055"/>
            <a:ext cx="11901170" cy="1562735"/>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fontAlgn="auto"/>
            <a:endParaRPr kumimoji="1" lang="zh-CN" altLang="en-US" strike="noStrike" noProof="1">
              <a:solidFill>
                <a:schemeClr val="bg1"/>
              </a:solidFill>
            </a:endParaRPr>
          </a:p>
        </p:txBody>
      </p:sp>
      <p:sp>
        <p:nvSpPr>
          <p:cNvPr id="82" name="文本框 81"/>
          <p:cNvSpPr txBox="1"/>
          <p:nvPr/>
        </p:nvSpPr>
        <p:spPr>
          <a:xfrm>
            <a:off x="170815" y="330835"/>
            <a:ext cx="5032375" cy="400050"/>
          </a:xfrm>
          <a:prstGeom prst="rect">
            <a:avLst/>
          </a:prstGeom>
          <a:noFill/>
          <a:effectLst>
            <a:outerShdw blurRad="50800" dist="38100" dir="2700000" algn="tl" rotWithShape="0">
              <a:prstClr val="black">
                <a:alpha val="40000"/>
              </a:prstClr>
            </a:outerShdw>
          </a:effectLst>
        </p:spPr>
        <p:txBody>
          <a:bodyPr wrap="square" rtlCol="0">
            <a:spAutoFit/>
          </a:bodyPr>
          <a:lstStyle/>
          <a:p>
            <a:pPr fontAlgn="auto"/>
            <a:r>
              <a:rPr lang="zh-CN" altLang="en-US" sz="2000" noProof="1">
                <a:solidFill>
                  <a:schemeClr val="bg1"/>
                </a:solidFill>
                <a:latin typeface="微软雅黑" panose="020b0503020204020204" pitchFamily="34" charset="-122"/>
                <a:ea typeface="微软雅黑" panose="020b0503020204020204" pitchFamily="34" charset="-122"/>
                <a:cs typeface="+mn-cs"/>
                <a:sym typeface="+mn-ea"/>
              </a:rPr>
              <a:t>部编版高中语文必修上册</a:t>
            </a:r>
            <a:r>
              <a:rPr lang="en-US" altLang="zh-CN" sz="2000" noProof="1">
                <a:solidFill>
                  <a:schemeClr val="bg1"/>
                </a:solidFill>
                <a:latin typeface="微软雅黑" panose="020b0503020204020204" pitchFamily="34" charset="-122"/>
                <a:ea typeface="微软雅黑" panose="020b0503020204020204" pitchFamily="34" charset="-122"/>
                <a:cs typeface="+mn-cs"/>
                <a:sym typeface="+mn-ea"/>
              </a:rPr>
              <a:t>-</a:t>
            </a:r>
            <a:r>
              <a:rPr lang="zh-CN" altLang="en-US" sz="2000" noProof="1">
                <a:solidFill>
                  <a:schemeClr val="bg1"/>
                </a:solidFill>
                <a:latin typeface="微软雅黑" panose="020b0503020204020204" pitchFamily="34" charset="-122"/>
                <a:ea typeface="微软雅黑" panose="020b0503020204020204" pitchFamily="34" charset="-122"/>
                <a:cs typeface="+mn-cs"/>
                <a:sym typeface="+mn-ea"/>
              </a:rPr>
              <a:t>第七单元</a:t>
            </a:r>
            <a:endParaRPr lang="en-US" altLang="zh-CN" sz="1400" noProof="1">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3046095" y="2810193"/>
            <a:ext cx="4924425" cy="922020"/>
          </a:xfrm>
          <a:prstGeom prst="rect">
            <a:avLst/>
          </a:prstGeom>
          <a:noFill/>
          <a:ln w="9525">
            <a:noFill/>
          </a:ln>
        </p:spPr>
        <p:txBody>
          <a:bodyPr anchor="t">
            <a:spAutoFit/>
          </a:bodyPr>
          <a:lstStyle/>
          <a:p>
            <a:r>
              <a:rPr lang="zh-CN" altLang="en-US" sz="5400" b="1">
                <a:solidFill>
                  <a:schemeClr val="bg1"/>
                </a:solidFill>
                <a:latin typeface="楷体" panose="02010609060101010101" charset="-122"/>
                <a:ea typeface="楷体" panose="02010609060101010101" charset="-122"/>
              </a:rPr>
              <a:t>荷塘月色</a:t>
            </a:r>
            <a:endParaRPr lang="zh-CN" altLang="en-US" sz="5400" b="1">
              <a:solidFill>
                <a:schemeClr val="bg1"/>
              </a:solidFill>
              <a:latin typeface="楷体" panose="02010609060101010101" charset="-122"/>
              <a:ea typeface="楷体" panose="02010609060101010101" charset="-122"/>
            </a:endParaRPr>
          </a:p>
        </p:txBody>
      </p:sp>
      <p:sp>
        <p:nvSpPr>
          <p:cNvPr id="10" name="矩形 9"/>
          <p:cNvSpPr/>
          <p:nvPr/>
        </p:nvSpPr>
        <p:spPr>
          <a:xfrm>
            <a:off x="130175" y="130175"/>
            <a:ext cx="11899900" cy="6591300"/>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6" name="文本框 5"/>
          <p:cNvSpPr txBox="1"/>
          <p:nvPr/>
        </p:nvSpPr>
        <p:spPr>
          <a:xfrm>
            <a:off x="5633720" y="3828415"/>
            <a:ext cx="1255395" cy="460375"/>
          </a:xfrm>
          <a:prstGeom prst="rect">
            <a:avLst/>
          </a:prstGeom>
          <a:noFill/>
          <a:effectLst>
            <a:outerShdw blurRad="50800" dist="38100" dir="2700000" algn="tl" rotWithShape="0">
              <a:prstClr val="black">
                <a:alpha val="40000"/>
              </a:prstClr>
            </a:outerShdw>
          </a:effectLst>
        </p:spPr>
        <p:txBody>
          <a:bodyPr wrap="square" rtlCol="0">
            <a:spAutoFit/>
          </a:bodyPr>
          <a:lstStyle/>
          <a:p>
            <a:pPr fontAlgn="auto"/>
            <a:r>
              <a:rPr lang="zh-CN" sz="2400" b="1" noProof="1">
                <a:solidFill>
                  <a:schemeClr val="bg1"/>
                </a:solidFill>
                <a:latin typeface="楷体" panose="02010609060101010101" charset="-122"/>
                <a:ea typeface="楷体" panose="02010609060101010101" charset="-122"/>
                <a:cs typeface="+mn-cs"/>
                <a:sym typeface="+mn-ea"/>
              </a:rPr>
              <a:t>朱自清</a:t>
            </a:r>
            <a:endParaRPr lang="zh-CN" sz="2400" b="1" noProof="1">
              <a:solidFill>
                <a:schemeClr val="bg1"/>
              </a:solidFill>
              <a:latin typeface="楷体" panose="02010609060101010101" charset="-122"/>
              <a:ea typeface="楷体" panose="02010609060101010101" charset="-122"/>
              <a:cs typeface="+mn-cs"/>
              <a:sym typeface="+mn-ea"/>
            </a:endParaRPr>
          </a:p>
        </p:txBody>
      </p:sp>
      <p:cxnSp>
        <p:nvCxnSpPr>
          <p:cNvPr id="7" name="直接连接符 6"/>
          <p:cNvCxnSpPr/>
          <p:nvPr/>
        </p:nvCxnSpPr>
        <p:spPr>
          <a:xfrm flipV="1">
            <a:off x="2884805" y="3709670"/>
            <a:ext cx="4050665" cy="196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31788" y="1330325"/>
            <a:ext cx="11496675" cy="4192588"/>
          </a:xfrm>
          <a:prstGeom prst="rect">
            <a:avLst/>
          </a:prstGeom>
          <a:noFill/>
          <a:ln w="9525">
            <a:noFill/>
          </a:ln>
        </p:spPr>
        <p:txBody>
          <a:bodyPr anchor="t">
            <a:spAutoFit/>
          </a:bodyPr>
          <a:lstStyle/>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a:t>
            </a:r>
            <a:r>
              <a:rPr lang="en-US" altLang="zh-CN" sz="2000">
                <a:solidFill>
                  <a:srgbClr val="595959"/>
                </a:solidFill>
                <a:latin typeface="微软雅黑" panose="020b0503020204020204" pitchFamily="34" charset="-122"/>
                <a:ea typeface="微软雅黑" panose="020b0503020204020204" pitchFamily="34" charset="-122"/>
              </a:rPr>
              <a:t>1945</a:t>
            </a:r>
            <a:r>
              <a:rPr lang="zh-CN" altLang="en-US" sz="2000">
                <a:solidFill>
                  <a:srgbClr val="595959"/>
                </a:solidFill>
                <a:latin typeface="微软雅黑" panose="020b0503020204020204" pitchFamily="34" charset="-122"/>
                <a:ea typeface="微软雅黑" panose="020b0503020204020204" pitchFamily="34" charset="-122"/>
              </a:rPr>
              <a:t>年夏天，抗战临近胜利，据友人回忆，</a:t>
            </a:r>
            <a:r>
              <a:rPr lang="en-US" altLang="zh-CN" sz="2000">
                <a:solidFill>
                  <a:srgbClr val="595959"/>
                </a:solidFill>
                <a:latin typeface="微软雅黑" panose="020b0503020204020204" pitchFamily="34" charset="-122"/>
                <a:ea typeface="微软雅黑" panose="020b0503020204020204" pitchFamily="34" charset="-122"/>
              </a:rPr>
              <a:t>47</a:t>
            </a:r>
            <a:r>
              <a:rPr lang="zh-CN" altLang="en-US" sz="2000">
                <a:solidFill>
                  <a:srgbClr val="595959"/>
                </a:solidFill>
                <a:latin typeface="微软雅黑" panose="020b0503020204020204" pitchFamily="34" charset="-122"/>
                <a:ea typeface="微软雅黑" panose="020b0503020204020204" pitchFamily="34" charset="-122"/>
              </a:rPr>
              <a:t>岁的朱自清已经衰老得令老友感到吃惊。</a:t>
            </a:r>
            <a:endParaRPr lang="zh-CN" altLang="en-US"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当时，法币急速贬值，到</a:t>
            </a:r>
            <a:r>
              <a:rPr lang="en-US" altLang="zh-CN" sz="2000">
                <a:solidFill>
                  <a:srgbClr val="595959"/>
                </a:solidFill>
                <a:latin typeface="微软雅黑" panose="020b0503020204020204" pitchFamily="34" charset="-122"/>
                <a:ea typeface="微软雅黑" panose="020b0503020204020204" pitchFamily="34" charset="-122"/>
              </a:rPr>
              <a:t>1948</a:t>
            </a:r>
            <a:r>
              <a:rPr lang="zh-CN" altLang="en-US" sz="2000">
                <a:solidFill>
                  <a:srgbClr val="595959"/>
                </a:solidFill>
                <a:latin typeface="微软雅黑" panose="020b0503020204020204" pitchFamily="34" charset="-122"/>
                <a:ea typeface="微软雅黑" panose="020b0503020204020204" pitchFamily="34" charset="-122"/>
              </a:rPr>
              <a:t>年的时候，买一包纸烟都要几万块钱。朱自清每月的薪水仅够买</a:t>
            </a:r>
            <a:r>
              <a:rPr lang="en-US" altLang="zh-CN" sz="2000">
                <a:solidFill>
                  <a:srgbClr val="595959"/>
                </a:solidFill>
                <a:latin typeface="微软雅黑" panose="020b0503020204020204" pitchFamily="34" charset="-122"/>
                <a:ea typeface="微软雅黑" panose="020b0503020204020204" pitchFamily="34" charset="-122"/>
              </a:rPr>
              <a:t>3</a:t>
            </a:r>
            <a:r>
              <a:rPr lang="zh-CN" altLang="en-US" sz="2000">
                <a:solidFill>
                  <a:srgbClr val="595959"/>
                </a:solidFill>
                <a:latin typeface="微软雅黑" panose="020b0503020204020204" pitchFamily="34" charset="-122"/>
                <a:ea typeface="微软雅黑" panose="020b0503020204020204" pitchFamily="34" charset="-122"/>
              </a:rPr>
              <a:t>袋面粉。国民党政府为了平息高级知识分子的怨气，向他们派发一种配购证，可用很便宜的价格买到“美国支援的面粉”。清华大学学生吴晗和其他人为了揭穿国民党政府的阴谋，抗议美国政府的侮辱，发表一个公开声明，号召大家拒绝购买美援平价面粉，一致退还购物证。</a:t>
            </a:r>
            <a:endParaRPr lang="zh-CN" altLang="en-US"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声明写好了，要征集签名。朱自清第一个在声明上签了字，并愤然地说：“宁可贫病而死，也不接受这种侮辱性的施舍！”</a:t>
            </a:r>
            <a:r>
              <a:rPr lang="en-US" altLang="zh-CN" sz="2000">
                <a:solidFill>
                  <a:srgbClr val="595959"/>
                </a:solidFill>
                <a:latin typeface="微软雅黑" panose="020b0503020204020204" pitchFamily="34" charset="-122"/>
                <a:ea typeface="微软雅黑" panose="020b0503020204020204" pitchFamily="34" charset="-122"/>
              </a:rPr>
              <a:t>1948</a:t>
            </a:r>
            <a:r>
              <a:rPr lang="zh-CN" altLang="en-US" sz="2000">
                <a:solidFill>
                  <a:srgbClr val="595959"/>
                </a:solidFill>
                <a:latin typeface="微软雅黑" panose="020b0503020204020204" pitchFamily="34" charset="-122"/>
                <a:ea typeface="微软雅黑" panose="020b0503020204020204" pitchFamily="34" charset="-122"/>
              </a:rPr>
              <a:t>年</a:t>
            </a:r>
            <a:r>
              <a:rPr lang="en-US" altLang="zh-CN" sz="2000">
                <a:solidFill>
                  <a:srgbClr val="595959"/>
                </a:solidFill>
                <a:latin typeface="微软雅黑" panose="020b0503020204020204" pitchFamily="34" charset="-122"/>
                <a:ea typeface="微软雅黑" panose="020b0503020204020204" pitchFamily="34" charset="-122"/>
              </a:rPr>
              <a:t>8</a:t>
            </a:r>
            <a:r>
              <a:rPr lang="zh-CN" altLang="en-US" sz="2000">
                <a:solidFill>
                  <a:srgbClr val="595959"/>
                </a:solidFill>
                <a:latin typeface="微软雅黑" panose="020b0503020204020204" pitchFamily="34" charset="-122"/>
                <a:ea typeface="微软雅黑" panose="020b0503020204020204" pitchFamily="34" charset="-122"/>
              </a:rPr>
              <a:t>月，朱自清的体重仅有</a:t>
            </a:r>
            <a:r>
              <a:rPr lang="en-US" altLang="zh-CN" sz="2000">
                <a:solidFill>
                  <a:srgbClr val="595959"/>
                </a:solidFill>
                <a:latin typeface="微软雅黑" panose="020b0503020204020204" pitchFamily="34" charset="-122"/>
                <a:ea typeface="微软雅黑" panose="020b0503020204020204" pitchFamily="34" charset="-122"/>
              </a:rPr>
              <a:t>38</a:t>
            </a:r>
            <a:r>
              <a:rPr lang="zh-CN" altLang="en-US" sz="2000">
                <a:solidFill>
                  <a:srgbClr val="595959"/>
                </a:solidFill>
                <a:latin typeface="微软雅黑" panose="020b0503020204020204" pitchFamily="34" charset="-122"/>
                <a:ea typeface="微软雅黑" panose="020b0503020204020204" pitchFamily="34" charset="-122"/>
              </a:rPr>
              <a:t>．</a:t>
            </a:r>
            <a:r>
              <a:rPr lang="en-US" altLang="zh-CN" sz="2000">
                <a:solidFill>
                  <a:srgbClr val="595959"/>
                </a:solidFill>
                <a:latin typeface="微软雅黑" panose="020b0503020204020204" pitchFamily="34" charset="-122"/>
                <a:ea typeface="微软雅黑" panose="020b0503020204020204" pitchFamily="34" charset="-122"/>
              </a:rPr>
              <a:t>8</a:t>
            </a:r>
            <a:r>
              <a:rPr lang="zh-CN" altLang="en-US" sz="2000">
                <a:solidFill>
                  <a:srgbClr val="595959"/>
                </a:solidFill>
                <a:latin typeface="微软雅黑" panose="020b0503020204020204" pitchFamily="34" charset="-122"/>
                <a:ea typeface="微软雅黑" panose="020b0503020204020204" pitchFamily="34" charset="-122"/>
              </a:rPr>
              <a:t>公斤。</a:t>
            </a:r>
            <a:r>
              <a:rPr lang="en-US" altLang="zh-CN" sz="2000">
                <a:solidFill>
                  <a:srgbClr val="595959"/>
                </a:solidFill>
                <a:latin typeface="微软雅黑" panose="020b0503020204020204" pitchFamily="34" charset="-122"/>
                <a:ea typeface="微软雅黑" panose="020b0503020204020204" pitchFamily="34" charset="-122"/>
              </a:rPr>
              <a:t>1948</a:t>
            </a:r>
            <a:r>
              <a:rPr lang="zh-CN" altLang="en-US" sz="2000">
                <a:solidFill>
                  <a:srgbClr val="595959"/>
                </a:solidFill>
                <a:latin typeface="微软雅黑" panose="020b0503020204020204" pitchFamily="34" charset="-122"/>
                <a:ea typeface="微软雅黑" panose="020b0503020204020204" pitchFamily="34" charset="-122"/>
              </a:rPr>
              <a:t>年</a:t>
            </a:r>
            <a:r>
              <a:rPr lang="en-US" altLang="zh-CN" sz="2000">
                <a:solidFill>
                  <a:srgbClr val="595959"/>
                </a:solidFill>
                <a:latin typeface="微软雅黑" panose="020b0503020204020204" pitchFamily="34" charset="-122"/>
                <a:ea typeface="微软雅黑" panose="020b0503020204020204" pitchFamily="34" charset="-122"/>
              </a:rPr>
              <a:t>8</a:t>
            </a:r>
            <a:r>
              <a:rPr lang="zh-CN" altLang="en-US" sz="2000">
                <a:solidFill>
                  <a:srgbClr val="595959"/>
                </a:solidFill>
                <a:latin typeface="微软雅黑" panose="020b0503020204020204" pitchFamily="34" charset="-122"/>
                <a:ea typeface="微软雅黑" panose="020b0503020204020204" pitchFamily="34" charset="-122"/>
              </a:rPr>
              <a:t>月</a:t>
            </a:r>
            <a:r>
              <a:rPr lang="en-US" altLang="zh-CN" sz="2000">
                <a:solidFill>
                  <a:srgbClr val="595959"/>
                </a:solidFill>
                <a:latin typeface="微软雅黑" panose="020b0503020204020204" pitchFamily="34" charset="-122"/>
                <a:ea typeface="微软雅黑" panose="020b0503020204020204" pitchFamily="34" charset="-122"/>
              </a:rPr>
              <a:t>12</a:t>
            </a:r>
            <a:r>
              <a:rPr lang="zh-CN" altLang="en-US" sz="2000">
                <a:solidFill>
                  <a:srgbClr val="595959"/>
                </a:solidFill>
                <a:latin typeface="微软雅黑" panose="020b0503020204020204" pitchFamily="34" charset="-122"/>
                <a:ea typeface="微软雅黑" panose="020b0503020204020204" pitchFamily="34" charset="-122"/>
              </a:rPr>
              <a:t>日，弥留之际的朱自清对第二任妻子陈竹隐断断续续地说：“我</a:t>
            </a:r>
            <a:r>
              <a:rPr lang="en-US" altLang="zh-CN" sz="2000">
                <a:solidFill>
                  <a:srgbClr val="595959"/>
                </a:solidFill>
                <a:latin typeface="微软雅黑" panose="020b0503020204020204" pitchFamily="34" charset="-122"/>
                <a:ea typeface="微软雅黑" panose="020b0503020204020204" pitchFamily="34" charset="-122"/>
              </a:rPr>
              <a:t>……</a:t>
            </a:r>
            <a:r>
              <a:rPr lang="zh-CN" altLang="en-US" sz="2000">
                <a:solidFill>
                  <a:srgbClr val="595959"/>
                </a:solidFill>
                <a:latin typeface="微软雅黑" panose="020b0503020204020204" pitchFamily="34" charset="-122"/>
                <a:ea typeface="微软雅黑" panose="020b0503020204020204" pitchFamily="34" charset="-122"/>
              </a:rPr>
              <a:t>已拒绝美援，不要去买配售的美国面粉</a:t>
            </a:r>
            <a:r>
              <a:rPr lang="en-US" altLang="zh-CN" sz="2000">
                <a:solidFill>
                  <a:srgbClr val="595959"/>
                </a:solidFill>
                <a:latin typeface="微软雅黑" panose="020b0503020204020204" pitchFamily="34" charset="-122"/>
                <a:ea typeface="微软雅黑" panose="020b0503020204020204" pitchFamily="34" charset="-122"/>
              </a:rPr>
              <a:t>……”</a:t>
            </a:r>
            <a:r>
              <a:rPr lang="zh-CN" altLang="en-US" sz="2000">
                <a:solidFill>
                  <a:srgbClr val="595959"/>
                </a:solidFill>
                <a:latin typeface="微软雅黑" panose="020b0503020204020204" pitchFamily="34" charset="-122"/>
                <a:ea typeface="微软雅黑" panose="020b0503020204020204" pitchFamily="34" charset="-122"/>
              </a:rPr>
              <a:t>这成了他的遗言。</a:t>
            </a:r>
            <a:endParaRPr lang="zh-CN" altLang="en-US" sz="2000">
              <a:solidFill>
                <a:srgbClr val="595959"/>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7663" y="725488"/>
            <a:ext cx="11496675" cy="5169535"/>
          </a:xfrm>
          <a:prstGeom prst="rect">
            <a:avLst/>
          </a:prstGeom>
          <a:noFill/>
          <a:ln w="9525">
            <a:noFill/>
          </a:ln>
        </p:spPr>
        <p:txBody>
          <a:bodyPr anchor="t">
            <a:spAutoFit/>
          </a:bodyPr>
          <a:lstStyle/>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朱自清去世时，钱包里仅有</a:t>
            </a:r>
            <a:r>
              <a:rPr lang="en-US" altLang="zh-CN" sz="2000">
                <a:solidFill>
                  <a:srgbClr val="595959"/>
                </a:solidFill>
                <a:latin typeface="微软雅黑" panose="020b0503020204020204" pitchFamily="34" charset="-122"/>
                <a:ea typeface="微软雅黑" panose="020b0503020204020204" pitchFamily="34" charset="-122"/>
              </a:rPr>
              <a:t>6</a:t>
            </a:r>
            <a:r>
              <a:rPr lang="zh-CN" altLang="en-US" sz="2000">
                <a:solidFill>
                  <a:srgbClr val="595959"/>
                </a:solidFill>
                <a:latin typeface="微软雅黑" panose="020b0503020204020204" pitchFamily="34" charset="-122"/>
                <a:ea typeface="微软雅黑" panose="020b0503020204020204" pitchFamily="34" charset="-122"/>
              </a:rPr>
              <a:t>万元，这点儿钱在当时连一个包子都买不到</a:t>
            </a:r>
            <a:r>
              <a:rPr lang="en-US" altLang="zh-CN" sz="2000">
                <a:solidFill>
                  <a:srgbClr val="595959"/>
                </a:solidFill>
                <a:latin typeface="微软雅黑" panose="020b0503020204020204" pitchFamily="34" charset="-122"/>
                <a:ea typeface="微软雅黑" panose="020b0503020204020204" pitchFamily="34" charset="-122"/>
              </a:rPr>
              <a:t>……</a:t>
            </a:r>
            <a:endParaRPr lang="en-US" altLang="zh-CN"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595959"/>
                </a:solidFill>
                <a:latin typeface="微软雅黑" panose="020b0503020204020204" pitchFamily="34" charset="-122"/>
                <a:ea typeface="微软雅黑" panose="020b0503020204020204" pitchFamily="34" charset="-122"/>
              </a:rPr>
              <a:t>      一代散文大师，匆匆而去，背影长留。朱自清去世后，清华园第一次为一位老师去世降半旗志哀。友人是这么评价他的</a:t>
            </a:r>
            <a:r>
              <a:rPr lang="en-US" altLang="zh-CN" sz="2000">
                <a:solidFill>
                  <a:srgbClr val="595959"/>
                </a:solidFill>
                <a:latin typeface="微软雅黑" panose="020b0503020204020204" pitchFamily="34" charset="-122"/>
                <a:ea typeface="微软雅黑" panose="020b0503020204020204" pitchFamily="34" charset="-122"/>
              </a:rPr>
              <a:t>——“</a:t>
            </a:r>
            <a:r>
              <a:rPr lang="zh-CN" altLang="en-US" sz="2000">
                <a:solidFill>
                  <a:srgbClr val="595959"/>
                </a:solidFill>
                <a:latin typeface="微软雅黑" panose="020b0503020204020204" pitchFamily="34" charset="-122"/>
                <a:ea typeface="微软雅黑" panose="020b0503020204020204" pitchFamily="34" charset="-122"/>
              </a:rPr>
              <a:t>纯粹的君子”（沈从文）、“最完整的人格”（李广田）、“完美的人格”（叶圣陶）。</a:t>
            </a:r>
            <a:endParaRPr lang="zh-CN" altLang="en-US"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595959"/>
                </a:solidFill>
                <a:latin typeface="微软雅黑" panose="020b0503020204020204" pitchFamily="34" charset="-122"/>
                <a:ea typeface="微软雅黑" panose="020b0503020204020204" pitchFamily="34" charset="-122"/>
              </a:rPr>
              <a:t>问题：</a:t>
            </a:r>
            <a:r>
              <a:rPr lang="zh-CN" altLang="en-US" sz="2000">
                <a:solidFill>
                  <a:srgbClr val="595959"/>
                </a:solidFill>
                <a:latin typeface="微软雅黑" panose="020b0503020204020204" pitchFamily="34" charset="-122"/>
                <a:ea typeface="微软雅黑" panose="020b0503020204020204" pitchFamily="34" charset="-122"/>
              </a:rPr>
              <a:t>朱自清“认真”的秉性体现在哪些方面？请简要概括。</a:t>
            </a:r>
            <a:endParaRPr lang="zh-CN" altLang="en-US" sz="200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①写作认真。朱自清写作时，先斟酌后动笔，注重质量，他每天最多写</a:t>
            </a:r>
            <a:r>
              <a:rPr lang="en-US" altLang="zh-CN" sz="2000">
                <a:solidFill>
                  <a:srgbClr val="C00000"/>
                </a:solidFill>
                <a:latin typeface="微软雅黑" panose="020b0503020204020204" pitchFamily="34" charset="-122"/>
                <a:ea typeface="微软雅黑" panose="020b0503020204020204" pitchFamily="34" charset="-122"/>
              </a:rPr>
              <a:t>500</a:t>
            </a:r>
            <a:r>
              <a:rPr lang="zh-CN" altLang="en-US" sz="2000">
                <a:solidFill>
                  <a:srgbClr val="C00000"/>
                </a:solidFill>
                <a:latin typeface="微软雅黑" panose="020b0503020204020204" pitchFamily="34" charset="-122"/>
                <a:ea typeface="微软雅黑" panose="020b0503020204020204" pitchFamily="34" charset="-122"/>
              </a:rPr>
              <a:t>字；为“蝉鸣”的细节，写信向昆虫学家请教，又两次实地考察，还专门写文章。</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②学习认真。他不断地学习，以求自我完善，大量阅读各种书籍，虚心向专家请教，坚持用三种文字书写日记。</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③教学认真。他的选修课只有一个学生，却照常讲课考试。 ④工作认真。原则性强，将不称职的图书馆工作职员辞退。</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3" end="3"/>
                                            </p:txEl>
                                          </p:spTgt>
                                        </p:tgtEl>
                                        <p:attrNameLst>
                                          <p:attrName>style.visibility</p:attrName>
                                        </p:attrNameLst>
                                      </p:cBhvr>
                                      <p:to>
                                        <p:strVal val="visible"/>
                                      </p:to>
                                    </p:set>
                                    <p:anim calcmode="lin" valueType="num">
                                      <p:cBhvr additive="base">
                                        <p:cTn id="7" dur="500" fill="hold"/>
                                        <p:tgtEl>
                                          <p:spTgt spid="3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6">
                                            <p:txEl>
                                              <p:pRg st="4" end="4"/>
                                            </p:txEl>
                                          </p:spTgt>
                                        </p:tgtEl>
                                        <p:attrNameLst>
                                          <p:attrName>style.visibility</p:attrName>
                                        </p:attrNameLst>
                                      </p:cBhvr>
                                      <p:to>
                                        <p:strVal val="visible"/>
                                      </p:to>
                                    </p:set>
                                    <p:animEffect transition="in" filter="diamond(in)">
                                      <p:cBhvr>
                                        <p:cTn id="13" dur="2000"/>
                                        <p:tgtEl>
                                          <p:spTgt spid="36">
                                            <p:txEl>
                                              <p:pRg st="4" end="4"/>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nodeType="clickEffect">
                                  <p:stCondLst>
                                    <p:cond delay="0"/>
                                  </p:stCondLst>
                                  <p:childTnLst>
                                    <p:set>
                                      <p:cBhvr>
                                        <p:cTn id="17" dur="1" fill="hold">
                                          <p:stCondLst>
                                            <p:cond delay="0"/>
                                          </p:stCondLst>
                                        </p:cTn>
                                        <p:tgtEl>
                                          <p:spTgt spid="36">
                                            <p:txEl>
                                              <p:pRg st="5" end="5"/>
                                            </p:txEl>
                                          </p:spTgt>
                                        </p:tgtEl>
                                        <p:attrNameLst>
                                          <p:attrName>style.visibility</p:attrName>
                                        </p:attrNameLst>
                                      </p:cBhvr>
                                      <p:to>
                                        <p:strVal val="visible"/>
                                      </p:to>
                                    </p:set>
                                    <p:animEffect transition="in" filter="diamond(in)">
                                      <p:cBhvr>
                                        <p:cTn id="18" dur="20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225" y="338138"/>
            <a:ext cx="2181225" cy="581025"/>
          </a:xfrm>
          <a:prstGeom prst="rect">
            <a:avLst/>
          </a:prstGeom>
          <a:noFill/>
          <a:ln w="9525">
            <a:noFill/>
          </a:ln>
        </p:spPr>
        <p:txBody>
          <a:bodyPr anchor="t">
            <a:spAutoFit/>
          </a:bodyPr>
          <a:lstStyle/>
          <a:p>
            <a:pPr marL="342900" indent="-342900">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素材积累</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2" name="文本框 1"/>
          <p:cNvSpPr txBox="1"/>
          <p:nvPr/>
        </p:nvSpPr>
        <p:spPr>
          <a:xfrm>
            <a:off x="517525" y="498475"/>
            <a:ext cx="11156950" cy="6094413"/>
          </a:xfrm>
          <a:prstGeom prst="rect">
            <a:avLst/>
          </a:prstGeom>
          <a:noFill/>
          <a:ln w="9525">
            <a:noFill/>
          </a:ln>
        </p:spPr>
        <p:txBody>
          <a:bodyPr anchor="t">
            <a:spAutoFit/>
          </a:bodyPr>
          <a:lstStyle/>
          <a:p>
            <a:pPr algn="ctr" fontAlgn="ctr">
              <a:lnSpc>
                <a:spcPct val="150000"/>
              </a:lnSpc>
            </a:pPr>
            <a:r>
              <a:rPr lang="zh-CN" altLang="en-US" sz="2000" b="1">
                <a:latin typeface="微软雅黑" panose="020b0503020204020204" pitchFamily="34" charset="-122"/>
                <a:ea typeface="微软雅黑" panose="020b0503020204020204" pitchFamily="34" charset="-122"/>
              </a:rPr>
              <a:t>朱自清名句</a:t>
            </a:r>
            <a:endParaRPr lang="zh-CN" altLang="en-US" sz="2000" b="1">
              <a:latin typeface="微软雅黑" panose="020b0503020204020204" pitchFamily="34" charset="-122"/>
              <a:ea typeface="微软雅黑" panose="020b0503020204020204" pitchFamily="34" charset="-122"/>
            </a:endParaRPr>
          </a:p>
          <a:p>
            <a:pPr fontAlgn="ctr">
              <a:lnSpc>
                <a:spcPct val="150000"/>
              </a:lnSpc>
            </a:pP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只剩飘飘的清风，只剩悠悠的远钟。眼底是靡人间了，耳根是靡人间了。</a:t>
            </a:r>
            <a:endParaRPr lang="zh-CN" altLang="en-US" sz="2000">
              <a:latin typeface="微软雅黑" panose="020b0503020204020204" pitchFamily="34" charset="-122"/>
              <a:ea typeface="微软雅黑" panose="020b0503020204020204" pitchFamily="34" charset="-122"/>
            </a:endParaRPr>
          </a:p>
          <a:p>
            <a:pPr fontAlgn="ctr">
              <a:lnSpc>
                <a:spcPct val="150000"/>
              </a:lnSpc>
            </a:pP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学习文学而懒于记诵是不成的，特别是诗。一个高中文科的学生，与其囫囵吞枣或走马观花地读十部诗集，不如仔仔细细地背诵三百首诗。</a:t>
            </a:r>
            <a:endParaRPr lang="zh-CN" altLang="en-US" sz="2000">
              <a:latin typeface="微软雅黑" panose="020b0503020204020204" pitchFamily="34" charset="-122"/>
              <a:ea typeface="微软雅黑" panose="020b0503020204020204" pitchFamily="34" charset="-122"/>
            </a:endParaRPr>
          </a:p>
          <a:p>
            <a:pPr fontAlgn="ctr">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洗手的时候，日子从水盒进而过去；吃饭的时候，日子从饭碗里过去。我觉察他去的匆匆了，伸出手遮挽时，他又从遮挽着的手边过去；天黑时，我躺在床上，他便伶伶俐俐地从我身上跨过，从我的脚边飞去了。等我睁开眼和太阳再见，这算又溜走了一日。我掩面叹息。但是新来的日子的影子又开始在叹息里闪过了。 </a:t>
            </a:r>
            <a:endParaRPr lang="zh-CN" altLang="en-US" sz="2000">
              <a:latin typeface="微软雅黑" panose="020b0503020204020204" pitchFamily="34" charset="-122"/>
              <a:ea typeface="微软雅黑" panose="020b0503020204020204" pitchFamily="34" charset="-122"/>
            </a:endParaRPr>
          </a:p>
          <a:p>
            <a:pPr fontAlgn="ctr">
              <a:lnSpc>
                <a:spcPct val="150000"/>
              </a:lnSpc>
            </a:pPr>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从此我不再仰脸看青天，不再低头看白水，只谨慎着我双双的脚步，我要一步一步踏在泥土上，打上深深的脚印！</a:t>
            </a:r>
            <a:endParaRPr lang="zh-CN" altLang="en-US" sz="2000">
              <a:latin typeface="微软雅黑" panose="020b0503020204020204" pitchFamily="34" charset="-122"/>
              <a:ea typeface="微软雅黑" panose="020b0503020204020204" pitchFamily="34" charset="-122"/>
            </a:endParaRPr>
          </a:p>
          <a:p>
            <a:pPr fontAlgn="ctr">
              <a:lnSpc>
                <a:spcPct val="150000"/>
              </a:lnSpc>
            </a:pPr>
            <a:r>
              <a:rPr lang="en-US" altLang="zh-CN" sz="200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东风里，掠过我脸边，星呀星的细雨，是春天的绒毛呢。 </a:t>
            </a:r>
            <a:endParaRPr lang="zh-CN" altLang="en-US" sz="2000">
              <a:latin typeface="微软雅黑" panose="020b0503020204020204" pitchFamily="34" charset="-122"/>
              <a:ea typeface="微软雅黑" panose="020b0503020204020204" pitchFamily="34" charset="-122"/>
            </a:endParaRPr>
          </a:p>
          <a:p>
            <a:pPr fontAlgn="ctr">
              <a:lnSpc>
                <a:spcPct val="150000"/>
              </a:lnSpc>
            </a:pPr>
            <a:r>
              <a:rPr lang="en-US" altLang="zh-CN" sz="2000">
                <a:latin typeface="微软雅黑" panose="020b0503020204020204" pitchFamily="34" charset="-122"/>
                <a:ea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rPr>
              <a:t>这年头人们行乐的机会越过越多，不在乎等到逢年过节；所以年情节景一回回地淡下去，像从前那样热狂地期待着，热狂地受用着的事情，怕只在老年人的回忆，小孩子的想象中存在着罢了。</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117475" y="0"/>
            <a:ext cx="12309475" cy="70104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sp>
        <p:nvSpPr>
          <p:cNvPr id="82" name="文本框 81"/>
          <p:cNvSpPr txBox="1"/>
          <p:nvPr/>
        </p:nvSpPr>
        <p:spPr>
          <a:xfrm>
            <a:off x="2763520" y="2940685"/>
            <a:ext cx="6297613"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fontAlgn="auto"/>
            <a:r>
              <a:rPr lang="zh-CN" altLang="en-US" sz="4400" b="1" noProof="1">
                <a:solidFill>
                  <a:schemeClr val="bg1"/>
                </a:solidFill>
                <a:latin typeface="微软雅黑" panose="020b0503020204020204" pitchFamily="34" charset="-122"/>
                <a:ea typeface="微软雅黑" panose="020b0503020204020204" pitchFamily="34" charset="-122"/>
                <a:cs typeface="+mn-cs"/>
                <a:sym typeface="+mn-ea"/>
              </a:rPr>
              <a:t>结  束</a:t>
            </a:r>
            <a:endParaRPr lang="en-US" altLang="zh-CN" sz="3600" noProof="1">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pic>
        <p:nvPicPr>
          <p:cNvPr id="83" name="New picture"/>
          <p:cNvPicPr/>
          <p:nvPr/>
        </p:nvPicPr>
        <p:blipFill>
          <a:blip r:embed="rId3"/>
          <a:stretch>
            <a:fillRect/>
          </a:stretch>
        </p:blipFill>
        <p:spPr>
          <a:xfrm>
            <a:off x="11772900" y="12484100"/>
            <a:ext cx="330200" cy="254000"/>
          </a:xfrm>
          <a:prstGeom prst="cube">
            <a:avLst/>
          </a:prstGeom>
        </p:spPr>
      </p:pic>
      <p:cxnSp>
        <p:nvCxnSpPr>
          <p:cNvPr id="7" name="直接连接符 6"/>
          <p:cNvCxnSpPr/>
          <p:nvPr/>
        </p:nvCxnSpPr>
        <p:spPr>
          <a:xfrm>
            <a:off x="4901565" y="3810000"/>
            <a:ext cx="2021205" cy="44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21"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6" name="Shape 136"/>
          <p:cNvSpPr/>
          <p:nvPr/>
        </p:nvSpPr>
        <p:spPr>
          <a:xfrm>
            <a:off x="465455" y="356870"/>
            <a:ext cx="11179810" cy="1424940"/>
          </a:xfrm>
          <a:prstGeom prst="rect">
            <a:avLst/>
          </a:prstGeom>
          <a:ln w="12700">
            <a:miter lim="400000"/>
          </a:ln>
        </p:spPr>
        <p:txBody>
          <a:bodyPr wrap="square" lIns="35718" tIns="35718" rIns="35718" bIns="35718" anchor="ctr">
            <a:spAutoFit/>
          </a:bodyPr>
          <a:lstStyle/>
          <a:p>
            <a:pPr algn="l" defTabSz="457200">
              <a:defRPr sz="1400">
                <a:solidFill>
                  <a:srgbClr val="00B7EF"/>
                </a:solidFill>
                <a:latin typeface="Songti SC Bold"/>
                <a:ea typeface="Songti SC Bold"/>
                <a:cs typeface="Songti SC Bold"/>
                <a:sym typeface="Songti SC Bold"/>
              </a:defRPr>
            </a:pPr>
            <a:r>
              <a:rPr lang="zh-CN" sz="3200" b="1">
                <a:solidFill>
                  <a:srgbClr val="C00000"/>
                </a:solidFill>
                <a:latin typeface="黑体" panose="02010609060101010101" pitchFamily="2" charset="-122"/>
                <a:ea typeface="黑体" panose="02010609060101010101" pitchFamily="2" charset="-122"/>
              </a:rPr>
              <a:t>最美的学校，最美的风景</a:t>
            </a:r>
            <a:endParaRPr lang="zh-CN" sz="3200" b="1">
              <a:solidFill>
                <a:srgbClr val="C00000"/>
              </a:solidFill>
              <a:latin typeface="黑体" panose="02010609060101010101" pitchFamily="2" charset="-122"/>
              <a:ea typeface="黑体" panose="02010609060101010101" pitchFamily="2" charset="-122"/>
            </a:endParaRPr>
          </a:p>
          <a:p>
            <a:pPr algn="l" defTabSz="457200">
              <a:defRPr sz="1400">
                <a:solidFill>
                  <a:srgbClr val="00B7EF"/>
                </a:solidFill>
                <a:latin typeface="Songti SC Bold"/>
                <a:ea typeface="Songti SC Bold"/>
                <a:cs typeface="Songti SC Bold"/>
                <a:sym typeface="Songti SC Bold"/>
              </a:defRPr>
            </a:pPr>
            <a:r>
              <a:rPr sz="2800" b="1">
                <a:solidFill>
                  <a:schemeClr val="tx1"/>
                </a:solidFill>
                <a:latin typeface="楷体" panose="02010609060101010101" charset="-122"/>
                <a:ea typeface="楷体" panose="02010609060101010101" charset="-122"/>
              </a:rPr>
              <a:t>阳光朦胧，铃声悠扬，古老的教学楼，浓密的林荫路……</a:t>
            </a:r>
            <a:endParaRPr sz="2800" b="1">
              <a:solidFill>
                <a:schemeClr val="tx1"/>
              </a:solidFill>
              <a:latin typeface="楷体" panose="02010609060101010101" charset="-122"/>
              <a:ea typeface="楷体" panose="02010609060101010101" charset="-122"/>
            </a:endParaRPr>
          </a:p>
          <a:p>
            <a:pPr algn="l" defTabSz="457200">
              <a:defRPr sz="1400">
                <a:solidFill>
                  <a:srgbClr val="00B7EF"/>
                </a:solidFill>
                <a:latin typeface="Songti SC Bold"/>
                <a:ea typeface="Songti SC Bold"/>
                <a:cs typeface="Songti SC Bold"/>
                <a:sym typeface="Songti SC Bold"/>
              </a:defRPr>
            </a:pPr>
            <a:r>
              <a:rPr sz="2800" b="1">
                <a:solidFill>
                  <a:schemeClr val="tx1"/>
                </a:solidFill>
                <a:latin typeface="楷体" panose="02010609060101010101" charset="-122"/>
                <a:ea typeface="楷体" panose="02010609060101010101" charset="-122"/>
              </a:rPr>
              <a:t>好大学一定不能缺少淡雅的书香和美丽的风景……</a:t>
            </a:r>
            <a:endParaRPr sz="2800" b="1">
              <a:solidFill>
                <a:schemeClr val="tx1"/>
              </a:solidFill>
              <a:latin typeface="楷体" panose="02010609060101010101" charset="-122"/>
              <a:ea typeface="楷体" panose="02010609060101010101" charset="-122"/>
            </a:endParaRPr>
          </a:p>
        </p:txBody>
      </p:sp>
      <p:pic>
        <p:nvPicPr>
          <p:cNvPr id="132" name="78eccd01gdf646c5c80a7&amp;690.jpg"/>
          <p:cNvPicPr>
            <a:picLocks noChangeAspect="1"/>
          </p:cNvPicPr>
          <p:nvPr/>
        </p:nvPicPr>
        <p:blipFill>
          <a:blip r:embed="rId2"/>
          <a:srcRect b="5131"/>
          <a:stretch>
            <a:fillRect/>
          </a:stretch>
        </p:blipFill>
        <p:spPr>
          <a:xfrm>
            <a:off x="1151255" y="2043430"/>
            <a:ext cx="9888855" cy="4429760"/>
          </a:xfrm>
          <a:prstGeom prst="rect">
            <a:avLst/>
          </a:prstGeom>
          <a:ln w="12700">
            <a:miter lim="400000"/>
          </a:ln>
        </p:spPr>
      </p:pic>
    </p:spTree>
  </p:cSld>
  <p:clrMapOvr>
    <a:masterClrMapping/>
  </p:clrMapOvr>
  <p:transition spd="med"/>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6" name="Shape 136"/>
          <p:cNvSpPr/>
          <p:nvPr/>
        </p:nvSpPr>
        <p:spPr>
          <a:xfrm>
            <a:off x="448945" y="409575"/>
            <a:ext cx="11188700" cy="1301750"/>
          </a:xfrm>
          <a:prstGeom prst="rect">
            <a:avLst/>
          </a:prstGeom>
          <a:ln w="12700">
            <a:miter lim="400000"/>
          </a:ln>
        </p:spPr>
        <p:txBody>
          <a:bodyPr wrap="square" lIns="35718" tIns="35718" rIns="35718" bIns="35718" anchor="ctr">
            <a:spAutoFit/>
          </a:bodyPr>
          <a:lstStyle/>
          <a:p>
            <a:pPr algn="l" defTabSz="457200">
              <a:defRPr sz="1400">
                <a:solidFill>
                  <a:srgbClr val="00B7EF"/>
                </a:solidFill>
                <a:latin typeface="Songti SC Bold"/>
                <a:ea typeface="Songti SC Bold"/>
                <a:cs typeface="Songti SC Bold"/>
                <a:sym typeface="Songti SC Bold"/>
              </a:defRPr>
            </a:pPr>
            <a:r>
              <a:rPr sz="3200" b="1">
                <a:solidFill>
                  <a:srgbClr val="C00000"/>
                </a:solidFill>
                <a:latin typeface="黑体" panose="02010609060101010101" pitchFamily="2" charset="-122"/>
                <a:ea typeface="黑体" panose="02010609060101010101" pitchFamily="2" charset="-122"/>
              </a:rPr>
              <a:t>东吴园林、江南水乡：苏州大学</a:t>
            </a:r>
            <a:endParaRPr sz="3200" b="1">
              <a:solidFill>
                <a:srgbClr val="C00000"/>
              </a:solidFill>
              <a:latin typeface="黑体" panose="02010609060101010101" pitchFamily="2" charset="-122"/>
              <a:ea typeface="黑体" panose="02010609060101010101" pitchFamily="2"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2400" b="1">
                <a:latin typeface="楷体" panose="02010609060101010101" charset="-122"/>
                <a:ea typeface="楷体" panose="02010609060101010101" charset="-122"/>
              </a:rPr>
              <a:t>苏州大学现有姑苏校区、独墅湖校区、阳澄湖校区三大校区。拥有多处古代园林建筑，具有典型的江南园林特色。</a:t>
            </a:r>
            <a:endParaRPr sz="2400" b="1">
              <a:latin typeface="楷体" panose="02010609060101010101" charset="-122"/>
              <a:ea typeface="楷体" panose="02010609060101010101" charset="-122"/>
            </a:endParaRPr>
          </a:p>
        </p:txBody>
      </p:sp>
      <p:pic>
        <p:nvPicPr>
          <p:cNvPr id="137" name="78eccd01g7cbd3e1bf4ce&amp;690.jpg"/>
          <p:cNvPicPr>
            <a:picLocks noChangeAspect="1"/>
          </p:cNvPicPr>
          <p:nvPr/>
        </p:nvPicPr>
        <p:blipFill>
          <a:blip r:embed="rId2"/>
          <a:srcRect b="6291"/>
          <a:stretch>
            <a:fillRect/>
          </a:stretch>
        </p:blipFill>
        <p:spPr>
          <a:xfrm>
            <a:off x="389255" y="1898650"/>
            <a:ext cx="5815330" cy="4448810"/>
          </a:xfrm>
          <a:prstGeom prst="rect">
            <a:avLst/>
          </a:prstGeom>
          <a:ln w="12700">
            <a:miter lim="400000"/>
          </a:ln>
        </p:spPr>
      </p:pic>
      <p:pic>
        <p:nvPicPr>
          <p:cNvPr id="138" name="78eccd01gdf646d539e30&amp;690.jpg"/>
          <p:cNvPicPr>
            <a:picLocks noChangeAspect="1"/>
          </p:cNvPicPr>
          <p:nvPr/>
        </p:nvPicPr>
        <p:blipFill>
          <a:blip r:embed="rId3"/>
          <a:srcRect b="7968"/>
          <a:stretch>
            <a:fillRect/>
          </a:stretch>
        </p:blipFill>
        <p:spPr>
          <a:xfrm>
            <a:off x="6259195" y="1898650"/>
            <a:ext cx="5259705" cy="4448810"/>
          </a:xfrm>
          <a:prstGeom prst="rect">
            <a:avLst/>
          </a:prstGeom>
          <a:ln w="12700">
            <a:miter lim="400000"/>
          </a:ln>
        </p:spPr>
      </p:pic>
    </p:spTree>
  </p:cSld>
  <p:clrMapOvr>
    <a:masterClrMapping/>
  </p:clrMapOvr>
  <p:transition spd="med"/>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1" name="78eccd01gdf646d9ba598&amp;690.jpg"/>
          <p:cNvPicPr>
            <a:picLocks noChangeAspect="1"/>
          </p:cNvPicPr>
          <p:nvPr/>
        </p:nvPicPr>
        <p:blipFill>
          <a:blip r:embed="rId2"/>
          <a:srcRect b="4215"/>
          <a:stretch>
            <a:fillRect/>
          </a:stretch>
        </p:blipFill>
        <p:spPr>
          <a:xfrm>
            <a:off x="1085215" y="2339975"/>
            <a:ext cx="4239260" cy="3463290"/>
          </a:xfrm>
          <a:prstGeom prst="rect">
            <a:avLst/>
          </a:prstGeom>
          <a:ln w="12700">
            <a:miter lim="400000"/>
          </a:ln>
        </p:spPr>
      </p:pic>
      <p:pic>
        <p:nvPicPr>
          <p:cNvPr id="142" name="78eccd01gdf646dad1aee&amp;690.jpg"/>
          <p:cNvPicPr>
            <a:picLocks noChangeAspect="1"/>
          </p:cNvPicPr>
          <p:nvPr/>
        </p:nvPicPr>
        <p:blipFill>
          <a:blip r:embed="rId3"/>
          <a:srcRect b="8621"/>
          <a:stretch>
            <a:fillRect/>
          </a:stretch>
        </p:blipFill>
        <p:spPr>
          <a:xfrm>
            <a:off x="5463540" y="2468245"/>
            <a:ext cx="4770120" cy="3415030"/>
          </a:xfrm>
          <a:prstGeom prst="rect">
            <a:avLst/>
          </a:prstGeom>
          <a:ln w="12700">
            <a:miter lim="400000"/>
          </a:ln>
        </p:spPr>
      </p:pic>
      <p:sp>
        <p:nvSpPr>
          <p:cNvPr id="143" name="Shape 143"/>
          <p:cNvSpPr/>
          <p:nvPr/>
        </p:nvSpPr>
        <p:spPr>
          <a:xfrm>
            <a:off x="530225" y="312421"/>
            <a:ext cx="11280775" cy="1540510"/>
          </a:xfrm>
          <a:prstGeom prst="rect">
            <a:avLst/>
          </a:prstGeom>
          <a:ln w="12700">
            <a:miter lim="400000"/>
          </a:ln>
        </p:spPr>
        <p:txBody>
          <a:bodyPr wrap="square" lIns="35718" tIns="35718" rIns="35718" bIns="35718" anchor="ctr">
            <a:spAutoFit/>
          </a:bodyPr>
          <a:lstStyle/>
          <a:p>
            <a:pPr algn="l" defTabSz="457200">
              <a:defRPr sz="1400">
                <a:solidFill>
                  <a:srgbClr val="00B7EF"/>
                </a:solidFill>
                <a:latin typeface="Songti SC Bold"/>
                <a:ea typeface="Songti SC Bold"/>
                <a:cs typeface="Songti SC Bold"/>
                <a:sym typeface="Songti SC Bold"/>
              </a:defRPr>
            </a:pPr>
            <a:r>
              <a:rPr sz="2800" b="1">
                <a:solidFill>
                  <a:srgbClr val="C00000"/>
                </a:solidFill>
                <a:latin typeface="黑体" panose="02010609060101010101" pitchFamily="2" charset="-122"/>
                <a:ea typeface="黑体" panose="02010609060101010101" pitchFamily="2" charset="-122"/>
                <a:cs typeface="黑体" panose="02010609060101010101" pitchFamily="2" charset="-122"/>
              </a:rPr>
              <a:t>最浪漫的大学：厦门大学</a:t>
            </a:r>
            <a:r>
              <a:rPr sz="2800" b="1">
                <a:solidFill>
                  <a:srgbClr val="555555"/>
                </a:solidFill>
                <a:latin typeface="黑体" panose="02010609060101010101" pitchFamily="2" charset="-122"/>
                <a:ea typeface="黑体" panose="02010609060101010101" pitchFamily="2" charset="-122"/>
                <a:cs typeface="黑体" panose="02010609060101010101" pitchFamily="2" charset="-122"/>
                <a:sym typeface="Songti SC Regular"/>
              </a:rPr>
              <a:t>  </a:t>
            </a:r>
            <a:endParaRPr sz="2250" b="1">
              <a:solidFill>
                <a:srgbClr val="555555"/>
              </a:solidFill>
              <a:latin typeface="楷体" panose="02010609060101010101" charset="-122"/>
              <a:ea typeface="楷体" panose="02010609060101010101"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2250" b="1">
                <a:latin typeface="楷体" panose="02010609060101010101" charset="-122"/>
                <a:ea typeface="楷体" panose="02010609060101010101" charset="-122"/>
              </a:rPr>
              <a:t>厦门大学本部位于厦门岛南端，占地约2500多亩。嘉庚楼前悠然的棕榈树林荫道，俏丽的芙蓉湖，深邃情人谷，气氛静谧而浪漫，有“谈情说爱在厦大”之说，特别是校门外的白城沙滩，常有新人在此拍婚纱照，令众多参观了厦大校园的人，后悔为何没来厦大就读。</a:t>
            </a:r>
            <a:endParaRPr sz="2250" b="1">
              <a:latin typeface="楷体" panose="02010609060101010101" charset="-122"/>
              <a:ea typeface="楷体" panose="02010609060101010101" charset="-122"/>
            </a:endParaRPr>
          </a:p>
        </p:txBody>
      </p:sp>
    </p:spTree>
  </p:cSld>
  <p:clrMapOvr>
    <a:masterClrMapping/>
  </p:clrMapOvr>
  <p:transition spd="med"/>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6" name="78eccd01gdf646d7de0c8&amp;690.jpg"/>
          <p:cNvPicPr>
            <a:picLocks noChangeAspect="1"/>
          </p:cNvPicPr>
          <p:nvPr/>
        </p:nvPicPr>
        <p:blipFill>
          <a:blip r:embed="rId2"/>
          <a:srcRect b="5633"/>
          <a:stretch>
            <a:fillRect/>
          </a:stretch>
        </p:blipFill>
        <p:spPr>
          <a:xfrm>
            <a:off x="659130" y="2178685"/>
            <a:ext cx="4992370" cy="4280535"/>
          </a:xfrm>
          <a:prstGeom prst="rect">
            <a:avLst/>
          </a:prstGeom>
          <a:ln w="12700">
            <a:miter lim="400000"/>
          </a:ln>
        </p:spPr>
      </p:pic>
      <p:pic>
        <p:nvPicPr>
          <p:cNvPr id="147" name="78eccd01gdf646d6ed9ff&amp;690.jpg"/>
          <p:cNvPicPr>
            <a:picLocks noChangeAspect="1"/>
          </p:cNvPicPr>
          <p:nvPr/>
        </p:nvPicPr>
        <p:blipFill>
          <a:blip r:embed="rId3"/>
          <a:srcRect b="9121"/>
          <a:stretch>
            <a:fillRect/>
          </a:stretch>
        </p:blipFill>
        <p:spPr>
          <a:xfrm>
            <a:off x="5876290" y="2178050"/>
            <a:ext cx="5659755" cy="4281170"/>
          </a:xfrm>
          <a:prstGeom prst="rect">
            <a:avLst/>
          </a:prstGeom>
          <a:ln w="12700">
            <a:miter lim="400000"/>
          </a:ln>
        </p:spPr>
      </p:pic>
      <p:sp>
        <p:nvSpPr>
          <p:cNvPr id="148" name="Shape 148"/>
          <p:cNvSpPr/>
          <p:nvPr/>
        </p:nvSpPr>
        <p:spPr>
          <a:xfrm>
            <a:off x="434975" y="314325"/>
            <a:ext cx="11558270" cy="1540510"/>
          </a:xfrm>
          <a:prstGeom prst="rect">
            <a:avLst/>
          </a:prstGeom>
          <a:ln w="12700">
            <a:miter lim="400000"/>
          </a:ln>
        </p:spPr>
        <p:txBody>
          <a:bodyPr wrap="square" lIns="35718" tIns="35718" rIns="35718" bIns="35718" anchor="ctr">
            <a:spAutoFit/>
          </a:bodyPr>
          <a:lstStyle/>
          <a:p>
            <a:pPr algn="l" defTabSz="457200">
              <a:defRPr sz="1400">
                <a:solidFill>
                  <a:srgbClr val="00B7EF"/>
                </a:solidFill>
                <a:latin typeface="Songti SC Bold"/>
                <a:ea typeface="Songti SC Bold"/>
                <a:cs typeface="Songti SC Bold"/>
                <a:sym typeface="Songti SC Bold"/>
              </a:defRPr>
            </a:pPr>
            <a:r>
              <a:rPr lang="en-US" sz="2800" b="1">
                <a:solidFill>
                  <a:srgbClr val="C00000"/>
                </a:solidFill>
                <a:latin typeface="黑体" panose="02010609060101010101" pitchFamily="2" charset="-122"/>
                <a:ea typeface="黑体" panose="02010609060101010101" pitchFamily="2" charset="-122"/>
                <a:cs typeface="黑体" panose="02010609060101010101" pitchFamily="2" charset="-122"/>
              </a:rPr>
              <a:t>校园建筑的佳作与典范：武汉大学 </a:t>
            </a:r>
            <a:endParaRPr lang="en-US" sz="2800" b="1">
              <a:solidFill>
                <a:srgbClr val="C00000"/>
              </a:solidFill>
              <a:latin typeface="黑体" panose="02010609060101010101" pitchFamily="2" charset="-122"/>
              <a:ea typeface="黑体" panose="02010609060101010101" pitchFamily="2" charset="-122"/>
              <a:cs typeface="黑体" panose="02010609060101010101" pitchFamily="2" charset="-122"/>
            </a:endParaRPr>
          </a:p>
          <a:p>
            <a:pPr algn="l" defTabSz="457200">
              <a:defRPr sz="1400">
                <a:solidFill>
                  <a:srgbClr val="00B7EF"/>
                </a:solidFill>
                <a:latin typeface="Songti SC Bold"/>
                <a:ea typeface="Songti SC Bold"/>
                <a:cs typeface="Songti SC Bold"/>
                <a:sym typeface="Songti SC Bold"/>
              </a:defRPr>
            </a:pPr>
            <a:r>
              <a:rPr lang="en-US" sz="2250" b="1">
                <a:solidFill>
                  <a:schemeClr val="tx1"/>
                </a:solidFill>
                <a:latin typeface="楷体" panose="02010609060101010101" charset="-122"/>
                <a:ea typeface="楷体" panose="02010609060101010101" charset="-122"/>
              </a:rPr>
              <a:t>校园濒临东湖，中西合璧的宫殿式建筑群古朴典雅巍峨壮观，堪称“近现代中国大学校园建筑的佳作与典范”一批早期建筑被国务院列为“全国文物重点保护单位”。磨山樱花园与日本弘前樱花园、美国华盛顿樱花园并称为世界三大樱花园。 </a:t>
            </a:r>
            <a:r>
              <a:rPr lang="en-US" sz="2250" b="1">
                <a:latin typeface="楷体" panose="02010609060101010101" charset="-122"/>
                <a:ea typeface="楷体" panose="02010609060101010101" charset="-122"/>
              </a:rPr>
              <a:t>            </a:t>
            </a:r>
            <a:endParaRPr lang="en-US" sz="2250" b="1">
              <a:latin typeface="楷体" panose="02010609060101010101" charset="-122"/>
              <a:ea typeface="楷体" panose="02010609060101010101" charset="-122"/>
            </a:endParaRPr>
          </a:p>
        </p:txBody>
      </p:sp>
    </p:spTree>
  </p:cSld>
  <p:clrMapOvr>
    <a:masterClrMapping/>
  </p:clrMapOvr>
  <p:transition spd="med"/>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1" name="78eccd01gdf646c39d825&amp;690.jpg"/>
          <p:cNvPicPr>
            <a:picLocks noChangeAspect="1"/>
          </p:cNvPicPr>
          <p:nvPr/>
        </p:nvPicPr>
        <p:blipFill>
          <a:blip r:embed="rId2"/>
          <a:srcRect b="5556"/>
          <a:stretch>
            <a:fillRect/>
          </a:stretch>
        </p:blipFill>
        <p:spPr>
          <a:xfrm>
            <a:off x="6167120" y="2325370"/>
            <a:ext cx="5794375" cy="4094480"/>
          </a:xfrm>
          <a:prstGeom prst="rect">
            <a:avLst/>
          </a:prstGeom>
          <a:ln w="12700">
            <a:miter lim="400000"/>
          </a:ln>
        </p:spPr>
      </p:pic>
      <p:pic>
        <p:nvPicPr>
          <p:cNvPr id="152" name="78eccd01gdf646c4e24a9&amp;690.jpg"/>
          <p:cNvPicPr>
            <a:picLocks noChangeAspect="1"/>
          </p:cNvPicPr>
          <p:nvPr/>
        </p:nvPicPr>
        <p:blipFill>
          <a:blip r:embed="rId3"/>
          <a:srcRect b="6918"/>
          <a:stretch>
            <a:fillRect/>
          </a:stretch>
        </p:blipFill>
        <p:spPr>
          <a:xfrm>
            <a:off x="215265" y="2326005"/>
            <a:ext cx="5676900" cy="4093845"/>
          </a:xfrm>
          <a:prstGeom prst="rect">
            <a:avLst/>
          </a:prstGeom>
          <a:ln w="12700">
            <a:miter lim="400000"/>
          </a:ln>
        </p:spPr>
      </p:pic>
      <p:sp>
        <p:nvSpPr>
          <p:cNvPr id="153" name="Shape 153"/>
          <p:cNvSpPr/>
          <p:nvPr/>
        </p:nvSpPr>
        <p:spPr>
          <a:xfrm>
            <a:off x="334645" y="330836"/>
            <a:ext cx="11479530" cy="1886585"/>
          </a:xfrm>
          <a:prstGeom prst="rect">
            <a:avLst/>
          </a:prstGeom>
          <a:ln w="12700">
            <a:miter lim="400000"/>
          </a:ln>
        </p:spPr>
        <p:txBody>
          <a:bodyPr wrap="square" lIns="35718" tIns="35718" rIns="35718" bIns="35718" anchor="ctr">
            <a:spAutoFit/>
          </a:bodyPr>
          <a:lstStyle/>
          <a:p>
            <a:pPr algn="l" defTabSz="457200">
              <a:defRPr sz="1400">
                <a:solidFill>
                  <a:srgbClr val="00B7EF"/>
                </a:solidFill>
                <a:latin typeface="Songti SC Bold"/>
                <a:ea typeface="Songti SC Bold"/>
                <a:cs typeface="Songti SC Bold"/>
                <a:sym typeface="Songti SC Bold"/>
              </a:defRPr>
            </a:pPr>
            <a:r>
              <a:rPr sz="2800" b="1">
                <a:solidFill>
                  <a:srgbClr val="C00000"/>
                </a:solidFill>
                <a:latin typeface="黑体" panose="02010609060101010101" pitchFamily="2" charset="-122"/>
                <a:ea typeface="黑体" panose="02010609060101010101" pitchFamily="2" charset="-122"/>
              </a:rPr>
              <a:t>未名湖畔的园林校园：北京大学</a:t>
            </a:r>
            <a:endParaRPr sz="2800" b="1">
              <a:solidFill>
                <a:srgbClr val="C00000"/>
              </a:solidFill>
              <a:latin typeface="黑体" panose="02010609060101010101" pitchFamily="2" charset="-122"/>
              <a:ea typeface="黑体" panose="02010609060101010101" pitchFamily="2"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2250" b="1">
                <a:latin typeface="楷体" panose="02010609060101010101" charset="-122"/>
                <a:ea typeface="楷体" panose="02010609060101010101" charset="-122"/>
              </a:rPr>
              <a:t>位于北京市海淀区中关村核心地带。原是一座古代园林，早在金代就成了京郊著名的风景区，同时又是明清两代封建帝王的“赐园” 。未名湖一带，景色四季变换，一季一美景，是清代宠臣和珅随着圆明园的营造而开发的淑春园，另外还有朗润园、蔚秀园、鸣鹤园、镜春园等。</a:t>
            </a:r>
            <a:endParaRPr sz="2250" b="1">
              <a:latin typeface="楷体" panose="02010609060101010101" charset="-122"/>
              <a:ea typeface="楷体" panose="02010609060101010101" charset="-122"/>
            </a:endParaRPr>
          </a:p>
        </p:txBody>
      </p:sp>
    </p:spTree>
  </p:cSld>
  <p:clrMapOvr>
    <a:masterClrMapping/>
  </p:clrMapOvr>
  <p:transition spd="med"/>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6" name="78eccd01gdf646c312daf&amp;690.jpg"/>
          <p:cNvPicPr>
            <a:picLocks noChangeAspect="1"/>
          </p:cNvPicPr>
          <p:nvPr/>
        </p:nvPicPr>
        <p:blipFill>
          <a:blip r:embed="rId2"/>
          <a:srcRect b="6292"/>
          <a:stretch>
            <a:fillRect/>
          </a:stretch>
        </p:blipFill>
        <p:spPr>
          <a:xfrm>
            <a:off x="894715" y="2313940"/>
            <a:ext cx="4612005" cy="3896360"/>
          </a:xfrm>
          <a:prstGeom prst="rect">
            <a:avLst/>
          </a:prstGeom>
          <a:ln w="12700">
            <a:miter lim="400000"/>
          </a:ln>
        </p:spPr>
      </p:pic>
      <p:pic>
        <p:nvPicPr>
          <p:cNvPr id="157" name="78eccd01gdf646c01c4a5&amp;690.jpg"/>
          <p:cNvPicPr>
            <a:picLocks noChangeAspect="1"/>
          </p:cNvPicPr>
          <p:nvPr/>
        </p:nvPicPr>
        <p:blipFill>
          <a:blip r:embed="rId3"/>
          <a:srcRect b="7787"/>
          <a:stretch>
            <a:fillRect/>
          </a:stretch>
        </p:blipFill>
        <p:spPr>
          <a:xfrm>
            <a:off x="5622925" y="2367915"/>
            <a:ext cx="5857875" cy="3914775"/>
          </a:xfrm>
          <a:prstGeom prst="rect">
            <a:avLst/>
          </a:prstGeom>
          <a:ln w="12700">
            <a:miter lim="400000"/>
          </a:ln>
        </p:spPr>
      </p:pic>
      <p:sp>
        <p:nvSpPr>
          <p:cNvPr id="158" name="Shape 158"/>
          <p:cNvSpPr/>
          <p:nvPr/>
        </p:nvSpPr>
        <p:spPr>
          <a:xfrm>
            <a:off x="527050" y="300673"/>
            <a:ext cx="11241405" cy="1540510"/>
          </a:xfrm>
          <a:prstGeom prst="rect">
            <a:avLst/>
          </a:prstGeom>
          <a:ln w="12700">
            <a:miter lim="400000"/>
          </a:ln>
        </p:spPr>
        <p:txBody>
          <a:bodyPr wrap="square" lIns="35718" tIns="35718" rIns="35718" bIns="35718" anchor="ctr">
            <a:spAutoFit/>
          </a:bodyPr>
          <a:lstStyle/>
          <a:p>
            <a:pPr algn="l" defTabSz="457200">
              <a:defRPr sz="1400">
                <a:solidFill>
                  <a:srgbClr val="00B7EF"/>
                </a:solidFill>
                <a:latin typeface="Songti SC Bold"/>
                <a:ea typeface="Songti SC Bold"/>
                <a:cs typeface="Songti SC Bold"/>
                <a:sym typeface="Songti SC Bold"/>
              </a:defRPr>
            </a:pPr>
            <a:r>
              <a:rPr sz="2800" b="1">
                <a:solidFill>
                  <a:srgbClr val="C00000"/>
                </a:solidFill>
                <a:latin typeface="黑体" panose="02010609060101010101" pitchFamily="2" charset="-122"/>
                <a:ea typeface="黑体" panose="02010609060101010101" pitchFamily="2" charset="-122"/>
              </a:rPr>
              <a:t>岭南风情：中山大学</a:t>
            </a:r>
            <a:endParaRPr sz="2800" b="1">
              <a:solidFill>
                <a:srgbClr val="C00000"/>
              </a:solidFill>
              <a:latin typeface="黑体" panose="02010609060101010101" pitchFamily="2" charset="-122"/>
              <a:ea typeface="黑体" panose="02010609060101010101" pitchFamily="2"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2250" b="1">
                <a:latin typeface="楷体" panose="02010609060101010101" charset="-122"/>
                <a:ea typeface="楷体" panose="02010609060101010101" charset="-122"/>
              </a:rPr>
              <a:t>孙中山先生于1924年创办。中大是全国高校获馈赠最早最多者，所以校园内有诸多具有悠久历史的岭南建筑。再加上中大校园内布满了南国植物，这座临珠江而建的校园尽显南国风光之妩媚。</a:t>
            </a:r>
            <a:endParaRPr sz="2250" b="1">
              <a:latin typeface="楷体" panose="02010609060101010101" charset="-122"/>
              <a:ea typeface="楷体" panose="02010609060101010101" charset="-122"/>
            </a:endParaRPr>
          </a:p>
        </p:txBody>
      </p:sp>
    </p:spTree>
  </p:cSld>
  <p:clrMapOvr>
    <a:masterClrMapping/>
  </p:clrMapOvr>
  <p:transition spd="med"/>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263" cy="1285875"/>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fontAlgn="base">
              <a:defRPr/>
            </a:pPr>
            <a:endParaRPr lang="zh-CN" altLang="en-US" strike="noStrike"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4" y="2653665"/>
            <a:ext cx="138430" cy="1426210"/>
            <a:chOff x="6953" y="4179"/>
            <a:chExt cx="218" cy="2246"/>
          </a:xfrm>
          <a:solidFill>
            <a:schemeClr val="tx1">
              <a:lumMod val="65000"/>
              <a:lumOff val="35000"/>
            </a:schemeClr>
          </a:solidFill>
        </p:grpSpPr>
        <p:sp>
          <p:nvSpPr>
            <p:cNvPr id="81" name="直接连接符 80"/>
            <p:cNvSpPr/>
            <p:nvPr/>
          </p:nv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txBody>
            <a:bodyPr/>
            <a:lstStyle/>
            <a:p/>
          </p:txBody>
        </p: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1400" y="2354263"/>
            <a:ext cx="5976938" cy="1725613"/>
          </a:xfrm>
          <a:prstGeom prst="rect">
            <a:avLst/>
          </a:prstGeom>
          <a:noFill/>
          <a:effectLst/>
        </p:spPr>
        <p:txBody>
          <a:bodyPr wrap="square" rtlCol="0">
            <a:spAutoFit/>
          </a:bodyPr>
          <a:lstStyle/>
          <a:p>
            <a:pPr fontAlgn="auto">
              <a:lnSpc>
                <a:spcPct val="150000"/>
              </a:lnSpc>
            </a:pPr>
            <a:r>
              <a:rPr lang="zh-CN" altLang="en-US" sz="3200" noProof="1">
                <a:latin typeface="微软雅黑" panose="020b0503020204020204" pitchFamily="34" charset="-122"/>
                <a:ea typeface="微软雅黑" panose="020b0503020204020204" pitchFamily="34" charset="-122"/>
                <a:cs typeface="+mn-cs"/>
                <a:sym typeface="+mn-ea"/>
              </a:rPr>
              <a:t>第一部分</a:t>
            </a:r>
            <a:endParaRPr lang="en-US" altLang="zh-CN" sz="3200" noProof="1">
              <a:latin typeface="微软雅黑" panose="020b0503020204020204" pitchFamily="34" charset="-122"/>
              <a:ea typeface="微软雅黑" panose="020b0503020204020204" pitchFamily="34" charset="-122"/>
              <a:sym typeface="+mn-ea"/>
            </a:endParaRPr>
          </a:p>
          <a:p>
            <a:pPr marL="571500" indent="-571500" fontAlgn="auto">
              <a:lnSpc>
                <a:spcPct val="150000"/>
              </a:lnSpc>
              <a:buFont typeface="Wingdings" panose="05000000000000000000" pitchFamily="2" charset="2"/>
              <a:buChar char="n"/>
            </a:pPr>
            <a:r>
              <a:rPr lang="zh-CN" altLang="en-US" sz="4400" b="1" noProof="1">
                <a:latin typeface="微软雅黑" panose="020b0503020204020204" pitchFamily="34" charset="-122"/>
                <a:ea typeface="微软雅黑" panose="020b0503020204020204" pitchFamily="34" charset="-122"/>
                <a:cs typeface="+mn-cs"/>
                <a:sym typeface="+mn-ea"/>
              </a:rPr>
              <a:t>知人论世</a:t>
            </a:r>
            <a:endParaRPr lang="en-US" altLang="zh-CN" sz="3600" noProof="1">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0" name="Shape 160"/>
          <p:cNvSpPr/>
          <p:nvPr>
            <p:ph type="title"/>
          </p:nvPr>
        </p:nvSpPr>
        <p:spPr>
          <a:xfrm>
            <a:off x="295910" y="92075"/>
            <a:ext cx="11600815" cy="2042160"/>
          </a:xfrm>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2800" b="1">
                <a:solidFill>
                  <a:srgbClr val="C00000"/>
                </a:solidFill>
                <a:latin typeface="黑体" panose="02010609060101010101" pitchFamily="2" charset="-122"/>
                <a:ea typeface="黑体" panose="02010609060101010101" pitchFamily="2" charset="-122"/>
              </a:rPr>
              <a:t>民国建筑林立：四川大学</a:t>
            </a:r>
            <a:endParaRPr sz="2800" b="1">
              <a:solidFill>
                <a:srgbClr val="C00000"/>
              </a:solidFill>
              <a:latin typeface="黑体" panose="02010609060101010101" pitchFamily="2" charset="-122"/>
              <a:ea typeface="黑体" panose="02010609060101010101" pitchFamily="2"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2250" b="1">
                <a:latin typeface="楷体" panose="02010609060101010101" charset="-122"/>
                <a:ea typeface="楷体" panose="02010609060101010101" charset="-122"/>
              </a:rPr>
              <a:t>学校设望江、华西校区和江安新校区。望江校区毗陵望江楼，绿树成荫，风景优美。梁思成设计的“第一教学楼”为著名建筑。华西校区拥有独特的钟鼓楼，是民国时间的建筑典范，</a:t>
            </a:r>
            <a:endParaRPr sz="2250" b="1">
              <a:latin typeface="楷体" panose="02010609060101010101" charset="-122"/>
              <a:ea typeface="楷体" panose="02010609060101010101" charset="-122"/>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2250" b="1">
                <a:latin typeface="楷体" panose="02010609060101010101" charset="-122"/>
                <a:ea typeface="楷体" panose="02010609060101010101" charset="-122"/>
              </a:rPr>
              <a:t>充满古典气息</a:t>
            </a:r>
            <a:r>
              <a:rPr lang="zh-CN" sz="2250" b="1">
                <a:latin typeface="楷体" panose="02010609060101010101" charset="-122"/>
                <a:ea typeface="楷体" panose="02010609060101010101" charset="-122"/>
              </a:rPr>
              <a:t>。</a:t>
            </a:r>
            <a:endParaRPr lang="zh-CN" sz="2250" b="1">
              <a:latin typeface="楷体" panose="02010609060101010101" charset="-122"/>
              <a:ea typeface="楷体" panose="02010609060101010101" charset="-122"/>
            </a:endParaRPr>
          </a:p>
        </p:txBody>
      </p:sp>
      <p:pic>
        <p:nvPicPr>
          <p:cNvPr id="162" name="78eccd01gdf646cc6170e&amp;690.jpg"/>
          <p:cNvPicPr>
            <a:picLocks noChangeAspect="1"/>
          </p:cNvPicPr>
          <p:nvPr/>
        </p:nvPicPr>
        <p:blipFill>
          <a:blip r:embed="rId2"/>
          <a:srcRect b="5794"/>
          <a:stretch>
            <a:fillRect/>
          </a:stretch>
        </p:blipFill>
        <p:spPr>
          <a:xfrm>
            <a:off x="295910" y="1872615"/>
            <a:ext cx="5775325" cy="4493260"/>
          </a:xfrm>
          <a:prstGeom prst="rect">
            <a:avLst/>
          </a:prstGeom>
          <a:ln w="12700">
            <a:miter lim="400000"/>
          </a:ln>
        </p:spPr>
      </p:pic>
      <p:pic>
        <p:nvPicPr>
          <p:cNvPr id="163" name="78eccd01gdf646d060a62&amp;690.png"/>
          <p:cNvPicPr>
            <a:picLocks noChangeAspect="1"/>
          </p:cNvPicPr>
          <p:nvPr/>
        </p:nvPicPr>
        <p:blipFill>
          <a:blip r:embed="rId3"/>
          <a:stretch>
            <a:fillRect/>
          </a:stretch>
        </p:blipFill>
        <p:spPr>
          <a:xfrm>
            <a:off x="6278880" y="1873250"/>
            <a:ext cx="5433060" cy="4492625"/>
          </a:xfrm>
          <a:prstGeom prst="rect">
            <a:avLst/>
          </a:prstGeom>
          <a:ln w="12700">
            <a:miter lim="400000"/>
          </a:ln>
        </p:spPr>
      </p:pic>
    </p:spTree>
  </p:cSld>
  <p:clrMapOvr>
    <a:masterClrMapping/>
  </p:clrMapOvr>
  <p:transition spd="med"/>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5" name="Shape 165"/>
          <p:cNvSpPr/>
          <p:nvPr>
            <p:ph type="title"/>
          </p:nvPr>
        </p:nvSpPr>
        <p:spPr>
          <a:xfrm>
            <a:off x="440690" y="422275"/>
            <a:ext cx="11584305" cy="1339215"/>
          </a:xfrm>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2800" b="1">
                <a:solidFill>
                  <a:srgbClr val="C00000"/>
                </a:solidFill>
                <a:latin typeface="黑体" panose="02010609060101010101" pitchFamily="2" charset="-122"/>
                <a:ea typeface="黑体" panose="02010609060101010101" pitchFamily="2" charset="-122"/>
                <a:cs typeface="黑体" panose="02010609060101010101" pitchFamily="2" charset="-122"/>
              </a:rPr>
              <a:t>古典园林之美：南京师范大学</a:t>
            </a:r>
            <a:r>
              <a:rPr sz="2800" b="1">
                <a:latin typeface="黑体" panose="02010609060101010101" pitchFamily="2" charset="-122"/>
                <a:ea typeface="黑体" panose="02010609060101010101" pitchFamily="2" charset="-122"/>
                <a:cs typeface="黑体" panose="02010609060101010101" pitchFamily="2" charset="-122"/>
              </a:rPr>
              <a:t> </a:t>
            </a:r>
            <a:endParaRPr sz="2800" b="1">
              <a:solidFill>
                <a:srgbClr val="555555"/>
              </a:solidFill>
              <a:latin typeface="黑体" panose="02010609060101010101" pitchFamily="2" charset="-122"/>
              <a:ea typeface="黑体" panose="02010609060101010101" pitchFamily="2" charset="-122"/>
              <a:cs typeface="黑体" panose="02010609060101010101" pitchFamily="2" charset="-122"/>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2250" b="1">
                <a:latin typeface="楷体" panose="02010609060101010101" charset="-122"/>
                <a:ea typeface="楷体" panose="02010609060101010101" charset="-122"/>
              </a:rPr>
              <a:t>建筑具有古典、浪漫的气息。其坐落在清凉山下、乌龙潭畔，极具古典园林之美。对着正门的大草坪，乃是校区风景线的精华所在。此外，德风园也是山水汇映，花草共荣，小桥、亭台、湖水……既有江南园林的含蓄细致，又糅合了高等学府浓浓的书卷气息与人文精神。</a:t>
            </a:r>
            <a:endParaRPr sz="2250" b="1">
              <a:latin typeface="楷体" panose="02010609060101010101" charset="-122"/>
              <a:ea typeface="楷体" panose="02010609060101010101" charset="-122"/>
            </a:endParaRPr>
          </a:p>
        </p:txBody>
      </p:sp>
      <p:pic>
        <p:nvPicPr>
          <p:cNvPr id="167" name="78eccd01gdf646c755634&amp;690.jpg"/>
          <p:cNvPicPr>
            <a:picLocks noChangeAspect="1"/>
          </p:cNvPicPr>
          <p:nvPr/>
        </p:nvPicPr>
        <p:blipFill>
          <a:blip r:embed="rId2"/>
          <a:srcRect b="8900"/>
          <a:stretch>
            <a:fillRect/>
          </a:stretch>
        </p:blipFill>
        <p:spPr>
          <a:xfrm>
            <a:off x="328295" y="2371090"/>
            <a:ext cx="5589905" cy="3802380"/>
          </a:xfrm>
          <a:prstGeom prst="rect">
            <a:avLst/>
          </a:prstGeom>
          <a:ln w="12700">
            <a:miter lim="400000"/>
          </a:ln>
        </p:spPr>
      </p:pic>
      <p:pic>
        <p:nvPicPr>
          <p:cNvPr id="168" name="78eccd01gdf646c715481&amp;690.jpg"/>
          <p:cNvPicPr>
            <a:picLocks noChangeAspect="1"/>
          </p:cNvPicPr>
          <p:nvPr/>
        </p:nvPicPr>
        <p:blipFill>
          <a:blip r:embed="rId3"/>
          <a:srcRect b="6546"/>
          <a:stretch>
            <a:fillRect/>
          </a:stretch>
        </p:blipFill>
        <p:spPr>
          <a:xfrm>
            <a:off x="6028055" y="2371090"/>
            <a:ext cx="5822950" cy="3857625"/>
          </a:xfrm>
          <a:prstGeom prst="rect">
            <a:avLst/>
          </a:prstGeom>
          <a:ln w="12700">
            <a:miter lim="400000"/>
          </a:ln>
        </p:spPr>
      </p:pic>
    </p:spTree>
  </p:cSld>
  <p:clrMapOvr>
    <a:masterClrMapping/>
  </p:clrMapOvr>
  <p:transition spd="med"/>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0" name="Shape 170"/>
          <p:cNvSpPr/>
          <p:nvPr>
            <p:ph type="title"/>
          </p:nvPr>
        </p:nvSpPr>
        <p:spPr>
          <a:xfrm>
            <a:off x="227330" y="376555"/>
            <a:ext cx="11569065" cy="1851660"/>
          </a:xfrm>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2800" b="1">
                <a:solidFill>
                  <a:srgbClr val="C00000"/>
                </a:solidFill>
                <a:latin typeface="黑体" panose="02010609060101010101" pitchFamily="2" charset="-122"/>
                <a:ea typeface="黑体" panose="02010609060101010101" pitchFamily="2" charset="-122"/>
              </a:rPr>
              <a:t>异国情调：中国海洋大学</a:t>
            </a:r>
            <a:endParaRPr sz="2800" b="1">
              <a:solidFill>
                <a:srgbClr val="C00000"/>
              </a:solidFill>
              <a:latin typeface="黑体" panose="02010609060101010101" pitchFamily="2" charset="-122"/>
              <a:ea typeface="黑体" panose="02010609060101010101" pitchFamily="2"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2250" b="1">
                <a:latin typeface="楷体" panose="02010609060101010101" charset="-122"/>
                <a:ea typeface="楷体" panose="02010609060101010101" charset="-122"/>
              </a:rPr>
              <a:t>前身是私立青岛大学，始建于 1924 年。后经国立青岛大学、国立山东大学、山东大学等几个时期的变迁，大学选址为原德国俾斯麦兵营，校园至今还保留原德国建筑风貌，许多教学楼均为德式建筑。粗犷的花岗石墙壁，红色筒瓦覆顶，狭长的窗口饰以美丽的西式图案浮雕，楼内布局至今完好保留原有格局，显得既古朴典雅，又颇具异国情调。</a:t>
            </a:r>
            <a:endParaRPr sz="2250" b="1">
              <a:latin typeface="楷体" panose="02010609060101010101" charset="-122"/>
              <a:ea typeface="楷体" panose="02010609060101010101" charset="-122"/>
            </a:endParaRPr>
          </a:p>
        </p:txBody>
      </p:sp>
      <p:pic>
        <p:nvPicPr>
          <p:cNvPr id="172" name="78eccd01gdf64928c6bed&amp;690.jpg"/>
          <p:cNvPicPr>
            <a:picLocks noChangeAspect="1"/>
          </p:cNvPicPr>
          <p:nvPr/>
        </p:nvPicPr>
        <p:blipFill>
          <a:blip r:embed="rId2"/>
          <a:srcRect b="6581"/>
          <a:stretch>
            <a:fillRect/>
          </a:stretch>
        </p:blipFill>
        <p:spPr>
          <a:xfrm>
            <a:off x="471805" y="2576195"/>
            <a:ext cx="5408930" cy="3537585"/>
          </a:xfrm>
          <a:prstGeom prst="rect">
            <a:avLst/>
          </a:prstGeom>
          <a:ln w="12700">
            <a:miter lim="400000"/>
          </a:ln>
        </p:spPr>
      </p:pic>
      <p:pic>
        <p:nvPicPr>
          <p:cNvPr id="173" name="78eccd01g7cbd3e32d911&amp;690.jpg"/>
          <p:cNvPicPr>
            <a:picLocks noChangeAspect="1"/>
          </p:cNvPicPr>
          <p:nvPr/>
        </p:nvPicPr>
        <p:blipFill>
          <a:blip r:embed="rId3"/>
          <a:srcRect b="4294"/>
          <a:stretch>
            <a:fillRect/>
          </a:stretch>
        </p:blipFill>
        <p:spPr>
          <a:xfrm>
            <a:off x="5957570" y="2552700"/>
            <a:ext cx="5779135" cy="3811270"/>
          </a:xfrm>
          <a:prstGeom prst="rect">
            <a:avLst/>
          </a:prstGeom>
          <a:ln w="12700">
            <a:miter lim="400000"/>
          </a:ln>
        </p:spPr>
      </p:pic>
    </p:spTree>
  </p:cSld>
  <p:clrMapOvr>
    <a:masterClrMapping/>
  </p:clrMapOvr>
  <p:transition spd="med"/>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5" name="Shape 175"/>
          <p:cNvSpPr/>
          <p:nvPr>
            <p:ph type="title"/>
          </p:nvPr>
        </p:nvSpPr>
        <p:spPr>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2800" b="1">
                <a:solidFill>
                  <a:srgbClr val="C00000"/>
                </a:solidFill>
                <a:latin typeface="黑体" panose="02010609060101010101" pitchFamily="2" charset="-122"/>
                <a:ea typeface="黑体" panose="02010609060101010101" pitchFamily="2" charset="-122"/>
              </a:rPr>
              <a:t>水秀灵动：浙江大学</a:t>
            </a:r>
            <a:endParaRPr sz="2800" b="1">
              <a:solidFill>
                <a:srgbClr val="C00000"/>
              </a:solidFill>
              <a:latin typeface="黑体" panose="02010609060101010101" pitchFamily="2" charset="-122"/>
              <a:ea typeface="黑体" panose="02010609060101010101" pitchFamily="2"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2250" b="1">
                <a:latin typeface="楷体" panose="02010609060101010101" charset="-122"/>
                <a:ea typeface="楷体" panose="02010609060101010101" charset="-122"/>
              </a:rPr>
              <a:t>浙大位于杭州。学校设玉泉、西溪、华家池、之江、紫金港等5个校区，分布于杭州市区不同方位。之江校区古老幽静、玉泉校区毗陵西湖，校园依山傍水，环境幽雅，景色宜人。</a:t>
            </a:r>
            <a:endParaRPr sz="2250" b="1">
              <a:latin typeface="楷体" panose="02010609060101010101" charset="-122"/>
              <a:ea typeface="楷体" panose="02010609060101010101" charset="-122"/>
            </a:endParaRPr>
          </a:p>
        </p:txBody>
      </p:sp>
      <p:pic>
        <p:nvPicPr>
          <p:cNvPr id="177" name="78eccd01gdf646dc15b74&amp;690.jpg"/>
          <p:cNvPicPr>
            <a:picLocks noChangeAspect="1"/>
          </p:cNvPicPr>
          <p:nvPr/>
        </p:nvPicPr>
        <p:blipFill>
          <a:blip r:embed="rId2"/>
          <a:srcRect b="6096"/>
          <a:stretch>
            <a:fillRect/>
          </a:stretch>
        </p:blipFill>
        <p:spPr>
          <a:xfrm>
            <a:off x="476250" y="2393950"/>
            <a:ext cx="5269230" cy="3843020"/>
          </a:xfrm>
          <a:prstGeom prst="rect">
            <a:avLst/>
          </a:prstGeom>
          <a:ln w="12700">
            <a:miter lim="400000"/>
          </a:ln>
        </p:spPr>
      </p:pic>
      <p:pic>
        <p:nvPicPr>
          <p:cNvPr id="178" name="78eccd01gdf646de9255e&amp;690.jpg"/>
          <p:cNvPicPr>
            <a:picLocks noChangeAspect="1"/>
          </p:cNvPicPr>
          <p:nvPr/>
        </p:nvPicPr>
        <p:blipFill>
          <a:blip r:embed="rId3"/>
          <a:srcRect b="6690"/>
          <a:stretch>
            <a:fillRect/>
          </a:stretch>
        </p:blipFill>
        <p:spPr>
          <a:xfrm>
            <a:off x="6172200" y="2393950"/>
            <a:ext cx="5690870" cy="3891280"/>
          </a:xfrm>
          <a:prstGeom prst="rect">
            <a:avLst/>
          </a:prstGeom>
          <a:ln w="12700">
            <a:miter lim="400000"/>
          </a:ln>
        </p:spPr>
      </p:pic>
    </p:spTree>
  </p:cSld>
  <p:clrMapOvr>
    <a:masterClrMapping/>
  </p:clrMapOvr>
  <p:transition spd="med"/>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0" name="Shape 180"/>
          <p:cNvSpPr/>
          <p:nvPr>
            <p:ph type="title"/>
          </p:nvPr>
        </p:nvSpPr>
        <p:spPr>
          <a:xfrm>
            <a:off x="354965" y="393065"/>
            <a:ext cx="11482070" cy="1755140"/>
          </a:xfrm>
          <a:prstGeom prst="rect">
            <a:avLst/>
          </a:prstGeom>
        </p:spPr>
        <p:txBody>
          <a:bodyPr>
            <a:noAutofit/>
          </a:bodyPr>
          <a:lstStyle/>
          <a:p>
            <a:pPr defTabSz="356235">
              <a:lnSpc>
                <a:spcPct val="100000"/>
              </a:lnSpc>
              <a:defRPr sz="1870" cap="none">
                <a:solidFill>
                  <a:srgbClr val="00B7EF"/>
                </a:solidFill>
                <a:latin typeface="Songti SC Bold"/>
                <a:ea typeface="Songti SC Bold"/>
                <a:cs typeface="Songti SC Bold"/>
                <a:sym typeface="Songti SC Bold"/>
              </a:defRPr>
            </a:pPr>
            <a:r>
              <a:rPr sz="2800" b="1">
                <a:solidFill>
                  <a:srgbClr val="C00000"/>
                </a:solidFill>
                <a:latin typeface="黑体" panose="02010609060101010101" pitchFamily="2" charset="-122"/>
                <a:ea typeface="黑体" panose="02010609060101010101" pitchFamily="2" charset="-122"/>
              </a:rPr>
              <a:t>圆明园遗址：清华大学</a:t>
            </a:r>
            <a:endParaRPr sz="2800" b="1">
              <a:solidFill>
                <a:srgbClr val="C00000"/>
              </a:solidFill>
              <a:latin typeface="黑体" panose="02010609060101010101" pitchFamily="2" charset="-122"/>
              <a:ea typeface="黑体" panose="02010609060101010101" pitchFamily="2" charset="-122"/>
              <a:cs typeface="Songti SC Regular"/>
              <a:sym typeface="Songti SC Regular"/>
            </a:endParaRPr>
          </a:p>
          <a:p>
            <a:pPr defTabSz="356235">
              <a:lnSpc>
                <a:spcPct val="100000"/>
              </a:lnSpc>
              <a:defRPr sz="1870" cap="none">
                <a:solidFill>
                  <a:srgbClr val="555555"/>
                </a:solidFill>
                <a:latin typeface="Songti SC Regular"/>
                <a:ea typeface="Songti SC Regular"/>
                <a:cs typeface="Songti SC Regular"/>
                <a:sym typeface="Songti SC Regular"/>
              </a:defRPr>
            </a:pPr>
            <a:r>
              <a:rPr sz="2250" b="1">
                <a:latin typeface="楷体" panose="02010609060101010101" charset="-122"/>
                <a:ea typeface="楷体" panose="02010609060101010101" charset="-122"/>
              </a:rPr>
              <a:t>清华大学主体所在地――清华园，地处北京西北郊名胜风景园林区，明朝时为一私家花园，清朝康熙年间成为圆明园一部分，称熙春园，道光年间分为熙春园和近春园，咸丰年间改名为清华园。水木清华，荷塘月色，竭尽玲珑剔透，朱自清的那篇《荷塘月色》让清华一个小小的荷塘名扬天下。无论是谁，到了清华，定是要去荷塘看看的。</a:t>
            </a:r>
            <a:endParaRPr sz="2250" b="1">
              <a:latin typeface="楷体" panose="02010609060101010101" charset="-122"/>
              <a:ea typeface="楷体" panose="02010609060101010101" charset="-122"/>
            </a:endParaRPr>
          </a:p>
        </p:txBody>
      </p:sp>
      <p:pic>
        <p:nvPicPr>
          <p:cNvPr id="182" name="78eccd01gdf646cbd9c76&amp;690.jpg"/>
          <p:cNvPicPr>
            <a:picLocks noChangeAspect="1"/>
          </p:cNvPicPr>
          <p:nvPr/>
        </p:nvPicPr>
        <p:blipFill>
          <a:blip r:embed="rId2"/>
          <a:srcRect b="8650"/>
          <a:stretch>
            <a:fillRect/>
          </a:stretch>
        </p:blipFill>
        <p:spPr>
          <a:xfrm>
            <a:off x="354965" y="2364740"/>
            <a:ext cx="6540500" cy="4074795"/>
          </a:xfrm>
          <a:prstGeom prst="rect">
            <a:avLst/>
          </a:prstGeom>
          <a:ln w="12700">
            <a:miter lim="400000"/>
          </a:ln>
        </p:spPr>
      </p:pic>
      <p:pic>
        <p:nvPicPr>
          <p:cNvPr id="183" name="78eccd01gdf646ca8bed4&amp;690.jpg"/>
          <p:cNvPicPr>
            <a:picLocks noChangeAspect="1"/>
          </p:cNvPicPr>
          <p:nvPr/>
        </p:nvPicPr>
        <p:blipFill>
          <a:blip r:embed="rId3"/>
          <a:srcRect b="5161"/>
          <a:stretch>
            <a:fillRect/>
          </a:stretch>
        </p:blipFill>
        <p:spPr>
          <a:xfrm>
            <a:off x="7005320" y="2364740"/>
            <a:ext cx="4656455" cy="4074795"/>
          </a:xfrm>
          <a:prstGeom prst="rect">
            <a:avLst/>
          </a:prstGeom>
          <a:ln w="12700">
            <a:miter lim="400000"/>
          </a:ln>
        </p:spPr>
      </p:pic>
      <p:pic>
        <p:nvPicPr>
          <p:cNvPr id="184" name="New picture"/>
          <p:cNvPicPr/>
          <p:nvPr/>
        </p:nvPicPr>
        <p:blipFill>
          <a:blip r:embed="rId4"/>
          <a:stretch>
            <a:fillRect/>
          </a:stretch>
        </p:blipFill>
        <p:spPr>
          <a:xfrm>
            <a:off x="12471400" y="11988800"/>
            <a:ext cx="304800" cy="215900"/>
          </a:xfrm>
          <a:prstGeom prst="cube">
            <a:avLst/>
          </a:prstGeom>
        </p:spPr>
      </p:pic>
    </p:spTree>
  </p:cSld>
  <p:clrMapOvr>
    <a:masterClrMapping/>
  </p:clrMapOvr>
  <p:transition spd="med"/>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428365" y="604520"/>
            <a:ext cx="8601710" cy="5128895"/>
          </a:xfrm>
          <a:prstGeom prst="rect">
            <a:avLst/>
          </a:prstGeom>
          <a:noFill/>
          <a:ln w="9525">
            <a:noFill/>
          </a:ln>
        </p:spPr>
        <p:txBody>
          <a:bodyPr wrap="square" anchor="t">
            <a:spAutoFit/>
          </a:bodyPr>
          <a:lstStyle/>
          <a:p>
            <a:pPr>
              <a:lnSpc>
                <a:spcPct val="130000"/>
              </a:lnSpc>
              <a:spcBef>
                <a:spcPct val="0"/>
              </a:spcBef>
              <a:spcAft>
                <a:spcPct val="0"/>
              </a:spcAft>
            </a:pPr>
            <a:r>
              <a:rPr lang="zh-CN" altLang="en-US" sz="2000">
                <a:latin typeface="微软雅黑" panose="020b0503020204020204" pitchFamily="34" charset="-122"/>
                <a:ea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rPr>
              <a:t>朱自清</a:t>
            </a:r>
            <a:r>
              <a:rPr lang="en-US" altLang="zh-CN" sz="2800">
                <a:latin typeface="微软雅黑" panose="020b0503020204020204" pitchFamily="34" charset="-122"/>
                <a:ea typeface="微软雅黑" panose="020b0503020204020204" pitchFamily="34" charset="-122"/>
              </a:rPr>
              <a:t>(1898—1948)</a:t>
            </a:r>
            <a:r>
              <a:rPr lang="zh-CN" altLang="en-US" sz="2800">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原名自华，字佩弦，号秋实。江苏扬州人，原籍浙江绍兴。中国现代诗人、散文作家、民主主义战士。</a:t>
            </a:r>
            <a:r>
              <a:rPr lang="en-US" altLang="zh-CN" sz="2800">
                <a:latin typeface="微软雅黑" panose="020b0503020204020204" pitchFamily="34" charset="-122"/>
                <a:ea typeface="微软雅黑" panose="020b0503020204020204" pitchFamily="34" charset="-122"/>
              </a:rPr>
              <a:t>1927</a:t>
            </a:r>
            <a:r>
              <a:rPr lang="zh-CN" altLang="en-US" sz="2800">
                <a:latin typeface="微软雅黑" panose="020b0503020204020204" pitchFamily="34" charset="-122"/>
                <a:ea typeface="微软雅黑" panose="020b0503020204020204" pitchFamily="34" charset="-122"/>
              </a:rPr>
              <a:t>年大革命失败，中国的社会矛盾进一步激化。“四一二”反革命政变给朱自清带来极大的震撼，使其思想和创作发生很大转变。他的作品不再限于日常生活的抒情小品，也有抨击现实丑恶的杂文。</a:t>
            </a:r>
            <a:r>
              <a:rPr lang="zh-CN" altLang="en-US" sz="2800" b="1">
                <a:solidFill>
                  <a:srgbClr val="C00000"/>
                </a:solidFill>
                <a:latin typeface="微软雅黑" panose="020b0503020204020204" pitchFamily="34" charset="-122"/>
                <a:ea typeface="微软雅黑" panose="020b0503020204020204" pitchFamily="34" charset="-122"/>
              </a:rPr>
              <a:t>主要作品有</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背影</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春</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欧游杂记</a:t>
            </a:r>
            <a:r>
              <a:rPr lang="en-US" altLang="zh-CN" sz="2800" b="1">
                <a:solidFill>
                  <a:srgbClr val="C00000"/>
                </a:solidFill>
                <a:latin typeface="微软雅黑" panose="020b0503020204020204" pitchFamily="34" charset="-122"/>
                <a:ea typeface="微软雅黑" panose="020b0503020204020204" pitchFamily="34" charset="-122"/>
              </a:rPr>
              <a:t>》《踪迹》《伦敦杂记》《论雅俗共赏》《标准与尺度》《朱自清文集》</a:t>
            </a:r>
            <a:r>
              <a:rPr lang="zh-CN" altLang="en-US" sz="2800" b="1">
                <a:solidFill>
                  <a:srgbClr val="C00000"/>
                </a:solidFill>
                <a:latin typeface="微软雅黑" panose="020b0503020204020204" pitchFamily="34" charset="-122"/>
                <a:ea typeface="微软雅黑" panose="020b0503020204020204" pitchFamily="34" charset="-122"/>
              </a:rPr>
              <a:t>。</a:t>
            </a:r>
            <a:endParaRPr lang="zh-CN" altLang="en-US" sz="28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14" name="文本框 13"/>
          <p:cNvSpPr txBox="1"/>
          <p:nvPr/>
        </p:nvSpPr>
        <p:spPr>
          <a:xfrm>
            <a:off x="684530" y="604520"/>
            <a:ext cx="2743835" cy="829945"/>
          </a:xfrm>
          <a:prstGeom prst="rect">
            <a:avLst/>
          </a:prstGeom>
          <a:noFill/>
          <a:effectLst>
            <a:reflection blurRad="6350" stA="50000" endA="300" endPos="55000" dir="5400000" sy="-100000" algn="bl" rotWithShape="0"/>
          </a:effectLst>
        </p:spPr>
        <p:txBody>
          <a:bodyPr wrap="square" rtlCol="0">
            <a:spAutoFit/>
          </a:bodyPr>
          <a:lstStyle/>
          <a:p>
            <a:pPr fontAlgn="auto">
              <a:lnSpc>
                <a:spcPct val="150000"/>
              </a:lnSpc>
            </a:pP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了解作者</a:t>
            </a:r>
            <a:endPar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endParaRPr>
          </a:p>
        </p:txBody>
      </p:sp>
      <p:pic>
        <p:nvPicPr>
          <p:cNvPr id="4" name="图片 3"/>
          <p:cNvPicPr>
            <a:picLocks noChangeAspect="1"/>
          </p:cNvPicPr>
          <p:nvPr/>
        </p:nvPicPr>
        <p:blipFill>
          <a:blip r:embed="rId2"/>
          <a:stretch>
            <a:fillRect/>
          </a:stretch>
        </p:blipFill>
        <p:spPr>
          <a:xfrm>
            <a:off x="306004" y="1534049"/>
            <a:ext cx="2576601" cy="326961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175" y="130175"/>
            <a:ext cx="11899900" cy="65913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kumimoji="1" lang="zh-CN" altLang="en-US" strike="noStrike" noProof="1"/>
          </a:p>
        </p:txBody>
      </p:sp>
      <p:sp>
        <p:nvSpPr>
          <p:cNvPr id="14" name="文本框 13"/>
          <p:cNvSpPr txBox="1"/>
          <p:nvPr/>
        </p:nvSpPr>
        <p:spPr>
          <a:xfrm>
            <a:off x="198120" y="708025"/>
            <a:ext cx="2249805" cy="829945"/>
          </a:xfrm>
          <a:prstGeom prst="rect">
            <a:avLst/>
          </a:prstGeom>
          <a:noFill/>
          <a:effectLst>
            <a:reflection blurRad="6350" stA="50000" endA="300" endPos="55000" dir="5400000" sy="-100000" algn="bl" rotWithShape="0"/>
          </a:effectLst>
        </p:spPr>
        <p:txBody>
          <a:bodyPr wrap="square" rtlCol="0">
            <a:spAutoFit/>
          </a:bodyPr>
          <a:lstStyle/>
          <a:p>
            <a:pPr fontAlgn="auto">
              <a:lnSpc>
                <a:spcPct val="150000"/>
              </a:lnSpc>
            </a:pP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大记</a:t>
            </a:r>
            <a:r>
              <a:rPr lang="zh-CN" altLang="en-US" sz="3200" b="1">
                <a:solidFill>
                  <a:schemeClr val="bg1">
                    <a:lumMod val="50000"/>
                  </a:schemeClr>
                </a:solidFill>
                <a:latin typeface="微软雅黑" panose="020b0503020204020204" pitchFamily="34" charset="-122"/>
                <a:ea typeface="微软雅黑" panose="020b0503020204020204" pitchFamily="34" charset="-122"/>
                <a:sym typeface="+mn-ea"/>
              </a:rPr>
              <a:t>事</a:t>
            </a:r>
            <a:r>
              <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rPr>
              <a:t>年表</a:t>
            </a:r>
            <a:endParaRPr lang="zh-CN" altLang="en-US" sz="3200" b="1" noProof="1">
              <a:solidFill>
                <a:schemeClr val="bg1">
                  <a:lumMod val="50000"/>
                </a:schemeClr>
              </a:solidFill>
              <a:latin typeface="微软雅黑" panose="020b0503020204020204" pitchFamily="34" charset="-122"/>
              <a:ea typeface="微软雅黑" panose="020b0503020204020204" pitchFamily="34" charset="-122"/>
              <a:cs typeface="+mn-cs"/>
            </a:endParaRPr>
          </a:p>
        </p:txBody>
      </p:sp>
      <p:pic>
        <p:nvPicPr>
          <p:cNvPr id="10299" name="图片 5178"/>
          <p:cNvPicPr>
            <a:picLocks noChangeAspect="1"/>
          </p:cNvPicPr>
          <p:nvPr/>
        </p:nvPicPr>
        <p:blipFill>
          <a:blip r:embed="rId2"/>
          <a:stretch>
            <a:fillRect/>
          </a:stretch>
        </p:blipFill>
        <p:spPr>
          <a:xfrm>
            <a:off x="198120" y="1675765"/>
            <a:ext cx="2385695" cy="3076575"/>
          </a:xfrm>
          <a:prstGeom prst="rect">
            <a:avLst/>
          </a:prstGeom>
          <a:noFill/>
          <a:ln w="9525">
            <a:noFill/>
          </a:ln>
        </p:spPr>
      </p:pic>
      <p:sp>
        <p:nvSpPr>
          <p:cNvPr id="2" name="矩形 5124"/>
          <p:cNvSpPr/>
          <p:nvPr/>
        </p:nvSpPr>
        <p:spPr>
          <a:xfrm>
            <a:off x="3816985" y="708025"/>
            <a:ext cx="567055" cy="445770"/>
          </a:xfrm>
          <a:prstGeom prst="rect">
            <a:avLst/>
          </a:prstGeom>
          <a:noFill/>
          <a:ln w="9525">
            <a:noFill/>
          </a:ln>
        </p:spPr>
        <p:txBody>
          <a:bodyPr wrap="square" lIns="0" tIns="0" rIns="0" bIns="0" anchor="t" anchorCtr="0">
            <a:spAutoFit/>
          </a:bodyPr>
          <a:lstStyle/>
          <a:p>
            <a:r>
              <a:rPr lang="en-US" altLang="zh-CN" sz="2900">
                <a:solidFill>
                  <a:srgbClr val="996600"/>
                </a:solidFill>
                <a:latin typeface="微软雅黑" panose="020b0503020204020204" pitchFamily="34" charset="-122"/>
                <a:ea typeface="微软雅黑" panose="020b0503020204020204" pitchFamily="34" charset="-122"/>
              </a:rPr>
              <a:t>✮</a:t>
            </a:r>
            <a:endParaRPr lang="en-US" altLang="zh-CN" sz="2900">
              <a:solidFill>
                <a:srgbClr val="996600"/>
              </a:solidFill>
              <a:latin typeface="微软雅黑" panose="020b0503020204020204" pitchFamily="34" charset="-122"/>
              <a:ea typeface="微软雅黑" panose="020b0503020204020204" pitchFamily="34" charset="-122"/>
            </a:endParaRPr>
          </a:p>
        </p:txBody>
      </p:sp>
      <p:sp>
        <p:nvSpPr>
          <p:cNvPr id="3" name="矩形 5125"/>
          <p:cNvSpPr/>
          <p:nvPr/>
        </p:nvSpPr>
        <p:spPr>
          <a:xfrm>
            <a:off x="4222750" y="516890"/>
            <a:ext cx="7761605" cy="1158875"/>
          </a:xfrm>
          <a:prstGeom prst="rect">
            <a:avLst/>
          </a:prstGeom>
          <a:noFill/>
          <a:ln w="9525">
            <a:noFill/>
          </a:ln>
        </p:spPr>
        <p:txBody>
          <a:bodyPr wrap="square" lIns="0" tIns="0" rIns="0" bIns="0" anchor="t" anchorCtr="0">
            <a:spAutoFit/>
          </a:bodyPr>
          <a:lstStyle/>
          <a:p>
            <a:pPr>
              <a:lnSpc>
                <a:spcPct val="130000"/>
              </a:lnSpc>
              <a:spcBef>
                <a:spcPct val="0"/>
              </a:spcBef>
              <a:spcAft>
                <a:spcPct val="0"/>
              </a:spcAft>
            </a:pPr>
            <a:r>
              <a:rPr lang="zh-CN" altLang="en-US" sz="2900">
                <a:solidFill>
                  <a:srgbClr val="000000"/>
                </a:solidFill>
                <a:latin typeface="微软雅黑" panose="020b0503020204020204" pitchFamily="34" charset="-122"/>
                <a:ea typeface="微软雅黑" panose="020b0503020204020204" pitchFamily="34" charset="-122"/>
              </a:rPr>
              <a:t>上大学时，朱自清开始创作新诗，为早期</a:t>
            </a:r>
            <a:r>
              <a:rPr lang="zh-CN" altLang="en-US" sz="2900">
                <a:solidFill>
                  <a:srgbClr val="C00000"/>
                </a:solidFill>
                <a:latin typeface="微软雅黑" panose="020b0503020204020204" pitchFamily="34" charset="-122"/>
                <a:ea typeface="微软雅黑" panose="020b0503020204020204" pitchFamily="34" charset="-122"/>
              </a:rPr>
              <a:t>文学研究会成员</a:t>
            </a:r>
            <a:endParaRPr lang="zh-CN" altLang="en-US" sz="2900">
              <a:solidFill>
                <a:srgbClr val="C00000"/>
              </a:solidFill>
              <a:latin typeface="微软雅黑" panose="020b0503020204020204" pitchFamily="34" charset="-122"/>
              <a:ea typeface="微软雅黑" panose="020b0503020204020204" pitchFamily="34" charset="-122"/>
            </a:endParaRPr>
          </a:p>
        </p:txBody>
      </p:sp>
      <p:sp>
        <p:nvSpPr>
          <p:cNvPr id="13" name="矩形 5132"/>
          <p:cNvSpPr/>
          <p:nvPr/>
        </p:nvSpPr>
        <p:spPr>
          <a:xfrm>
            <a:off x="3816985" y="1866900"/>
            <a:ext cx="567055" cy="445770"/>
          </a:xfrm>
          <a:prstGeom prst="rect">
            <a:avLst/>
          </a:prstGeom>
          <a:noFill/>
          <a:ln w="9525">
            <a:noFill/>
          </a:ln>
        </p:spPr>
        <p:txBody>
          <a:bodyPr wrap="square" lIns="0" tIns="0" rIns="0" bIns="0" anchor="t" anchorCtr="0">
            <a:spAutoFit/>
          </a:bodyPr>
          <a:lstStyle/>
          <a:p>
            <a:pPr algn="l"/>
            <a:r>
              <a:rPr lang="en-US" altLang="zh-CN" sz="2900">
                <a:solidFill>
                  <a:srgbClr val="996600"/>
                </a:solidFill>
                <a:latin typeface="微软雅黑" panose="020b0503020204020204" pitchFamily="34" charset="-122"/>
                <a:ea typeface="微软雅黑" panose="020b0503020204020204" pitchFamily="34" charset="-122"/>
                <a:sym typeface="+mn-ea"/>
              </a:rPr>
              <a:t>✮</a:t>
            </a:r>
            <a:endParaRPr lang="en-US" altLang="zh-CN" sz="2900">
              <a:solidFill>
                <a:srgbClr val="996600"/>
              </a:solidFill>
              <a:latin typeface="微软雅黑" panose="020b0503020204020204" pitchFamily="34" charset="-122"/>
              <a:ea typeface="微软雅黑" panose="020b0503020204020204" pitchFamily="34" charset="-122"/>
            </a:endParaRPr>
          </a:p>
        </p:txBody>
      </p:sp>
      <p:sp>
        <p:nvSpPr>
          <p:cNvPr id="15" name="矩形 5133"/>
          <p:cNvSpPr/>
          <p:nvPr/>
        </p:nvSpPr>
        <p:spPr>
          <a:xfrm>
            <a:off x="4248785" y="1849755"/>
            <a:ext cx="7709535" cy="445770"/>
          </a:xfrm>
          <a:prstGeom prst="rect">
            <a:avLst/>
          </a:prstGeom>
          <a:noFill/>
          <a:ln w="9525">
            <a:noFill/>
          </a:ln>
        </p:spPr>
        <p:txBody>
          <a:bodyPr wrap="square" lIns="0" tIns="0" rIns="0" bIns="0" anchor="t" anchorCtr="0">
            <a:spAutoFit/>
          </a:bodyPr>
          <a:lstStyle/>
          <a:p>
            <a:r>
              <a:rPr lang="en-US" altLang="zh-CN" sz="2900">
                <a:solidFill>
                  <a:srgbClr val="000000"/>
                </a:solidFill>
                <a:latin typeface="微软雅黑" panose="020b0503020204020204" pitchFamily="34" charset="-122"/>
                <a:ea typeface="微软雅黑" panose="020b0503020204020204" pitchFamily="34" charset="-122"/>
              </a:rPr>
              <a:t>1922</a:t>
            </a:r>
            <a:r>
              <a:rPr lang="zh-CN" altLang="en-US" sz="2900">
                <a:solidFill>
                  <a:srgbClr val="000000"/>
                </a:solidFill>
                <a:latin typeface="微软雅黑" panose="020b0503020204020204" pitchFamily="34" charset="-122"/>
                <a:ea typeface="微软雅黑" panose="020b0503020204020204" pitchFamily="34" charset="-122"/>
              </a:rPr>
              <a:t>年与俞平伯等创办最早的</a:t>
            </a:r>
            <a:r>
              <a:rPr lang="zh-CN" altLang="en-US" sz="2900">
                <a:solidFill>
                  <a:srgbClr val="C00000"/>
                </a:solidFill>
                <a:latin typeface="微软雅黑" panose="020b0503020204020204" pitchFamily="34" charset="-122"/>
                <a:ea typeface="微软雅黑" panose="020b0503020204020204" pitchFamily="34" charset="-122"/>
              </a:rPr>
              <a:t>新诗刊物《诗》</a:t>
            </a:r>
            <a:endParaRPr lang="zh-CN" altLang="en-US" sz="2900">
              <a:solidFill>
                <a:srgbClr val="C00000"/>
              </a:solidFill>
              <a:latin typeface="微软雅黑" panose="020b0503020204020204" pitchFamily="34" charset="-122"/>
              <a:ea typeface="微软雅黑" panose="020b0503020204020204" pitchFamily="34" charset="-122"/>
            </a:endParaRPr>
          </a:p>
        </p:txBody>
      </p:sp>
      <p:sp>
        <p:nvSpPr>
          <p:cNvPr id="24" name="矩形 5142"/>
          <p:cNvSpPr/>
          <p:nvPr/>
        </p:nvSpPr>
        <p:spPr>
          <a:xfrm>
            <a:off x="3843655" y="2484755"/>
            <a:ext cx="567055" cy="445770"/>
          </a:xfrm>
          <a:prstGeom prst="rect">
            <a:avLst/>
          </a:prstGeom>
          <a:noFill/>
          <a:ln w="9525">
            <a:noFill/>
          </a:ln>
        </p:spPr>
        <p:txBody>
          <a:bodyPr wrap="square" lIns="0" tIns="0" rIns="0" bIns="0" anchor="t" anchorCtr="0">
            <a:spAutoFit/>
          </a:bodyPr>
          <a:lstStyle/>
          <a:p>
            <a:pPr algn="l"/>
            <a:r>
              <a:rPr lang="en-US" altLang="zh-CN" sz="2900">
                <a:solidFill>
                  <a:srgbClr val="996600"/>
                </a:solidFill>
                <a:latin typeface="微软雅黑" panose="020b0503020204020204" pitchFamily="34" charset="-122"/>
                <a:ea typeface="微软雅黑" panose="020b0503020204020204" pitchFamily="34" charset="-122"/>
                <a:sym typeface="+mn-ea"/>
              </a:rPr>
              <a:t>✮</a:t>
            </a:r>
            <a:endParaRPr lang="en-US" altLang="zh-CN" sz="2900">
              <a:solidFill>
                <a:srgbClr val="996600"/>
              </a:solidFill>
              <a:latin typeface="微软雅黑" panose="020b0503020204020204" pitchFamily="34" charset="-122"/>
              <a:ea typeface="微软雅黑" panose="020b0503020204020204" pitchFamily="34" charset="-122"/>
            </a:endParaRPr>
          </a:p>
        </p:txBody>
      </p:sp>
      <p:sp>
        <p:nvSpPr>
          <p:cNvPr id="25" name="矩形 5143"/>
          <p:cNvSpPr/>
          <p:nvPr/>
        </p:nvSpPr>
        <p:spPr>
          <a:xfrm>
            <a:off x="4275455" y="2476500"/>
            <a:ext cx="7755255" cy="445770"/>
          </a:xfrm>
          <a:prstGeom prst="rect">
            <a:avLst/>
          </a:prstGeom>
          <a:noFill/>
          <a:ln w="9525">
            <a:noFill/>
          </a:ln>
        </p:spPr>
        <p:txBody>
          <a:bodyPr wrap="square" lIns="0" tIns="0" rIns="0" bIns="0" anchor="t" anchorCtr="0">
            <a:spAutoFit/>
          </a:bodyPr>
          <a:lstStyle/>
          <a:p>
            <a:r>
              <a:rPr lang="en-US" altLang="zh-CN" sz="2900">
                <a:solidFill>
                  <a:srgbClr val="C00000"/>
                </a:solidFill>
                <a:latin typeface="微软雅黑" panose="020b0503020204020204" pitchFamily="34" charset="-122"/>
                <a:ea typeface="微软雅黑" panose="020b0503020204020204" pitchFamily="34" charset="-122"/>
              </a:rPr>
              <a:t>1923</a:t>
            </a:r>
            <a:r>
              <a:rPr lang="zh-CN" altLang="en-US" sz="2900">
                <a:solidFill>
                  <a:srgbClr val="C00000"/>
                </a:solidFill>
                <a:latin typeface="微软雅黑" panose="020b0503020204020204" pitchFamily="34" charset="-122"/>
                <a:ea typeface="微软雅黑" panose="020b0503020204020204" pitchFamily="34" charset="-122"/>
              </a:rPr>
              <a:t>年发表的长诗《毁灭》</a:t>
            </a:r>
            <a:r>
              <a:rPr lang="zh-CN" altLang="en-US" sz="2900">
                <a:solidFill>
                  <a:schemeClr val="tx1"/>
                </a:solidFill>
                <a:latin typeface="微软雅黑" panose="020b0503020204020204" pitchFamily="34" charset="-122"/>
                <a:ea typeface="微软雅黑" panose="020b0503020204020204" pitchFamily="34" charset="-122"/>
              </a:rPr>
              <a:t>震动了当时的诗坛。</a:t>
            </a:r>
            <a:endParaRPr lang="zh-CN" altLang="en-US" sz="2900">
              <a:solidFill>
                <a:schemeClr val="tx1"/>
              </a:solidFill>
              <a:latin typeface="微软雅黑" panose="020b0503020204020204" pitchFamily="34" charset="-122"/>
              <a:ea typeface="微软雅黑" panose="020b0503020204020204" pitchFamily="34" charset="-122"/>
            </a:endParaRPr>
          </a:p>
        </p:txBody>
      </p:sp>
      <p:sp>
        <p:nvSpPr>
          <p:cNvPr id="34" name="矩形 5152"/>
          <p:cNvSpPr/>
          <p:nvPr/>
        </p:nvSpPr>
        <p:spPr>
          <a:xfrm>
            <a:off x="3867150" y="3103245"/>
            <a:ext cx="567055" cy="445770"/>
          </a:xfrm>
          <a:prstGeom prst="rect">
            <a:avLst/>
          </a:prstGeom>
          <a:noFill/>
          <a:ln w="9525">
            <a:noFill/>
          </a:ln>
        </p:spPr>
        <p:txBody>
          <a:bodyPr wrap="square" lIns="0" tIns="0" rIns="0" bIns="0" anchor="t" anchorCtr="0">
            <a:spAutoFit/>
          </a:bodyPr>
          <a:lstStyle/>
          <a:p>
            <a:pPr algn="l"/>
            <a:r>
              <a:rPr lang="en-US" altLang="zh-CN" sz="2900">
                <a:solidFill>
                  <a:srgbClr val="996600"/>
                </a:solidFill>
                <a:latin typeface="微软雅黑" panose="020b0503020204020204" pitchFamily="34" charset="-122"/>
                <a:ea typeface="微软雅黑" panose="020b0503020204020204" pitchFamily="34" charset="-122"/>
                <a:sym typeface="+mn-ea"/>
              </a:rPr>
              <a:t>✮</a:t>
            </a:r>
            <a:endParaRPr lang="en-US" altLang="zh-CN" sz="2900">
              <a:solidFill>
                <a:srgbClr val="996600"/>
              </a:solidFill>
              <a:latin typeface="微软雅黑" panose="020b0503020204020204" pitchFamily="34" charset="-122"/>
              <a:ea typeface="微软雅黑" panose="020b0503020204020204" pitchFamily="34" charset="-122"/>
            </a:endParaRPr>
          </a:p>
        </p:txBody>
      </p:sp>
      <p:sp>
        <p:nvSpPr>
          <p:cNvPr id="35" name="矩形 5153"/>
          <p:cNvSpPr/>
          <p:nvPr/>
        </p:nvSpPr>
        <p:spPr>
          <a:xfrm>
            <a:off x="4384040" y="3119755"/>
            <a:ext cx="7719060" cy="445770"/>
          </a:xfrm>
          <a:prstGeom prst="rect">
            <a:avLst/>
          </a:prstGeom>
          <a:noFill/>
          <a:ln w="9525">
            <a:noFill/>
          </a:ln>
        </p:spPr>
        <p:txBody>
          <a:bodyPr wrap="square" lIns="0" tIns="0" rIns="0" bIns="0" anchor="t" anchorCtr="0">
            <a:spAutoFit/>
          </a:bodyPr>
          <a:lstStyle/>
          <a:p>
            <a:r>
              <a:rPr lang="en-US" altLang="zh-CN" sz="2900">
                <a:solidFill>
                  <a:srgbClr val="000000"/>
                </a:solidFill>
                <a:latin typeface="微软雅黑" panose="020b0503020204020204" pitchFamily="34" charset="-122"/>
                <a:ea typeface="微软雅黑" panose="020b0503020204020204" pitchFamily="34" charset="-122"/>
              </a:rPr>
              <a:t>1924</a:t>
            </a:r>
            <a:r>
              <a:rPr lang="zh-CN" altLang="en-US" sz="2900">
                <a:solidFill>
                  <a:srgbClr val="000000"/>
                </a:solidFill>
                <a:latin typeface="微软雅黑" panose="020b0503020204020204" pitchFamily="34" charset="-122"/>
                <a:ea typeface="微软雅黑" panose="020b0503020204020204" pitchFamily="34" charset="-122"/>
              </a:rPr>
              <a:t>年出版了</a:t>
            </a:r>
            <a:r>
              <a:rPr lang="zh-CN" altLang="en-US" sz="2900">
                <a:solidFill>
                  <a:srgbClr val="C00000"/>
                </a:solidFill>
                <a:latin typeface="微软雅黑" panose="020b0503020204020204" pitchFamily="34" charset="-122"/>
                <a:ea typeface="微软雅黑" panose="020b0503020204020204" pitchFamily="34" charset="-122"/>
              </a:rPr>
              <a:t>诗歌散文集《踪迹》</a:t>
            </a:r>
            <a:endParaRPr lang="zh-CN" altLang="en-US" sz="2900">
              <a:solidFill>
                <a:srgbClr val="C00000"/>
              </a:solidFill>
              <a:latin typeface="微软雅黑" panose="020b0503020204020204" pitchFamily="34" charset="-122"/>
              <a:ea typeface="微软雅黑" panose="020b0503020204020204" pitchFamily="34" charset="-122"/>
            </a:endParaRPr>
          </a:p>
        </p:txBody>
      </p:sp>
      <p:sp>
        <p:nvSpPr>
          <p:cNvPr id="45" name="矩形 5163"/>
          <p:cNvSpPr/>
          <p:nvPr/>
        </p:nvSpPr>
        <p:spPr>
          <a:xfrm>
            <a:off x="3866515" y="5045075"/>
            <a:ext cx="567055" cy="445770"/>
          </a:xfrm>
          <a:prstGeom prst="rect">
            <a:avLst/>
          </a:prstGeom>
          <a:noFill/>
          <a:ln w="9525">
            <a:noFill/>
          </a:ln>
        </p:spPr>
        <p:txBody>
          <a:bodyPr wrap="square" lIns="0" tIns="0" rIns="0" bIns="0" anchor="t" anchorCtr="0">
            <a:spAutoFit/>
          </a:bodyPr>
          <a:lstStyle/>
          <a:p>
            <a:pPr algn="l"/>
            <a:r>
              <a:rPr lang="en-US" altLang="zh-CN" sz="2900">
                <a:solidFill>
                  <a:srgbClr val="996600"/>
                </a:solidFill>
                <a:latin typeface="微软雅黑" panose="020b0503020204020204" pitchFamily="34" charset="-122"/>
                <a:ea typeface="微软雅黑" panose="020b0503020204020204" pitchFamily="34" charset="-122"/>
                <a:sym typeface="+mn-ea"/>
              </a:rPr>
              <a:t>✮</a:t>
            </a:r>
            <a:endParaRPr lang="en-US" altLang="zh-CN" sz="2900">
              <a:solidFill>
                <a:srgbClr val="996600"/>
              </a:solidFill>
              <a:latin typeface="微软雅黑" panose="020b0503020204020204" pitchFamily="34" charset="-122"/>
              <a:ea typeface="微软雅黑" panose="020b0503020204020204" pitchFamily="34" charset="-122"/>
            </a:endParaRPr>
          </a:p>
        </p:txBody>
      </p:sp>
      <p:sp>
        <p:nvSpPr>
          <p:cNvPr id="46" name="矩形 5164"/>
          <p:cNvSpPr/>
          <p:nvPr/>
        </p:nvSpPr>
        <p:spPr>
          <a:xfrm>
            <a:off x="4298315" y="3725545"/>
            <a:ext cx="7732395" cy="1158875"/>
          </a:xfrm>
          <a:prstGeom prst="rect">
            <a:avLst/>
          </a:prstGeom>
          <a:noFill/>
          <a:ln w="9525">
            <a:noFill/>
          </a:ln>
        </p:spPr>
        <p:txBody>
          <a:bodyPr wrap="square" lIns="0" tIns="0" rIns="0" bIns="0" anchor="t" anchorCtr="0">
            <a:spAutoFit/>
          </a:bodyPr>
          <a:lstStyle/>
          <a:p>
            <a:pPr>
              <a:lnSpc>
                <a:spcPct val="130000"/>
              </a:lnSpc>
              <a:spcBef>
                <a:spcPct val="0"/>
              </a:spcBef>
              <a:spcAft>
                <a:spcPct val="0"/>
              </a:spcAft>
            </a:pPr>
            <a:r>
              <a:rPr lang="en-US" altLang="zh-CN" sz="2900">
                <a:solidFill>
                  <a:srgbClr val="000000"/>
                </a:solidFill>
                <a:latin typeface="微软雅黑" panose="020b0503020204020204" pitchFamily="34" charset="-122"/>
                <a:ea typeface="微软雅黑" panose="020b0503020204020204" pitchFamily="34" charset="-122"/>
              </a:rPr>
              <a:t>1925</a:t>
            </a:r>
            <a:r>
              <a:rPr lang="zh-CN" altLang="en-US" sz="2900">
                <a:solidFill>
                  <a:srgbClr val="000000"/>
                </a:solidFill>
                <a:latin typeface="微软雅黑" panose="020b0503020204020204" pitchFamily="34" charset="-122"/>
                <a:ea typeface="微软雅黑" panose="020b0503020204020204" pitchFamily="34" charset="-122"/>
              </a:rPr>
              <a:t>年任清华大学教授，创作转向散文，同时开始研究古典文学。</a:t>
            </a:r>
            <a:endParaRPr lang="zh-CN" altLang="en-US" sz="2900">
              <a:solidFill>
                <a:srgbClr val="000000"/>
              </a:solidFill>
              <a:latin typeface="微软雅黑" panose="020b0503020204020204" pitchFamily="34" charset="-122"/>
              <a:ea typeface="微软雅黑" panose="020b0503020204020204" pitchFamily="34" charset="-122"/>
            </a:endParaRPr>
          </a:p>
        </p:txBody>
      </p:sp>
      <p:sp>
        <p:nvSpPr>
          <p:cNvPr id="50" name="矩形 5168"/>
          <p:cNvSpPr/>
          <p:nvPr/>
        </p:nvSpPr>
        <p:spPr>
          <a:xfrm>
            <a:off x="4298315" y="5045075"/>
            <a:ext cx="7731760" cy="445770"/>
          </a:xfrm>
          <a:prstGeom prst="rect">
            <a:avLst/>
          </a:prstGeom>
          <a:noFill/>
          <a:ln w="9525">
            <a:noFill/>
          </a:ln>
        </p:spPr>
        <p:txBody>
          <a:bodyPr wrap="square" lIns="0" tIns="0" rIns="0" bIns="0" anchor="t" anchorCtr="0">
            <a:spAutoFit/>
          </a:bodyPr>
          <a:lstStyle/>
          <a:p>
            <a:r>
              <a:rPr lang="en-US" altLang="zh-CN" sz="2900">
                <a:solidFill>
                  <a:srgbClr val="C00000"/>
                </a:solidFill>
                <a:latin typeface="微软雅黑" panose="020b0503020204020204" pitchFamily="34" charset="-122"/>
                <a:ea typeface="微软雅黑" panose="020b0503020204020204" pitchFamily="34" charset="-122"/>
              </a:rPr>
              <a:t>1928</a:t>
            </a:r>
            <a:r>
              <a:rPr lang="zh-CN" altLang="en-US" sz="2900">
                <a:solidFill>
                  <a:srgbClr val="C00000"/>
                </a:solidFill>
                <a:latin typeface="微软雅黑" panose="020b0503020204020204" pitchFamily="34" charset="-122"/>
                <a:ea typeface="微软雅黑" panose="020b0503020204020204" pitchFamily="34" charset="-122"/>
              </a:rPr>
              <a:t>年出版散文集《背影》，</a:t>
            </a:r>
            <a:r>
              <a:rPr lang="zh-CN" altLang="en-US" sz="2900">
                <a:solidFill>
                  <a:schemeClr val="tx1"/>
                </a:solidFill>
                <a:latin typeface="微软雅黑" panose="020b0503020204020204" pitchFamily="34" charset="-122"/>
                <a:ea typeface="微软雅黑" panose="020b0503020204020204" pitchFamily="34" charset="-122"/>
              </a:rPr>
              <a:t>成了著名的散文</a:t>
            </a:r>
            <a:endParaRPr lang="zh-CN" altLang="en-US" sz="2900">
              <a:solidFill>
                <a:schemeClr val="tx1"/>
              </a:solidFill>
              <a:latin typeface="微软雅黑" panose="020b0503020204020204" pitchFamily="34" charset="-122"/>
              <a:ea typeface="微软雅黑" panose="020b0503020204020204" pitchFamily="34" charset="-122"/>
            </a:endParaRPr>
          </a:p>
        </p:txBody>
      </p:sp>
      <p:sp>
        <p:nvSpPr>
          <p:cNvPr id="59" name="矩形 5163"/>
          <p:cNvSpPr/>
          <p:nvPr/>
        </p:nvSpPr>
        <p:spPr>
          <a:xfrm>
            <a:off x="3867150" y="3725545"/>
            <a:ext cx="1131570" cy="445770"/>
          </a:xfrm>
          <a:prstGeom prst="rect">
            <a:avLst/>
          </a:prstGeom>
          <a:noFill/>
          <a:ln w="9525">
            <a:noFill/>
          </a:ln>
        </p:spPr>
        <p:txBody>
          <a:bodyPr wrap="square" lIns="0" tIns="0" rIns="0" bIns="0" anchor="t" anchorCtr="0">
            <a:spAutoFit/>
          </a:bodyPr>
          <a:lstStyle/>
          <a:p>
            <a:pPr algn="l"/>
            <a:r>
              <a:rPr lang="en-US" altLang="zh-CN" sz="2900">
                <a:solidFill>
                  <a:srgbClr val="996600"/>
                </a:solidFill>
                <a:latin typeface="微软雅黑" panose="020b0503020204020204" pitchFamily="34" charset="-122"/>
                <a:ea typeface="微软雅黑" panose="020b0503020204020204" pitchFamily="34" charset="-122"/>
                <a:sym typeface="+mn-ea"/>
              </a:rPr>
              <a:t>✮</a:t>
            </a:r>
            <a:endParaRPr lang="en-US" altLang="zh-CN" sz="2900">
              <a:solidFill>
                <a:srgbClr val="9966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tags/tag1.xml><?xml version="1.0" encoding="utf-8"?>
<p:tagLst xmlns:p="http://schemas.openxmlformats.org/presentationml/2006/main">
  <p:tag name="KSO_WM_UNIT_TABLE_BEAUTIFY" val="smartTable{cf1f95d6-3532-4e5a-9cf9-a257f96cad05}"/>
</p:tagLst>
</file>

<file path=ppt/tags/tag2.xml><?xml version="1.0" encoding="utf-8"?>
<p:tagLst xmlns:p="http://schemas.openxmlformats.org/presentationml/2006/main">
  <p:tag name="KSO_WM_UNIT_PLACING_PICTURE_USER_VIEWPORT" val="{&quot;height&quot;:4965,&quot;width&quot;:9600}"/>
</p:tagLst>
</file>

<file path=ppt/tags/tag3.xml><?xml version="1.0" encoding="utf-8"?>
<p:tagLst xmlns:p="http://schemas.openxmlformats.org/presentationml/2006/main">
  <p:tag name="AS_OS" val="Unix 3.10 unknown"/>
  <p:tag name="AS_RELEASE_DATE" val="2020.11.30"/>
  <p:tag name="AS_TITLE" val="Aspose.Slides for Java"/>
  <p:tag name="AS_VERSION" val="20.11"/>
  <p:tag name="COMMONDATA" val="eyJoZGlkIjoiNmI0YWQ5M2RjMzhmNWJiZTBiNWRmMGY5MzAxZjE5YzcifQ=="/>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New_Template3">
  <a:themeElements>
    <a:clrScheme name="New_Template3">
      <a:dk1>
        <a:srgbClr val="606060"/>
      </a:dk1>
      <a:lt1>
        <a:srgbClr val="006060"/>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dir="5400000" rotWithShape="0">
              <a:srgbClr val="000000">
                <a:alpha val="60000"/>
              </a:srgbClr>
            </a:outerShdw>
          </a:effectLst>
        </a:effectStyle>
        <a:effectStyle>
          <a:effectLst>
            <a:outerShdw blurRad="50800" dist="25400" dir="54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a:tile tx="0" ty="0" sx="100000" sy="100000" flip="none" algn="tl"/>
        </a:blip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38100" cap="flat">
          <a:solidFill>
            <a:srgbClr val="6F6A5A"/>
          </a:solidFill>
          <a:prstDash val="solid"/>
          <a:miter lim="400000"/>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New_Template3">
  <a:themeElements>
    <a:clrScheme name="New_Template3">
      <a:dk1>
        <a:srgbClr val="606060"/>
      </a:dk1>
      <a:lt1>
        <a:srgbClr val="006060"/>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dir="5400000" rotWithShape="0">
              <a:srgbClr val="000000">
                <a:alpha val="60000"/>
              </a:srgbClr>
            </a:outerShdw>
          </a:effectLst>
        </a:effectStyle>
        <a:effectStyle>
          <a:effectLst>
            <a:outerShdw blurRad="50800" dist="25400" dir="54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a:tile tx="0" ty="0" sx="100000" sy="100000" flip="none" algn="tl"/>
        </a:blip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38100" cap="flat">
          <a:solidFill>
            <a:srgbClr val="6F6A5A"/>
          </a:solidFill>
          <a:prstDash val="solid"/>
          <a:miter lim="400000"/>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381</Paragraphs>
  <Slides>74</Slides>
  <Notes>2</Notes>
  <TotalTime>0</TotalTime>
  <HiddenSlides>0</HiddenSlides>
  <MMClips>0</MMClips>
  <ScaleCrop>0</ScaleCrop>
  <HeadingPairs>
    <vt:vector baseType="variant" size="6">
      <vt:variant>
        <vt:lpstr>Fonts used</vt:lpstr>
      </vt:variant>
      <vt:variant>
        <vt:i4>21</vt:i4>
      </vt:variant>
      <vt:variant>
        <vt:lpstr>Theme</vt:lpstr>
      </vt:variant>
      <vt:variant>
        <vt:i4>1</vt:i4>
      </vt:variant>
      <vt:variant>
        <vt:lpstr>Slide Titles</vt:lpstr>
      </vt:variant>
      <vt:variant>
        <vt:i4>74</vt:i4>
      </vt:variant>
    </vt:vector>
  </HeadingPairs>
  <TitlesOfParts>
    <vt:vector baseType="lpstr" size="96">
      <vt:lpstr>Arial</vt:lpstr>
      <vt:lpstr>Calibri Light</vt:lpstr>
      <vt:lpstr>Calibri</vt:lpstr>
      <vt:lpstr>Helvetica</vt:lpstr>
      <vt:lpstr>Gill Sans Light</vt:lpstr>
      <vt:lpstr>Gill Sans</vt:lpstr>
      <vt:lpstr>宋体</vt:lpstr>
      <vt:lpstr>等线 Light</vt:lpstr>
      <vt:lpstr>等线</vt:lpstr>
      <vt:lpstr>华文新魏</vt:lpstr>
      <vt:lpstr>微软雅黑</vt:lpstr>
      <vt:lpstr>Times New Roman</vt:lpstr>
      <vt:lpstr>楷体</vt:lpstr>
      <vt:lpstr>Wingdings</vt:lpstr>
      <vt:lpstr>黑体</vt:lpstr>
      <vt:lpstr>Courier New</vt:lpstr>
      <vt:lpstr>隶书</vt:lpstr>
      <vt:lpstr>汉仪楷体简</vt:lpstr>
      <vt:lpstr>楷体_GB2312</vt:lpstr>
      <vt:lpstr>Songti SC Bold</vt:lpstr>
      <vt:lpstr>Songti SC Regular</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民国建筑林立：四川大学
学校设望江、华西校区和江安新校区。望江校区毗陵望江楼，绿树成荫，风景优美。梁思成设计的“第一教学楼”为著名建筑。华西校区拥有独特的钟鼓楼，是民国时间的建筑典范，
充满古典气息。</vt:lpstr>
      <vt:lpstr>古典园林之美：南京师范大学 
建筑具有古典、浪漫的气息。其坐落在清凉山下、乌龙潭畔，极具古典园林之美。对着正门的大草坪，乃是校区风景线的精华所在。此外，德风园也是山水汇映，花草共荣，小桥、亭台、湖水……既有江南园林的含蓄细致，又糅合了高等学府浓浓的书卷气息与人文精神。</vt:lpstr>
      <vt:lpstr>异国情调：中国海洋大学
前身是私立青岛大学，始建于 1924 年。后经国立青岛大学、国立山东大学、山东大学等几个时期的变迁，大学选址为原德国俾斯麦兵营，校园至今还保留原德国建筑风貌，许多教学楼均为德式建筑。粗犷的花岗石墙壁，红色筒瓦覆顶，狭长的窗口饰以美丽的西式图案浮雕，楼内布局至今完好保留原有格局，显得既古朴典雅，又颇具异国情调。</vt:lpstr>
      <vt:lpstr>水秀灵动：浙江大学
浙大位于杭州。学校设玉泉、西溪、华家池、之江、紫金港等5个校区，分布于杭州市区不同方位。之江校区古老幽静、玉泉校区毗陵西湖，校园依山傍水，环境幽雅，景色宜人。</vt:lpstr>
      <vt:lpstr>圆明园遗址：清华大学
清华大学主体所在地――清华园，地处北京西北郊名胜风景园林区，明朝时为一私家花园，清朝康熙年间成为圆明园一部分，称熙春园，道光年间分为熙春园和近春园，咸丰年间改名为清华园。水木清华，荷塘月色，竭尽玲珑剔透，朱自清的那篇《荷塘月色》让清华一个小小的荷塘名扬天下。无论是谁，到了清华，定是要去荷塘看看的。</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2022-09-02T08:54:07.919</cp:lastPrinted>
  <dcterms:created xsi:type="dcterms:W3CDTF">2022-09-02T08:54:07Z</dcterms:created>
  <dcterms:modified xsi:type="dcterms:W3CDTF">2022-09-02T00:54:12Z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