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318" r:id="rId3"/>
    <p:sldId id="319" r:id="rId4"/>
    <p:sldId id="320" r:id="rId5"/>
    <p:sldId id="322" r:id="rId6"/>
    <p:sldId id="323" r:id="rId7"/>
    <p:sldId id="373" r:id="rId8"/>
    <p:sldId id="324" r:id="rId9"/>
    <p:sldId id="325" r:id="rId11"/>
    <p:sldId id="368" r:id="rId12"/>
    <p:sldId id="326" r:id="rId13"/>
    <p:sldId id="370" r:id="rId14"/>
    <p:sldId id="372" r:id="rId15"/>
    <p:sldId id="653" r:id="rId16"/>
    <p:sldId id="374" r:id="rId17"/>
    <p:sldId id="375" r:id="rId18"/>
    <p:sldId id="667" r:id="rId19"/>
    <p:sldId id="668" r:id="rId20"/>
    <p:sldId id="669" r:id="rId21"/>
    <p:sldId id="673" r:id="rId22"/>
    <p:sldId id="671" r:id="rId23"/>
    <p:sldId id="675" r:id="rId24"/>
    <p:sldId id="676" r:id="rId25"/>
    <p:sldId id="677" r:id="rId26"/>
    <p:sldId id="523" r:id="rId27"/>
    <p:sldId id="526" r:id="rId28"/>
    <p:sldId id="387" r:id="rId29"/>
    <p:sldId id="388" r:id="rId30"/>
    <p:sldId id="389" r:id="rId31"/>
    <p:sldId id="394" r:id="rId32"/>
    <p:sldId id="396" r:id="rId33"/>
    <p:sldId id="398" r:id="rId34"/>
    <p:sldId id="408" r:id="rId35"/>
    <p:sldId id="689" r:id="rId36"/>
    <p:sldId id="409" r:id="rId37"/>
    <p:sldId id="678" r:id="rId38"/>
    <p:sldId id="679" r:id="rId39"/>
    <p:sldId id="680" r:id="rId40"/>
    <p:sldId id="681" r:id="rId41"/>
    <p:sldId id="682" r:id="rId42"/>
    <p:sldId id="683" r:id="rId43"/>
    <p:sldId id="684" r:id="rId44"/>
    <p:sldId id="685" r:id="rId45"/>
    <p:sldId id="686" r:id="rId46"/>
    <p:sldId id="687" r:id="rId47"/>
    <p:sldId id="576" r:id="rId48"/>
    <p:sldId id="353" r:id="rId49"/>
    <p:sldId id="354" r:id="rId50"/>
    <p:sldId id="445" r:id="rId51"/>
    <p:sldId id="435" r:id="rId52"/>
    <p:sldId id="437" r:id="rId53"/>
    <p:sldId id="610" r:id="rId54"/>
    <p:sldId id="438" r:id="rId55"/>
    <p:sldId id="440" r:id="rId56"/>
    <p:sldId id="613" r:id="rId57"/>
    <p:sldId id="441" r:id="rId58"/>
    <p:sldId id="612" r:id="rId59"/>
    <p:sldId id="745" r:id="rId60"/>
    <p:sldId id="447" r:id="rId61"/>
    <p:sldId id="448" r:id="rId62"/>
    <p:sldId id="449" r:id="rId63"/>
    <p:sldId id="450" r:id="rId64"/>
    <p:sldId id="451" r:id="rId65"/>
    <p:sldId id="452" r:id="rId66"/>
    <p:sldId id="690" r:id="rId67"/>
    <p:sldId id="454" r:id="rId68"/>
    <p:sldId id="615" r:id="rId69"/>
    <p:sldId id="614" r:id="rId70"/>
    <p:sldId id="616" r:id="rId71"/>
    <p:sldId id="617" r:id="rId72"/>
    <p:sldId id="618" r:id="rId73"/>
    <p:sldId id="619" r:id="rId74"/>
    <p:sldId id="620" r:id="rId75"/>
    <p:sldId id="621" r:id="rId76"/>
    <p:sldId id="622" r:id="rId77"/>
    <p:sldId id="625" r:id="rId78"/>
    <p:sldId id="626" r:id="rId79"/>
    <p:sldId id="627" r:id="rId80"/>
    <p:sldId id="629" r:id="rId81"/>
    <p:sldId id="631" r:id="rId82"/>
    <p:sldId id="632" r:id="rId83"/>
    <p:sldId id="740" r:id="rId84"/>
    <p:sldId id="635" r:id="rId85"/>
    <p:sldId id="741" r:id="rId86"/>
    <p:sldId id="743" r:id="rId87"/>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962F3"/>
    <a:srgbClr val="202E4A"/>
    <a:srgbClr val="FF7124"/>
    <a:srgbClr val="EF7509"/>
    <a:srgbClr val="8CC5B1"/>
    <a:srgbClr val="68BC9E"/>
    <a:srgbClr val="FEFEFE"/>
    <a:srgbClr val="009459"/>
    <a:srgbClr val="0086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987"/>
    <p:restoredTop sz="94676"/>
  </p:normalViewPr>
  <p:slideViewPr>
    <p:cSldViewPr snapToGrid="0" showGuides="1">
      <p:cViewPr varScale="1">
        <p:scale>
          <a:sx n="88" d="100"/>
          <a:sy n="88" d="100"/>
        </p:scale>
        <p:origin x="606" y="96"/>
      </p:cViewPr>
      <p:guideLst>
        <p:guide orient="horz" pos="2159"/>
        <p:guide pos="3849"/>
      </p:guideLst>
    </p:cSldViewPr>
  </p:slideViewPr>
  <p:notesTextViewPr>
    <p:cViewPr>
      <p:scale>
        <a:sx n="1" d="1"/>
        <a:sy n="1" d="1"/>
      </p:scale>
      <p:origin x="0" y="0"/>
    </p:cViewPr>
  </p:notesTextViewPr>
  <p:sorterViewPr showFormatting="0">
    <p:cViewPr varScale="1">
      <p:scale>
        <a:sx n="100" d="100"/>
        <a:sy n="100" d="100"/>
      </p:scale>
      <p:origin x="0" y="0"/>
    </p:cViewPr>
  </p:sorterViewPr>
  <p:gridSpacing cx="72005" cy="72005"/>
</p:viewPr>
</file>

<file path=ppt/_rels/presentation.xml.rels><?xml version="1.0" encoding="UTF-8" standalone="yes"?>
<Relationships xmlns="http://schemas.openxmlformats.org/package/2006/relationships"><Relationship Id="rId91" Type="http://schemas.openxmlformats.org/officeDocument/2006/relationships/commentAuthors" Target="commentAuthors.xml"/><Relationship Id="rId90" Type="http://schemas.openxmlformats.org/officeDocument/2006/relationships/tableStyles" Target="tableStyles.xml"/><Relationship Id="rId9" Type="http://schemas.openxmlformats.org/officeDocument/2006/relationships/slide" Target="slides/slide7.xml"/><Relationship Id="rId89" Type="http://schemas.openxmlformats.org/officeDocument/2006/relationships/viewProps" Target="viewProps.xml"/><Relationship Id="rId88" Type="http://schemas.openxmlformats.org/officeDocument/2006/relationships/presProps" Target="presProps.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6D5D20B-C9C8-4D59-9DE0-EFEFE0BDD008}" type="slidenum">
              <a:rPr kumimoji="0" altLang="en-US" sz="12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4608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文本占位符 4608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4608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文本占位符 4608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4608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2771" name="文本占位符 4608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4608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文本占位符 4608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4608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867" name="文本占位符 4608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幻灯片图像占位符 1"/>
          <p:cNvSpPr>
            <a:spLocks noTextEdit="1"/>
          </p:cNvSpPr>
          <p:nvPr>
            <p:ph type="sldImg"/>
          </p:nvPr>
        </p:nvSpPr>
        <p:spPr>
          <a:ln>
            <a:solidFill>
              <a:srgbClr val="000000">
                <a:alpha val="100000"/>
              </a:srgbClr>
            </a:solidFill>
            <a:miter lim="800000"/>
          </a:ln>
        </p:spPr>
      </p:sp>
      <p:sp>
        <p:nvSpPr>
          <p:cNvPr id="119811" name="文本占位符 2"/>
          <p:cNvSpPr/>
          <p:nvPr>
            <p:ph type="body"/>
          </p:nvPr>
        </p:nvSpPr>
        <p:spPr>
          <a:noFill/>
          <a:ln>
            <a:noFill/>
          </a:ln>
        </p:spPr>
        <p:txBody>
          <a:bodyPr wrap="square" lIns="91440" tIns="45720" rIns="91440" bIns="45720" anchor="t"/>
          <a:p>
            <a:pPr lvl="0"/>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0" name="幻灯片图像占位符 1"/>
          <p:cNvSpPr>
            <a:spLocks noTextEdit="1"/>
          </p:cNvSpPr>
          <p:nvPr>
            <p:ph type="sldImg"/>
          </p:nvPr>
        </p:nvSpPr>
        <p:spPr>
          <a:ln>
            <a:solidFill>
              <a:srgbClr val="000000">
                <a:alpha val="100000"/>
              </a:srgbClr>
            </a:solidFill>
            <a:miter lim="800000"/>
          </a:ln>
        </p:spPr>
      </p:sp>
      <p:sp>
        <p:nvSpPr>
          <p:cNvPr id="124931" name="文本占位符 2"/>
          <p:cNvSpPr/>
          <p:nvPr>
            <p:ph type="body"/>
          </p:nvPr>
        </p:nvSpPr>
        <p:spPr>
          <a:noFill/>
          <a:ln>
            <a:noFill/>
          </a:ln>
        </p:spPr>
        <p:txBody>
          <a:bodyPr wrap="square" lIns="91440" tIns="45720" rIns="91440" bIns="45720" anchor="t"/>
          <a:p>
            <a:pPr lvl="0"/>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幻灯片图像占位符 1"/>
          <p:cNvSpPr>
            <a:spLocks noTextEdit="1"/>
          </p:cNvSpPr>
          <p:nvPr>
            <p:ph type="sldImg"/>
          </p:nvPr>
        </p:nvSpPr>
        <p:spPr>
          <a:ln>
            <a:solidFill>
              <a:srgbClr val="000000">
                <a:alpha val="100000"/>
              </a:srgbClr>
            </a:solidFill>
            <a:miter lim="800000"/>
          </a:ln>
        </p:spPr>
      </p:sp>
      <p:sp>
        <p:nvSpPr>
          <p:cNvPr id="134147" name="文本占位符 2"/>
          <p:cNvSpPr/>
          <p:nvPr>
            <p:ph type="body"/>
          </p:nvPr>
        </p:nvSpPr>
        <p:spPr>
          <a:noFill/>
          <a:ln>
            <a:noFill/>
          </a:ln>
        </p:spPr>
        <p:txBody>
          <a:bodyPr wrap="square"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4608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339" name="文本占位符 4608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4608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6387" name="文本占位符 4608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4608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8435" name="文本占位符 4608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4608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0483" name="文本占位符 4608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4608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2531" name="文本占位符 4608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4608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4579" name="文本占位符 4608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4608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6627" name="文本占位符 4608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4608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8675" name="文本占位符 4608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en-US" strike="noStrike"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pPr fontAlgn="base"/>
            <a:r>
              <a:rPr lang="zh-CN" altLang="en-US" strike="noStrike" noProof="1" smtClean="0"/>
              <a:t>单击此处编辑母版标题样式</a:t>
            </a:r>
            <a:endParaRPr lang="en-US" strike="noStrike"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ctr" anchorCtr="0" compatLnSpc="1"/>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8CD88EB-536A-4DA4-BAEE-4B6927029F68}"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F31EDF0-8FB7-453E-96BA-6099484DF56D}"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sndAc>
          <p:stSnd>
            <p:snd r:embed="rId2" name="camera.wav"/>
          </p:stSnd>
        </p:sndAc>
      </p:transition>
    </mc:Choice>
    <mc:Fallback>
      <p:transition>
        <p:sndAc>
          <p:stSnd>
            <p:snd r:embed="rId2" name="camera.wav"/>
          </p:stSnd>
        </p:sndAc>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Content Placeholder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pPr fontAlgn="base"/>
            <a:r>
              <a:rPr lang="zh-CN" altLang="en-US" strike="noStrike" noProof="1" smtClean="0"/>
              <a:t>单击此处编辑母版标题样式</a:t>
            </a:r>
            <a:endParaRPr lang="en-US" strike="noStrike"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Content Placeholder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Content Placeholder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pPr fontAlgn="base"/>
            <a:r>
              <a:rPr lang="zh-CN" altLang="en-US" strike="noStrike" noProof="1" smtClean="0"/>
              <a:t>单击此处编辑母版标题样式</a:t>
            </a:r>
            <a:endParaRPr lang="en-US" strike="noStrike"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Content Placeholder 3"/>
          <p:cNvSpPr>
            <a:spLocks noGrp="1"/>
          </p:cNvSpPr>
          <p:nvPr>
            <p:ph sz="half" idx="2"/>
          </p:nvPr>
        </p:nvSpPr>
        <p:spPr>
          <a:xfrm>
            <a:off x="839789"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Content Placeholder 5"/>
          <p:cNvSpPr>
            <a:spLocks noGrp="1"/>
          </p:cNvSpPr>
          <p:nvPr>
            <p:ph sz="quarter" idx="4"/>
          </p:nvPr>
        </p:nvSpPr>
        <p:spPr>
          <a:xfrm>
            <a:off x="6172201"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pPr fontAlgn="base"/>
            <a:r>
              <a:rPr lang="zh-CN" altLang="en-US" strike="noStrike" noProof="1" smtClean="0"/>
              <a:t>单击此处编辑母版标题样式</a:t>
            </a:r>
            <a:endParaRPr lang="en-US" strike="noStrike"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pPr fontAlgn="base"/>
            <a:r>
              <a:rPr lang="zh-CN" altLang="en-US" strike="noStrike" noProof="1" smtClean="0"/>
              <a:t>单击此处编辑母版标题样式</a:t>
            </a:r>
            <a:endParaRPr lang="en-US" strike="noStrike" noProof="1"/>
          </a:p>
        </p:txBody>
      </p:sp>
      <p:sp>
        <p:nvSpPr>
          <p:cNvPr id="3" name="Picture Placeholder 2"/>
          <p:cNvSpPr>
            <a:spLocks noGrp="1" noChangeAspect="1"/>
          </p:cNvSpPr>
          <p:nvPr>
            <p:ph type="pic" idx="1"/>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image" Target="../media/image3.jpeg"/><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9"/>
          <a:stretch>
            <a:fillRect/>
          </a:stretch>
        </a:blipFill>
        <a:effectLst/>
      </p:bgPr>
    </p:bg>
    <p:spTree>
      <p:nvGrpSpPr>
        <p:cNvPr id="1" name=""/>
        <p:cNvGrpSpPr/>
        <p:nvPr/>
      </p:nvGrpSpPr>
      <p:grpSpPr/>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p>
            <a:pPr lvl="0"/>
            <a:r>
              <a:rPr lang="zh-CN" altLang="en-US" dirty="0"/>
              <a:t>单击此处编辑母版标题样式</a:t>
            </a:r>
            <a:endParaRPr lang="en-US" altLang="zh-CN" dirty="0"/>
          </a:p>
        </p:txBody>
      </p:sp>
      <p:sp>
        <p:nvSpPr>
          <p:cNvPr id="1027" name="Text Placeholder 2"/>
          <p:cNvSpPr>
            <a:spLocks noGrp="1"/>
          </p:cNvSpPr>
          <p:nvPr>
            <p:ph type="body"/>
          </p:nvPr>
        </p:nvSpPr>
        <p:spPr>
          <a:xfrm>
            <a:off x="838200" y="1825625"/>
            <a:ext cx="10515600" cy="4351338"/>
          </a:xfrm>
          <a:prstGeom prst="rect">
            <a:avLst/>
          </a:prstGeom>
          <a:noFill/>
          <a:ln w="9525">
            <a:noFill/>
          </a:ln>
        </p:spPr>
        <p:txBody>
          <a:bodyPr anchor="t"/>
          <a:p>
            <a:pPr lvl="0" indent="-227330"/>
            <a:r>
              <a:rPr lang="zh-CN" altLang="en-US" dirty="0"/>
              <a:t>单击此处编辑母版文本样式</a:t>
            </a:r>
            <a:endParaRPr lang="zh-CN" altLang="en-US" dirty="0"/>
          </a:p>
          <a:p>
            <a:pPr lvl="1" indent="-227330"/>
            <a:r>
              <a:rPr lang="zh-CN" altLang="en-US" dirty="0"/>
              <a:t>第二级</a:t>
            </a:r>
            <a:endParaRPr lang="zh-CN" altLang="en-US" dirty="0"/>
          </a:p>
          <a:p>
            <a:pPr lvl="2" indent="-227330"/>
            <a:r>
              <a:rPr lang="zh-CN" altLang="en-US" dirty="0"/>
              <a:t>第三级</a:t>
            </a:r>
            <a:endParaRPr lang="zh-CN" altLang="en-US" dirty="0"/>
          </a:p>
          <a:p>
            <a:pPr lvl="3" indent="-227330"/>
            <a:r>
              <a:rPr lang="zh-CN" altLang="en-US" dirty="0"/>
              <a:t>第四级</a:t>
            </a:r>
            <a:endParaRPr lang="zh-CN" altLang="en-US" dirty="0"/>
          </a:p>
          <a:p>
            <a:pPr lvl="4" indent="-227330"/>
            <a:r>
              <a:rPr lang="zh-CN" altLang="en-US" dirty="0"/>
              <a:t>第五级</a:t>
            </a:r>
            <a:endParaRPr lang="en-US" altLang="zh-CN"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jpeg"/><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34.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audio" Target="../media/audio3.wav"/><Relationship Id="rId1" Type="http://schemas.openxmlformats.org/officeDocument/2006/relationships/image" Target="../media/image35.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audio" Target="../media/audio3.wav"/><Relationship Id="rId1" Type="http://schemas.openxmlformats.org/officeDocument/2006/relationships/image" Target="../media/image36.GIF"/></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0.pn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audio" Target="../media/audio2.wav"/><Relationship Id="rId2" Type="http://schemas.openxmlformats.org/officeDocument/2006/relationships/audio" Target="../media/audio4.wav"/><Relationship Id="rId1" Type="http://schemas.openxmlformats.org/officeDocument/2006/relationships/image" Target="../media/image38.jpe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audio" Target="../media/audio6.wav"/><Relationship Id="rId1" Type="http://schemas.openxmlformats.org/officeDocument/2006/relationships/audio" Target="../media/audio5.wav"/></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39.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4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1.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9" Type="http://schemas.openxmlformats.org/officeDocument/2006/relationships/image" Target="../media/image49.jpeg"/><Relationship Id="rId8" Type="http://schemas.openxmlformats.org/officeDocument/2006/relationships/image" Target="../media/image48.jpeg"/><Relationship Id="rId7" Type="http://schemas.openxmlformats.org/officeDocument/2006/relationships/image" Target="../media/image47.jpeg"/><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 Id="rId3" Type="http://schemas.openxmlformats.org/officeDocument/2006/relationships/image" Target="../media/image43.jpeg"/><Relationship Id="rId21" Type="http://schemas.openxmlformats.org/officeDocument/2006/relationships/slideLayout" Target="../slideLayouts/slideLayout1.xml"/><Relationship Id="rId20" Type="http://schemas.openxmlformats.org/officeDocument/2006/relationships/image" Target="../media/image60.jpeg"/><Relationship Id="rId2" Type="http://schemas.openxmlformats.org/officeDocument/2006/relationships/image" Target="../media/image42.jpeg"/><Relationship Id="rId19" Type="http://schemas.openxmlformats.org/officeDocument/2006/relationships/image" Target="../media/image59.jpeg"/><Relationship Id="rId18" Type="http://schemas.openxmlformats.org/officeDocument/2006/relationships/image" Target="../media/image58.jpeg"/><Relationship Id="rId17" Type="http://schemas.openxmlformats.org/officeDocument/2006/relationships/image" Target="../media/image57.jpeg"/><Relationship Id="rId16" Type="http://schemas.openxmlformats.org/officeDocument/2006/relationships/image" Target="../media/image56.jpeg"/><Relationship Id="rId15" Type="http://schemas.openxmlformats.org/officeDocument/2006/relationships/image" Target="../media/image55.jpeg"/><Relationship Id="rId14" Type="http://schemas.openxmlformats.org/officeDocument/2006/relationships/image" Target="../media/image54.jpeg"/><Relationship Id="rId13" Type="http://schemas.openxmlformats.org/officeDocument/2006/relationships/image" Target="../media/image53.jpeg"/><Relationship Id="rId12" Type="http://schemas.openxmlformats.org/officeDocument/2006/relationships/image" Target="../media/image52.jpeg"/><Relationship Id="rId11" Type="http://schemas.openxmlformats.org/officeDocument/2006/relationships/image" Target="../media/image51.jpeg"/><Relationship Id="rId10" Type="http://schemas.openxmlformats.org/officeDocument/2006/relationships/image" Target="../media/image50.jpeg"/><Relationship Id="rId1" Type="http://schemas.openxmlformats.org/officeDocument/2006/relationships/image" Target="../media/image4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2.png"/><Relationship Id="rId1" Type="http://schemas.openxmlformats.org/officeDocument/2006/relationships/image" Target="../media/image61.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3.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4.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5.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6.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1.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6.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7.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1.jpe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7.wav"/><Relationship Id="rId1" Type="http://schemas.openxmlformats.org/officeDocument/2006/relationships/image" Target="../media/image69.jpeg"/></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image" Target="../media/image70.jpe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4.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75.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76.jpe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7.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8.jpe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0.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81.png"/></Relationships>
</file>

<file path=ppt/slides/_rels/slide8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3.png"/><Relationship Id="rId2" Type="http://schemas.openxmlformats.org/officeDocument/2006/relationships/image" Target="../media/image82.GIF"/><Relationship Id="rId1" Type="http://schemas.openxmlformats.org/officeDocument/2006/relationships/hyperlink" Target="&#28436;&#31034;&#25991;&#31295;3.ppt" TargetMode="Externa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5.png"/><Relationship Id="rId1" Type="http://schemas.openxmlformats.org/officeDocument/2006/relationships/image" Target="../media/image84.jpeg"/></Relationships>
</file>

<file path=ppt/slides/_rels/slide8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9.jpeg"/><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image" Target="../media/image86.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78535" y="1797050"/>
            <a:ext cx="3928745" cy="4227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pPr>
            <a:r>
              <a:rPr lang="en-US" altLang="zh-CN" sz="3200" dirty="0">
                <a:latin typeface="宋体" panose="02010600030101010101" pitchFamily="2" charset="-122"/>
              </a:rPr>
              <a:t>   </a:t>
            </a:r>
            <a:r>
              <a:rPr lang="en-US" altLang="zh-CN" sz="3200" b="1" dirty="0">
                <a:latin typeface="宋体" panose="02010600030101010101" pitchFamily="2" charset="-122"/>
              </a:rPr>
              <a:t>《</a:t>
            </a:r>
            <a:r>
              <a:rPr lang="zh-CN" altLang="en-US" sz="3200" b="1" dirty="0">
                <a:latin typeface="宋体" panose="02010600030101010101" pitchFamily="2" charset="-122"/>
              </a:rPr>
              <a:t>西游记</a:t>
            </a:r>
            <a:r>
              <a:rPr lang="en-US" altLang="zh-CN" sz="3200" b="1" dirty="0">
                <a:latin typeface="宋体" panose="02010600030101010101" pitchFamily="2" charset="-122"/>
              </a:rPr>
              <a:t>》</a:t>
            </a:r>
            <a:r>
              <a:rPr lang="zh-CN" altLang="en-US" sz="3200" b="1" dirty="0">
                <a:latin typeface="宋体" panose="02010600030101010101" pitchFamily="2" charset="-122"/>
              </a:rPr>
              <a:t>无论是电视剧情节还是名著内容对同学们来说应该不陌生，你能说出几个经典片段名称吗？</a:t>
            </a:r>
            <a:endParaRPr lang="zh-CN" altLang="en-US" sz="3200" b="1" dirty="0">
              <a:latin typeface="宋体" panose="02010600030101010101" pitchFamily="2" charset="-122"/>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241291" y="1611418"/>
            <a:ext cx="6144683" cy="4243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973628" y="102875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dirty="0">
                <a:ln w="11430"/>
                <a:solidFill>
                  <a:srgbClr val="FF0000"/>
                </a:solidFill>
                <a:latin typeface="楷体" panose="02010609060101010101" pitchFamily="49" charset="-122"/>
                <a:ea typeface="楷体" panose="02010609060101010101" pitchFamily="49" charset="-122"/>
              </a:rPr>
              <a:t>导入新课</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170" name="Text Box 3"/>
          <p:cNvSpPr txBox="1">
            <a:spLocks noChangeArrowheads="1"/>
          </p:cNvSpPr>
          <p:nvPr/>
        </p:nvSpPr>
        <p:spPr bwMode="auto">
          <a:xfrm>
            <a:off x="815975" y="1506855"/>
            <a:ext cx="10733405" cy="4569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2665"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西游记</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是一部浪漫主义长篇神魔小说。主要写孙悟空、猪八戒、沙僧三人保护唐僧西行取经</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沿途遇到八十一难</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一路降妖伏魔</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化险为夷</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最后到达西天、取得真经的故事。</a:t>
            </a:r>
            <a:endParaRPr lang="zh-CN" altLang="en-US" sz="2800" b="1">
              <a:latin typeface="楷体" panose="02010609060101010101" pitchFamily="49" charset="-122"/>
              <a:ea typeface="楷体" panose="02010609060101010101" pitchFamily="49" charset="-122"/>
            </a:endParaRPr>
          </a:p>
          <a:p>
            <a:pPr eaLnBrk="1" hangingPunct="1">
              <a:lnSpc>
                <a:spcPct val="130000"/>
              </a:lnSpc>
            </a:pPr>
            <a:r>
              <a:rPr lang="zh-CN" altLang="en-US" sz="2800" b="1">
                <a:latin typeface="楷体" panose="02010609060101010101" pitchFamily="49" charset="-122"/>
                <a:ea typeface="楷体" panose="02010609060101010101" pitchFamily="49" charset="-122"/>
              </a:rPr>
              <a:t>    小说以师徒四人西天取经为线索</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以孙悟空为主角</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塑造了一个敢于反对天宫、地府的统治者</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专“与人间抱不平”“济困扶危</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恤孤念寡”的英雄形象。这篇小说告诉人们一个道理</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为了寻找、追求、实现美好的理想和目标</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为了完成伟大的事业</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我们必然会遇到各种各样的困难和挫折</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我们必须以顽强的毅力战胜这些困难与挫折。</a:t>
            </a:r>
            <a:endParaRPr lang="zh-CN" altLang="en-US" sz="2800" b="1">
              <a:latin typeface="楷体" panose="02010609060101010101" pitchFamily="49" charset="-122"/>
              <a:ea typeface="楷体" panose="02010609060101010101" pitchFamily="49" charset="-122"/>
            </a:endParaRPr>
          </a:p>
        </p:txBody>
      </p:sp>
      <p:pic>
        <p:nvPicPr>
          <p:cNvPr id="15365"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1750" y="169545"/>
            <a:ext cx="2445385" cy="2573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图片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8450" y="2294255"/>
            <a:ext cx="1263651" cy="1045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2131060" y="861695"/>
            <a:ext cx="2019300" cy="645160"/>
          </a:xfrm>
          <a:prstGeom prst="rect">
            <a:avLst/>
          </a:prstGeom>
          <a:solidFill>
            <a:srgbClr val="008651"/>
          </a:solidFill>
        </p:spPr>
        <p:txBody>
          <a:bodyPr wrap="none" rtlCol="0" anchor="t">
            <a:spAutoFit/>
          </a:bodyPr>
          <a:p>
            <a:pPr algn="l"/>
            <a:r>
              <a:rPr lang="zh-CN" altLang="en-US" sz="3600" b="1">
                <a:solidFill>
                  <a:schemeClr val="bg1"/>
                </a:solidFill>
                <a:latin typeface="楷体" panose="02010609060101010101" pitchFamily="49" charset="-122"/>
                <a:ea typeface="楷体" panose="02010609060101010101" pitchFamily="49" charset="-122"/>
                <a:sym typeface="+mn-ea"/>
              </a:rPr>
              <a:t>内容概要</a:t>
            </a:r>
            <a:endParaRPr lang="zh-CN" altLang="en-US" sz="3600"/>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linds(horizontal)">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稻壳儿_答辩小姐姐作品_2"/>
          <p:cNvSpPr/>
          <p:nvPr/>
        </p:nvSpPr>
        <p:spPr>
          <a:xfrm>
            <a:off x="2647315" y="1607185"/>
            <a:ext cx="647636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7200" spc="800">
              <a:gradFill>
                <a:gsLst>
                  <a:gs pos="0">
                    <a:srgbClr val="4D7F89"/>
                  </a:gs>
                  <a:gs pos="100000">
                    <a:srgbClr val="A2633C"/>
                  </a:gs>
                </a:gsLst>
                <a:lin ang="0" scaled="0"/>
              </a:gradFill>
              <a:cs typeface="+mn-ea"/>
              <a:sym typeface="+mn-lt"/>
            </a:endParaRPr>
          </a:p>
        </p:txBody>
      </p:sp>
      <p:sp>
        <p:nvSpPr>
          <p:cNvPr id="20482" name="文本框 99"/>
          <p:cNvSpPr txBox="1"/>
          <p:nvPr/>
        </p:nvSpPr>
        <p:spPr>
          <a:xfrm>
            <a:off x="598170" y="692150"/>
            <a:ext cx="10996295" cy="2503170"/>
          </a:xfrm>
          <a:prstGeom prst="rect">
            <a:avLst/>
          </a:prstGeom>
          <a:noFill/>
          <a:ln w="9525">
            <a:noFill/>
          </a:ln>
        </p:spPr>
        <p:txBody>
          <a:bodyPr wrap="square" anchor="t">
            <a:spAutoFit/>
          </a:bodyPr>
          <a:lstStyle/>
          <a:p>
            <a:endParaRPr lang="zh-CN" altLang="zh-CN" sz="3200" b="1">
              <a:latin typeface="Calibri" panose="020F0502020204030204" pitchFamily="34" charset="0"/>
              <a:ea typeface="宋体" panose="02010600030101010101" pitchFamily="2" charset="-122"/>
            </a:endParaRPr>
          </a:p>
          <a:p>
            <a:pPr indent="266700">
              <a:lnSpc>
                <a:spcPct val="110000"/>
              </a:lnSpc>
            </a:pPr>
            <a:r>
              <a:rPr lang="zh-CN" altLang="zh-CN" sz="3200" b="1">
                <a:latin typeface="Calibri" panose="020F0502020204030204" pitchFamily="34" charset="0"/>
                <a:ea typeface="宋体" panose="02010600030101010101" pitchFamily="2" charset="-122"/>
              </a:rPr>
              <a:t>    </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西游记</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全书一百回，分为三大部分，前</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7</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回写石猴的出世、学道、大闹龙宫、地府、天宫，直至被如来佛压在五行山下。重点是“大闹天宫”的故事，是全书的精华部分，表现孙悟空的反抗精神。</a:t>
            </a:r>
            <a:endParaRPr lang="zh-CN" altLang="en-US" sz="2800">
              <a:latin typeface="楷体" panose="02010609060101010101" pitchFamily="49" charset="-122"/>
              <a:ea typeface="楷体" panose="02010609060101010101" pitchFamily="49" charset="-122"/>
              <a:cs typeface="楷体" panose="02010609060101010101" pitchFamily="49" charset="-122"/>
            </a:endParaRPr>
          </a:p>
          <a:p>
            <a:pPr indent="266700"/>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628015" y="549275"/>
            <a:ext cx="2019300" cy="645160"/>
          </a:xfrm>
          <a:prstGeom prst="rect">
            <a:avLst/>
          </a:prstGeom>
          <a:solidFill>
            <a:srgbClr val="008651"/>
          </a:solidFill>
        </p:spPr>
        <p:txBody>
          <a:bodyPr wrap="none" rtlCol="0" anchor="t">
            <a:spAutoFit/>
          </a:bodyPr>
          <a:p>
            <a:pPr algn="l"/>
            <a:r>
              <a:rPr lang="zh-CN" altLang="en-US" sz="3600" b="1">
                <a:solidFill>
                  <a:schemeClr val="bg1"/>
                </a:solidFill>
                <a:latin typeface="楷体" panose="02010609060101010101" pitchFamily="49" charset="-122"/>
                <a:ea typeface="楷体" panose="02010609060101010101" pitchFamily="49" charset="-122"/>
                <a:sym typeface="+mn-ea"/>
              </a:rPr>
              <a:t>全书架构</a:t>
            </a:r>
            <a:endParaRPr lang="zh-CN" altLang="en-US" sz="3600"/>
          </a:p>
        </p:txBody>
      </p:sp>
      <p:sp>
        <p:nvSpPr>
          <p:cNvPr id="2" name="文本框 99"/>
          <p:cNvSpPr txBox="1"/>
          <p:nvPr/>
        </p:nvSpPr>
        <p:spPr>
          <a:xfrm>
            <a:off x="730885" y="2720340"/>
            <a:ext cx="11052175" cy="3881755"/>
          </a:xfrm>
          <a:prstGeom prst="rect">
            <a:avLst/>
          </a:prstGeom>
          <a:noFill/>
          <a:ln w="9525">
            <a:noFill/>
          </a:ln>
        </p:spPr>
        <p:txBody>
          <a:bodyPr wrap="square" anchor="t">
            <a:spAutoFit/>
          </a:bodyPr>
          <a:p>
            <a:pPr>
              <a:lnSpc>
                <a:spcPct val="110000"/>
              </a:lnSpc>
            </a:pPr>
            <a:r>
              <a:rPr lang="en-US" altLang="zh-CN" sz="280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8～12回 写如来派观音入东土寻取经人，而唐太宗因为答允要救泾河老龙却未能救老龙之命，被老龙索命来到地府，幸得判官崔珏相救回阳，建水陆大会超度一众冤魂，由玄奘主持大会，菩萨显圣，要玄奘去西天取经，写取经的原由的来历，交代取经缘起，起着过渡和衔接作用。</a:t>
            </a:r>
            <a:endParaRPr lang="zh-CN" altLang="en-US" sz="2800">
              <a:latin typeface="楷体" panose="02010609060101010101" pitchFamily="49" charset="-122"/>
              <a:ea typeface="楷体" panose="02010609060101010101" pitchFamily="49" charset="-122"/>
              <a:cs typeface="楷体" panose="02010609060101010101" pitchFamily="49" charset="-122"/>
              <a:sym typeface="+mn-ea"/>
            </a:endParaRPr>
          </a:p>
          <a:p>
            <a:pPr>
              <a:lnSpc>
                <a:spcPct val="110000"/>
              </a:lnSpc>
            </a:pPr>
            <a:r>
              <a:rPr lang="zh-CN" altLang="en-US" sz="2800">
                <a:latin typeface="楷体" panose="02010609060101010101" pitchFamily="49" charset="-122"/>
                <a:ea typeface="楷体" panose="02010609060101010101" pitchFamily="49" charset="-122"/>
                <a:cs typeface="楷体" panose="02010609060101010101" pitchFamily="49" charset="-122"/>
                <a:sym typeface="+mn-ea"/>
              </a:rPr>
              <a:t>    13～100回写唐玄奘赴西天取经，一路收孙悟空、猪八戒、沙和尚为徒，又得小白龙化作白马坐骑，历经千难万险，终于取得真经，返回东土。</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稻壳儿_答辩小姐姐作品_2"/>
          <p:cNvSpPr/>
          <p:nvPr/>
        </p:nvSpPr>
        <p:spPr>
          <a:xfrm>
            <a:off x="2647315" y="1607185"/>
            <a:ext cx="647636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7200" spc="800">
              <a:gradFill>
                <a:gsLst>
                  <a:gs pos="0">
                    <a:srgbClr val="4D7F89"/>
                  </a:gs>
                  <a:gs pos="100000">
                    <a:srgbClr val="A2633C"/>
                  </a:gs>
                </a:gsLst>
                <a:lin ang="0" scaled="0"/>
              </a:gradFill>
              <a:cs typeface="+mn-ea"/>
              <a:sym typeface="+mn-lt"/>
            </a:endParaRPr>
          </a:p>
        </p:txBody>
      </p:sp>
      <p:sp>
        <p:nvSpPr>
          <p:cNvPr id="20482" name="文本框 99"/>
          <p:cNvSpPr txBox="1"/>
          <p:nvPr/>
        </p:nvSpPr>
        <p:spPr>
          <a:xfrm>
            <a:off x="570230" y="1328420"/>
            <a:ext cx="11052175" cy="4815840"/>
          </a:xfrm>
          <a:prstGeom prst="rect">
            <a:avLst/>
          </a:prstGeom>
          <a:noFill/>
          <a:ln w="9525">
            <a:noFill/>
          </a:ln>
        </p:spPr>
        <p:txBody>
          <a:bodyPr wrap="square" anchor="t">
            <a:spAutoFit/>
          </a:bodyPr>
          <a:lstStyle/>
          <a:p>
            <a:pPr>
              <a:lnSpc>
                <a:spcPct val="120000"/>
              </a:lnSpc>
            </a:pPr>
            <a:r>
              <a:rPr lang="zh-CN" altLang="en-US" sz="3200" b="1">
                <a:solidFill>
                  <a:srgbClr val="FF0000"/>
                </a:solidFill>
                <a:latin typeface="Calibri" panose="020F0502020204030204" pitchFamily="34" charset="0"/>
                <a:ea typeface="宋体" panose="02010600030101010101" pitchFamily="2" charset="-122"/>
                <a:sym typeface="+mn-ea"/>
              </a:rPr>
              <a:t>全书精彩章节</a:t>
            </a:r>
            <a:r>
              <a:rPr lang="zh-CN" altLang="en-US" sz="3200" b="1">
                <a:latin typeface="Calibri" panose="020F0502020204030204" pitchFamily="34" charset="0"/>
                <a:ea typeface="宋体" panose="02010600030101010101" pitchFamily="2" charset="-122"/>
                <a:sym typeface="+mn-ea"/>
              </a:rPr>
              <a:t>：</a:t>
            </a:r>
            <a:endParaRPr lang="zh-CN" altLang="en-US" sz="3200" b="1">
              <a:latin typeface="Calibri" panose="020F0502020204030204" pitchFamily="34" charset="0"/>
              <a:ea typeface="宋体" panose="02010600030101010101" pitchFamily="2" charset="-122"/>
              <a:sym typeface="+mn-ea"/>
            </a:endParaRPr>
          </a:p>
          <a:p>
            <a:pPr>
              <a:lnSpc>
                <a:spcPct val="120000"/>
              </a:lnSpc>
            </a:pPr>
            <a:r>
              <a:rPr lang="zh-CN" altLang="en-US" sz="3200" b="1">
                <a:latin typeface="Calibri" panose="020F0502020204030204" pitchFamily="34" charset="0"/>
                <a:ea typeface="宋体" panose="02010600030101010101" pitchFamily="2" charset="-122"/>
                <a:sym typeface="+mn-ea"/>
              </a:rPr>
              <a:t>大闹天宫、观音劝三徒拜师唐僧、</a:t>
            </a:r>
            <a:endParaRPr lang="zh-CN" altLang="en-US" sz="3200" b="1">
              <a:latin typeface="Calibri" panose="020F0502020204030204" pitchFamily="34" charset="0"/>
              <a:ea typeface="宋体" panose="02010600030101010101" pitchFamily="2" charset="-122"/>
              <a:sym typeface="+mn-ea"/>
            </a:endParaRPr>
          </a:p>
          <a:p>
            <a:pPr>
              <a:lnSpc>
                <a:spcPct val="120000"/>
              </a:lnSpc>
            </a:pPr>
            <a:r>
              <a:rPr lang="zh-CN" altLang="en-US" sz="3200" b="1">
                <a:latin typeface="宋体" panose="02010600030101010101" pitchFamily="2" charset="-122"/>
                <a:ea typeface="宋体" panose="02010600030101010101" pitchFamily="2" charset="-122"/>
                <a:sym typeface="+mn-ea"/>
              </a:rPr>
              <a:t>收服黑熊怪、</a:t>
            </a:r>
            <a:r>
              <a:rPr lang="zh-CN" altLang="en-US" sz="3200" b="1">
                <a:latin typeface="Calibri" panose="020F0502020204030204" pitchFamily="34" charset="0"/>
                <a:ea typeface="宋体" panose="02010600030101010101" pitchFamily="2" charset="-122"/>
                <a:sym typeface="+mn-ea"/>
              </a:rPr>
              <a:t>高老庄招亲、</a:t>
            </a:r>
            <a:endParaRPr lang="zh-CN" altLang="en-US" sz="3200" b="1">
              <a:latin typeface="Calibri" panose="020F0502020204030204" pitchFamily="34" charset="0"/>
              <a:ea typeface="宋体" panose="02010600030101010101" pitchFamily="2" charset="-122"/>
              <a:sym typeface="+mn-ea"/>
            </a:endParaRPr>
          </a:p>
          <a:p>
            <a:pPr>
              <a:lnSpc>
                <a:spcPct val="120000"/>
              </a:lnSpc>
            </a:pPr>
            <a:r>
              <a:rPr lang="zh-CN" altLang="en-US" sz="3200" b="1">
                <a:latin typeface="Calibri" panose="020F0502020204030204" pitchFamily="34" charset="0"/>
                <a:ea typeface="宋体" panose="02010600030101010101" pitchFamily="2" charset="-122"/>
                <a:sym typeface="+mn-ea"/>
              </a:rPr>
              <a:t>大战流沙河、四圣试禅心、</a:t>
            </a:r>
            <a:endParaRPr lang="zh-CN" altLang="en-US" sz="3200" b="1">
              <a:latin typeface="Calibri" panose="020F0502020204030204" pitchFamily="34" charset="0"/>
              <a:ea typeface="宋体" panose="02010600030101010101" pitchFamily="2" charset="-122"/>
              <a:sym typeface="+mn-ea"/>
            </a:endParaRPr>
          </a:p>
          <a:p>
            <a:pPr>
              <a:lnSpc>
                <a:spcPct val="120000"/>
              </a:lnSpc>
            </a:pPr>
            <a:r>
              <a:rPr lang="zh-CN" altLang="en-US" sz="3200" b="1">
                <a:latin typeface="Calibri" panose="020F0502020204030204" pitchFamily="34" charset="0"/>
                <a:ea typeface="宋体" panose="02010600030101010101" pitchFamily="2" charset="-122"/>
                <a:sym typeface="+mn-ea"/>
              </a:rPr>
              <a:t>偷吃人生果、三打白骨精、</a:t>
            </a:r>
            <a:endParaRPr lang="zh-CN" altLang="en-US" sz="3200" b="1">
              <a:latin typeface="Calibri" panose="020F0502020204030204" pitchFamily="34" charset="0"/>
              <a:ea typeface="宋体" panose="02010600030101010101" pitchFamily="2" charset="-122"/>
              <a:sym typeface="+mn-ea"/>
            </a:endParaRPr>
          </a:p>
          <a:p>
            <a:pPr>
              <a:lnSpc>
                <a:spcPct val="120000"/>
              </a:lnSpc>
            </a:pPr>
            <a:r>
              <a:rPr lang="zh-CN" altLang="en-US" sz="3200" b="1">
                <a:latin typeface="Calibri" panose="020F0502020204030204" pitchFamily="34" charset="0"/>
                <a:ea typeface="宋体" panose="02010600030101010101" pitchFamily="2" charset="-122"/>
                <a:sym typeface="+mn-ea"/>
              </a:rPr>
              <a:t>智激美猴王、智取红孩儿、</a:t>
            </a:r>
            <a:endParaRPr lang="zh-CN" altLang="en-US" sz="3200" b="1">
              <a:latin typeface="Calibri" panose="020F0502020204030204" pitchFamily="34" charset="0"/>
              <a:ea typeface="宋体" panose="02010600030101010101" pitchFamily="2" charset="-122"/>
              <a:sym typeface="+mn-ea"/>
            </a:endParaRPr>
          </a:p>
          <a:p>
            <a:pPr>
              <a:lnSpc>
                <a:spcPct val="120000"/>
              </a:lnSpc>
            </a:pPr>
            <a:r>
              <a:rPr lang="zh-CN" altLang="en-US" sz="3200" b="1">
                <a:latin typeface="Calibri" panose="020F0502020204030204" pitchFamily="34" charset="0"/>
                <a:ea typeface="宋体" panose="02010600030101010101" pitchFamily="2" charset="-122"/>
                <a:sym typeface="+mn-ea"/>
              </a:rPr>
              <a:t>车迟国斗法、真假美猴王、</a:t>
            </a:r>
            <a:endParaRPr lang="zh-CN" altLang="en-US" sz="3200" b="1">
              <a:latin typeface="Calibri" panose="020F0502020204030204" pitchFamily="34" charset="0"/>
              <a:ea typeface="宋体" panose="02010600030101010101" pitchFamily="2" charset="-122"/>
              <a:sym typeface="+mn-ea"/>
            </a:endParaRPr>
          </a:p>
          <a:p>
            <a:pPr>
              <a:lnSpc>
                <a:spcPct val="120000"/>
              </a:lnSpc>
            </a:pPr>
            <a:r>
              <a:rPr lang="zh-CN" altLang="en-US" sz="3200" b="1">
                <a:latin typeface="Calibri" panose="020F0502020204030204" pitchFamily="34" charset="0"/>
                <a:ea typeface="宋体" panose="02010600030101010101" pitchFamily="2" charset="-122"/>
                <a:sym typeface="+mn-ea"/>
              </a:rPr>
              <a:t>三借芭蕉扇、二僧收人事等。</a:t>
            </a:r>
            <a:endParaRPr lang="zh-CN" altLang="en-US" sz="3200" b="1">
              <a:latin typeface="Calibri" panose="020F0502020204030204" pitchFamily="34" charset="0"/>
              <a:ea typeface="宋体" panose="02010600030101010101" pitchFamily="2" charset="-122"/>
            </a:endParaRPr>
          </a:p>
        </p:txBody>
      </p:sp>
      <p:sp>
        <p:nvSpPr>
          <p:cNvPr id="4" name="文本框 3"/>
          <p:cNvSpPr txBox="1"/>
          <p:nvPr/>
        </p:nvSpPr>
        <p:spPr>
          <a:xfrm>
            <a:off x="859155" y="577850"/>
            <a:ext cx="3855720" cy="645160"/>
          </a:xfrm>
          <a:prstGeom prst="rect">
            <a:avLst/>
          </a:prstGeom>
          <a:solidFill>
            <a:srgbClr val="008651"/>
          </a:solidFill>
        </p:spPr>
        <p:txBody>
          <a:bodyPr wrap="none" rtlCol="0" anchor="t">
            <a:spAutoFit/>
          </a:bodyPr>
          <a:p>
            <a:pPr algn="l"/>
            <a:r>
              <a:rPr lang="zh-CN" altLang="en-US" sz="3600" b="1">
                <a:solidFill>
                  <a:schemeClr val="bg1"/>
                </a:solidFill>
                <a:latin typeface="楷体" panose="02010609060101010101" pitchFamily="49" charset="-122"/>
                <a:ea typeface="楷体" panose="02010609060101010101" pitchFamily="49" charset="-122"/>
                <a:sym typeface="+mn-ea"/>
              </a:rPr>
              <a:t>精彩章节（精读）</a:t>
            </a:r>
            <a:endParaRPr lang="zh-CN" altLang="en-US" sz="3600"/>
          </a:p>
        </p:txBody>
      </p:sp>
      <p:pic>
        <p:nvPicPr>
          <p:cNvPr id="62473" name="图片 62472"/>
          <p:cNvPicPr>
            <a:picLocks noChangeAspect="1"/>
          </p:cNvPicPr>
          <p:nvPr/>
        </p:nvPicPr>
        <p:blipFill>
          <a:blip r:embed="rId1"/>
          <a:stretch>
            <a:fillRect/>
          </a:stretch>
        </p:blipFill>
        <p:spPr>
          <a:xfrm>
            <a:off x="6756718" y="1223010"/>
            <a:ext cx="5110162" cy="49196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289" name="TextBox 1"/>
          <p:cNvSpPr/>
          <p:nvPr/>
        </p:nvSpPr>
        <p:spPr>
          <a:xfrm>
            <a:off x="699135" y="1377950"/>
            <a:ext cx="10794365" cy="2159000"/>
          </a:xfrm>
          <a:prstGeom prst="rect">
            <a:avLst/>
          </a:prstGeom>
          <a:no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lnSpc>
                <a:spcPct val="120000"/>
              </a:lnSpc>
            </a:pPr>
            <a:r>
              <a:rPr lang="zh-CN" altLang="zh-CN" sz="3600" b="1">
                <a:solidFill>
                  <a:srgbClr val="FF0000"/>
                </a:solidFill>
                <a:latin typeface="楷体" panose="02010609060101010101" pitchFamily="49" charset="-122"/>
                <a:ea typeface="楷体" panose="02010609060101010101" pitchFamily="49" charset="-122"/>
              </a:rPr>
              <a:t>读目录：</a:t>
            </a:r>
            <a:r>
              <a:rPr lang="zh-CN" altLang="zh-CN" sz="3600" b="1">
                <a:latin typeface="楷体" panose="02010609060101010101" pitchFamily="49" charset="-122"/>
                <a:ea typeface="楷体" panose="02010609060101010101" pitchFamily="49" charset="-122"/>
              </a:rPr>
              <a:t>目录中的章节标题往往是书中每个章节的主题和中心所在。阅读时先用跳读法读目录，可以对全书有一个大概的认识，然后再决定你是否有必要精读这本书或精读其中章节。</a:t>
            </a:r>
            <a:endParaRPr lang="zh-CN" altLang="zh-CN" sz="3600" b="1">
              <a:latin typeface="楷体" panose="02010609060101010101" pitchFamily="49" charset="-122"/>
              <a:ea typeface="楷体" panose="02010609060101010101" pitchFamily="49" charset="-122"/>
            </a:endParaRPr>
          </a:p>
          <a:p>
            <a:pPr lvl="0"/>
            <a:endParaRPr lang="zh-CN" altLang="zh-CN" sz="4000" b="1">
              <a:latin typeface="楷体" panose="02010609060101010101" pitchFamily="49" charset="-122"/>
              <a:ea typeface="楷体" panose="02010609060101010101" pitchFamily="49" charset="-122"/>
            </a:endParaRPr>
          </a:p>
        </p:txBody>
      </p:sp>
      <p:sp>
        <p:nvSpPr>
          <p:cNvPr id="12291" name="TextBox 1"/>
          <p:cNvSpPr/>
          <p:nvPr/>
        </p:nvSpPr>
        <p:spPr>
          <a:xfrm>
            <a:off x="699135" y="4179570"/>
            <a:ext cx="10793730" cy="2160905"/>
          </a:xfrm>
          <a:prstGeom prst="rect">
            <a:avLst/>
          </a:prstGeom>
          <a:no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lnSpc>
                <a:spcPct val="110000"/>
              </a:lnSpc>
            </a:pPr>
            <a:r>
              <a:rPr lang="zh-CN" altLang="zh-CN" sz="3600" b="1">
                <a:solidFill>
                  <a:srgbClr val="FF0000"/>
                </a:solidFill>
                <a:latin typeface="楷体" panose="02010609060101010101" pitchFamily="49" charset="-122"/>
                <a:ea typeface="楷体" panose="02010609060101010101" pitchFamily="49" charset="-122"/>
              </a:rPr>
              <a:t>览导读：</a:t>
            </a:r>
            <a:r>
              <a:rPr lang="zh-CN" altLang="zh-CN" sz="3600" b="1">
                <a:latin typeface="楷体" panose="02010609060101010101" pitchFamily="49" charset="-122"/>
                <a:ea typeface="楷体" panose="02010609060101010101" pitchFamily="49" charset="-122"/>
              </a:rPr>
              <a:t>我们教材中的名著导读是很好的阅读材料，可以让我们快速的把握作品的主要内容、故事梗概、人物形象等。</a:t>
            </a:r>
            <a:endParaRPr lang="zh-CN" altLang="zh-CN" sz="3600" b="1">
              <a:latin typeface="楷体" panose="02010609060101010101" pitchFamily="49" charset="-122"/>
              <a:ea typeface="楷体" panose="02010609060101010101" pitchFamily="49" charset="-122"/>
            </a:endParaRPr>
          </a:p>
          <a:p>
            <a:pPr lvl="0"/>
            <a:endParaRPr lang="zh-CN" altLang="zh-CN" sz="4000" b="1">
              <a:latin typeface="楷体" panose="02010609060101010101" pitchFamily="49" charset="-122"/>
              <a:ea typeface="楷体" panose="02010609060101010101" pitchFamily="49" charset="-122"/>
            </a:endParaRPr>
          </a:p>
        </p:txBody>
      </p:sp>
      <p:sp>
        <p:nvSpPr>
          <p:cNvPr id="5" name="矩形 4"/>
          <p:cNvSpPr/>
          <p:nvPr/>
        </p:nvSpPr>
        <p:spPr>
          <a:xfrm>
            <a:off x="880283" y="60965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读前热身</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additive="base">
                                        <p:cTn id="6" dur="1" fill="hold">
                                          <p:stCondLst>
                                            <p:cond delay="0"/>
                                          </p:stCondLst>
                                        </p:cTn>
                                        <p:tgtEl>
                                          <p:spTgt spid="12289"/>
                                        </p:tgtEl>
                                        <p:attrNameLst>
                                          <p:attrName>style.visibility</p:attrName>
                                        </p:attrNameLst>
                                      </p:cBhvr>
                                      <p:to>
                                        <p:strVal val="visible"/>
                                      </p:to>
                                    </p:set>
                                    <p:animEffect transition="in" filter="barn(inVertical)">
                                      <p:cBhvr additive="base">
                                        <p:cTn id="7" dur="500" fill="hold"/>
                                        <p:tgtEl>
                                          <p:spTgt spid="1228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1" nodeType="clickEffect">
                                  <p:stCondLst>
                                    <p:cond delay="0"/>
                                  </p:stCondLst>
                                  <p:childTnLst>
                                    <p:set>
                                      <p:cBhvr additive="base">
                                        <p:cTn id="11" dur="1" fill="hold">
                                          <p:stCondLst>
                                            <p:cond delay="0"/>
                                          </p:stCondLst>
                                        </p:cTn>
                                        <p:tgtEl>
                                          <p:spTgt spid="12291"/>
                                        </p:tgtEl>
                                        <p:attrNameLst>
                                          <p:attrName>style.visibility</p:attrName>
                                        </p:attrNameLst>
                                      </p:cBhvr>
                                      <p:to>
                                        <p:strVal val="visible"/>
                                      </p:to>
                                    </p:set>
                                    <p:animEffect transition="in" filter="barn(inVertical)">
                                      <p:cBhvr additive="base">
                                        <p:cTn id="12" dur="500" fill="hold"/>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p:bldP spid="12291"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7169" name="图片 1"/>
          <p:cNvPicPr/>
          <p:nvPr/>
        </p:nvPicPr>
        <p:blipFill>
          <a:blip r:embed="rId1"/>
          <a:stretch>
            <a:fillRect/>
          </a:stretch>
        </p:blipFill>
        <p:spPr>
          <a:xfrm>
            <a:off x="1774825" y="3213100"/>
            <a:ext cx="2017395" cy="2933700"/>
          </a:xfrm>
          <a:prstGeom prst="rect">
            <a:avLst/>
          </a:prstGeom>
          <a:noFill/>
          <a:ln>
            <a:noFill/>
            <a:miter lim="800000"/>
            <a:headEnd/>
            <a:tailEnd/>
          </a:ln>
        </p:spPr>
      </p:pic>
      <p:sp>
        <p:nvSpPr>
          <p:cNvPr id="7170" name="TextBox 3"/>
          <p:cNvSpPr/>
          <p:nvPr/>
        </p:nvSpPr>
        <p:spPr>
          <a:xfrm>
            <a:off x="615950" y="628650"/>
            <a:ext cx="9861550" cy="831850"/>
          </a:xfrm>
          <a:prstGeom prst="rect">
            <a:avLst/>
          </a:prstGeom>
          <a:no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en-US" altLang="zh-CN" sz="5400" b="1">
                <a:latin typeface="楷体" panose="02010609060101010101" pitchFamily="49" charset="-122"/>
                <a:ea typeface="楷体" panose="02010609060101010101" pitchFamily="49" charset="-122"/>
              </a:rPr>
              <a:t>《</a:t>
            </a:r>
            <a:r>
              <a:rPr lang="zh-CN" altLang="en-US" sz="5400" b="1">
                <a:latin typeface="楷体" panose="02010609060101010101" pitchFamily="49" charset="-122"/>
                <a:ea typeface="楷体" panose="02010609060101010101" pitchFamily="49" charset="-122"/>
              </a:rPr>
              <a:t>西游记</a:t>
            </a:r>
            <a:r>
              <a:rPr lang="en-US" altLang="zh-CN" sz="5400" b="1">
                <a:latin typeface="楷体" panose="02010609060101010101" pitchFamily="49" charset="-122"/>
                <a:ea typeface="楷体" panose="02010609060101010101" pitchFamily="49" charset="-122"/>
              </a:rPr>
              <a:t>》</a:t>
            </a:r>
            <a:r>
              <a:rPr sz="5400" b="1">
                <a:latin typeface="楷体" panose="02010609060101010101" pitchFamily="49" charset="-122"/>
                <a:ea typeface="楷体" panose="02010609060101010101" pitchFamily="49" charset="-122"/>
              </a:rPr>
              <a:t>：</a:t>
            </a:r>
            <a:r>
              <a:rPr lang="zh-CN" altLang="en-US" sz="5400" b="1">
                <a:latin typeface="楷体" panose="02010609060101010101" pitchFamily="49" charset="-122"/>
                <a:ea typeface="楷体" panose="02010609060101010101" pitchFamily="49" charset="-122"/>
              </a:rPr>
              <a:t>精读和跳读</a:t>
            </a:r>
            <a:endParaRPr lang="zh-CN" altLang="en-US" sz="5400" b="1">
              <a:latin typeface="楷体" panose="02010609060101010101" pitchFamily="49" charset="-122"/>
              <a:ea typeface="楷体" panose="02010609060101010101" pitchFamily="49" charset="-122"/>
            </a:endParaRPr>
          </a:p>
        </p:txBody>
      </p:sp>
      <p:sp>
        <p:nvSpPr>
          <p:cNvPr id="7171" name="矩形 4"/>
          <p:cNvSpPr/>
          <p:nvPr/>
        </p:nvSpPr>
        <p:spPr>
          <a:xfrm>
            <a:off x="3668713" y="1562417"/>
            <a:ext cx="4852988" cy="522288"/>
          </a:xfrm>
          <a:prstGeom prst="rect">
            <a:avLst/>
          </a:prstGeom>
          <a:noFill/>
          <a:ln>
            <a:noFill/>
            <a:miter lim="800000"/>
          </a:ln>
        </p:spPr>
        <p:txBody>
          <a:bodyPr wrap="none"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9600" b="1">
                <a:solidFill>
                  <a:srgbClr val="FF0000"/>
                </a:solidFill>
                <a:latin typeface="楷体" panose="02010609060101010101" pitchFamily="49" charset="-122"/>
                <a:ea typeface="楷体" panose="02010609060101010101" pitchFamily="49" charset="-122"/>
              </a:rPr>
              <a:t>第二课时</a:t>
            </a:r>
            <a:endParaRPr lang="zh-CN" altLang="en-US" sz="9600" b="1">
              <a:solidFill>
                <a:srgbClr val="FF0000"/>
              </a:solidFill>
              <a:latin typeface="楷体" panose="02010609060101010101" pitchFamily="49" charset="-122"/>
              <a:ea typeface="楷体" panose="02010609060101010101" pitchFamily="49" charset="-122"/>
            </a:endParaRPr>
          </a:p>
        </p:txBody>
      </p:sp>
      <p:pic>
        <p:nvPicPr>
          <p:cNvPr id="7172" name="图片 5" descr="timg (1).jpg"/>
          <p:cNvPicPr/>
          <p:nvPr/>
        </p:nvPicPr>
        <p:blipFill>
          <a:blip r:embed="rId2"/>
          <a:stretch>
            <a:fillRect/>
          </a:stretch>
        </p:blipFill>
        <p:spPr>
          <a:xfrm>
            <a:off x="4008755" y="3213100"/>
            <a:ext cx="6335395" cy="3074035"/>
          </a:xfrm>
          <a:prstGeom prst="rect">
            <a:avLst/>
          </a:prstGeom>
          <a:noFill/>
          <a:ln>
            <a:noFill/>
            <a:miter lim="800000"/>
            <a:headEnd/>
            <a:tailEnd/>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5362" name="Rectangle 3"/>
          <p:cNvSpPr/>
          <p:nvPr/>
        </p:nvSpPr>
        <p:spPr>
          <a:xfrm>
            <a:off x="795020" y="1192530"/>
            <a:ext cx="10743565" cy="1641475"/>
          </a:xfrm>
          <a:prstGeom prst="rect">
            <a:avLst/>
          </a:prstGeom>
          <a:noFill/>
          <a:ln w="9525">
            <a:noFill/>
          </a:ln>
        </p:spPr>
        <p:txBody>
          <a:bodyPr wrap="square" anchor="t">
            <a:spAutoFit/>
          </a:bodyPr>
          <a:p>
            <a:pPr>
              <a:lnSpc>
                <a:spcPct val="120000"/>
              </a:lnSpc>
            </a:pPr>
            <a:r>
              <a:rPr lang="en-US" altLang="zh-CN" sz="2800"/>
              <a:t>1</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西游记</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的作者</a:t>
            </a:r>
            <a:r>
              <a:rPr lang="zh-CN" altLang="en-US" sz="2800" u="sng">
                <a:latin typeface="黑体" panose="02010609060101010101" charset="-122"/>
                <a:ea typeface="黑体" panose="02010609060101010101" charset="-122"/>
              </a:rPr>
              <a:t>是        </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 淮安府山阳县（今江苏淮安）人。我国</a:t>
            </a:r>
            <a:r>
              <a:rPr lang="zh-CN" altLang="en-US" sz="2800" u="sng">
                <a:latin typeface="黑体" panose="02010609060101010101" charset="-122"/>
                <a:ea typeface="黑体" panose="02010609060101010101" charset="-122"/>
              </a:rPr>
              <a:t>     </a:t>
            </a:r>
            <a:r>
              <a:rPr lang="zh-CN" altLang="en-US" sz="2800">
                <a:latin typeface="黑体" panose="02010609060101010101" charset="-122"/>
                <a:ea typeface="黑体" panose="02010609060101010101" charset="-122"/>
              </a:rPr>
              <a:t>代著名小说家，他所创作的</a:t>
            </a:r>
            <a:r>
              <a:rPr lang="en-US" altLang="zh-CN" sz="2400">
                <a:solidFill>
                  <a:srgbClr val="FF0000"/>
                </a:solidFill>
                <a:latin typeface="黑体" panose="02010609060101010101" charset="-122"/>
                <a:ea typeface="黑体" panose="02010609060101010101" charset="-122"/>
              </a:rPr>
              <a:t>《</a:t>
            </a:r>
            <a:r>
              <a:rPr lang="zh-CN" altLang="en-US" sz="2400">
                <a:solidFill>
                  <a:srgbClr val="FF0000"/>
                </a:solidFill>
                <a:latin typeface="黑体" panose="02010609060101010101" charset="-122"/>
                <a:ea typeface="黑体" panose="02010609060101010101" charset="-122"/>
              </a:rPr>
              <a:t>西游记</a:t>
            </a:r>
            <a:r>
              <a:rPr lang="en-US" altLang="zh-CN" sz="2400">
                <a:solidFill>
                  <a:srgbClr val="FF0000"/>
                </a:solidFill>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为我国古代四大名著之一。 </a:t>
            </a:r>
            <a:endParaRPr lang="zh-CN" altLang="en-US" sz="2800">
              <a:latin typeface="黑体" panose="02010609060101010101" charset="-122"/>
              <a:ea typeface="黑体" panose="02010609060101010101" charset="-122"/>
            </a:endParaRPr>
          </a:p>
        </p:txBody>
      </p:sp>
      <p:sp>
        <p:nvSpPr>
          <p:cNvPr id="15363" name="Rectangle 4"/>
          <p:cNvSpPr/>
          <p:nvPr/>
        </p:nvSpPr>
        <p:spPr>
          <a:xfrm>
            <a:off x="4584700" y="1192213"/>
            <a:ext cx="1255713" cy="521970"/>
          </a:xfrm>
          <a:prstGeom prst="rect">
            <a:avLst/>
          </a:prstGeom>
          <a:noFill/>
          <a:ln w="9525">
            <a:noFill/>
          </a:ln>
        </p:spPr>
        <p:txBody>
          <a:bodyPr anchor="t">
            <a:spAutoFit/>
          </a:bodyPr>
          <a:p>
            <a:r>
              <a:rPr lang="zh-CN" altLang="en-US" sz="2800">
                <a:solidFill>
                  <a:srgbClr val="FF0000"/>
                </a:solidFill>
                <a:ea typeface="黑体" panose="02010609060101010101" charset="-122"/>
              </a:rPr>
              <a:t>吴承恩</a:t>
            </a:r>
            <a:endParaRPr lang="zh-CN" altLang="en-US" sz="2800">
              <a:solidFill>
                <a:srgbClr val="FF0000"/>
              </a:solidFill>
              <a:ea typeface="黑体" panose="02010609060101010101" charset="-122"/>
            </a:endParaRPr>
          </a:p>
        </p:txBody>
      </p:sp>
      <p:sp>
        <p:nvSpPr>
          <p:cNvPr id="15364" name="Rectangle 7"/>
          <p:cNvSpPr/>
          <p:nvPr/>
        </p:nvSpPr>
        <p:spPr>
          <a:xfrm>
            <a:off x="1606550" y="1714183"/>
            <a:ext cx="881063" cy="521970"/>
          </a:xfrm>
          <a:prstGeom prst="rect">
            <a:avLst/>
          </a:prstGeom>
          <a:noFill/>
          <a:ln w="9525">
            <a:noFill/>
          </a:ln>
        </p:spPr>
        <p:txBody>
          <a:bodyPr anchor="t">
            <a:spAutoFit/>
          </a:bodyPr>
          <a:p>
            <a:r>
              <a:rPr lang="zh-CN" altLang="en-US" sz="2800">
                <a:solidFill>
                  <a:srgbClr val="FF0000"/>
                </a:solidFill>
                <a:ea typeface="黑体" panose="02010609060101010101" charset="-122"/>
              </a:rPr>
              <a:t>明</a:t>
            </a:r>
            <a:endParaRPr lang="zh-CN" altLang="en-US" sz="2800">
              <a:solidFill>
                <a:srgbClr val="FF0000"/>
              </a:solidFill>
              <a:ea typeface="黑体" panose="02010609060101010101" charset="-122"/>
            </a:endParaRPr>
          </a:p>
        </p:txBody>
      </p:sp>
      <p:sp>
        <p:nvSpPr>
          <p:cNvPr id="15365" name="Rectangle 9"/>
          <p:cNvSpPr/>
          <p:nvPr/>
        </p:nvSpPr>
        <p:spPr>
          <a:xfrm>
            <a:off x="795020" y="2834005"/>
            <a:ext cx="10743565" cy="3192145"/>
          </a:xfrm>
          <a:prstGeom prst="rect">
            <a:avLst/>
          </a:prstGeom>
          <a:noFill/>
          <a:ln w="9525">
            <a:noFill/>
          </a:ln>
        </p:spPr>
        <p:txBody>
          <a:bodyPr wrap="square" anchor="t">
            <a:spAutoFit/>
          </a:bodyPr>
          <a:p>
            <a:pPr>
              <a:lnSpc>
                <a:spcPct val="120000"/>
              </a:lnSpc>
            </a:pPr>
            <a:r>
              <a:rPr lang="en-US" altLang="zh-CN" sz="2800">
                <a:solidFill>
                  <a:srgbClr val="330066"/>
                </a:solidFill>
                <a:latin typeface="黑体" panose="02010609060101010101" charset="-122"/>
                <a:ea typeface="黑体" panose="02010609060101010101" charset="-122"/>
              </a:rPr>
              <a:t>2</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西游记</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是</a:t>
            </a:r>
            <a:r>
              <a:rPr lang="en-US" altLang="zh-CN" sz="2800">
                <a:latin typeface="黑体" panose="02010609060101010101" charset="-122"/>
                <a:ea typeface="黑体" panose="02010609060101010101" charset="-122"/>
              </a:rPr>
              <a:t>__________________________________________</a:t>
            </a:r>
            <a:r>
              <a:rPr lang="zh-CN" altLang="en-US" sz="2800">
                <a:latin typeface="黑体" panose="02010609060101010101" charset="-122"/>
                <a:ea typeface="黑体" panose="02010609060101010101" charset="-122"/>
              </a:rPr>
              <a:t>全书</a:t>
            </a:r>
            <a:r>
              <a:rPr lang="en-US" altLang="zh-CN" sz="2800">
                <a:latin typeface="黑体" panose="02010609060101010101" charset="-122"/>
                <a:ea typeface="黑体" panose="02010609060101010101" charset="-122"/>
              </a:rPr>
              <a:t>____</a:t>
            </a:r>
            <a:r>
              <a:rPr lang="zh-CN" altLang="en-US" sz="2800">
                <a:latin typeface="黑体" panose="02010609060101010101" charset="-122"/>
                <a:ea typeface="黑体" panose="02010609060101010101" charset="-122"/>
              </a:rPr>
              <a:t>回，基本由两个故事组成，第</a:t>
            </a:r>
            <a:r>
              <a:rPr lang="en-US" altLang="zh-CN" sz="2800">
                <a:latin typeface="黑体" panose="02010609060101010101" charset="-122"/>
                <a:ea typeface="黑体" panose="02010609060101010101" charset="-122"/>
              </a:rPr>
              <a:t>1</a:t>
            </a:r>
            <a:r>
              <a:rPr lang="zh-CN" altLang="en-US" sz="2800">
                <a:latin typeface="黑体" panose="02010609060101010101" charset="-122"/>
                <a:ea typeface="黑体" panose="02010609060101010101" charset="-122"/>
              </a:rPr>
              <a:t>至</a:t>
            </a:r>
            <a:r>
              <a:rPr lang="en-US" altLang="zh-CN" sz="2800">
                <a:latin typeface="黑体" panose="02010609060101010101" charset="-122"/>
                <a:ea typeface="黑体" panose="02010609060101010101" charset="-122"/>
              </a:rPr>
              <a:t>7</a:t>
            </a:r>
            <a:r>
              <a:rPr lang="zh-CN" altLang="en-US" sz="2800">
                <a:latin typeface="黑体" panose="02010609060101010101" charset="-122"/>
                <a:ea typeface="黑体" panose="02010609060101010101" charset="-122"/>
              </a:rPr>
              <a:t>回，写孙悟空出世至</a:t>
            </a:r>
            <a:r>
              <a:rPr lang="en-US" altLang="zh-CN" sz="2800">
                <a:latin typeface="黑体" panose="02010609060101010101" charset="-122"/>
                <a:ea typeface="黑体" panose="02010609060101010101" charset="-122"/>
              </a:rPr>
              <a:t>_______</a:t>
            </a:r>
            <a:r>
              <a:rPr lang="zh-CN" altLang="en-US" sz="2800">
                <a:latin typeface="黑体" panose="02010609060101010101" charset="-122"/>
                <a:ea typeface="黑体" panose="02010609060101010101" charset="-122"/>
              </a:rPr>
              <a:t>，表现的是孙悟空对自由的无限追求和斗争最终失败的悲剧，体现出了人性的自由本质与现实生活的约束的矛盾处境。第</a:t>
            </a:r>
            <a:r>
              <a:rPr lang="en-US" altLang="zh-CN" sz="2800">
                <a:latin typeface="黑体" panose="02010609060101010101" charset="-122"/>
                <a:ea typeface="黑体" panose="02010609060101010101" charset="-122"/>
              </a:rPr>
              <a:t>8</a:t>
            </a:r>
            <a:r>
              <a:rPr lang="zh-CN" altLang="en-US" sz="2800">
                <a:latin typeface="黑体" panose="02010609060101010101" charset="-122"/>
                <a:ea typeface="黑体" panose="02010609060101010101" charset="-122"/>
              </a:rPr>
              <a:t>至</a:t>
            </a:r>
            <a:r>
              <a:rPr lang="en-US" altLang="zh-CN" sz="2800">
                <a:latin typeface="黑体" panose="02010609060101010101" charset="-122"/>
                <a:ea typeface="黑体" panose="02010609060101010101" charset="-122"/>
              </a:rPr>
              <a:t>_____</a:t>
            </a:r>
            <a:r>
              <a:rPr lang="zh-CN" altLang="en-US" sz="2800">
                <a:latin typeface="黑体" panose="02010609060101010101" charset="-122"/>
                <a:ea typeface="黑体" panose="02010609060101010101" charset="-122"/>
              </a:rPr>
              <a:t>回总写唐僧师徒历经</a:t>
            </a:r>
            <a:r>
              <a:rPr lang="en-US" altLang="zh-CN" sz="2800">
                <a:latin typeface="黑体" panose="02010609060101010101" charset="-122"/>
                <a:ea typeface="黑体" panose="02010609060101010101" charset="-122"/>
              </a:rPr>
              <a:t>____</a:t>
            </a:r>
            <a:r>
              <a:rPr lang="zh-CN" altLang="en-US" sz="2800">
                <a:latin typeface="黑体" panose="02010609060101010101" charset="-122"/>
                <a:ea typeface="黑体" panose="02010609060101010101" charset="-122"/>
              </a:rPr>
              <a:t>难，去西天大雷音寺取经，蕴含着</a:t>
            </a:r>
            <a:r>
              <a:rPr lang="en-US" altLang="zh-CN" sz="2800">
                <a:latin typeface="黑体" panose="02010609060101010101" charset="-122"/>
                <a:ea typeface="黑体" panose="02010609060101010101" charset="-122"/>
              </a:rPr>
              <a:t>_____________________________________</a:t>
            </a:r>
            <a:r>
              <a:rPr lang="zh-CN" altLang="en-US" sz="2800">
                <a:latin typeface="黑体" panose="02010609060101010101" charset="-122"/>
                <a:ea typeface="黑体" panose="02010609060101010101" charset="-122"/>
              </a:rPr>
              <a:t>的</a:t>
            </a:r>
            <a:r>
              <a:rPr lang="zh-CN" altLang="en-US" sz="2800">
                <a:latin typeface="黑体" panose="02010609060101010101" charset="-122"/>
                <a:ea typeface="黑体" panose="02010609060101010101" charset="-122"/>
              </a:rPr>
              <a:t>人生真谛。</a:t>
            </a:r>
            <a:endParaRPr lang="zh-CN" altLang="en-US" sz="2800">
              <a:latin typeface="黑体" panose="02010609060101010101" charset="-122"/>
              <a:ea typeface="黑体" panose="02010609060101010101" charset="-122"/>
            </a:endParaRPr>
          </a:p>
        </p:txBody>
      </p:sp>
      <p:sp>
        <p:nvSpPr>
          <p:cNvPr id="15367" name="Rectangle 8"/>
          <p:cNvSpPr/>
          <p:nvPr/>
        </p:nvSpPr>
        <p:spPr>
          <a:xfrm>
            <a:off x="1183005" y="3355975"/>
            <a:ext cx="1512888" cy="521970"/>
          </a:xfrm>
          <a:prstGeom prst="rect">
            <a:avLst/>
          </a:prstGeom>
          <a:noFill/>
          <a:ln w="9525">
            <a:noFill/>
          </a:ln>
        </p:spPr>
        <p:txBody>
          <a:bodyPr anchor="t">
            <a:spAutoFit/>
          </a:bodyPr>
          <a:p>
            <a:r>
              <a:rPr lang="en-US" altLang="zh-CN" sz="2800">
                <a:solidFill>
                  <a:srgbClr val="FF3300"/>
                </a:solidFill>
                <a:ea typeface="黑体" panose="02010609060101010101" charset="-122"/>
              </a:rPr>
              <a:t>100</a:t>
            </a:r>
            <a:endParaRPr lang="en-US" altLang="zh-CN" sz="2800">
              <a:solidFill>
                <a:srgbClr val="FF3300"/>
              </a:solidFill>
              <a:ea typeface="黑体" panose="02010609060101010101" charset="-122"/>
            </a:endParaRPr>
          </a:p>
        </p:txBody>
      </p:sp>
      <p:sp>
        <p:nvSpPr>
          <p:cNvPr id="15368" name="Rectangle 10"/>
          <p:cNvSpPr/>
          <p:nvPr/>
        </p:nvSpPr>
        <p:spPr>
          <a:xfrm>
            <a:off x="540068" y="3877945"/>
            <a:ext cx="1728787" cy="521970"/>
          </a:xfrm>
          <a:prstGeom prst="rect">
            <a:avLst/>
          </a:prstGeom>
          <a:noFill/>
          <a:ln w="9525">
            <a:noFill/>
          </a:ln>
        </p:spPr>
        <p:txBody>
          <a:bodyPr anchor="t">
            <a:spAutoFit/>
          </a:bodyPr>
          <a:p>
            <a:r>
              <a:rPr lang="zh-CN" altLang="en-US" sz="2800">
                <a:solidFill>
                  <a:srgbClr val="FF3300"/>
                </a:solidFill>
                <a:ea typeface="黑体" panose="02010609060101010101" charset="-122"/>
              </a:rPr>
              <a:t>大闹天宫</a:t>
            </a:r>
            <a:endParaRPr lang="zh-CN" altLang="en-US" sz="2800">
              <a:solidFill>
                <a:srgbClr val="FF3300"/>
              </a:solidFill>
              <a:ea typeface="黑体" panose="02010609060101010101" charset="-122"/>
            </a:endParaRPr>
          </a:p>
        </p:txBody>
      </p:sp>
      <p:sp>
        <p:nvSpPr>
          <p:cNvPr id="15369" name="Rectangle 11"/>
          <p:cNvSpPr/>
          <p:nvPr/>
        </p:nvSpPr>
        <p:spPr>
          <a:xfrm>
            <a:off x="928053" y="4851718"/>
            <a:ext cx="723900" cy="521970"/>
          </a:xfrm>
          <a:prstGeom prst="rect">
            <a:avLst/>
          </a:prstGeom>
          <a:noFill/>
          <a:ln w="9525">
            <a:noFill/>
          </a:ln>
        </p:spPr>
        <p:txBody>
          <a:bodyPr wrap="none" anchor="t">
            <a:spAutoFit/>
          </a:bodyPr>
          <a:p>
            <a:r>
              <a:rPr lang="en-US" altLang="zh-CN" sz="2800">
                <a:solidFill>
                  <a:srgbClr val="FF3300"/>
                </a:solidFill>
                <a:ea typeface="黑体" panose="02010609060101010101" charset="-122"/>
              </a:rPr>
              <a:t>100</a:t>
            </a:r>
            <a:endParaRPr lang="en-US" altLang="zh-CN" sz="2800">
              <a:solidFill>
                <a:srgbClr val="FF3300"/>
              </a:solidFill>
              <a:ea typeface="黑体" panose="02010609060101010101" charset="-122"/>
            </a:endParaRPr>
          </a:p>
        </p:txBody>
      </p:sp>
      <p:sp>
        <p:nvSpPr>
          <p:cNvPr id="15370" name="Rectangle 9"/>
          <p:cNvSpPr/>
          <p:nvPr/>
        </p:nvSpPr>
        <p:spPr>
          <a:xfrm>
            <a:off x="5071745" y="4851718"/>
            <a:ext cx="543560" cy="521970"/>
          </a:xfrm>
          <a:prstGeom prst="rect">
            <a:avLst/>
          </a:prstGeom>
          <a:noFill/>
          <a:ln w="9525">
            <a:noFill/>
          </a:ln>
        </p:spPr>
        <p:txBody>
          <a:bodyPr wrap="none" anchor="t">
            <a:spAutoFit/>
          </a:bodyPr>
          <a:p>
            <a:r>
              <a:rPr lang="en-US" altLang="zh-CN" sz="2800">
                <a:solidFill>
                  <a:srgbClr val="FF3300"/>
                </a:solidFill>
                <a:ea typeface="黑体" panose="02010609060101010101" charset="-122"/>
              </a:rPr>
              <a:t>81</a:t>
            </a:r>
            <a:endParaRPr lang="en-US" altLang="zh-CN" sz="2800">
              <a:solidFill>
                <a:srgbClr val="FF3300"/>
              </a:solidFill>
              <a:ea typeface="黑体" panose="02010609060101010101" charset="-122"/>
            </a:endParaRPr>
          </a:p>
        </p:txBody>
      </p:sp>
      <p:sp>
        <p:nvSpPr>
          <p:cNvPr id="15371" name="Rectangle 12"/>
          <p:cNvSpPr/>
          <p:nvPr/>
        </p:nvSpPr>
        <p:spPr>
          <a:xfrm>
            <a:off x="795020" y="5374005"/>
            <a:ext cx="9907905" cy="478155"/>
          </a:xfrm>
          <a:prstGeom prst="rect">
            <a:avLst/>
          </a:prstGeom>
          <a:noFill/>
          <a:ln w="9525">
            <a:noFill/>
          </a:ln>
        </p:spPr>
        <p:txBody>
          <a:bodyPr wrap="square" anchor="t">
            <a:spAutoFit/>
          </a:bodyPr>
          <a:p>
            <a:pPr>
              <a:lnSpc>
                <a:spcPct val="90000"/>
              </a:lnSpc>
              <a:spcBef>
                <a:spcPct val="20000"/>
              </a:spcBef>
              <a:buClr>
                <a:srgbClr val="7E9CE8"/>
              </a:buClr>
              <a:buSzPct val="100000"/>
              <a:buFont typeface="Wingdings" panose="05000000000000000000" pitchFamily="2" charset="2"/>
            </a:pPr>
            <a:r>
              <a:rPr lang="zh-CN" altLang="en-US" sz="2800">
                <a:solidFill>
                  <a:srgbClr val="FF3300"/>
                </a:solidFill>
                <a:ea typeface="黑体" panose="02010609060101010101" charset="-122"/>
              </a:rPr>
              <a:t>人必须历经磨难才能最终</a:t>
            </a:r>
            <a:r>
              <a:rPr lang="zh-CN" altLang="en-US" sz="2800">
                <a:solidFill>
                  <a:srgbClr val="FF3300"/>
                </a:solidFill>
                <a:ea typeface="黑体" panose="02010609060101010101" charset="-122"/>
                <a:sym typeface="+mn-ea"/>
              </a:rPr>
              <a:t>获得幸福、成功</a:t>
            </a:r>
            <a:endParaRPr lang="zh-CN" altLang="en-US" sz="2800">
              <a:solidFill>
                <a:srgbClr val="FF3300"/>
              </a:solidFill>
              <a:ea typeface="黑体" panose="02010609060101010101" charset="-122"/>
            </a:endParaRPr>
          </a:p>
        </p:txBody>
      </p:sp>
      <p:sp>
        <p:nvSpPr>
          <p:cNvPr id="5" name="矩形 4"/>
          <p:cNvSpPr/>
          <p:nvPr/>
        </p:nvSpPr>
        <p:spPr>
          <a:xfrm>
            <a:off x="923463" y="52392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课前小测</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2" name="文本框 1"/>
          <p:cNvSpPr txBox="1"/>
          <p:nvPr/>
        </p:nvSpPr>
        <p:spPr>
          <a:xfrm>
            <a:off x="3346450" y="2834005"/>
            <a:ext cx="7960995" cy="521970"/>
          </a:xfrm>
          <a:prstGeom prst="rect">
            <a:avLst/>
          </a:prstGeom>
          <a:noFill/>
        </p:spPr>
        <p:txBody>
          <a:bodyPr wrap="square" rtlCol="0" anchor="t">
            <a:spAutoFit/>
          </a:bodyPr>
          <a:p>
            <a:r>
              <a:rPr lang="zh-CN" altLang="en-US" sz="2800">
                <a:solidFill>
                  <a:srgbClr val="FF0000"/>
                </a:solidFill>
                <a:latin typeface="黑体" panose="02010609060101010101" charset="-122"/>
                <a:ea typeface="黑体" panose="02010609060101010101" charset="-122"/>
              </a:rPr>
              <a:t>中国古代第一部浪漫主义章回体长篇神魔小说。</a:t>
            </a:r>
            <a:endParaRPr lang="zh-CN" altLang="en-US" sz="2800">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ppt_x"/>
                                          </p:val>
                                        </p:tav>
                                        <p:tav tm="100000">
                                          <p:val>
                                            <p:strVal val="#ppt_x"/>
                                          </p:val>
                                        </p:tav>
                                      </p:tavLst>
                                    </p:anim>
                                    <p:anim calcmode="lin" valueType="num">
                                      <p:cBhvr additive="base">
                                        <p:cTn id="8"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4"/>
                                        </p:tgtEl>
                                        <p:attrNameLst>
                                          <p:attrName>style.visibility</p:attrName>
                                        </p:attrNameLst>
                                      </p:cBhvr>
                                      <p:to>
                                        <p:strVal val="visible"/>
                                      </p:to>
                                    </p:set>
                                    <p:anim calcmode="lin" valueType="num">
                                      <p:cBhvr additive="base">
                                        <p:cTn id="13" dur="500" fill="hold"/>
                                        <p:tgtEl>
                                          <p:spTgt spid="15364"/>
                                        </p:tgtEl>
                                        <p:attrNameLst>
                                          <p:attrName>ppt_x</p:attrName>
                                        </p:attrNameLst>
                                      </p:cBhvr>
                                      <p:tavLst>
                                        <p:tav tm="0">
                                          <p:val>
                                            <p:strVal val="#ppt_x"/>
                                          </p:val>
                                        </p:tav>
                                        <p:tav tm="100000">
                                          <p:val>
                                            <p:strVal val="#ppt_x"/>
                                          </p:val>
                                        </p:tav>
                                      </p:tavLst>
                                    </p:anim>
                                    <p:anim calcmode="lin" valueType="num">
                                      <p:cBhvr additive="base">
                                        <p:cTn id="14"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367"/>
                                        </p:tgtEl>
                                        <p:attrNameLst>
                                          <p:attrName>style.visibility</p:attrName>
                                        </p:attrNameLst>
                                      </p:cBhvr>
                                      <p:to>
                                        <p:strVal val="visible"/>
                                      </p:to>
                                    </p:set>
                                    <p:anim calcmode="lin" valueType="num">
                                      <p:cBhvr additive="base">
                                        <p:cTn id="25" dur="500" fill="hold"/>
                                        <p:tgtEl>
                                          <p:spTgt spid="15367"/>
                                        </p:tgtEl>
                                        <p:attrNameLst>
                                          <p:attrName>ppt_x</p:attrName>
                                        </p:attrNameLst>
                                      </p:cBhvr>
                                      <p:tavLst>
                                        <p:tav tm="0">
                                          <p:val>
                                            <p:strVal val="#ppt_x"/>
                                          </p:val>
                                        </p:tav>
                                        <p:tav tm="100000">
                                          <p:val>
                                            <p:strVal val="#ppt_x"/>
                                          </p:val>
                                        </p:tav>
                                      </p:tavLst>
                                    </p:anim>
                                    <p:anim calcmode="lin" valueType="num">
                                      <p:cBhvr additive="base">
                                        <p:cTn id="26" dur="500" fill="hold"/>
                                        <p:tgtEl>
                                          <p:spTgt spid="1536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368"/>
                                        </p:tgtEl>
                                        <p:attrNameLst>
                                          <p:attrName>style.visibility</p:attrName>
                                        </p:attrNameLst>
                                      </p:cBhvr>
                                      <p:to>
                                        <p:strVal val="visible"/>
                                      </p:to>
                                    </p:set>
                                    <p:anim calcmode="lin" valueType="num">
                                      <p:cBhvr additive="base">
                                        <p:cTn id="31" dur="500" fill="hold"/>
                                        <p:tgtEl>
                                          <p:spTgt spid="15368"/>
                                        </p:tgtEl>
                                        <p:attrNameLst>
                                          <p:attrName>ppt_x</p:attrName>
                                        </p:attrNameLst>
                                      </p:cBhvr>
                                      <p:tavLst>
                                        <p:tav tm="0">
                                          <p:val>
                                            <p:strVal val="#ppt_x"/>
                                          </p:val>
                                        </p:tav>
                                        <p:tav tm="100000">
                                          <p:val>
                                            <p:strVal val="#ppt_x"/>
                                          </p:val>
                                        </p:tav>
                                      </p:tavLst>
                                    </p:anim>
                                    <p:anim calcmode="lin" valueType="num">
                                      <p:cBhvr additive="base">
                                        <p:cTn id="32" dur="500" fill="hold"/>
                                        <p:tgtEl>
                                          <p:spTgt spid="1536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369"/>
                                        </p:tgtEl>
                                        <p:attrNameLst>
                                          <p:attrName>style.visibility</p:attrName>
                                        </p:attrNameLst>
                                      </p:cBhvr>
                                      <p:to>
                                        <p:strVal val="visible"/>
                                      </p:to>
                                    </p:set>
                                    <p:anim calcmode="lin" valueType="num">
                                      <p:cBhvr additive="base">
                                        <p:cTn id="37" dur="500" fill="hold"/>
                                        <p:tgtEl>
                                          <p:spTgt spid="15369"/>
                                        </p:tgtEl>
                                        <p:attrNameLst>
                                          <p:attrName>ppt_x</p:attrName>
                                        </p:attrNameLst>
                                      </p:cBhvr>
                                      <p:tavLst>
                                        <p:tav tm="0">
                                          <p:val>
                                            <p:strVal val="#ppt_x"/>
                                          </p:val>
                                        </p:tav>
                                        <p:tav tm="100000">
                                          <p:val>
                                            <p:strVal val="#ppt_x"/>
                                          </p:val>
                                        </p:tav>
                                      </p:tavLst>
                                    </p:anim>
                                    <p:anim calcmode="lin" valueType="num">
                                      <p:cBhvr additive="base">
                                        <p:cTn id="38" dur="500" fill="hold"/>
                                        <p:tgtEl>
                                          <p:spTgt spid="1536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370"/>
                                        </p:tgtEl>
                                        <p:attrNameLst>
                                          <p:attrName>style.visibility</p:attrName>
                                        </p:attrNameLst>
                                      </p:cBhvr>
                                      <p:to>
                                        <p:strVal val="visible"/>
                                      </p:to>
                                    </p:set>
                                    <p:anim calcmode="lin" valueType="num">
                                      <p:cBhvr additive="base">
                                        <p:cTn id="43" dur="500" fill="hold"/>
                                        <p:tgtEl>
                                          <p:spTgt spid="15370"/>
                                        </p:tgtEl>
                                        <p:attrNameLst>
                                          <p:attrName>ppt_x</p:attrName>
                                        </p:attrNameLst>
                                      </p:cBhvr>
                                      <p:tavLst>
                                        <p:tav tm="0">
                                          <p:val>
                                            <p:strVal val="#ppt_x"/>
                                          </p:val>
                                        </p:tav>
                                        <p:tav tm="100000">
                                          <p:val>
                                            <p:strVal val="#ppt_x"/>
                                          </p:val>
                                        </p:tav>
                                      </p:tavLst>
                                    </p:anim>
                                    <p:anim calcmode="lin" valueType="num">
                                      <p:cBhvr additive="base">
                                        <p:cTn id="44" dur="500" fill="hold"/>
                                        <p:tgtEl>
                                          <p:spTgt spid="1537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371"/>
                                        </p:tgtEl>
                                        <p:attrNameLst>
                                          <p:attrName>style.visibility</p:attrName>
                                        </p:attrNameLst>
                                      </p:cBhvr>
                                      <p:to>
                                        <p:strVal val="visible"/>
                                      </p:to>
                                    </p:set>
                                    <p:anim calcmode="lin" valueType="num">
                                      <p:cBhvr additive="base">
                                        <p:cTn id="49" dur="500" fill="hold"/>
                                        <p:tgtEl>
                                          <p:spTgt spid="15371"/>
                                        </p:tgtEl>
                                        <p:attrNameLst>
                                          <p:attrName>ppt_x</p:attrName>
                                        </p:attrNameLst>
                                      </p:cBhvr>
                                      <p:tavLst>
                                        <p:tav tm="0">
                                          <p:val>
                                            <p:strVal val="#ppt_x"/>
                                          </p:val>
                                        </p:tav>
                                        <p:tav tm="100000">
                                          <p:val>
                                            <p:strVal val="#ppt_x"/>
                                          </p:val>
                                        </p:tav>
                                      </p:tavLst>
                                    </p:anim>
                                    <p:anim calcmode="lin" valueType="num">
                                      <p:cBhvr additive="base">
                                        <p:cTn id="50" dur="500" fill="hold"/>
                                        <p:tgtEl>
                                          <p:spTgt spid="153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p:bldP spid="15364" grpId="0" animBg="1"/>
      <p:bldP spid="15367" grpId="0" animBg="1"/>
      <p:bldP spid="15368" grpId="0" animBg="1"/>
      <p:bldP spid="15369" grpId="0" animBg="1"/>
      <p:bldP spid="15370" grpId="0" animBg="1"/>
      <p:bldP spid="15371" grpId="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5300" name="矩形 55299"/>
          <p:cNvSpPr/>
          <p:nvPr/>
        </p:nvSpPr>
        <p:spPr>
          <a:xfrm>
            <a:off x="680085" y="670878"/>
            <a:ext cx="10831513" cy="5515610"/>
          </a:xfrm>
          <a:prstGeom prst="rect">
            <a:avLst/>
          </a:prstGeom>
          <a:noFill/>
          <a:ln w="9525">
            <a:noFill/>
          </a:ln>
        </p:spPr>
        <p:txBody>
          <a:bodyPr>
            <a:spAutoFit/>
          </a:bodyPr>
          <a:p>
            <a:pPr>
              <a:lnSpc>
                <a:spcPct val="140000"/>
              </a:lnSpc>
            </a:pPr>
            <a:r>
              <a:rPr lang="en-US" altLang="zh-CN" sz="2800" dirty="0">
                <a:latin typeface="黑体" panose="02010609060101010101" charset="-122"/>
                <a:ea typeface="黑体" panose="02010609060101010101" charset="-122"/>
                <a:cs typeface="黑体" panose="02010609060101010101" charset="-122"/>
                <a:sym typeface="+mn-ea"/>
              </a:rPr>
              <a:t>3.</a:t>
            </a:r>
            <a:r>
              <a:rPr lang="zh-CN" altLang="en-US" sz="2800" dirty="0">
                <a:latin typeface="黑体" panose="02010609060101010101" charset="-122"/>
                <a:ea typeface="黑体" panose="02010609060101010101" charset="-122"/>
                <a:cs typeface="黑体" panose="02010609060101010101" charset="-122"/>
                <a:sym typeface="+mn-ea"/>
              </a:rPr>
              <a:t>唐僧是如来佛祖的弟子</a:t>
            </a:r>
            <a:r>
              <a:rPr lang="en-US" altLang="zh-CN" sz="2800">
                <a:latin typeface="黑体" panose="02010609060101010101" charset="-122"/>
                <a:ea typeface="黑体" panose="02010609060101010101" charset="-122"/>
                <a:cs typeface="黑体" panose="02010609060101010101" charset="-122"/>
                <a:sym typeface="+mn-ea"/>
              </a:rPr>
              <a:t>______ </a:t>
            </a:r>
            <a:r>
              <a:rPr lang="zh-CN" altLang="en-US" sz="2800" dirty="0">
                <a:latin typeface="黑体" panose="02010609060101010101" charset="-122"/>
                <a:ea typeface="黑体" panose="02010609060101010101" charset="-122"/>
                <a:cs typeface="黑体" panose="02010609060101010101" charset="-122"/>
                <a:sym typeface="+mn-ea"/>
              </a:rPr>
              <a:t>转世投胎作状元</a:t>
            </a:r>
            <a:r>
              <a:rPr lang="en-US" altLang="zh-CN" sz="2800">
                <a:latin typeface="黑体" panose="02010609060101010101" charset="-122"/>
                <a:ea typeface="黑体" panose="02010609060101010101" charset="-122"/>
                <a:cs typeface="黑体" panose="02010609060101010101" charset="-122"/>
                <a:sym typeface="+mn-ea"/>
              </a:rPr>
              <a:t>_________</a:t>
            </a:r>
            <a:r>
              <a:rPr lang="zh-CN" altLang="en-US" sz="2800" dirty="0">
                <a:latin typeface="黑体" panose="02010609060101010101" charset="-122"/>
                <a:ea typeface="黑体" panose="02010609060101010101" charset="-122"/>
                <a:cs typeface="黑体" panose="02010609060101010101" charset="-122"/>
                <a:sym typeface="+mn-ea"/>
              </a:rPr>
              <a:t>之子，出家后法名</a:t>
            </a:r>
            <a:r>
              <a:rPr lang="en-US" altLang="zh-CN" sz="2800">
                <a:latin typeface="黑体" panose="02010609060101010101" charset="-122"/>
                <a:ea typeface="黑体" panose="02010609060101010101" charset="-122"/>
                <a:cs typeface="黑体" panose="02010609060101010101" charset="-122"/>
                <a:sym typeface="+mn-ea"/>
              </a:rPr>
              <a:t>______ </a:t>
            </a:r>
            <a:r>
              <a:rPr lang="zh-CN" altLang="en-US" sz="2800" dirty="0">
                <a:latin typeface="黑体" panose="02010609060101010101" charset="-122"/>
                <a:ea typeface="黑体" panose="02010609060101010101" charset="-122"/>
                <a:cs typeface="黑体" panose="02010609060101010101" charset="-122"/>
                <a:sym typeface="+mn-ea"/>
              </a:rPr>
              <a:t>，修成正果后被封为</a:t>
            </a:r>
            <a:r>
              <a:rPr lang="en-US" altLang="zh-CN" sz="2800">
                <a:latin typeface="黑体" panose="02010609060101010101" charset="-122"/>
                <a:ea typeface="黑体" panose="02010609060101010101" charset="-122"/>
                <a:cs typeface="黑体" panose="02010609060101010101" charset="-122"/>
                <a:sym typeface="+mn-ea"/>
              </a:rPr>
              <a:t>_________________ </a:t>
            </a:r>
            <a:r>
              <a:rPr lang="zh-CN" altLang="en-US" sz="2800" dirty="0">
                <a:latin typeface="黑体" panose="02010609060101010101" charset="-122"/>
                <a:ea typeface="黑体" panose="02010609060101010101" charset="-122"/>
                <a:cs typeface="黑体" panose="02010609060101010101" charset="-122"/>
                <a:sym typeface="+mn-ea"/>
              </a:rPr>
              <a:t>。</a:t>
            </a:r>
            <a:endParaRPr lang="en-US" altLang="zh-CN" sz="2800">
              <a:solidFill>
                <a:srgbClr val="0000FF"/>
              </a:solidFill>
              <a:latin typeface="方正粗黑宋简体" panose="02000000000000000000" pitchFamily="2" charset="-122"/>
              <a:ea typeface="方正粗黑宋简体" panose="02000000000000000000" pitchFamily="2" charset="-122"/>
            </a:endParaRPr>
          </a:p>
          <a:p>
            <a:pPr>
              <a:lnSpc>
                <a:spcPct val="140000"/>
              </a:lnSpc>
            </a:pPr>
            <a:r>
              <a:rPr lang="en-US" altLang="zh-CN" sz="2800">
                <a:solidFill>
                  <a:schemeClr val="tx1"/>
                </a:solidFill>
                <a:latin typeface="黑体" panose="02010609060101010101" charset="-122"/>
                <a:ea typeface="黑体" panose="02010609060101010101" charset="-122"/>
                <a:cs typeface="黑体" panose="02010609060101010101" charset="-122"/>
              </a:rPr>
              <a:t>4.孙悟</a:t>
            </a:r>
            <a:r>
              <a:rPr lang="zh-CN" altLang="en-US" sz="2800">
                <a:solidFill>
                  <a:schemeClr val="tx1"/>
                </a:solidFill>
                <a:latin typeface="黑体" panose="02010609060101010101" charset="-122"/>
                <a:ea typeface="黑体" panose="02010609060101010101" charset="-122"/>
                <a:cs typeface="黑体" panose="02010609060101010101" charset="-122"/>
              </a:rPr>
              <a:t>空</a:t>
            </a:r>
            <a:r>
              <a:rPr lang="en-US" altLang="zh-CN" sz="2800">
                <a:solidFill>
                  <a:schemeClr val="tx1"/>
                </a:solidFill>
                <a:latin typeface="黑体" panose="02010609060101010101" charset="-122"/>
                <a:ea typeface="黑体" panose="02010609060101010101" charset="-122"/>
                <a:cs typeface="黑体" panose="02010609060101010101" charset="-122"/>
              </a:rPr>
              <a:t>的第一个师傅是___________</a:t>
            </a:r>
            <a:r>
              <a:rPr lang="zh-CN" altLang="en-US" sz="2800">
                <a:solidFill>
                  <a:schemeClr val="tx1"/>
                </a:solidFill>
                <a:latin typeface="黑体" panose="02010609060101010101" charset="-122"/>
                <a:ea typeface="黑体" panose="02010609060101010101" charset="-122"/>
                <a:cs typeface="黑体" panose="02010609060101010101" charset="-122"/>
              </a:rPr>
              <a:t>，</a:t>
            </a:r>
            <a:r>
              <a:rPr lang="en-US" altLang="zh-CN" sz="2800">
                <a:solidFill>
                  <a:schemeClr val="tx1"/>
                </a:solidFill>
                <a:latin typeface="黑体" panose="02010609060101010101" charset="-122"/>
                <a:ea typeface="黑体" panose="02010609060101010101" charset="-122"/>
                <a:cs typeface="黑体" panose="02010609060101010101" charset="-122"/>
              </a:rPr>
              <a:t>它的兵器原是大禹治水的_____________，又唤______________，大闹天宫后被如来佛祖压在____________，后受观世音菩萨规劝皈依佛门，唐僧为他取名_________。为西天取经立下汗马功劳，后被封为____________。  </a:t>
            </a:r>
            <a:endParaRPr lang="en-US" altLang="zh-CN" sz="2800">
              <a:solidFill>
                <a:schemeClr val="tx1"/>
              </a:solidFill>
              <a:latin typeface="黑体" panose="02010609060101010101" charset="-122"/>
              <a:ea typeface="黑体" panose="02010609060101010101" charset="-122"/>
              <a:cs typeface="黑体" panose="02010609060101010101" charset="-122"/>
            </a:endParaRPr>
          </a:p>
          <a:p>
            <a:pPr>
              <a:lnSpc>
                <a:spcPct val="140000"/>
              </a:lnSpc>
            </a:pPr>
            <a:r>
              <a:rPr lang="en-US" altLang="zh-CN" sz="2800">
                <a:solidFill>
                  <a:schemeClr val="tx1"/>
                </a:solidFill>
                <a:latin typeface="黑体" panose="02010609060101010101" charset="-122"/>
                <a:ea typeface="黑体" panose="02010609060101010101" charset="-122"/>
                <a:cs typeface="黑体" panose="02010609060101010101" charset="-122"/>
              </a:rPr>
              <a:t>5.猪八戒又叫_________，原为管理天河水兵的______________，后因调戏嫦娥获罪下凡，误投猪胎，曾占福陵山云栈洞为妖，后经菩萨点化，保唐僧取经，得成正果，</a:t>
            </a:r>
            <a:r>
              <a:rPr lang="zh-CN" altLang="en-US" sz="2800">
                <a:solidFill>
                  <a:schemeClr val="tx1"/>
                </a:solidFill>
                <a:latin typeface="黑体" panose="02010609060101010101" charset="-122"/>
                <a:ea typeface="黑体" panose="02010609060101010101" charset="-122"/>
                <a:cs typeface="黑体" panose="02010609060101010101" charset="-122"/>
              </a:rPr>
              <a:t>封</a:t>
            </a:r>
            <a:r>
              <a:rPr lang="en-US" altLang="zh-CN" sz="2800">
                <a:solidFill>
                  <a:schemeClr val="tx1"/>
                </a:solidFill>
                <a:latin typeface="黑体" panose="02010609060101010101" charset="-122"/>
                <a:ea typeface="黑体" panose="02010609060101010101" charset="-122"/>
                <a:cs typeface="黑体" panose="02010609060101010101" charset="-122"/>
              </a:rPr>
              <a:t>为___________。  </a:t>
            </a:r>
            <a:endParaRPr lang="zh-CN" altLang="en-US" sz="2800" dirty="0">
              <a:solidFill>
                <a:srgbClr val="0000FF"/>
              </a:solidFill>
              <a:latin typeface="方正粗黑宋简体" panose="02000000000000000000" pitchFamily="2" charset="-122"/>
              <a:ea typeface="方正粗黑宋简体" panose="02000000000000000000" pitchFamily="2" charset="-122"/>
            </a:endParaRPr>
          </a:p>
        </p:txBody>
      </p:sp>
      <p:sp>
        <p:nvSpPr>
          <p:cNvPr id="55314" name="矩形 55313"/>
          <p:cNvSpPr/>
          <p:nvPr/>
        </p:nvSpPr>
        <p:spPr>
          <a:xfrm>
            <a:off x="4645343" y="803593"/>
            <a:ext cx="1250950" cy="519112"/>
          </a:xfrm>
          <a:prstGeom prst="rect">
            <a:avLst/>
          </a:prstGeom>
          <a:noFill/>
          <a:ln w="9525">
            <a:noFill/>
          </a:ln>
        </p:spPr>
        <p:txBody>
          <a:bodyPr wrap="none" anchor="t">
            <a:spAutoFit/>
          </a:bodyPr>
          <a:p>
            <a:r>
              <a:rPr lang="zh-CN" altLang="en-US" sz="2800" dirty="0">
                <a:solidFill>
                  <a:srgbClr val="FF0000"/>
                </a:solidFill>
                <a:latin typeface="Arial" panose="020B0604020202020204" pitchFamily="34" charset="0"/>
                <a:ea typeface="方正粗黑宋简体" panose="02000000000000000000" pitchFamily="2" charset="-122"/>
              </a:rPr>
              <a:t>金蝉子</a:t>
            </a:r>
            <a:endParaRPr lang="zh-CN" altLang="en-US" sz="2800" dirty="0">
              <a:solidFill>
                <a:srgbClr val="FF0000"/>
              </a:solidFill>
              <a:latin typeface="Arial" panose="020B0604020202020204" pitchFamily="34" charset="0"/>
              <a:ea typeface="方正粗黑宋简体" panose="02000000000000000000" pitchFamily="2" charset="-122"/>
            </a:endParaRPr>
          </a:p>
        </p:txBody>
      </p:sp>
      <p:sp>
        <p:nvSpPr>
          <p:cNvPr id="55315" name="矩形 55314"/>
          <p:cNvSpPr/>
          <p:nvPr/>
        </p:nvSpPr>
        <p:spPr>
          <a:xfrm>
            <a:off x="8571548" y="671195"/>
            <a:ext cx="1255712" cy="519113"/>
          </a:xfrm>
          <a:prstGeom prst="rect">
            <a:avLst/>
          </a:prstGeom>
          <a:noFill/>
          <a:ln w="9525">
            <a:noFill/>
          </a:ln>
        </p:spPr>
        <p:txBody>
          <a:bodyPr wrap="none" anchor="t">
            <a:spAutoFit/>
          </a:bodyPr>
          <a:p>
            <a:r>
              <a:rPr lang="zh-CN" altLang="en-US" sz="2800" b="1" dirty="0">
                <a:solidFill>
                  <a:srgbClr val="FF0000"/>
                </a:solidFill>
                <a:latin typeface="Arial" panose="020B0604020202020204" pitchFamily="34" charset="0"/>
                <a:ea typeface="方正粗黑宋简体" panose="02000000000000000000" pitchFamily="2" charset="-122"/>
              </a:rPr>
              <a:t>陈光蕊</a:t>
            </a:r>
            <a:endParaRPr lang="zh-CN" altLang="en-US" sz="2800" b="1" dirty="0">
              <a:solidFill>
                <a:srgbClr val="FF0000"/>
              </a:solidFill>
              <a:latin typeface="Arial" panose="020B0604020202020204" pitchFamily="34" charset="0"/>
              <a:ea typeface="方正粗黑宋简体" panose="02000000000000000000" pitchFamily="2" charset="-122"/>
            </a:endParaRPr>
          </a:p>
        </p:txBody>
      </p:sp>
      <p:sp>
        <p:nvSpPr>
          <p:cNvPr id="55316" name="矩形 55315"/>
          <p:cNvSpPr/>
          <p:nvPr/>
        </p:nvSpPr>
        <p:spPr>
          <a:xfrm>
            <a:off x="2569845" y="1322705"/>
            <a:ext cx="895350" cy="519113"/>
          </a:xfrm>
          <a:prstGeom prst="rect">
            <a:avLst/>
          </a:prstGeom>
          <a:noFill/>
          <a:ln w="9525">
            <a:noFill/>
          </a:ln>
        </p:spPr>
        <p:txBody>
          <a:bodyPr wrap="none" anchor="t">
            <a:spAutoFit/>
          </a:bodyPr>
          <a:p>
            <a:r>
              <a:rPr lang="zh-CN" altLang="en-US" sz="2800" dirty="0">
                <a:solidFill>
                  <a:srgbClr val="FF0000"/>
                </a:solidFill>
                <a:latin typeface="Arial" panose="020B0604020202020204" pitchFamily="34" charset="0"/>
                <a:ea typeface="方正粗黑宋简体" panose="02000000000000000000" pitchFamily="2" charset="-122"/>
              </a:rPr>
              <a:t>玄奘</a:t>
            </a:r>
            <a:endParaRPr lang="zh-CN" altLang="en-US" sz="2800" dirty="0">
              <a:solidFill>
                <a:srgbClr val="FF0000"/>
              </a:solidFill>
              <a:latin typeface="Arial" panose="020B0604020202020204" pitchFamily="34" charset="0"/>
              <a:ea typeface="方正粗黑宋简体" panose="02000000000000000000" pitchFamily="2" charset="-122"/>
            </a:endParaRPr>
          </a:p>
        </p:txBody>
      </p:sp>
      <p:sp>
        <p:nvSpPr>
          <p:cNvPr id="55317" name="矩形 55316"/>
          <p:cNvSpPr/>
          <p:nvPr/>
        </p:nvSpPr>
        <p:spPr>
          <a:xfrm>
            <a:off x="6927533" y="1323023"/>
            <a:ext cx="3633787" cy="519112"/>
          </a:xfrm>
          <a:prstGeom prst="rect">
            <a:avLst/>
          </a:prstGeom>
          <a:noFill/>
          <a:ln w="9525">
            <a:noFill/>
          </a:ln>
        </p:spPr>
        <p:txBody>
          <a:bodyPr wrap="none" anchor="t">
            <a:spAutoFit/>
          </a:bodyPr>
          <a:p>
            <a:r>
              <a:rPr lang="zh-CN" altLang="en-US" sz="2800" b="1" dirty="0">
                <a:solidFill>
                  <a:srgbClr val="FF0000"/>
                </a:solidFill>
                <a:latin typeface="Arial" panose="020B0604020202020204" pitchFamily="34" charset="0"/>
                <a:ea typeface="方正粗黑宋简体" panose="02000000000000000000" pitchFamily="2" charset="-122"/>
              </a:rPr>
              <a:t>旃</a:t>
            </a:r>
            <a:r>
              <a:rPr lang="en-US" altLang="zh-CN" sz="2800" b="1" err="1">
                <a:solidFill>
                  <a:srgbClr val="FF0000"/>
                </a:solidFill>
                <a:latin typeface="Arial" panose="020B0604020202020204" pitchFamily="34" charset="0"/>
                <a:ea typeface="方正粗黑宋简体" panose="02000000000000000000" pitchFamily="2" charset="-122"/>
              </a:rPr>
              <a:t>zh</a:t>
            </a:r>
            <a:r>
              <a:rPr lang="en-US" altLang="en-US" sz="2800" b="1" err="1">
                <a:solidFill>
                  <a:srgbClr val="FF0000"/>
                </a:solidFill>
                <a:latin typeface="Arial" panose="020B0604020202020204" pitchFamily="34" charset="0"/>
                <a:ea typeface="方正粗黑宋简体" panose="02000000000000000000" pitchFamily="2" charset="-122"/>
              </a:rPr>
              <a:t>ā</a:t>
            </a:r>
            <a:r>
              <a:rPr lang="en-US" altLang="zh-CN" sz="2800" b="1" err="1">
                <a:solidFill>
                  <a:srgbClr val="FF0000"/>
                </a:solidFill>
                <a:latin typeface="Arial" panose="020B0604020202020204" pitchFamily="34" charset="0"/>
                <a:ea typeface="方正粗黑宋简体" panose="02000000000000000000" pitchFamily="2" charset="-122"/>
              </a:rPr>
              <a:t>n</a:t>
            </a:r>
            <a:r>
              <a:rPr lang="zh-CN" altLang="en-US" sz="2800" b="1" dirty="0">
                <a:solidFill>
                  <a:srgbClr val="FF0000"/>
                </a:solidFill>
                <a:latin typeface="Arial" panose="020B0604020202020204" pitchFamily="34" charset="0"/>
                <a:ea typeface="方正粗黑宋简体" panose="02000000000000000000" pitchFamily="2" charset="-122"/>
              </a:rPr>
              <a:t>檀</a:t>
            </a:r>
            <a:r>
              <a:rPr lang="en-US" altLang="zh-CN" sz="2800" b="1" err="1">
                <a:solidFill>
                  <a:srgbClr val="FF0000"/>
                </a:solidFill>
                <a:latin typeface="Arial" panose="020B0604020202020204" pitchFamily="34" charset="0"/>
                <a:ea typeface="方正粗黑宋简体" panose="02000000000000000000" pitchFamily="2" charset="-122"/>
              </a:rPr>
              <a:t>t</a:t>
            </a:r>
            <a:r>
              <a:rPr lang="en-US" altLang="en-US" sz="2800" b="1" err="1">
                <a:solidFill>
                  <a:srgbClr val="FF0000"/>
                </a:solidFill>
                <a:latin typeface="Arial" panose="020B0604020202020204" pitchFamily="34" charset="0"/>
                <a:ea typeface="方正粗黑宋简体" panose="02000000000000000000" pitchFamily="2" charset="-122"/>
              </a:rPr>
              <a:t>á</a:t>
            </a:r>
            <a:r>
              <a:rPr lang="en-US" altLang="zh-CN" sz="2800" b="1" err="1">
                <a:solidFill>
                  <a:srgbClr val="FF0000"/>
                </a:solidFill>
                <a:latin typeface="Arial" panose="020B0604020202020204" pitchFamily="34" charset="0"/>
                <a:ea typeface="方正粗黑宋简体" panose="02000000000000000000" pitchFamily="2" charset="-122"/>
              </a:rPr>
              <a:t>n</a:t>
            </a:r>
            <a:r>
              <a:rPr lang="zh-CN" altLang="en-US" sz="2800" b="1" dirty="0">
                <a:solidFill>
                  <a:srgbClr val="FF0000"/>
                </a:solidFill>
                <a:latin typeface="Arial" panose="020B0604020202020204" pitchFamily="34" charset="0"/>
                <a:ea typeface="方正粗黑宋简体" panose="02000000000000000000" pitchFamily="2" charset="-122"/>
              </a:rPr>
              <a:t>功德佛</a:t>
            </a:r>
            <a:endParaRPr lang="zh-CN" altLang="en-US" sz="2800" b="1" dirty="0">
              <a:solidFill>
                <a:srgbClr val="FF0000"/>
              </a:solidFill>
              <a:latin typeface="Arial" panose="020B0604020202020204" pitchFamily="34" charset="0"/>
              <a:ea typeface="方正粗黑宋简体" panose="02000000000000000000" pitchFamily="2" charset="-122"/>
            </a:endParaRPr>
          </a:p>
        </p:txBody>
      </p:sp>
      <p:sp>
        <p:nvSpPr>
          <p:cNvPr id="54287" name="矩形 54286"/>
          <p:cNvSpPr/>
          <p:nvPr/>
        </p:nvSpPr>
        <p:spPr>
          <a:xfrm>
            <a:off x="4767263" y="1952308"/>
            <a:ext cx="1676400" cy="519112"/>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菩提祖师</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4288" name="矩形 54287"/>
          <p:cNvSpPr/>
          <p:nvPr/>
        </p:nvSpPr>
        <p:spPr>
          <a:xfrm>
            <a:off x="1022668" y="2471420"/>
            <a:ext cx="1676400" cy="519113"/>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定海神针</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4289" name="矩形 54288"/>
          <p:cNvSpPr/>
          <p:nvPr/>
        </p:nvSpPr>
        <p:spPr>
          <a:xfrm>
            <a:off x="4253865" y="2471420"/>
            <a:ext cx="2033588" cy="519113"/>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如意金箍棒</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4290" name="矩形 54289"/>
          <p:cNvSpPr/>
          <p:nvPr/>
        </p:nvSpPr>
        <p:spPr>
          <a:xfrm>
            <a:off x="1022668" y="3169285"/>
            <a:ext cx="1319212" cy="519113"/>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五行山</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4291" name="矩形 54290"/>
          <p:cNvSpPr/>
          <p:nvPr/>
        </p:nvSpPr>
        <p:spPr>
          <a:xfrm>
            <a:off x="1022668" y="3688398"/>
            <a:ext cx="1319212" cy="519112"/>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孙行者</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4292" name="矩形 54291"/>
          <p:cNvSpPr/>
          <p:nvPr/>
        </p:nvSpPr>
        <p:spPr>
          <a:xfrm>
            <a:off x="8571548" y="3688398"/>
            <a:ext cx="1676400" cy="519112"/>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斗战胜佛</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4293" name="矩形 54292"/>
          <p:cNvSpPr/>
          <p:nvPr/>
        </p:nvSpPr>
        <p:spPr>
          <a:xfrm>
            <a:off x="2934653" y="4346893"/>
            <a:ext cx="1319212" cy="519112"/>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猪悟能</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4294" name="矩形 54293"/>
          <p:cNvSpPr/>
          <p:nvPr/>
        </p:nvSpPr>
        <p:spPr>
          <a:xfrm>
            <a:off x="8150543" y="4346893"/>
            <a:ext cx="1676400" cy="519112"/>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天蓬元帅</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4295" name="矩形 54294"/>
          <p:cNvSpPr/>
          <p:nvPr/>
        </p:nvSpPr>
        <p:spPr>
          <a:xfrm>
            <a:off x="6895465" y="5546090"/>
            <a:ext cx="1676400" cy="519113"/>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净坛使者</a:t>
            </a:r>
            <a:r>
              <a:rPr lang="zh-CN" altLang="en-US" dirty="0">
                <a:latin typeface="Arial" panose="020B0604020202020204" pitchFamily="34" charset="0"/>
              </a:rPr>
              <a:t> </a:t>
            </a:r>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55314">
                                            <p:txEl>
                                              <p:charRg st="0" end="4"/>
                                            </p:txEl>
                                          </p:spTgt>
                                        </p:tgtEl>
                                        <p:attrNameLst>
                                          <p:attrName>style.visibility</p:attrName>
                                        </p:attrNameLst>
                                      </p:cBhvr>
                                      <p:to>
                                        <p:strVal val="visible"/>
                                      </p:to>
                                    </p:set>
                                    <p:animEffect transition="in" filter="fade">
                                      <p:cBhvr>
                                        <p:cTn id="7" dur="800" decel="100000"/>
                                        <p:tgtEl>
                                          <p:spTgt spid="55314">
                                            <p:txEl>
                                              <p:charRg st="0" end="4"/>
                                            </p:txEl>
                                          </p:spTgt>
                                        </p:tgtEl>
                                      </p:cBhvr>
                                    </p:animEffect>
                                    <p:anim calcmode="lin" valueType="num">
                                      <p:cBhvr>
                                        <p:cTn id="8" dur="800" decel="100000" fill="hold"/>
                                        <p:tgtEl>
                                          <p:spTgt spid="55314">
                                            <p:txEl>
                                              <p:charRg st="0" end="4"/>
                                            </p:txEl>
                                          </p:spTgt>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55314">
                                            <p:txEl>
                                              <p:charRg st="0" end="4"/>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55314">
                                            <p:txEl>
                                              <p:charRg st="0" end="4"/>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5314">
                                            <p:txEl>
                                              <p:charRg st="0" end="4"/>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5314">
                                            <p:txEl>
                                              <p:charRg st="0" end="4"/>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childTnLst>
                                    <p:set>
                                      <p:cBhvr>
                                        <p:cTn id="16" dur="1" fill="hold">
                                          <p:stCondLst>
                                            <p:cond delay="0"/>
                                          </p:stCondLst>
                                        </p:cTn>
                                        <p:tgtEl>
                                          <p:spTgt spid="55315">
                                            <p:txEl>
                                              <p:charRg st="0" end="4"/>
                                            </p:txEl>
                                          </p:spTgt>
                                        </p:tgtEl>
                                        <p:attrNameLst>
                                          <p:attrName>style.visibility</p:attrName>
                                        </p:attrNameLst>
                                      </p:cBhvr>
                                      <p:to>
                                        <p:strVal val="visible"/>
                                      </p:to>
                                    </p:set>
                                    <p:animEffect transition="in" filter="fade">
                                      <p:cBhvr>
                                        <p:cTn id="17" dur="800" decel="100000"/>
                                        <p:tgtEl>
                                          <p:spTgt spid="55315">
                                            <p:txEl>
                                              <p:charRg st="0" end="4"/>
                                            </p:txEl>
                                          </p:spTgt>
                                        </p:tgtEl>
                                      </p:cBhvr>
                                    </p:animEffect>
                                    <p:anim calcmode="lin" valueType="num">
                                      <p:cBhvr>
                                        <p:cTn id="18" dur="800" decel="100000" fill="hold"/>
                                        <p:tgtEl>
                                          <p:spTgt spid="55315">
                                            <p:txEl>
                                              <p:charRg st="0" end="4"/>
                                            </p:txEl>
                                          </p:spTgt>
                                        </p:tgtEl>
                                        <p:attrNameLst>
                                          <p:attrName>style.rotation</p:attrName>
                                        </p:attrNameLst>
                                      </p:cBhvr>
                                      <p:tavLst>
                                        <p:tav tm="0">
                                          <p:val>
                                            <p:fltVal val="-90.000000"/>
                                          </p:val>
                                        </p:tav>
                                        <p:tav tm="100000">
                                          <p:val>
                                            <p:fltVal val="0.000000"/>
                                          </p:val>
                                        </p:tav>
                                      </p:tavLst>
                                    </p:anim>
                                    <p:anim calcmode="lin" valueType="num">
                                      <p:cBhvr>
                                        <p:cTn id="19" dur="800" decel="100000" fill="hold"/>
                                        <p:tgtEl>
                                          <p:spTgt spid="55315">
                                            <p:txEl>
                                              <p:charRg st="0" end="4"/>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55315">
                                            <p:txEl>
                                              <p:charRg st="0" end="4"/>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55315">
                                            <p:txEl>
                                              <p:charRg st="0" end="4"/>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55315">
                                            <p:txEl>
                                              <p:charRg st="0" end="4"/>
                                            </p:txEl>
                                          </p:spTgt>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nodeType="clickEffect">
                                  <p:stCondLst>
                                    <p:cond delay="0"/>
                                  </p:stCondLst>
                                  <p:childTnLst>
                                    <p:set>
                                      <p:cBhvr>
                                        <p:cTn id="26" dur="1" fill="hold">
                                          <p:stCondLst>
                                            <p:cond delay="0"/>
                                          </p:stCondLst>
                                        </p:cTn>
                                        <p:tgtEl>
                                          <p:spTgt spid="55316">
                                            <p:txEl>
                                              <p:charRg st="0" end="3"/>
                                            </p:txEl>
                                          </p:spTgt>
                                        </p:tgtEl>
                                        <p:attrNameLst>
                                          <p:attrName>style.visibility</p:attrName>
                                        </p:attrNameLst>
                                      </p:cBhvr>
                                      <p:to>
                                        <p:strVal val="visible"/>
                                      </p:to>
                                    </p:set>
                                    <p:animEffect transition="in" filter="fade">
                                      <p:cBhvr>
                                        <p:cTn id="27" dur="800" decel="100000"/>
                                        <p:tgtEl>
                                          <p:spTgt spid="55316">
                                            <p:txEl>
                                              <p:charRg st="0" end="3"/>
                                            </p:txEl>
                                          </p:spTgt>
                                        </p:tgtEl>
                                      </p:cBhvr>
                                    </p:animEffect>
                                    <p:anim calcmode="lin" valueType="num">
                                      <p:cBhvr>
                                        <p:cTn id="28" dur="800" decel="100000" fill="hold"/>
                                        <p:tgtEl>
                                          <p:spTgt spid="55316">
                                            <p:txEl>
                                              <p:charRg st="0" end="3"/>
                                            </p:txEl>
                                          </p:spTgt>
                                        </p:tgtEl>
                                        <p:attrNameLst>
                                          <p:attrName>style.rotation</p:attrName>
                                        </p:attrNameLst>
                                      </p:cBhvr>
                                      <p:tavLst>
                                        <p:tav tm="0">
                                          <p:val>
                                            <p:fltVal val="-90.000000"/>
                                          </p:val>
                                        </p:tav>
                                        <p:tav tm="100000">
                                          <p:val>
                                            <p:fltVal val="0.000000"/>
                                          </p:val>
                                        </p:tav>
                                      </p:tavLst>
                                    </p:anim>
                                    <p:anim calcmode="lin" valueType="num">
                                      <p:cBhvr>
                                        <p:cTn id="29" dur="800" decel="100000" fill="hold"/>
                                        <p:tgtEl>
                                          <p:spTgt spid="55316">
                                            <p:txEl>
                                              <p:charRg st="0" end="3"/>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55316">
                                            <p:txEl>
                                              <p:charRg st="0" end="3"/>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55316">
                                            <p:txEl>
                                              <p:charRg st="0" end="3"/>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55316">
                                            <p:txEl>
                                              <p:charRg st="0" end="3"/>
                                            </p:txEl>
                                          </p:spTgt>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nodeType="clickEffect">
                                  <p:stCondLst>
                                    <p:cond delay="0"/>
                                  </p:stCondLst>
                                  <p:childTnLst>
                                    <p:set>
                                      <p:cBhvr>
                                        <p:cTn id="36" dur="1" fill="hold">
                                          <p:stCondLst>
                                            <p:cond delay="0"/>
                                          </p:stCondLst>
                                        </p:cTn>
                                        <p:tgtEl>
                                          <p:spTgt spid="55317">
                                            <p:txEl>
                                              <p:charRg st="0" end="13"/>
                                            </p:txEl>
                                          </p:spTgt>
                                        </p:tgtEl>
                                        <p:attrNameLst>
                                          <p:attrName>style.visibility</p:attrName>
                                        </p:attrNameLst>
                                      </p:cBhvr>
                                      <p:to>
                                        <p:strVal val="visible"/>
                                      </p:to>
                                    </p:set>
                                    <p:animEffect transition="in" filter="fade">
                                      <p:cBhvr>
                                        <p:cTn id="37" dur="800" decel="100000"/>
                                        <p:tgtEl>
                                          <p:spTgt spid="55317">
                                            <p:txEl>
                                              <p:charRg st="0" end="13"/>
                                            </p:txEl>
                                          </p:spTgt>
                                        </p:tgtEl>
                                      </p:cBhvr>
                                    </p:animEffect>
                                    <p:anim calcmode="lin" valueType="num">
                                      <p:cBhvr>
                                        <p:cTn id="38" dur="800" decel="100000" fill="hold"/>
                                        <p:tgtEl>
                                          <p:spTgt spid="55317">
                                            <p:txEl>
                                              <p:charRg st="0" end="13"/>
                                            </p:txEl>
                                          </p:spTgt>
                                        </p:tgtEl>
                                        <p:attrNameLst>
                                          <p:attrName>style.rotation</p:attrName>
                                        </p:attrNameLst>
                                      </p:cBhvr>
                                      <p:tavLst>
                                        <p:tav tm="0">
                                          <p:val>
                                            <p:fltVal val="-90.000000"/>
                                          </p:val>
                                        </p:tav>
                                        <p:tav tm="100000">
                                          <p:val>
                                            <p:fltVal val="0.000000"/>
                                          </p:val>
                                        </p:tav>
                                      </p:tavLst>
                                    </p:anim>
                                    <p:anim calcmode="lin" valueType="num">
                                      <p:cBhvr>
                                        <p:cTn id="39" dur="800" decel="100000" fill="hold"/>
                                        <p:tgtEl>
                                          <p:spTgt spid="55317">
                                            <p:txEl>
                                              <p:charRg st="0" end="13"/>
                                            </p:txEl>
                                          </p:spTgt>
                                        </p:tgtEl>
                                        <p:attrNameLst>
                                          <p:attrName>ppt_x</p:attrName>
                                        </p:attrNameLst>
                                      </p:cBhvr>
                                      <p:tavLst>
                                        <p:tav tm="0">
                                          <p:val>
                                            <p:strVal val="#ppt_x+0.4"/>
                                          </p:val>
                                        </p:tav>
                                        <p:tav tm="100000">
                                          <p:val>
                                            <p:strVal val="#ppt_x-0.05"/>
                                          </p:val>
                                        </p:tav>
                                      </p:tavLst>
                                    </p:anim>
                                    <p:anim calcmode="lin" valueType="num">
                                      <p:cBhvr>
                                        <p:cTn id="40" dur="800" decel="100000" fill="hold"/>
                                        <p:tgtEl>
                                          <p:spTgt spid="55317">
                                            <p:txEl>
                                              <p:charRg st="0" end="13"/>
                                            </p:txEl>
                                          </p:spTgt>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55317">
                                            <p:txEl>
                                              <p:charRg st="0" end="13"/>
                                            </p:txEl>
                                          </p:spTgt>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55317">
                                            <p:txEl>
                                              <p:charRg st="0" end="13"/>
                                            </p:txEl>
                                          </p:spTgt>
                                        </p:tgtEl>
                                        <p:attrNameLst>
                                          <p:attrName>ppt_y</p:attrName>
                                        </p:attrNameLst>
                                      </p:cBhvr>
                                      <p:tavLst>
                                        <p:tav tm="0">
                                          <p:val>
                                            <p:strVal val="#ppt_y+0.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0" presetClass="entr" presetSubtype="0" fill="hold" nodeType="clickEffect">
                                  <p:stCondLst>
                                    <p:cond delay="0"/>
                                  </p:stCondLst>
                                  <p:childTnLst>
                                    <p:set>
                                      <p:cBhvr>
                                        <p:cTn id="46" dur="1" fill="hold">
                                          <p:stCondLst>
                                            <p:cond delay="0"/>
                                          </p:stCondLst>
                                        </p:cTn>
                                        <p:tgtEl>
                                          <p:spTgt spid="54287">
                                            <p:txEl>
                                              <p:charRg st="0" end="6"/>
                                            </p:txEl>
                                          </p:spTgt>
                                        </p:tgtEl>
                                        <p:attrNameLst>
                                          <p:attrName>style.visibility</p:attrName>
                                        </p:attrNameLst>
                                      </p:cBhvr>
                                      <p:to>
                                        <p:strVal val="visible"/>
                                      </p:to>
                                    </p:set>
                                    <p:animEffect transition="in" filter="fade">
                                      <p:cBhvr>
                                        <p:cTn id="47" dur="800" decel="100000"/>
                                        <p:tgtEl>
                                          <p:spTgt spid="54287">
                                            <p:txEl>
                                              <p:charRg st="0" end="6"/>
                                            </p:txEl>
                                          </p:spTgt>
                                        </p:tgtEl>
                                      </p:cBhvr>
                                    </p:animEffect>
                                    <p:anim calcmode="lin" valueType="num">
                                      <p:cBhvr>
                                        <p:cTn id="48" dur="800" decel="100000" fill="hold"/>
                                        <p:tgtEl>
                                          <p:spTgt spid="54287">
                                            <p:txEl>
                                              <p:charRg st="0" end="6"/>
                                            </p:txEl>
                                          </p:spTgt>
                                        </p:tgtEl>
                                        <p:attrNameLst>
                                          <p:attrName>style.rotation</p:attrName>
                                        </p:attrNameLst>
                                      </p:cBhvr>
                                      <p:tavLst>
                                        <p:tav tm="0">
                                          <p:val>
                                            <p:fltVal val="-90.000000"/>
                                          </p:val>
                                        </p:tav>
                                        <p:tav tm="100000">
                                          <p:val>
                                            <p:fltVal val="0.000000"/>
                                          </p:val>
                                        </p:tav>
                                      </p:tavLst>
                                    </p:anim>
                                    <p:anim calcmode="lin" valueType="num">
                                      <p:cBhvr>
                                        <p:cTn id="49" dur="800" decel="100000" fill="hold"/>
                                        <p:tgtEl>
                                          <p:spTgt spid="54287">
                                            <p:txEl>
                                              <p:charRg st="0" end="6"/>
                                            </p:txEl>
                                          </p:spTgt>
                                        </p:tgtEl>
                                        <p:attrNameLst>
                                          <p:attrName>ppt_x</p:attrName>
                                        </p:attrNameLst>
                                      </p:cBhvr>
                                      <p:tavLst>
                                        <p:tav tm="0">
                                          <p:val>
                                            <p:strVal val="#ppt_x+0.4"/>
                                          </p:val>
                                        </p:tav>
                                        <p:tav tm="100000">
                                          <p:val>
                                            <p:strVal val="#ppt_x-0.05"/>
                                          </p:val>
                                        </p:tav>
                                      </p:tavLst>
                                    </p:anim>
                                    <p:anim calcmode="lin" valueType="num">
                                      <p:cBhvr>
                                        <p:cTn id="50" dur="800" decel="100000" fill="hold"/>
                                        <p:tgtEl>
                                          <p:spTgt spid="54287">
                                            <p:txEl>
                                              <p:charRg st="0" end="6"/>
                                            </p:txEl>
                                          </p:spTgt>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54287">
                                            <p:txEl>
                                              <p:charRg st="0" end="6"/>
                                            </p:txEl>
                                          </p:spTgt>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54287">
                                            <p:txEl>
                                              <p:charRg st="0" end="6"/>
                                            </p:txEl>
                                          </p:spTgt>
                                        </p:tgtEl>
                                        <p:attrNameLst>
                                          <p:attrName>ppt_y</p:attrName>
                                        </p:attrNameLst>
                                      </p:cBhvr>
                                      <p:tavLst>
                                        <p:tav tm="0">
                                          <p:val>
                                            <p:strVal val="#ppt_y+0.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0" presetClass="entr" presetSubtype="0" fill="hold" nodeType="clickEffect">
                                  <p:stCondLst>
                                    <p:cond delay="0"/>
                                  </p:stCondLst>
                                  <p:childTnLst>
                                    <p:set>
                                      <p:cBhvr>
                                        <p:cTn id="56" dur="1" fill="hold">
                                          <p:stCondLst>
                                            <p:cond delay="0"/>
                                          </p:stCondLst>
                                        </p:cTn>
                                        <p:tgtEl>
                                          <p:spTgt spid="54288">
                                            <p:txEl>
                                              <p:charRg st="0" end="6"/>
                                            </p:txEl>
                                          </p:spTgt>
                                        </p:tgtEl>
                                        <p:attrNameLst>
                                          <p:attrName>style.visibility</p:attrName>
                                        </p:attrNameLst>
                                      </p:cBhvr>
                                      <p:to>
                                        <p:strVal val="visible"/>
                                      </p:to>
                                    </p:set>
                                    <p:animEffect transition="in" filter="fade">
                                      <p:cBhvr>
                                        <p:cTn id="57" dur="800" decel="100000"/>
                                        <p:tgtEl>
                                          <p:spTgt spid="54288">
                                            <p:txEl>
                                              <p:charRg st="0" end="6"/>
                                            </p:txEl>
                                          </p:spTgt>
                                        </p:tgtEl>
                                      </p:cBhvr>
                                    </p:animEffect>
                                    <p:anim calcmode="lin" valueType="num">
                                      <p:cBhvr>
                                        <p:cTn id="58" dur="800" decel="100000" fill="hold"/>
                                        <p:tgtEl>
                                          <p:spTgt spid="54288">
                                            <p:txEl>
                                              <p:charRg st="0" end="6"/>
                                            </p:txEl>
                                          </p:spTgt>
                                        </p:tgtEl>
                                        <p:attrNameLst>
                                          <p:attrName>style.rotation</p:attrName>
                                        </p:attrNameLst>
                                      </p:cBhvr>
                                      <p:tavLst>
                                        <p:tav tm="0">
                                          <p:val>
                                            <p:fltVal val="-90.000000"/>
                                          </p:val>
                                        </p:tav>
                                        <p:tav tm="100000">
                                          <p:val>
                                            <p:fltVal val="0.000000"/>
                                          </p:val>
                                        </p:tav>
                                      </p:tavLst>
                                    </p:anim>
                                    <p:anim calcmode="lin" valueType="num">
                                      <p:cBhvr>
                                        <p:cTn id="59" dur="800" decel="100000" fill="hold"/>
                                        <p:tgtEl>
                                          <p:spTgt spid="54288">
                                            <p:txEl>
                                              <p:charRg st="0" end="6"/>
                                            </p:txEl>
                                          </p:spTgt>
                                        </p:tgtEl>
                                        <p:attrNameLst>
                                          <p:attrName>ppt_x</p:attrName>
                                        </p:attrNameLst>
                                      </p:cBhvr>
                                      <p:tavLst>
                                        <p:tav tm="0">
                                          <p:val>
                                            <p:strVal val="#ppt_x+0.4"/>
                                          </p:val>
                                        </p:tav>
                                        <p:tav tm="100000">
                                          <p:val>
                                            <p:strVal val="#ppt_x-0.05"/>
                                          </p:val>
                                        </p:tav>
                                      </p:tavLst>
                                    </p:anim>
                                    <p:anim calcmode="lin" valueType="num">
                                      <p:cBhvr>
                                        <p:cTn id="60" dur="800" decel="100000" fill="hold"/>
                                        <p:tgtEl>
                                          <p:spTgt spid="54288">
                                            <p:txEl>
                                              <p:charRg st="0" end="6"/>
                                            </p:txEl>
                                          </p:spTgt>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54288">
                                            <p:txEl>
                                              <p:charRg st="0" end="6"/>
                                            </p:txEl>
                                          </p:spTgt>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54288">
                                            <p:txEl>
                                              <p:charRg st="0" end="6"/>
                                            </p:txEl>
                                          </p:spTgt>
                                        </p:tgtEl>
                                        <p:attrNameLst>
                                          <p:attrName>ppt_y</p:attrName>
                                        </p:attrNameLst>
                                      </p:cBhvr>
                                      <p:tavLst>
                                        <p:tav tm="0">
                                          <p:val>
                                            <p:strVal val="#ppt_y+0.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0" presetClass="entr" presetSubtype="0" fill="hold" nodeType="clickEffect">
                                  <p:stCondLst>
                                    <p:cond delay="0"/>
                                  </p:stCondLst>
                                  <p:childTnLst>
                                    <p:set>
                                      <p:cBhvr>
                                        <p:cTn id="66" dur="1" fill="hold">
                                          <p:stCondLst>
                                            <p:cond delay="0"/>
                                          </p:stCondLst>
                                        </p:cTn>
                                        <p:tgtEl>
                                          <p:spTgt spid="54289">
                                            <p:txEl>
                                              <p:charRg st="0" end="7"/>
                                            </p:txEl>
                                          </p:spTgt>
                                        </p:tgtEl>
                                        <p:attrNameLst>
                                          <p:attrName>style.visibility</p:attrName>
                                        </p:attrNameLst>
                                      </p:cBhvr>
                                      <p:to>
                                        <p:strVal val="visible"/>
                                      </p:to>
                                    </p:set>
                                    <p:animEffect transition="in" filter="fade">
                                      <p:cBhvr>
                                        <p:cTn id="67" dur="800" decel="100000"/>
                                        <p:tgtEl>
                                          <p:spTgt spid="54289">
                                            <p:txEl>
                                              <p:charRg st="0" end="7"/>
                                            </p:txEl>
                                          </p:spTgt>
                                        </p:tgtEl>
                                      </p:cBhvr>
                                    </p:animEffect>
                                    <p:anim calcmode="lin" valueType="num">
                                      <p:cBhvr>
                                        <p:cTn id="68" dur="800" decel="100000" fill="hold"/>
                                        <p:tgtEl>
                                          <p:spTgt spid="54289">
                                            <p:txEl>
                                              <p:charRg st="0" end="7"/>
                                            </p:txEl>
                                          </p:spTgt>
                                        </p:tgtEl>
                                        <p:attrNameLst>
                                          <p:attrName>style.rotation</p:attrName>
                                        </p:attrNameLst>
                                      </p:cBhvr>
                                      <p:tavLst>
                                        <p:tav tm="0">
                                          <p:val>
                                            <p:fltVal val="-90.000000"/>
                                          </p:val>
                                        </p:tav>
                                        <p:tav tm="100000">
                                          <p:val>
                                            <p:fltVal val="0.000000"/>
                                          </p:val>
                                        </p:tav>
                                      </p:tavLst>
                                    </p:anim>
                                    <p:anim calcmode="lin" valueType="num">
                                      <p:cBhvr>
                                        <p:cTn id="69" dur="800" decel="100000" fill="hold"/>
                                        <p:tgtEl>
                                          <p:spTgt spid="54289">
                                            <p:txEl>
                                              <p:charRg st="0" end="7"/>
                                            </p:txEl>
                                          </p:spTgt>
                                        </p:tgtEl>
                                        <p:attrNameLst>
                                          <p:attrName>ppt_x</p:attrName>
                                        </p:attrNameLst>
                                      </p:cBhvr>
                                      <p:tavLst>
                                        <p:tav tm="0">
                                          <p:val>
                                            <p:strVal val="#ppt_x+0.4"/>
                                          </p:val>
                                        </p:tav>
                                        <p:tav tm="100000">
                                          <p:val>
                                            <p:strVal val="#ppt_x-0.05"/>
                                          </p:val>
                                        </p:tav>
                                      </p:tavLst>
                                    </p:anim>
                                    <p:anim calcmode="lin" valueType="num">
                                      <p:cBhvr>
                                        <p:cTn id="70" dur="800" decel="100000" fill="hold"/>
                                        <p:tgtEl>
                                          <p:spTgt spid="54289">
                                            <p:txEl>
                                              <p:charRg st="0" end="7"/>
                                            </p:txEl>
                                          </p:spTgt>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54289">
                                            <p:txEl>
                                              <p:charRg st="0" end="7"/>
                                            </p:txEl>
                                          </p:spTgt>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54289">
                                            <p:txEl>
                                              <p:charRg st="0" end="7"/>
                                            </p:txEl>
                                          </p:spTgt>
                                        </p:tgtEl>
                                        <p:attrNameLst>
                                          <p:attrName>ppt_y</p:attrName>
                                        </p:attrNameLst>
                                      </p:cBhvr>
                                      <p:tavLst>
                                        <p:tav tm="0">
                                          <p:val>
                                            <p:strVal val="#ppt_y+0.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0" presetClass="entr" presetSubtype="0" fill="hold" nodeType="clickEffect">
                                  <p:stCondLst>
                                    <p:cond delay="0"/>
                                  </p:stCondLst>
                                  <p:childTnLst>
                                    <p:set>
                                      <p:cBhvr>
                                        <p:cTn id="76" dur="1" fill="hold">
                                          <p:stCondLst>
                                            <p:cond delay="0"/>
                                          </p:stCondLst>
                                        </p:cTn>
                                        <p:tgtEl>
                                          <p:spTgt spid="54290">
                                            <p:txEl>
                                              <p:charRg st="0" end="5"/>
                                            </p:txEl>
                                          </p:spTgt>
                                        </p:tgtEl>
                                        <p:attrNameLst>
                                          <p:attrName>style.visibility</p:attrName>
                                        </p:attrNameLst>
                                      </p:cBhvr>
                                      <p:to>
                                        <p:strVal val="visible"/>
                                      </p:to>
                                    </p:set>
                                    <p:animEffect transition="in" filter="fade">
                                      <p:cBhvr>
                                        <p:cTn id="77" dur="800" decel="100000"/>
                                        <p:tgtEl>
                                          <p:spTgt spid="54290">
                                            <p:txEl>
                                              <p:charRg st="0" end="5"/>
                                            </p:txEl>
                                          </p:spTgt>
                                        </p:tgtEl>
                                      </p:cBhvr>
                                    </p:animEffect>
                                    <p:anim calcmode="lin" valueType="num">
                                      <p:cBhvr>
                                        <p:cTn id="78" dur="800" decel="100000" fill="hold"/>
                                        <p:tgtEl>
                                          <p:spTgt spid="54290">
                                            <p:txEl>
                                              <p:charRg st="0" end="5"/>
                                            </p:txEl>
                                          </p:spTgt>
                                        </p:tgtEl>
                                        <p:attrNameLst>
                                          <p:attrName>style.rotation</p:attrName>
                                        </p:attrNameLst>
                                      </p:cBhvr>
                                      <p:tavLst>
                                        <p:tav tm="0">
                                          <p:val>
                                            <p:fltVal val="-90.000000"/>
                                          </p:val>
                                        </p:tav>
                                        <p:tav tm="100000">
                                          <p:val>
                                            <p:fltVal val="0.000000"/>
                                          </p:val>
                                        </p:tav>
                                      </p:tavLst>
                                    </p:anim>
                                    <p:anim calcmode="lin" valueType="num">
                                      <p:cBhvr>
                                        <p:cTn id="79" dur="800" decel="100000" fill="hold"/>
                                        <p:tgtEl>
                                          <p:spTgt spid="54290">
                                            <p:txEl>
                                              <p:charRg st="0" end="5"/>
                                            </p:txEl>
                                          </p:spTgt>
                                        </p:tgtEl>
                                        <p:attrNameLst>
                                          <p:attrName>ppt_x</p:attrName>
                                        </p:attrNameLst>
                                      </p:cBhvr>
                                      <p:tavLst>
                                        <p:tav tm="0">
                                          <p:val>
                                            <p:strVal val="#ppt_x+0.4"/>
                                          </p:val>
                                        </p:tav>
                                        <p:tav tm="100000">
                                          <p:val>
                                            <p:strVal val="#ppt_x-0.05"/>
                                          </p:val>
                                        </p:tav>
                                      </p:tavLst>
                                    </p:anim>
                                    <p:anim calcmode="lin" valueType="num">
                                      <p:cBhvr>
                                        <p:cTn id="80" dur="800" decel="100000" fill="hold"/>
                                        <p:tgtEl>
                                          <p:spTgt spid="54290">
                                            <p:txEl>
                                              <p:charRg st="0" end="5"/>
                                            </p:txEl>
                                          </p:spTgt>
                                        </p:tgtEl>
                                        <p:attrNameLst>
                                          <p:attrName>ppt_y</p:attrName>
                                        </p:attrNameLst>
                                      </p:cBhvr>
                                      <p:tavLst>
                                        <p:tav tm="0">
                                          <p:val>
                                            <p:strVal val="#ppt_y-0.4"/>
                                          </p:val>
                                        </p:tav>
                                        <p:tav tm="100000">
                                          <p:val>
                                            <p:strVal val="#ppt_y+0.1"/>
                                          </p:val>
                                        </p:tav>
                                      </p:tavLst>
                                    </p:anim>
                                    <p:anim calcmode="lin" valueType="num">
                                      <p:cBhvr>
                                        <p:cTn id="81" dur="200" accel="100000" fill="hold">
                                          <p:stCondLst>
                                            <p:cond delay="800"/>
                                          </p:stCondLst>
                                        </p:cTn>
                                        <p:tgtEl>
                                          <p:spTgt spid="54290">
                                            <p:txEl>
                                              <p:charRg st="0" end="5"/>
                                            </p:txEl>
                                          </p:spTgt>
                                        </p:tgtEl>
                                        <p:attrNameLst>
                                          <p:attrName>ppt_x</p:attrName>
                                        </p:attrNameLst>
                                      </p:cBhvr>
                                      <p:tavLst>
                                        <p:tav tm="0">
                                          <p:val>
                                            <p:strVal val="#ppt_x-0.05"/>
                                          </p:val>
                                        </p:tav>
                                        <p:tav tm="100000">
                                          <p:val>
                                            <p:strVal val="#ppt_x"/>
                                          </p:val>
                                        </p:tav>
                                      </p:tavLst>
                                    </p:anim>
                                    <p:anim calcmode="lin" valueType="num">
                                      <p:cBhvr>
                                        <p:cTn id="82" dur="200" accel="100000" fill="hold">
                                          <p:stCondLst>
                                            <p:cond delay="800"/>
                                          </p:stCondLst>
                                        </p:cTn>
                                        <p:tgtEl>
                                          <p:spTgt spid="54290">
                                            <p:txEl>
                                              <p:charRg st="0" end="5"/>
                                            </p:txEl>
                                          </p:spTgt>
                                        </p:tgtEl>
                                        <p:attrNameLst>
                                          <p:attrName>ppt_y</p:attrName>
                                        </p:attrNameLst>
                                      </p:cBhvr>
                                      <p:tavLst>
                                        <p:tav tm="0">
                                          <p:val>
                                            <p:strVal val="#ppt_y+0.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30" presetClass="entr" presetSubtype="0" fill="hold" nodeType="clickEffect">
                                  <p:stCondLst>
                                    <p:cond delay="0"/>
                                  </p:stCondLst>
                                  <p:childTnLst>
                                    <p:set>
                                      <p:cBhvr>
                                        <p:cTn id="86" dur="1" fill="hold">
                                          <p:stCondLst>
                                            <p:cond delay="0"/>
                                          </p:stCondLst>
                                        </p:cTn>
                                        <p:tgtEl>
                                          <p:spTgt spid="54291">
                                            <p:txEl>
                                              <p:charRg st="0" end="5"/>
                                            </p:txEl>
                                          </p:spTgt>
                                        </p:tgtEl>
                                        <p:attrNameLst>
                                          <p:attrName>style.visibility</p:attrName>
                                        </p:attrNameLst>
                                      </p:cBhvr>
                                      <p:to>
                                        <p:strVal val="visible"/>
                                      </p:to>
                                    </p:set>
                                    <p:animEffect transition="in" filter="fade">
                                      <p:cBhvr>
                                        <p:cTn id="87" dur="800" decel="100000"/>
                                        <p:tgtEl>
                                          <p:spTgt spid="54291">
                                            <p:txEl>
                                              <p:charRg st="0" end="5"/>
                                            </p:txEl>
                                          </p:spTgt>
                                        </p:tgtEl>
                                      </p:cBhvr>
                                    </p:animEffect>
                                    <p:anim calcmode="lin" valueType="num">
                                      <p:cBhvr>
                                        <p:cTn id="88" dur="800" decel="100000" fill="hold"/>
                                        <p:tgtEl>
                                          <p:spTgt spid="54291">
                                            <p:txEl>
                                              <p:charRg st="0" end="5"/>
                                            </p:txEl>
                                          </p:spTgt>
                                        </p:tgtEl>
                                        <p:attrNameLst>
                                          <p:attrName>style.rotation</p:attrName>
                                        </p:attrNameLst>
                                      </p:cBhvr>
                                      <p:tavLst>
                                        <p:tav tm="0">
                                          <p:val>
                                            <p:fltVal val="-90.000000"/>
                                          </p:val>
                                        </p:tav>
                                        <p:tav tm="100000">
                                          <p:val>
                                            <p:fltVal val="0.000000"/>
                                          </p:val>
                                        </p:tav>
                                      </p:tavLst>
                                    </p:anim>
                                    <p:anim calcmode="lin" valueType="num">
                                      <p:cBhvr>
                                        <p:cTn id="89" dur="800" decel="100000" fill="hold"/>
                                        <p:tgtEl>
                                          <p:spTgt spid="54291">
                                            <p:txEl>
                                              <p:charRg st="0" end="5"/>
                                            </p:txEl>
                                          </p:spTgt>
                                        </p:tgtEl>
                                        <p:attrNameLst>
                                          <p:attrName>ppt_x</p:attrName>
                                        </p:attrNameLst>
                                      </p:cBhvr>
                                      <p:tavLst>
                                        <p:tav tm="0">
                                          <p:val>
                                            <p:strVal val="#ppt_x+0.4"/>
                                          </p:val>
                                        </p:tav>
                                        <p:tav tm="100000">
                                          <p:val>
                                            <p:strVal val="#ppt_x-0.05"/>
                                          </p:val>
                                        </p:tav>
                                      </p:tavLst>
                                    </p:anim>
                                    <p:anim calcmode="lin" valueType="num">
                                      <p:cBhvr>
                                        <p:cTn id="90" dur="800" decel="100000" fill="hold"/>
                                        <p:tgtEl>
                                          <p:spTgt spid="54291">
                                            <p:txEl>
                                              <p:charRg st="0" end="5"/>
                                            </p:txEl>
                                          </p:spTgt>
                                        </p:tgtEl>
                                        <p:attrNameLst>
                                          <p:attrName>ppt_y</p:attrName>
                                        </p:attrNameLst>
                                      </p:cBhvr>
                                      <p:tavLst>
                                        <p:tav tm="0">
                                          <p:val>
                                            <p:strVal val="#ppt_y-0.4"/>
                                          </p:val>
                                        </p:tav>
                                        <p:tav tm="100000">
                                          <p:val>
                                            <p:strVal val="#ppt_y+0.1"/>
                                          </p:val>
                                        </p:tav>
                                      </p:tavLst>
                                    </p:anim>
                                    <p:anim calcmode="lin" valueType="num">
                                      <p:cBhvr>
                                        <p:cTn id="91" dur="200" accel="100000" fill="hold">
                                          <p:stCondLst>
                                            <p:cond delay="800"/>
                                          </p:stCondLst>
                                        </p:cTn>
                                        <p:tgtEl>
                                          <p:spTgt spid="54291">
                                            <p:txEl>
                                              <p:charRg st="0" end="5"/>
                                            </p:txEl>
                                          </p:spTgt>
                                        </p:tgtEl>
                                        <p:attrNameLst>
                                          <p:attrName>ppt_x</p:attrName>
                                        </p:attrNameLst>
                                      </p:cBhvr>
                                      <p:tavLst>
                                        <p:tav tm="0">
                                          <p:val>
                                            <p:strVal val="#ppt_x-0.05"/>
                                          </p:val>
                                        </p:tav>
                                        <p:tav tm="100000">
                                          <p:val>
                                            <p:strVal val="#ppt_x"/>
                                          </p:val>
                                        </p:tav>
                                      </p:tavLst>
                                    </p:anim>
                                    <p:anim calcmode="lin" valueType="num">
                                      <p:cBhvr>
                                        <p:cTn id="92" dur="200" accel="100000" fill="hold">
                                          <p:stCondLst>
                                            <p:cond delay="800"/>
                                          </p:stCondLst>
                                        </p:cTn>
                                        <p:tgtEl>
                                          <p:spTgt spid="54291">
                                            <p:txEl>
                                              <p:charRg st="0" end="5"/>
                                            </p:txEl>
                                          </p:spTgt>
                                        </p:tgtEl>
                                        <p:attrNameLst>
                                          <p:attrName>ppt_y</p:attrName>
                                        </p:attrNameLst>
                                      </p:cBhvr>
                                      <p:tavLst>
                                        <p:tav tm="0">
                                          <p:val>
                                            <p:strVal val="#ppt_y+0.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30" presetClass="entr" presetSubtype="0" fill="hold" nodeType="clickEffect">
                                  <p:stCondLst>
                                    <p:cond delay="0"/>
                                  </p:stCondLst>
                                  <p:childTnLst>
                                    <p:set>
                                      <p:cBhvr>
                                        <p:cTn id="96" dur="1" fill="hold">
                                          <p:stCondLst>
                                            <p:cond delay="0"/>
                                          </p:stCondLst>
                                        </p:cTn>
                                        <p:tgtEl>
                                          <p:spTgt spid="54292">
                                            <p:txEl>
                                              <p:charRg st="0" end="6"/>
                                            </p:txEl>
                                          </p:spTgt>
                                        </p:tgtEl>
                                        <p:attrNameLst>
                                          <p:attrName>style.visibility</p:attrName>
                                        </p:attrNameLst>
                                      </p:cBhvr>
                                      <p:to>
                                        <p:strVal val="visible"/>
                                      </p:to>
                                    </p:set>
                                    <p:animEffect transition="in" filter="fade">
                                      <p:cBhvr>
                                        <p:cTn id="97" dur="800" decel="100000"/>
                                        <p:tgtEl>
                                          <p:spTgt spid="54292">
                                            <p:txEl>
                                              <p:charRg st="0" end="6"/>
                                            </p:txEl>
                                          </p:spTgt>
                                        </p:tgtEl>
                                      </p:cBhvr>
                                    </p:animEffect>
                                    <p:anim calcmode="lin" valueType="num">
                                      <p:cBhvr>
                                        <p:cTn id="98" dur="800" decel="100000" fill="hold"/>
                                        <p:tgtEl>
                                          <p:spTgt spid="54292">
                                            <p:txEl>
                                              <p:charRg st="0" end="6"/>
                                            </p:txEl>
                                          </p:spTgt>
                                        </p:tgtEl>
                                        <p:attrNameLst>
                                          <p:attrName>style.rotation</p:attrName>
                                        </p:attrNameLst>
                                      </p:cBhvr>
                                      <p:tavLst>
                                        <p:tav tm="0">
                                          <p:val>
                                            <p:fltVal val="-90.000000"/>
                                          </p:val>
                                        </p:tav>
                                        <p:tav tm="100000">
                                          <p:val>
                                            <p:fltVal val="0.000000"/>
                                          </p:val>
                                        </p:tav>
                                      </p:tavLst>
                                    </p:anim>
                                    <p:anim calcmode="lin" valueType="num">
                                      <p:cBhvr>
                                        <p:cTn id="99" dur="800" decel="100000" fill="hold"/>
                                        <p:tgtEl>
                                          <p:spTgt spid="54292">
                                            <p:txEl>
                                              <p:charRg st="0" end="6"/>
                                            </p:txEl>
                                          </p:spTgt>
                                        </p:tgtEl>
                                        <p:attrNameLst>
                                          <p:attrName>ppt_x</p:attrName>
                                        </p:attrNameLst>
                                      </p:cBhvr>
                                      <p:tavLst>
                                        <p:tav tm="0">
                                          <p:val>
                                            <p:strVal val="#ppt_x+0.4"/>
                                          </p:val>
                                        </p:tav>
                                        <p:tav tm="100000">
                                          <p:val>
                                            <p:strVal val="#ppt_x-0.05"/>
                                          </p:val>
                                        </p:tav>
                                      </p:tavLst>
                                    </p:anim>
                                    <p:anim calcmode="lin" valueType="num">
                                      <p:cBhvr>
                                        <p:cTn id="100" dur="800" decel="100000" fill="hold"/>
                                        <p:tgtEl>
                                          <p:spTgt spid="54292">
                                            <p:txEl>
                                              <p:charRg st="0" end="6"/>
                                            </p:txEl>
                                          </p:spTgt>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54292">
                                            <p:txEl>
                                              <p:charRg st="0" end="6"/>
                                            </p:txEl>
                                          </p:spTgt>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54292">
                                            <p:txEl>
                                              <p:charRg st="0" end="6"/>
                                            </p:txEl>
                                          </p:spTgt>
                                        </p:tgtEl>
                                        <p:attrNameLst>
                                          <p:attrName>ppt_y</p:attrName>
                                        </p:attrNameLst>
                                      </p:cBhvr>
                                      <p:tavLst>
                                        <p:tav tm="0">
                                          <p:val>
                                            <p:strVal val="#ppt_y+0.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30" presetClass="entr" presetSubtype="0" fill="hold" nodeType="clickEffect">
                                  <p:stCondLst>
                                    <p:cond delay="0"/>
                                  </p:stCondLst>
                                  <p:childTnLst>
                                    <p:set>
                                      <p:cBhvr>
                                        <p:cTn id="106" dur="1" fill="hold">
                                          <p:stCondLst>
                                            <p:cond delay="0"/>
                                          </p:stCondLst>
                                        </p:cTn>
                                        <p:tgtEl>
                                          <p:spTgt spid="54293">
                                            <p:txEl>
                                              <p:charRg st="0" end="5"/>
                                            </p:txEl>
                                          </p:spTgt>
                                        </p:tgtEl>
                                        <p:attrNameLst>
                                          <p:attrName>style.visibility</p:attrName>
                                        </p:attrNameLst>
                                      </p:cBhvr>
                                      <p:to>
                                        <p:strVal val="visible"/>
                                      </p:to>
                                    </p:set>
                                    <p:animEffect transition="in" filter="fade">
                                      <p:cBhvr>
                                        <p:cTn id="107" dur="800" decel="100000"/>
                                        <p:tgtEl>
                                          <p:spTgt spid="54293">
                                            <p:txEl>
                                              <p:charRg st="0" end="5"/>
                                            </p:txEl>
                                          </p:spTgt>
                                        </p:tgtEl>
                                      </p:cBhvr>
                                    </p:animEffect>
                                    <p:anim calcmode="lin" valueType="num">
                                      <p:cBhvr>
                                        <p:cTn id="108" dur="800" decel="100000" fill="hold"/>
                                        <p:tgtEl>
                                          <p:spTgt spid="54293">
                                            <p:txEl>
                                              <p:charRg st="0" end="5"/>
                                            </p:txEl>
                                          </p:spTgt>
                                        </p:tgtEl>
                                        <p:attrNameLst>
                                          <p:attrName>style.rotation</p:attrName>
                                        </p:attrNameLst>
                                      </p:cBhvr>
                                      <p:tavLst>
                                        <p:tav tm="0">
                                          <p:val>
                                            <p:fltVal val="-90.000000"/>
                                          </p:val>
                                        </p:tav>
                                        <p:tav tm="100000">
                                          <p:val>
                                            <p:fltVal val="0.000000"/>
                                          </p:val>
                                        </p:tav>
                                      </p:tavLst>
                                    </p:anim>
                                    <p:anim calcmode="lin" valueType="num">
                                      <p:cBhvr>
                                        <p:cTn id="109" dur="800" decel="100000" fill="hold"/>
                                        <p:tgtEl>
                                          <p:spTgt spid="54293">
                                            <p:txEl>
                                              <p:charRg st="0" end="5"/>
                                            </p:txEl>
                                          </p:spTgt>
                                        </p:tgtEl>
                                        <p:attrNameLst>
                                          <p:attrName>ppt_x</p:attrName>
                                        </p:attrNameLst>
                                      </p:cBhvr>
                                      <p:tavLst>
                                        <p:tav tm="0">
                                          <p:val>
                                            <p:strVal val="#ppt_x+0.4"/>
                                          </p:val>
                                        </p:tav>
                                        <p:tav tm="100000">
                                          <p:val>
                                            <p:strVal val="#ppt_x-0.05"/>
                                          </p:val>
                                        </p:tav>
                                      </p:tavLst>
                                    </p:anim>
                                    <p:anim calcmode="lin" valueType="num">
                                      <p:cBhvr>
                                        <p:cTn id="110" dur="800" decel="100000" fill="hold"/>
                                        <p:tgtEl>
                                          <p:spTgt spid="54293">
                                            <p:txEl>
                                              <p:charRg st="0" end="5"/>
                                            </p:txEl>
                                          </p:spTgt>
                                        </p:tgtEl>
                                        <p:attrNameLst>
                                          <p:attrName>ppt_y</p:attrName>
                                        </p:attrNameLst>
                                      </p:cBhvr>
                                      <p:tavLst>
                                        <p:tav tm="0">
                                          <p:val>
                                            <p:strVal val="#ppt_y-0.4"/>
                                          </p:val>
                                        </p:tav>
                                        <p:tav tm="100000">
                                          <p:val>
                                            <p:strVal val="#ppt_y+0.1"/>
                                          </p:val>
                                        </p:tav>
                                      </p:tavLst>
                                    </p:anim>
                                    <p:anim calcmode="lin" valueType="num">
                                      <p:cBhvr>
                                        <p:cTn id="111" dur="200" accel="100000" fill="hold">
                                          <p:stCondLst>
                                            <p:cond delay="800"/>
                                          </p:stCondLst>
                                        </p:cTn>
                                        <p:tgtEl>
                                          <p:spTgt spid="54293">
                                            <p:txEl>
                                              <p:charRg st="0" end="5"/>
                                            </p:txEl>
                                          </p:spTgt>
                                        </p:tgtEl>
                                        <p:attrNameLst>
                                          <p:attrName>ppt_x</p:attrName>
                                        </p:attrNameLst>
                                      </p:cBhvr>
                                      <p:tavLst>
                                        <p:tav tm="0">
                                          <p:val>
                                            <p:strVal val="#ppt_x-0.05"/>
                                          </p:val>
                                        </p:tav>
                                        <p:tav tm="100000">
                                          <p:val>
                                            <p:strVal val="#ppt_x"/>
                                          </p:val>
                                        </p:tav>
                                      </p:tavLst>
                                    </p:anim>
                                    <p:anim calcmode="lin" valueType="num">
                                      <p:cBhvr>
                                        <p:cTn id="112" dur="200" accel="100000" fill="hold">
                                          <p:stCondLst>
                                            <p:cond delay="800"/>
                                          </p:stCondLst>
                                        </p:cTn>
                                        <p:tgtEl>
                                          <p:spTgt spid="54293">
                                            <p:txEl>
                                              <p:charRg st="0" end="5"/>
                                            </p:txEl>
                                          </p:spTgt>
                                        </p:tgtEl>
                                        <p:attrNameLst>
                                          <p:attrName>ppt_y</p:attrName>
                                        </p:attrNameLst>
                                      </p:cBhvr>
                                      <p:tavLst>
                                        <p:tav tm="0">
                                          <p:val>
                                            <p:strVal val="#ppt_y+0.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30" presetClass="entr" presetSubtype="0" fill="hold" nodeType="clickEffect">
                                  <p:stCondLst>
                                    <p:cond delay="0"/>
                                  </p:stCondLst>
                                  <p:childTnLst>
                                    <p:set>
                                      <p:cBhvr>
                                        <p:cTn id="116" dur="1" fill="hold">
                                          <p:stCondLst>
                                            <p:cond delay="0"/>
                                          </p:stCondLst>
                                        </p:cTn>
                                        <p:tgtEl>
                                          <p:spTgt spid="54294">
                                            <p:txEl>
                                              <p:charRg st="0" end="6"/>
                                            </p:txEl>
                                          </p:spTgt>
                                        </p:tgtEl>
                                        <p:attrNameLst>
                                          <p:attrName>style.visibility</p:attrName>
                                        </p:attrNameLst>
                                      </p:cBhvr>
                                      <p:to>
                                        <p:strVal val="visible"/>
                                      </p:to>
                                    </p:set>
                                    <p:animEffect transition="in" filter="fade">
                                      <p:cBhvr>
                                        <p:cTn id="117" dur="800" decel="100000"/>
                                        <p:tgtEl>
                                          <p:spTgt spid="54294">
                                            <p:txEl>
                                              <p:charRg st="0" end="6"/>
                                            </p:txEl>
                                          </p:spTgt>
                                        </p:tgtEl>
                                      </p:cBhvr>
                                    </p:animEffect>
                                    <p:anim calcmode="lin" valueType="num">
                                      <p:cBhvr>
                                        <p:cTn id="118" dur="800" decel="100000" fill="hold"/>
                                        <p:tgtEl>
                                          <p:spTgt spid="54294">
                                            <p:txEl>
                                              <p:charRg st="0" end="6"/>
                                            </p:txEl>
                                          </p:spTgt>
                                        </p:tgtEl>
                                        <p:attrNameLst>
                                          <p:attrName>style.rotation</p:attrName>
                                        </p:attrNameLst>
                                      </p:cBhvr>
                                      <p:tavLst>
                                        <p:tav tm="0">
                                          <p:val>
                                            <p:fltVal val="-90.000000"/>
                                          </p:val>
                                        </p:tav>
                                        <p:tav tm="100000">
                                          <p:val>
                                            <p:fltVal val="0.000000"/>
                                          </p:val>
                                        </p:tav>
                                      </p:tavLst>
                                    </p:anim>
                                    <p:anim calcmode="lin" valueType="num">
                                      <p:cBhvr>
                                        <p:cTn id="119" dur="800" decel="100000" fill="hold"/>
                                        <p:tgtEl>
                                          <p:spTgt spid="54294">
                                            <p:txEl>
                                              <p:charRg st="0" end="6"/>
                                            </p:txEl>
                                          </p:spTgt>
                                        </p:tgtEl>
                                        <p:attrNameLst>
                                          <p:attrName>ppt_x</p:attrName>
                                        </p:attrNameLst>
                                      </p:cBhvr>
                                      <p:tavLst>
                                        <p:tav tm="0">
                                          <p:val>
                                            <p:strVal val="#ppt_x+0.4"/>
                                          </p:val>
                                        </p:tav>
                                        <p:tav tm="100000">
                                          <p:val>
                                            <p:strVal val="#ppt_x-0.05"/>
                                          </p:val>
                                        </p:tav>
                                      </p:tavLst>
                                    </p:anim>
                                    <p:anim calcmode="lin" valueType="num">
                                      <p:cBhvr>
                                        <p:cTn id="120" dur="800" decel="100000" fill="hold"/>
                                        <p:tgtEl>
                                          <p:spTgt spid="54294">
                                            <p:txEl>
                                              <p:charRg st="0" end="6"/>
                                            </p:txEl>
                                          </p:spTgt>
                                        </p:tgtEl>
                                        <p:attrNameLst>
                                          <p:attrName>ppt_y</p:attrName>
                                        </p:attrNameLst>
                                      </p:cBhvr>
                                      <p:tavLst>
                                        <p:tav tm="0">
                                          <p:val>
                                            <p:strVal val="#ppt_y-0.4"/>
                                          </p:val>
                                        </p:tav>
                                        <p:tav tm="100000">
                                          <p:val>
                                            <p:strVal val="#ppt_y+0.1"/>
                                          </p:val>
                                        </p:tav>
                                      </p:tavLst>
                                    </p:anim>
                                    <p:anim calcmode="lin" valueType="num">
                                      <p:cBhvr>
                                        <p:cTn id="121" dur="200" accel="100000" fill="hold">
                                          <p:stCondLst>
                                            <p:cond delay="800"/>
                                          </p:stCondLst>
                                        </p:cTn>
                                        <p:tgtEl>
                                          <p:spTgt spid="54294">
                                            <p:txEl>
                                              <p:charRg st="0" end="6"/>
                                            </p:txEl>
                                          </p:spTgt>
                                        </p:tgtEl>
                                        <p:attrNameLst>
                                          <p:attrName>ppt_x</p:attrName>
                                        </p:attrNameLst>
                                      </p:cBhvr>
                                      <p:tavLst>
                                        <p:tav tm="0">
                                          <p:val>
                                            <p:strVal val="#ppt_x-0.05"/>
                                          </p:val>
                                        </p:tav>
                                        <p:tav tm="100000">
                                          <p:val>
                                            <p:strVal val="#ppt_x"/>
                                          </p:val>
                                        </p:tav>
                                      </p:tavLst>
                                    </p:anim>
                                    <p:anim calcmode="lin" valueType="num">
                                      <p:cBhvr>
                                        <p:cTn id="122" dur="200" accel="100000" fill="hold">
                                          <p:stCondLst>
                                            <p:cond delay="800"/>
                                          </p:stCondLst>
                                        </p:cTn>
                                        <p:tgtEl>
                                          <p:spTgt spid="54294">
                                            <p:txEl>
                                              <p:charRg st="0" end="6"/>
                                            </p:txEl>
                                          </p:spTgt>
                                        </p:tgtEl>
                                        <p:attrNameLst>
                                          <p:attrName>ppt_y</p:attrName>
                                        </p:attrNameLst>
                                      </p:cBhvr>
                                      <p:tavLst>
                                        <p:tav tm="0">
                                          <p:val>
                                            <p:strVal val="#ppt_y+0.1"/>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30" presetClass="entr" presetSubtype="0" fill="hold" nodeType="clickEffect">
                                  <p:stCondLst>
                                    <p:cond delay="0"/>
                                  </p:stCondLst>
                                  <p:childTnLst>
                                    <p:set>
                                      <p:cBhvr>
                                        <p:cTn id="126" dur="1" fill="hold">
                                          <p:stCondLst>
                                            <p:cond delay="0"/>
                                          </p:stCondLst>
                                        </p:cTn>
                                        <p:tgtEl>
                                          <p:spTgt spid="54295">
                                            <p:txEl>
                                              <p:charRg st="0" end="6"/>
                                            </p:txEl>
                                          </p:spTgt>
                                        </p:tgtEl>
                                        <p:attrNameLst>
                                          <p:attrName>style.visibility</p:attrName>
                                        </p:attrNameLst>
                                      </p:cBhvr>
                                      <p:to>
                                        <p:strVal val="visible"/>
                                      </p:to>
                                    </p:set>
                                    <p:animEffect transition="in" filter="fade">
                                      <p:cBhvr>
                                        <p:cTn id="127" dur="800" decel="100000"/>
                                        <p:tgtEl>
                                          <p:spTgt spid="54295">
                                            <p:txEl>
                                              <p:charRg st="0" end="6"/>
                                            </p:txEl>
                                          </p:spTgt>
                                        </p:tgtEl>
                                      </p:cBhvr>
                                    </p:animEffect>
                                    <p:anim calcmode="lin" valueType="num">
                                      <p:cBhvr>
                                        <p:cTn id="128" dur="800" decel="100000" fill="hold"/>
                                        <p:tgtEl>
                                          <p:spTgt spid="54295">
                                            <p:txEl>
                                              <p:charRg st="0" end="6"/>
                                            </p:txEl>
                                          </p:spTgt>
                                        </p:tgtEl>
                                        <p:attrNameLst>
                                          <p:attrName>style.rotation</p:attrName>
                                        </p:attrNameLst>
                                      </p:cBhvr>
                                      <p:tavLst>
                                        <p:tav tm="0">
                                          <p:val>
                                            <p:fltVal val="-90.000000"/>
                                          </p:val>
                                        </p:tav>
                                        <p:tav tm="100000">
                                          <p:val>
                                            <p:fltVal val="0.000000"/>
                                          </p:val>
                                        </p:tav>
                                      </p:tavLst>
                                    </p:anim>
                                    <p:anim calcmode="lin" valueType="num">
                                      <p:cBhvr>
                                        <p:cTn id="129" dur="800" decel="100000" fill="hold"/>
                                        <p:tgtEl>
                                          <p:spTgt spid="54295">
                                            <p:txEl>
                                              <p:charRg st="0" end="6"/>
                                            </p:txEl>
                                          </p:spTgt>
                                        </p:tgtEl>
                                        <p:attrNameLst>
                                          <p:attrName>ppt_x</p:attrName>
                                        </p:attrNameLst>
                                      </p:cBhvr>
                                      <p:tavLst>
                                        <p:tav tm="0">
                                          <p:val>
                                            <p:strVal val="#ppt_x+0.4"/>
                                          </p:val>
                                        </p:tav>
                                        <p:tav tm="100000">
                                          <p:val>
                                            <p:strVal val="#ppt_x-0.05"/>
                                          </p:val>
                                        </p:tav>
                                      </p:tavLst>
                                    </p:anim>
                                    <p:anim calcmode="lin" valueType="num">
                                      <p:cBhvr>
                                        <p:cTn id="130" dur="800" decel="100000" fill="hold"/>
                                        <p:tgtEl>
                                          <p:spTgt spid="54295">
                                            <p:txEl>
                                              <p:charRg st="0" end="6"/>
                                            </p:txEl>
                                          </p:spTgt>
                                        </p:tgtEl>
                                        <p:attrNameLst>
                                          <p:attrName>ppt_y</p:attrName>
                                        </p:attrNameLst>
                                      </p:cBhvr>
                                      <p:tavLst>
                                        <p:tav tm="0">
                                          <p:val>
                                            <p:strVal val="#ppt_y-0.4"/>
                                          </p:val>
                                        </p:tav>
                                        <p:tav tm="100000">
                                          <p:val>
                                            <p:strVal val="#ppt_y+0.1"/>
                                          </p:val>
                                        </p:tav>
                                      </p:tavLst>
                                    </p:anim>
                                    <p:anim calcmode="lin" valueType="num">
                                      <p:cBhvr>
                                        <p:cTn id="131" dur="200" accel="100000" fill="hold">
                                          <p:stCondLst>
                                            <p:cond delay="800"/>
                                          </p:stCondLst>
                                        </p:cTn>
                                        <p:tgtEl>
                                          <p:spTgt spid="54295">
                                            <p:txEl>
                                              <p:charRg st="0" end="6"/>
                                            </p:txEl>
                                          </p:spTgt>
                                        </p:tgtEl>
                                        <p:attrNameLst>
                                          <p:attrName>ppt_x</p:attrName>
                                        </p:attrNameLst>
                                      </p:cBhvr>
                                      <p:tavLst>
                                        <p:tav tm="0">
                                          <p:val>
                                            <p:strVal val="#ppt_x-0.05"/>
                                          </p:val>
                                        </p:tav>
                                        <p:tav tm="100000">
                                          <p:val>
                                            <p:strVal val="#ppt_x"/>
                                          </p:val>
                                        </p:tav>
                                      </p:tavLst>
                                    </p:anim>
                                    <p:anim calcmode="lin" valueType="num">
                                      <p:cBhvr>
                                        <p:cTn id="132" dur="200" accel="100000" fill="hold">
                                          <p:stCondLst>
                                            <p:cond delay="800"/>
                                          </p:stCondLst>
                                        </p:cTn>
                                        <p:tgtEl>
                                          <p:spTgt spid="54295">
                                            <p:txEl>
                                              <p:charRg st="0" end="6"/>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文本框 1"/>
          <p:cNvSpPr txBox="1"/>
          <p:nvPr/>
        </p:nvSpPr>
        <p:spPr>
          <a:xfrm>
            <a:off x="661035" y="612775"/>
            <a:ext cx="10894060" cy="5515610"/>
          </a:xfrm>
          <a:prstGeom prst="rect">
            <a:avLst/>
          </a:prstGeom>
          <a:noFill/>
        </p:spPr>
        <p:txBody>
          <a:bodyPr wrap="square" rtlCol="0" anchor="t">
            <a:spAutoFit/>
          </a:bodyPr>
          <a:p>
            <a:pPr>
              <a:lnSpc>
                <a:spcPct val="140000"/>
              </a:lnSpc>
            </a:pPr>
            <a:r>
              <a:rPr lang="en-US" altLang="zh-CN" sz="2800">
                <a:latin typeface="黑体" panose="02010609060101010101" charset="-122"/>
                <a:ea typeface="黑体" panose="02010609060101010101" charset="-122"/>
                <a:cs typeface="黑体" panose="02010609060101010101" charset="-122"/>
                <a:sym typeface="+mn-ea"/>
              </a:rPr>
              <a:t>6.</a:t>
            </a:r>
            <a:r>
              <a:rPr lang="zh-CN" altLang="en-US" sz="2800" dirty="0">
                <a:latin typeface="黑体" panose="02010609060101010101" charset="-122"/>
                <a:ea typeface="黑体" panose="02010609060101010101" charset="-122"/>
                <a:cs typeface="黑体" panose="02010609060101010101" charset="-122"/>
                <a:sym typeface="+mn-ea"/>
              </a:rPr>
              <a:t>沙僧也叫</a:t>
            </a:r>
            <a:r>
              <a:rPr lang="zh-CN" altLang="en-US" sz="2800" b="1" u="sng" dirty="0">
                <a:latin typeface="黑体" panose="02010609060101010101" charset="-122"/>
                <a:ea typeface="黑体" panose="02010609060101010101" charset="-122"/>
                <a:cs typeface="黑体" panose="02010609060101010101" charset="-122"/>
                <a:sym typeface="+mn-ea"/>
              </a:rPr>
              <a:t>          </a:t>
            </a:r>
            <a:r>
              <a:rPr lang="zh-CN" altLang="en-US" sz="2800" dirty="0">
                <a:latin typeface="黑体" panose="02010609060101010101" charset="-122"/>
                <a:ea typeface="黑体" panose="02010609060101010101" charset="-122"/>
                <a:cs typeface="黑体" panose="02010609060101010101" charset="-122"/>
                <a:sym typeface="+mn-ea"/>
              </a:rPr>
              <a:t>，原为天宫中的</a:t>
            </a:r>
            <a:r>
              <a:rPr lang="zh-CN" altLang="en-US" sz="2800" b="1" u="sng" dirty="0">
                <a:latin typeface="黑体" panose="02010609060101010101" charset="-122"/>
                <a:ea typeface="黑体" panose="02010609060101010101" charset="-122"/>
                <a:cs typeface="黑体" panose="02010609060101010101" charset="-122"/>
                <a:sym typeface="+mn-ea"/>
              </a:rPr>
              <a:t>            </a:t>
            </a:r>
            <a:r>
              <a:rPr lang="zh-CN" altLang="en-US" sz="2800" dirty="0">
                <a:latin typeface="黑体" panose="02010609060101010101" charset="-122"/>
                <a:ea typeface="黑体" panose="02010609060101010101" charset="-122"/>
                <a:cs typeface="黑体" panose="02010609060101010101" charset="-122"/>
                <a:sym typeface="+mn-ea"/>
              </a:rPr>
              <a:t>，被贬下界，在</a:t>
            </a:r>
            <a:r>
              <a:rPr lang="zh-CN" altLang="en-US" sz="2800" b="1" u="sng" dirty="0">
                <a:latin typeface="黑体" panose="02010609060101010101" charset="-122"/>
                <a:ea typeface="黑体" panose="02010609060101010101" charset="-122"/>
                <a:cs typeface="黑体" panose="02010609060101010101" charset="-122"/>
                <a:sym typeface="+mn-ea"/>
              </a:rPr>
              <a:t>             </a:t>
            </a:r>
            <a:r>
              <a:rPr lang="en-US" altLang="zh-CN" sz="2800" b="1" u="sng" dirty="0">
                <a:latin typeface="黑体" panose="02010609060101010101" charset="-122"/>
                <a:ea typeface="黑体" panose="02010609060101010101" charset="-122"/>
                <a:cs typeface="黑体" panose="02010609060101010101" charset="-122"/>
                <a:sym typeface="+mn-ea"/>
              </a:rPr>
              <a:t>__________</a:t>
            </a:r>
            <a:r>
              <a:rPr lang="zh-CN" altLang="en-US" sz="2800" dirty="0">
                <a:latin typeface="黑体" panose="02010609060101010101" charset="-122"/>
                <a:ea typeface="黑体" panose="02010609060101010101" charset="-122"/>
                <a:cs typeface="黑体" panose="02010609060101010101" charset="-122"/>
                <a:sym typeface="+mn-ea"/>
              </a:rPr>
              <a:t>为妖，后保唐僧取经，得成正果，封为</a:t>
            </a:r>
            <a:r>
              <a:rPr lang="zh-CN" altLang="en-US" sz="2800" b="1" u="sng" dirty="0">
                <a:latin typeface="黑体" panose="02010609060101010101" charset="-122"/>
                <a:ea typeface="黑体" panose="02010609060101010101" charset="-122"/>
                <a:cs typeface="黑体" panose="02010609060101010101" charset="-122"/>
                <a:sym typeface="+mn-ea"/>
              </a:rPr>
              <a:t>              </a:t>
            </a:r>
            <a:r>
              <a:rPr lang="zh-CN" altLang="en-US" sz="2800" dirty="0">
                <a:latin typeface="黑体" panose="02010609060101010101" charset="-122"/>
                <a:ea typeface="黑体" panose="02010609060101010101" charset="-122"/>
                <a:cs typeface="黑体" panose="02010609060101010101" charset="-122"/>
                <a:sym typeface="+mn-ea"/>
              </a:rPr>
              <a:t>。  </a:t>
            </a:r>
            <a:endParaRPr lang="zh-CN" altLang="en-US" sz="2800" dirty="0">
              <a:solidFill>
                <a:schemeClr val="tx1"/>
              </a:solidFill>
              <a:latin typeface="黑体" panose="02010609060101010101" charset="-122"/>
              <a:ea typeface="黑体" panose="02010609060101010101" charset="-122"/>
              <a:cs typeface="黑体" panose="02010609060101010101" charset="-122"/>
            </a:endParaRPr>
          </a:p>
          <a:p>
            <a:pPr>
              <a:lnSpc>
                <a:spcPct val="140000"/>
              </a:lnSpc>
            </a:pPr>
            <a:r>
              <a:rPr lang="en-US" altLang="zh-CN" sz="2800">
                <a:latin typeface="黑体" panose="02010609060101010101" charset="-122"/>
                <a:ea typeface="黑体" panose="02010609060101010101" charset="-122"/>
                <a:cs typeface="黑体" panose="02010609060101010101" charset="-122"/>
                <a:sym typeface="+mn-ea"/>
              </a:rPr>
              <a:t>7.</a:t>
            </a:r>
            <a:r>
              <a:rPr lang="zh-CN" altLang="en-US" sz="2800" dirty="0">
                <a:latin typeface="黑体" panose="02010609060101010101" charset="-122"/>
                <a:ea typeface="黑体" panose="02010609060101010101" charset="-122"/>
                <a:cs typeface="黑体" panose="02010609060101010101" charset="-122"/>
                <a:sym typeface="+mn-ea"/>
              </a:rPr>
              <a:t>白龙马原是西海龙王之</a:t>
            </a:r>
            <a:r>
              <a:rPr lang="zh-CN" altLang="en-US" sz="2800" b="1" u="sng" dirty="0">
                <a:latin typeface="黑体" panose="02010609060101010101" charset="-122"/>
                <a:ea typeface="黑体" panose="02010609060101010101" charset="-122"/>
                <a:cs typeface="黑体" panose="02010609060101010101" charset="-122"/>
                <a:sym typeface="+mn-ea"/>
              </a:rPr>
              <a:t>                </a:t>
            </a:r>
            <a:r>
              <a:rPr lang="zh-CN" altLang="en-US" sz="2800" dirty="0">
                <a:latin typeface="黑体" panose="02010609060101010101" charset="-122"/>
                <a:ea typeface="黑体" panose="02010609060101010101" charset="-122"/>
                <a:cs typeface="黑体" panose="02010609060101010101" charset="-122"/>
                <a:sym typeface="+mn-ea"/>
              </a:rPr>
              <a:t>，因违逆父命被囚在</a:t>
            </a:r>
            <a:r>
              <a:rPr lang="en-US" altLang="zh-CN" sz="2800" dirty="0">
                <a:latin typeface="黑体" panose="02010609060101010101" charset="-122"/>
                <a:ea typeface="黑体" panose="02010609060101010101" charset="-122"/>
                <a:cs typeface="黑体" panose="02010609060101010101" charset="-122"/>
                <a:sym typeface="+mn-ea"/>
              </a:rPr>
              <a:t>__________</a:t>
            </a:r>
            <a:r>
              <a:rPr lang="zh-CN" altLang="en-US" sz="2800" dirty="0">
                <a:latin typeface="黑体" panose="02010609060101010101" charset="-122"/>
                <a:ea typeface="黑体" panose="02010609060101010101" charset="-122"/>
                <a:cs typeface="黑体" panose="02010609060101010101" charset="-122"/>
                <a:sym typeface="+mn-ea"/>
              </a:rPr>
              <a:t>，后化作</a:t>
            </a:r>
            <a:r>
              <a:rPr lang="zh-CN" altLang="en-US" sz="2800" b="1" u="sng" dirty="0">
                <a:latin typeface="黑体" panose="02010609060101010101" charset="-122"/>
                <a:ea typeface="黑体" panose="02010609060101010101" charset="-122"/>
                <a:cs typeface="黑体" panose="02010609060101010101" charset="-122"/>
                <a:sym typeface="+mn-ea"/>
              </a:rPr>
              <a:t>       </a:t>
            </a:r>
            <a:r>
              <a:rPr lang="zh-CN" altLang="en-US" sz="2800" dirty="0">
                <a:latin typeface="黑体" panose="02010609060101010101" charset="-122"/>
                <a:ea typeface="黑体" panose="02010609060101010101" charset="-122"/>
                <a:cs typeface="黑体" panose="02010609060101010101" charset="-122"/>
                <a:sym typeface="+mn-ea"/>
              </a:rPr>
              <a:t>驮负唐僧取经，被封为</a:t>
            </a:r>
            <a:r>
              <a:rPr lang="zh-CN" altLang="en-US" sz="2800" b="1" u="sng" dirty="0">
                <a:latin typeface="黑体" panose="02010609060101010101" charset="-122"/>
                <a:ea typeface="黑体" panose="02010609060101010101" charset="-122"/>
                <a:cs typeface="黑体" panose="02010609060101010101" charset="-122"/>
                <a:sym typeface="+mn-ea"/>
              </a:rPr>
              <a:t>               </a:t>
            </a:r>
            <a:r>
              <a:rPr lang="zh-CN" altLang="en-US" sz="2800" dirty="0">
                <a:latin typeface="黑体" panose="02010609060101010101" charset="-122"/>
                <a:ea typeface="黑体" panose="02010609060101010101" charset="-122"/>
                <a:cs typeface="黑体" panose="02010609060101010101" charset="-122"/>
                <a:sym typeface="+mn-ea"/>
              </a:rPr>
              <a:t>。后在化龙池中得复原身，盘绕在大雷音寺的擎天华表柱上。  </a:t>
            </a:r>
            <a:endParaRPr lang="zh-CN" altLang="en-US" sz="2800" dirty="0">
              <a:solidFill>
                <a:schemeClr val="tx1"/>
              </a:solidFill>
              <a:latin typeface="黑体" panose="02010609060101010101" charset="-122"/>
              <a:ea typeface="黑体" panose="02010609060101010101" charset="-122"/>
              <a:cs typeface="黑体" panose="02010609060101010101" charset="-122"/>
            </a:endParaRPr>
          </a:p>
          <a:p>
            <a:pPr>
              <a:lnSpc>
                <a:spcPct val="140000"/>
              </a:lnSpc>
            </a:pPr>
            <a:r>
              <a:rPr lang="en-US" altLang="zh-CN" sz="2800">
                <a:latin typeface="黑体" panose="02010609060101010101" charset="-122"/>
                <a:ea typeface="黑体" panose="02010609060101010101" charset="-122"/>
                <a:cs typeface="黑体" panose="02010609060101010101" charset="-122"/>
                <a:sym typeface="+mn-ea"/>
              </a:rPr>
              <a:t>8.《西游记》中最具有反抗精神的人物是________ ，最具反抗精神的故事是____________。</a:t>
            </a:r>
            <a:endParaRPr lang="en-US" altLang="zh-CN" sz="2800">
              <a:latin typeface="黑体" panose="02010609060101010101" charset="-122"/>
              <a:ea typeface="黑体" panose="02010609060101010101" charset="-122"/>
              <a:cs typeface="黑体" panose="02010609060101010101" charset="-122"/>
              <a:sym typeface="+mn-ea"/>
            </a:endParaRPr>
          </a:p>
          <a:p>
            <a:pPr>
              <a:lnSpc>
                <a:spcPct val="140000"/>
              </a:lnSpc>
            </a:pPr>
            <a:r>
              <a:rPr lang="en-US" altLang="zh-CN" sz="2800">
                <a:latin typeface="黑体" panose="02010609060101010101" charset="-122"/>
                <a:ea typeface="黑体" panose="02010609060101010101" charset="-122"/>
                <a:cs typeface="黑体" panose="02010609060101010101" charset="-122"/>
                <a:sym typeface="+mn-ea"/>
              </a:rPr>
              <a:t>9.《</a:t>
            </a:r>
            <a:r>
              <a:rPr lang="zh-CN" altLang="en-US" sz="2800" dirty="0">
                <a:latin typeface="黑体" panose="02010609060101010101" charset="-122"/>
                <a:ea typeface="黑体" panose="02010609060101010101" charset="-122"/>
                <a:cs typeface="黑体" panose="02010609060101010101" charset="-122"/>
                <a:sym typeface="+mn-ea"/>
              </a:rPr>
              <a:t>西游记</a:t>
            </a:r>
            <a:r>
              <a:rPr lang="en-US" altLang="zh-CN" sz="2800">
                <a:latin typeface="黑体" panose="02010609060101010101" charset="-122"/>
                <a:ea typeface="黑体" panose="02010609060101010101" charset="-122"/>
                <a:cs typeface="黑体" panose="02010609060101010101" charset="-122"/>
                <a:sym typeface="+mn-ea"/>
              </a:rPr>
              <a:t>》</a:t>
            </a:r>
            <a:r>
              <a:rPr lang="zh-CN" altLang="en-US" sz="2800" dirty="0">
                <a:latin typeface="黑体" panose="02010609060101010101" charset="-122"/>
                <a:ea typeface="黑体" panose="02010609060101010101" charset="-122"/>
                <a:cs typeface="黑体" panose="02010609060101010101" charset="-122"/>
                <a:sym typeface="+mn-ea"/>
              </a:rPr>
              <a:t>中有许多脍炙人口的故事，如</a:t>
            </a:r>
            <a:r>
              <a:rPr lang="en-US" altLang="zh-CN" sz="2800" dirty="0">
                <a:latin typeface="黑体" panose="02010609060101010101" charset="-122"/>
                <a:ea typeface="黑体" panose="02010609060101010101" charset="-122"/>
                <a:cs typeface="黑体" panose="02010609060101010101" charset="-122"/>
                <a:sym typeface="+mn-ea"/>
              </a:rPr>
              <a:t>__________________</a:t>
            </a:r>
            <a:endParaRPr lang="en-US" altLang="zh-CN" sz="2800" b="1" u="sng" dirty="0">
              <a:latin typeface="黑体" panose="02010609060101010101" charset="-122"/>
              <a:ea typeface="黑体" panose="02010609060101010101" charset="-122"/>
              <a:cs typeface="黑体" panose="02010609060101010101" charset="-122"/>
              <a:sym typeface="+mn-ea"/>
            </a:endParaRPr>
          </a:p>
          <a:p>
            <a:pPr>
              <a:lnSpc>
                <a:spcPct val="140000"/>
              </a:lnSpc>
            </a:pPr>
            <a:r>
              <a:rPr lang="zh-CN" altLang="en-US" sz="2800" dirty="0">
                <a:latin typeface="黑体" panose="02010609060101010101" charset="-122"/>
                <a:ea typeface="黑体" panose="02010609060101010101" charset="-122"/>
                <a:cs typeface="黑体" panose="02010609060101010101" charset="-122"/>
                <a:sym typeface="+mn-ea"/>
              </a:rPr>
              <a:t>、</a:t>
            </a:r>
            <a:r>
              <a:rPr lang="en-US" altLang="zh-CN" sz="2800" dirty="0">
                <a:latin typeface="黑体" panose="02010609060101010101" charset="-122"/>
                <a:ea typeface="黑体" panose="02010609060101010101" charset="-122"/>
                <a:cs typeface="黑体" panose="02010609060101010101" charset="-122"/>
                <a:sym typeface="+mn-ea"/>
              </a:rPr>
              <a:t>_______________</a:t>
            </a:r>
            <a:r>
              <a:rPr lang="zh-CN" altLang="en-US" sz="2800" dirty="0">
                <a:latin typeface="黑体" panose="02010609060101010101" charset="-122"/>
                <a:ea typeface="黑体" panose="02010609060101010101" charset="-122"/>
                <a:cs typeface="黑体" panose="02010609060101010101" charset="-122"/>
                <a:sym typeface="+mn-ea"/>
              </a:rPr>
              <a:t>、</a:t>
            </a:r>
            <a:r>
              <a:rPr lang="en-US" altLang="zh-CN" sz="2800" dirty="0">
                <a:latin typeface="黑体" panose="02010609060101010101" charset="-122"/>
                <a:ea typeface="黑体" panose="02010609060101010101" charset="-122"/>
                <a:cs typeface="黑体" panose="02010609060101010101" charset="-122"/>
                <a:sym typeface="+mn-ea"/>
              </a:rPr>
              <a:t>_________________</a:t>
            </a:r>
            <a:r>
              <a:rPr lang="zh-CN" altLang="en-US" sz="2800" dirty="0">
                <a:latin typeface="黑体" panose="02010609060101010101" charset="-122"/>
                <a:ea typeface="黑体" panose="02010609060101010101" charset="-122"/>
                <a:cs typeface="黑体" panose="02010609060101010101" charset="-122"/>
                <a:sym typeface="+mn-ea"/>
              </a:rPr>
              <a:t>、</a:t>
            </a:r>
            <a:r>
              <a:rPr lang="en-US" altLang="zh-CN" sz="2800" dirty="0">
                <a:latin typeface="黑体" panose="02010609060101010101" charset="-122"/>
                <a:ea typeface="黑体" panose="02010609060101010101" charset="-122"/>
                <a:cs typeface="黑体" panose="02010609060101010101" charset="-122"/>
                <a:sym typeface="+mn-ea"/>
              </a:rPr>
              <a:t>__________________</a:t>
            </a:r>
            <a:r>
              <a:rPr lang="zh-CN" altLang="en-US" sz="2800" dirty="0">
                <a:latin typeface="黑体" panose="02010609060101010101" charset="-122"/>
                <a:ea typeface="黑体" panose="02010609060101010101" charset="-122"/>
                <a:cs typeface="黑体" panose="02010609060101010101" charset="-122"/>
                <a:sym typeface="+mn-ea"/>
              </a:rPr>
              <a:t>。</a:t>
            </a:r>
            <a:endParaRPr lang="zh-CN" altLang="en-US" sz="2800" dirty="0">
              <a:latin typeface="黑体" panose="02010609060101010101" charset="-122"/>
              <a:ea typeface="黑体" panose="02010609060101010101" charset="-122"/>
              <a:cs typeface="黑体" panose="02010609060101010101" charset="-122"/>
              <a:sym typeface="+mn-ea"/>
            </a:endParaRPr>
          </a:p>
        </p:txBody>
      </p:sp>
      <p:sp>
        <p:nvSpPr>
          <p:cNvPr id="54281" name="矩形 54280"/>
          <p:cNvSpPr/>
          <p:nvPr/>
        </p:nvSpPr>
        <p:spPr>
          <a:xfrm>
            <a:off x="7177723" y="3656965"/>
            <a:ext cx="1250950" cy="519113"/>
          </a:xfrm>
          <a:prstGeom prst="rect">
            <a:avLst/>
          </a:prstGeom>
          <a:noFill/>
          <a:ln w="9525">
            <a:noFill/>
          </a:ln>
        </p:spPr>
        <p:txBody>
          <a:bodyPr wrap="none" anchor="t">
            <a:spAutoFit/>
          </a:bodyPr>
          <a:p>
            <a:r>
              <a:rPr lang="zh-CN" altLang="en-US" sz="2800" dirty="0">
                <a:solidFill>
                  <a:srgbClr val="FF0000"/>
                </a:solidFill>
                <a:latin typeface="Arial" panose="020B0604020202020204" pitchFamily="34" charset="0"/>
                <a:ea typeface="方正粗黑宋简体" panose="02000000000000000000" pitchFamily="2" charset="-122"/>
              </a:rPr>
              <a:t>孙悟空</a:t>
            </a:r>
            <a:endParaRPr lang="zh-CN" altLang="en-US" sz="2800" dirty="0">
              <a:solidFill>
                <a:srgbClr val="FF0000"/>
              </a:solidFill>
              <a:latin typeface="Arial" panose="020B0604020202020204" pitchFamily="34" charset="0"/>
              <a:ea typeface="方正粗黑宋简体" panose="02000000000000000000" pitchFamily="2" charset="-122"/>
            </a:endParaRPr>
          </a:p>
        </p:txBody>
      </p:sp>
      <p:sp>
        <p:nvSpPr>
          <p:cNvPr id="54282" name="矩形 54281"/>
          <p:cNvSpPr/>
          <p:nvPr/>
        </p:nvSpPr>
        <p:spPr>
          <a:xfrm>
            <a:off x="2214245" y="4264343"/>
            <a:ext cx="1606550" cy="519112"/>
          </a:xfrm>
          <a:prstGeom prst="rect">
            <a:avLst/>
          </a:prstGeom>
          <a:noFill/>
          <a:ln w="9525">
            <a:noFill/>
          </a:ln>
        </p:spPr>
        <p:txBody>
          <a:bodyPr wrap="none" anchor="t">
            <a:spAutoFit/>
          </a:bodyPr>
          <a:p>
            <a:r>
              <a:rPr lang="zh-CN" altLang="en-US" sz="2800" dirty="0">
                <a:solidFill>
                  <a:srgbClr val="FF0000"/>
                </a:solidFill>
                <a:latin typeface="Arial" panose="020B0604020202020204" pitchFamily="34" charset="0"/>
                <a:ea typeface="方正粗黑宋简体" panose="02000000000000000000" pitchFamily="2" charset="-122"/>
              </a:rPr>
              <a:t>大闹天宫</a:t>
            </a:r>
            <a:endParaRPr lang="zh-CN" altLang="en-US" sz="2800" dirty="0">
              <a:solidFill>
                <a:srgbClr val="FF0000"/>
              </a:solidFill>
              <a:latin typeface="Arial" panose="020B0604020202020204" pitchFamily="34" charset="0"/>
              <a:ea typeface="方正粗黑宋简体" panose="02000000000000000000" pitchFamily="2" charset="-122"/>
            </a:endParaRPr>
          </a:p>
        </p:txBody>
      </p:sp>
      <p:sp>
        <p:nvSpPr>
          <p:cNvPr id="55301" name="矩形 55300"/>
          <p:cNvSpPr/>
          <p:nvPr/>
        </p:nvSpPr>
        <p:spPr>
          <a:xfrm>
            <a:off x="2746058" y="612458"/>
            <a:ext cx="1357312" cy="519112"/>
          </a:xfrm>
          <a:prstGeom prst="rect">
            <a:avLst/>
          </a:prstGeom>
          <a:noFill/>
          <a:ln w="9525">
            <a:noFill/>
          </a:ln>
        </p:spPr>
        <p:txBody>
          <a:bodyPr wrap="none" anchor="ctr">
            <a:spAutoFit/>
          </a:bodyPr>
          <a:p>
            <a:r>
              <a:rPr lang="zh-CN" altLang="en-US" sz="2800" b="1" dirty="0">
                <a:solidFill>
                  <a:srgbClr val="FF0000"/>
                </a:solidFill>
                <a:latin typeface="方正粗黑宋简体" panose="02000000000000000000" pitchFamily="2" charset="-122"/>
                <a:ea typeface="方正粗黑宋简体" panose="02000000000000000000" pitchFamily="2" charset="-122"/>
              </a:rPr>
              <a:t>沙悟净</a:t>
            </a:r>
            <a:r>
              <a:rPr lang="zh-CN" altLang="en-US" sz="2800" dirty="0">
                <a:solidFill>
                  <a:srgbClr val="FF0000"/>
                </a:solidFill>
                <a:latin typeface="方正粗黑宋简体" panose="02000000000000000000" pitchFamily="2" charset="-122"/>
                <a:ea typeface="方正粗黑宋简体" panose="02000000000000000000" pitchFamily="2" charset="-122"/>
              </a:rPr>
              <a:t> </a:t>
            </a:r>
            <a:endParaRPr lang="zh-CN" altLang="en-US" sz="2800" dirty="0">
              <a:solidFill>
                <a:srgbClr val="FF0000"/>
              </a:solidFill>
              <a:latin typeface="方正粗黑宋简体" panose="02000000000000000000" pitchFamily="2" charset="-122"/>
              <a:ea typeface="方正粗黑宋简体" panose="02000000000000000000" pitchFamily="2" charset="-122"/>
            </a:endParaRPr>
          </a:p>
        </p:txBody>
      </p:sp>
      <p:sp>
        <p:nvSpPr>
          <p:cNvPr id="55302" name="矩形 55301"/>
          <p:cNvSpPr/>
          <p:nvPr/>
        </p:nvSpPr>
        <p:spPr>
          <a:xfrm>
            <a:off x="7078663" y="737870"/>
            <a:ext cx="1676400" cy="519113"/>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卷帘大将</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5303" name="矩形 55302"/>
          <p:cNvSpPr/>
          <p:nvPr/>
        </p:nvSpPr>
        <p:spPr>
          <a:xfrm>
            <a:off x="1139508" y="1256983"/>
            <a:ext cx="1319212" cy="519112"/>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流沙河</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5304" name="矩形 55303"/>
          <p:cNvSpPr/>
          <p:nvPr/>
        </p:nvSpPr>
        <p:spPr>
          <a:xfrm>
            <a:off x="8755380" y="1256983"/>
            <a:ext cx="1676400" cy="519112"/>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金身罗汉</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5305" name="矩形 55304"/>
          <p:cNvSpPr/>
          <p:nvPr/>
        </p:nvSpPr>
        <p:spPr>
          <a:xfrm>
            <a:off x="4900295" y="1915795"/>
            <a:ext cx="2390775" cy="519113"/>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三太子小白龙</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5307" name="矩形 55306"/>
          <p:cNvSpPr/>
          <p:nvPr/>
        </p:nvSpPr>
        <p:spPr>
          <a:xfrm>
            <a:off x="1139508" y="2435543"/>
            <a:ext cx="1319212" cy="519112"/>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鹰愁涧</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5308" name="矩形 55307"/>
          <p:cNvSpPr/>
          <p:nvPr/>
        </p:nvSpPr>
        <p:spPr>
          <a:xfrm>
            <a:off x="3938270" y="2435225"/>
            <a:ext cx="962025" cy="519113"/>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白马</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5309" name="矩形 55308"/>
          <p:cNvSpPr/>
          <p:nvPr/>
        </p:nvSpPr>
        <p:spPr>
          <a:xfrm>
            <a:off x="8755380" y="2435225"/>
            <a:ext cx="3105150" cy="519113"/>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八部天龙广力菩萨</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5310" name="矩形 55309"/>
          <p:cNvSpPr/>
          <p:nvPr/>
        </p:nvSpPr>
        <p:spPr>
          <a:xfrm>
            <a:off x="7551738" y="4783138"/>
            <a:ext cx="1676400" cy="519112"/>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大闹天宫</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5311" name="矩形 55310"/>
          <p:cNvSpPr/>
          <p:nvPr/>
        </p:nvSpPr>
        <p:spPr>
          <a:xfrm>
            <a:off x="1308418" y="5420995"/>
            <a:ext cx="2071687" cy="519113"/>
          </a:xfrm>
          <a:prstGeom prst="rect">
            <a:avLst/>
          </a:prstGeom>
          <a:noFill/>
          <a:ln w="9525">
            <a:noFill/>
          </a:ln>
        </p:spPr>
        <p:txBody>
          <a:bodyPr wrap="none" anchor="ctr">
            <a:spAutoFit/>
          </a:bodyPr>
          <a:p>
            <a:r>
              <a:rPr lang="zh-CN" altLang="en-US" sz="2800" b="1" dirty="0">
                <a:solidFill>
                  <a:srgbClr val="FF0000"/>
                </a:solidFill>
                <a:latin typeface="方正粗黑宋简体" panose="02000000000000000000" pitchFamily="2" charset="-122"/>
                <a:ea typeface="方正粗黑宋简体" panose="02000000000000000000" pitchFamily="2" charset="-122"/>
              </a:rPr>
              <a:t>三打白骨精</a:t>
            </a:r>
            <a:r>
              <a:rPr lang="zh-CN" altLang="en-US" sz="2800" dirty="0">
                <a:solidFill>
                  <a:srgbClr val="FF0000"/>
                </a:solidFill>
                <a:latin typeface="方正粗黑宋简体" panose="02000000000000000000" pitchFamily="2" charset="-122"/>
                <a:ea typeface="方正粗黑宋简体" panose="02000000000000000000" pitchFamily="2" charset="-122"/>
              </a:rPr>
              <a:t> </a:t>
            </a:r>
            <a:endParaRPr lang="zh-CN" altLang="en-US" sz="2800" dirty="0">
              <a:solidFill>
                <a:srgbClr val="FF0000"/>
              </a:solidFill>
              <a:latin typeface="方正粗黑宋简体" panose="02000000000000000000" pitchFamily="2" charset="-122"/>
              <a:ea typeface="方正粗黑宋简体" panose="02000000000000000000" pitchFamily="2" charset="-122"/>
            </a:endParaRPr>
          </a:p>
        </p:txBody>
      </p:sp>
      <p:sp>
        <p:nvSpPr>
          <p:cNvPr id="55312" name="矩形 55311"/>
          <p:cNvSpPr/>
          <p:nvPr/>
        </p:nvSpPr>
        <p:spPr>
          <a:xfrm>
            <a:off x="4559300" y="5420678"/>
            <a:ext cx="2033588" cy="519112"/>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真假美猴王</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5313" name="矩形 55312"/>
          <p:cNvSpPr/>
          <p:nvPr/>
        </p:nvSpPr>
        <p:spPr>
          <a:xfrm>
            <a:off x="7552055" y="5421313"/>
            <a:ext cx="2033588" cy="519112"/>
          </a:xfrm>
          <a:prstGeom prst="rect">
            <a:avLst/>
          </a:prstGeom>
          <a:noFill/>
          <a:ln w="9525">
            <a:noFill/>
          </a:ln>
        </p:spPr>
        <p:txBody>
          <a:bodyPr wrap="none" anchor="ctr">
            <a:spAutoFit/>
          </a:bodyPr>
          <a:p>
            <a:r>
              <a:rPr lang="zh-CN" altLang="en-US" sz="2800" b="1" dirty="0">
                <a:solidFill>
                  <a:srgbClr val="FF0000"/>
                </a:solidFill>
                <a:latin typeface="Arial" panose="020B0604020202020204" pitchFamily="34" charset="0"/>
                <a:ea typeface="方正粗黑宋简体" panose="02000000000000000000" pitchFamily="2" charset="-122"/>
              </a:rPr>
              <a:t>三借芭蕉扇</a:t>
            </a:r>
            <a:r>
              <a:rPr lang="zh-CN" altLang="en-US" dirty="0">
                <a:latin typeface="Arial" panose="020B0604020202020204" pitchFamily="34" charset="0"/>
              </a:rPr>
              <a:t> </a:t>
            </a:r>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55301"/>
                                        </p:tgtEl>
                                        <p:attrNameLst>
                                          <p:attrName>style.visibility</p:attrName>
                                        </p:attrNameLst>
                                      </p:cBhvr>
                                      <p:to>
                                        <p:strVal val="visible"/>
                                      </p:to>
                                    </p:set>
                                    <p:animEffect transition="in" filter="fade">
                                      <p:cBhvr>
                                        <p:cTn id="7" dur="800" decel="100000"/>
                                        <p:tgtEl>
                                          <p:spTgt spid="55301"/>
                                        </p:tgtEl>
                                      </p:cBhvr>
                                    </p:animEffect>
                                    <p:anim calcmode="lin" valueType="num">
                                      <p:cBhvr>
                                        <p:cTn id="8" dur="800" decel="100000" fill="hold"/>
                                        <p:tgtEl>
                                          <p:spTgt spid="55301"/>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55301"/>
                                        </p:tgtEl>
                                        <p:attrNameLst>
                                          <p:attrName>ppt_x</p:attrName>
                                        </p:attrNameLst>
                                      </p:cBhvr>
                                      <p:tavLst>
                                        <p:tav tm="0">
                                          <p:val>
                                            <p:strVal val="#ppt_x+0.4"/>
                                          </p:val>
                                        </p:tav>
                                        <p:tav tm="100000">
                                          <p:val>
                                            <p:strVal val="#ppt_x-0.05"/>
                                          </p:val>
                                        </p:tav>
                                      </p:tavLst>
                                    </p:anim>
                                    <p:anim calcmode="lin" valueType="num">
                                      <p:cBhvr>
                                        <p:cTn id="10" dur="800" decel="100000" fill="hold"/>
                                        <p:tgtEl>
                                          <p:spTgt spid="5530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530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5301"/>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childTnLst>
                                    <p:set>
                                      <p:cBhvr>
                                        <p:cTn id="16" dur="1" fill="hold">
                                          <p:stCondLst>
                                            <p:cond delay="0"/>
                                          </p:stCondLst>
                                        </p:cTn>
                                        <p:tgtEl>
                                          <p:spTgt spid="55302">
                                            <p:txEl>
                                              <p:charRg st="0" end="6"/>
                                            </p:txEl>
                                          </p:spTgt>
                                        </p:tgtEl>
                                        <p:attrNameLst>
                                          <p:attrName>style.visibility</p:attrName>
                                        </p:attrNameLst>
                                      </p:cBhvr>
                                      <p:to>
                                        <p:strVal val="visible"/>
                                      </p:to>
                                    </p:set>
                                    <p:animEffect transition="in" filter="fade">
                                      <p:cBhvr>
                                        <p:cTn id="17" dur="800" decel="100000"/>
                                        <p:tgtEl>
                                          <p:spTgt spid="55302">
                                            <p:txEl>
                                              <p:charRg st="0" end="6"/>
                                            </p:txEl>
                                          </p:spTgt>
                                        </p:tgtEl>
                                      </p:cBhvr>
                                    </p:animEffect>
                                    <p:anim calcmode="lin" valueType="num">
                                      <p:cBhvr>
                                        <p:cTn id="18" dur="800" decel="100000" fill="hold"/>
                                        <p:tgtEl>
                                          <p:spTgt spid="55302">
                                            <p:txEl>
                                              <p:charRg st="0" end="6"/>
                                            </p:txEl>
                                          </p:spTgt>
                                        </p:tgtEl>
                                        <p:attrNameLst>
                                          <p:attrName>style.rotation</p:attrName>
                                        </p:attrNameLst>
                                      </p:cBhvr>
                                      <p:tavLst>
                                        <p:tav tm="0">
                                          <p:val>
                                            <p:fltVal val="-90.000000"/>
                                          </p:val>
                                        </p:tav>
                                        <p:tav tm="100000">
                                          <p:val>
                                            <p:fltVal val="0.000000"/>
                                          </p:val>
                                        </p:tav>
                                      </p:tavLst>
                                    </p:anim>
                                    <p:anim calcmode="lin" valueType="num">
                                      <p:cBhvr>
                                        <p:cTn id="19" dur="800" decel="100000" fill="hold"/>
                                        <p:tgtEl>
                                          <p:spTgt spid="55302">
                                            <p:txEl>
                                              <p:charRg st="0" end="6"/>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55302">
                                            <p:txEl>
                                              <p:charRg st="0" end="6"/>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55302">
                                            <p:txEl>
                                              <p:charRg st="0" end="6"/>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55302">
                                            <p:txEl>
                                              <p:charRg st="0" end="6"/>
                                            </p:txEl>
                                          </p:spTgt>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nodeType="clickEffect">
                                  <p:stCondLst>
                                    <p:cond delay="0"/>
                                  </p:stCondLst>
                                  <p:childTnLst>
                                    <p:set>
                                      <p:cBhvr>
                                        <p:cTn id="26" dur="1" fill="hold">
                                          <p:stCondLst>
                                            <p:cond delay="0"/>
                                          </p:stCondLst>
                                        </p:cTn>
                                        <p:tgtEl>
                                          <p:spTgt spid="55303">
                                            <p:txEl>
                                              <p:charRg st="0" end="5"/>
                                            </p:txEl>
                                          </p:spTgt>
                                        </p:tgtEl>
                                        <p:attrNameLst>
                                          <p:attrName>style.visibility</p:attrName>
                                        </p:attrNameLst>
                                      </p:cBhvr>
                                      <p:to>
                                        <p:strVal val="visible"/>
                                      </p:to>
                                    </p:set>
                                    <p:animEffect transition="in" filter="fade">
                                      <p:cBhvr>
                                        <p:cTn id="27" dur="800" decel="100000"/>
                                        <p:tgtEl>
                                          <p:spTgt spid="55303">
                                            <p:txEl>
                                              <p:charRg st="0" end="5"/>
                                            </p:txEl>
                                          </p:spTgt>
                                        </p:tgtEl>
                                      </p:cBhvr>
                                    </p:animEffect>
                                    <p:anim calcmode="lin" valueType="num">
                                      <p:cBhvr>
                                        <p:cTn id="28" dur="800" decel="100000" fill="hold"/>
                                        <p:tgtEl>
                                          <p:spTgt spid="55303">
                                            <p:txEl>
                                              <p:charRg st="0" end="5"/>
                                            </p:txEl>
                                          </p:spTgt>
                                        </p:tgtEl>
                                        <p:attrNameLst>
                                          <p:attrName>style.rotation</p:attrName>
                                        </p:attrNameLst>
                                      </p:cBhvr>
                                      <p:tavLst>
                                        <p:tav tm="0">
                                          <p:val>
                                            <p:fltVal val="-90.000000"/>
                                          </p:val>
                                        </p:tav>
                                        <p:tav tm="100000">
                                          <p:val>
                                            <p:fltVal val="0.000000"/>
                                          </p:val>
                                        </p:tav>
                                      </p:tavLst>
                                    </p:anim>
                                    <p:anim calcmode="lin" valueType="num">
                                      <p:cBhvr>
                                        <p:cTn id="29" dur="800" decel="100000" fill="hold"/>
                                        <p:tgtEl>
                                          <p:spTgt spid="55303">
                                            <p:txEl>
                                              <p:charRg st="0" end="5"/>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55303">
                                            <p:txEl>
                                              <p:charRg st="0" end="5"/>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55303">
                                            <p:txEl>
                                              <p:charRg st="0" end="5"/>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55303">
                                            <p:txEl>
                                              <p:charRg st="0" end="5"/>
                                            </p:txEl>
                                          </p:spTgt>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nodeType="clickEffect">
                                  <p:stCondLst>
                                    <p:cond delay="0"/>
                                  </p:stCondLst>
                                  <p:childTnLst>
                                    <p:set>
                                      <p:cBhvr>
                                        <p:cTn id="36" dur="1" fill="hold">
                                          <p:stCondLst>
                                            <p:cond delay="0"/>
                                          </p:stCondLst>
                                        </p:cTn>
                                        <p:tgtEl>
                                          <p:spTgt spid="55304">
                                            <p:txEl>
                                              <p:charRg st="0" end="6"/>
                                            </p:txEl>
                                          </p:spTgt>
                                        </p:tgtEl>
                                        <p:attrNameLst>
                                          <p:attrName>style.visibility</p:attrName>
                                        </p:attrNameLst>
                                      </p:cBhvr>
                                      <p:to>
                                        <p:strVal val="visible"/>
                                      </p:to>
                                    </p:set>
                                    <p:animEffect transition="in" filter="fade">
                                      <p:cBhvr>
                                        <p:cTn id="37" dur="800" decel="100000"/>
                                        <p:tgtEl>
                                          <p:spTgt spid="55304">
                                            <p:txEl>
                                              <p:charRg st="0" end="6"/>
                                            </p:txEl>
                                          </p:spTgt>
                                        </p:tgtEl>
                                      </p:cBhvr>
                                    </p:animEffect>
                                    <p:anim calcmode="lin" valueType="num">
                                      <p:cBhvr>
                                        <p:cTn id="38" dur="800" decel="100000" fill="hold"/>
                                        <p:tgtEl>
                                          <p:spTgt spid="55304">
                                            <p:txEl>
                                              <p:charRg st="0" end="6"/>
                                            </p:txEl>
                                          </p:spTgt>
                                        </p:tgtEl>
                                        <p:attrNameLst>
                                          <p:attrName>style.rotation</p:attrName>
                                        </p:attrNameLst>
                                      </p:cBhvr>
                                      <p:tavLst>
                                        <p:tav tm="0">
                                          <p:val>
                                            <p:fltVal val="-90.000000"/>
                                          </p:val>
                                        </p:tav>
                                        <p:tav tm="100000">
                                          <p:val>
                                            <p:fltVal val="0.000000"/>
                                          </p:val>
                                        </p:tav>
                                      </p:tavLst>
                                    </p:anim>
                                    <p:anim calcmode="lin" valueType="num">
                                      <p:cBhvr>
                                        <p:cTn id="39" dur="800" decel="100000" fill="hold"/>
                                        <p:tgtEl>
                                          <p:spTgt spid="55304">
                                            <p:txEl>
                                              <p:charRg st="0" end="6"/>
                                            </p:txEl>
                                          </p:spTgt>
                                        </p:tgtEl>
                                        <p:attrNameLst>
                                          <p:attrName>ppt_x</p:attrName>
                                        </p:attrNameLst>
                                      </p:cBhvr>
                                      <p:tavLst>
                                        <p:tav tm="0">
                                          <p:val>
                                            <p:strVal val="#ppt_x+0.4"/>
                                          </p:val>
                                        </p:tav>
                                        <p:tav tm="100000">
                                          <p:val>
                                            <p:strVal val="#ppt_x-0.05"/>
                                          </p:val>
                                        </p:tav>
                                      </p:tavLst>
                                    </p:anim>
                                    <p:anim calcmode="lin" valueType="num">
                                      <p:cBhvr>
                                        <p:cTn id="40" dur="800" decel="100000" fill="hold"/>
                                        <p:tgtEl>
                                          <p:spTgt spid="55304">
                                            <p:txEl>
                                              <p:charRg st="0" end="6"/>
                                            </p:txEl>
                                          </p:spTgt>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55304">
                                            <p:txEl>
                                              <p:charRg st="0" end="6"/>
                                            </p:txEl>
                                          </p:spTgt>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55304">
                                            <p:txEl>
                                              <p:charRg st="0" end="6"/>
                                            </p:txEl>
                                          </p:spTgt>
                                        </p:tgtEl>
                                        <p:attrNameLst>
                                          <p:attrName>ppt_y</p:attrName>
                                        </p:attrNameLst>
                                      </p:cBhvr>
                                      <p:tavLst>
                                        <p:tav tm="0">
                                          <p:val>
                                            <p:strVal val="#ppt_y+0.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0" presetClass="entr" presetSubtype="0" fill="hold" nodeType="clickEffect">
                                  <p:stCondLst>
                                    <p:cond delay="0"/>
                                  </p:stCondLst>
                                  <p:childTnLst>
                                    <p:set>
                                      <p:cBhvr>
                                        <p:cTn id="46" dur="1" fill="hold">
                                          <p:stCondLst>
                                            <p:cond delay="0"/>
                                          </p:stCondLst>
                                        </p:cTn>
                                        <p:tgtEl>
                                          <p:spTgt spid="55305">
                                            <p:txEl>
                                              <p:charRg st="0" end="8"/>
                                            </p:txEl>
                                          </p:spTgt>
                                        </p:tgtEl>
                                        <p:attrNameLst>
                                          <p:attrName>style.visibility</p:attrName>
                                        </p:attrNameLst>
                                      </p:cBhvr>
                                      <p:to>
                                        <p:strVal val="visible"/>
                                      </p:to>
                                    </p:set>
                                    <p:animEffect transition="in" filter="fade">
                                      <p:cBhvr>
                                        <p:cTn id="47" dur="800" decel="100000"/>
                                        <p:tgtEl>
                                          <p:spTgt spid="55305">
                                            <p:txEl>
                                              <p:charRg st="0" end="8"/>
                                            </p:txEl>
                                          </p:spTgt>
                                        </p:tgtEl>
                                      </p:cBhvr>
                                    </p:animEffect>
                                    <p:anim calcmode="lin" valueType="num">
                                      <p:cBhvr>
                                        <p:cTn id="48" dur="800" decel="100000" fill="hold"/>
                                        <p:tgtEl>
                                          <p:spTgt spid="55305">
                                            <p:txEl>
                                              <p:charRg st="0" end="8"/>
                                            </p:txEl>
                                          </p:spTgt>
                                        </p:tgtEl>
                                        <p:attrNameLst>
                                          <p:attrName>style.rotation</p:attrName>
                                        </p:attrNameLst>
                                      </p:cBhvr>
                                      <p:tavLst>
                                        <p:tav tm="0">
                                          <p:val>
                                            <p:fltVal val="-90.000000"/>
                                          </p:val>
                                        </p:tav>
                                        <p:tav tm="100000">
                                          <p:val>
                                            <p:fltVal val="0.000000"/>
                                          </p:val>
                                        </p:tav>
                                      </p:tavLst>
                                    </p:anim>
                                    <p:anim calcmode="lin" valueType="num">
                                      <p:cBhvr>
                                        <p:cTn id="49" dur="800" decel="100000" fill="hold"/>
                                        <p:tgtEl>
                                          <p:spTgt spid="55305">
                                            <p:txEl>
                                              <p:charRg st="0" end="8"/>
                                            </p:txEl>
                                          </p:spTgt>
                                        </p:tgtEl>
                                        <p:attrNameLst>
                                          <p:attrName>ppt_x</p:attrName>
                                        </p:attrNameLst>
                                      </p:cBhvr>
                                      <p:tavLst>
                                        <p:tav tm="0">
                                          <p:val>
                                            <p:strVal val="#ppt_x+0.4"/>
                                          </p:val>
                                        </p:tav>
                                        <p:tav tm="100000">
                                          <p:val>
                                            <p:strVal val="#ppt_x-0.05"/>
                                          </p:val>
                                        </p:tav>
                                      </p:tavLst>
                                    </p:anim>
                                    <p:anim calcmode="lin" valueType="num">
                                      <p:cBhvr>
                                        <p:cTn id="50" dur="800" decel="100000" fill="hold"/>
                                        <p:tgtEl>
                                          <p:spTgt spid="55305">
                                            <p:txEl>
                                              <p:charRg st="0" end="8"/>
                                            </p:txEl>
                                          </p:spTgt>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55305">
                                            <p:txEl>
                                              <p:charRg st="0" end="8"/>
                                            </p:txEl>
                                          </p:spTgt>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55305">
                                            <p:txEl>
                                              <p:charRg st="0" end="8"/>
                                            </p:txEl>
                                          </p:spTgt>
                                        </p:tgtEl>
                                        <p:attrNameLst>
                                          <p:attrName>ppt_y</p:attrName>
                                        </p:attrNameLst>
                                      </p:cBhvr>
                                      <p:tavLst>
                                        <p:tav tm="0">
                                          <p:val>
                                            <p:strVal val="#ppt_y+0.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0" presetClass="entr" presetSubtype="0" fill="hold" nodeType="clickEffect">
                                  <p:stCondLst>
                                    <p:cond delay="0"/>
                                  </p:stCondLst>
                                  <p:childTnLst>
                                    <p:set>
                                      <p:cBhvr>
                                        <p:cTn id="56" dur="1" fill="hold">
                                          <p:stCondLst>
                                            <p:cond delay="0"/>
                                          </p:stCondLst>
                                        </p:cTn>
                                        <p:tgtEl>
                                          <p:spTgt spid="55307">
                                            <p:txEl>
                                              <p:charRg st="0" end="5"/>
                                            </p:txEl>
                                          </p:spTgt>
                                        </p:tgtEl>
                                        <p:attrNameLst>
                                          <p:attrName>style.visibility</p:attrName>
                                        </p:attrNameLst>
                                      </p:cBhvr>
                                      <p:to>
                                        <p:strVal val="visible"/>
                                      </p:to>
                                    </p:set>
                                    <p:animEffect transition="in" filter="fade">
                                      <p:cBhvr>
                                        <p:cTn id="57" dur="800" decel="100000"/>
                                        <p:tgtEl>
                                          <p:spTgt spid="55307">
                                            <p:txEl>
                                              <p:charRg st="0" end="5"/>
                                            </p:txEl>
                                          </p:spTgt>
                                        </p:tgtEl>
                                      </p:cBhvr>
                                    </p:animEffect>
                                    <p:anim calcmode="lin" valueType="num">
                                      <p:cBhvr>
                                        <p:cTn id="58" dur="800" decel="100000" fill="hold"/>
                                        <p:tgtEl>
                                          <p:spTgt spid="55307">
                                            <p:txEl>
                                              <p:charRg st="0" end="5"/>
                                            </p:txEl>
                                          </p:spTgt>
                                        </p:tgtEl>
                                        <p:attrNameLst>
                                          <p:attrName>style.rotation</p:attrName>
                                        </p:attrNameLst>
                                      </p:cBhvr>
                                      <p:tavLst>
                                        <p:tav tm="0">
                                          <p:val>
                                            <p:fltVal val="-90.000000"/>
                                          </p:val>
                                        </p:tav>
                                        <p:tav tm="100000">
                                          <p:val>
                                            <p:fltVal val="0.000000"/>
                                          </p:val>
                                        </p:tav>
                                      </p:tavLst>
                                    </p:anim>
                                    <p:anim calcmode="lin" valueType="num">
                                      <p:cBhvr>
                                        <p:cTn id="59" dur="800" decel="100000" fill="hold"/>
                                        <p:tgtEl>
                                          <p:spTgt spid="55307">
                                            <p:txEl>
                                              <p:charRg st="0" end="5"/>
                                            </p:txEl>
                                          </p:spTgt>
                                        </p:tgtEl>
                                        <p:attrNameLst>
                                          <p:attrName>ppt_x</p:attrName>
                                        </p:attrNameLst>
                                      </p:cBhvr>
                                      <p:tavLst>
                                        <p:tav tm="0">
                                          <p:val>
                                            <p:strVal val="#ppt_x+0.4"/>
                                          </p:val>
                                        </p:tav>
                                        <p:tav tm="100000">
                                          <p:val>
                                            <p:strVal val="#ppt_x-0.05"/>
                                          </p:val>
                                        </p:tav>
                                      </p:tavLst>
                                    </p:anim>
                                    <p:anim calcmode="lin" valueType="num">
                                      <p:cBhvr>
                                        <p:cTn id="60" dur="800" decel="100000" fill="hold"/>
                                        <p:tgtEl>
                                          <p:spTgt spid="55307">
                                            <p:txEl>
                                              <p:charRg st="0" end="5"/>
                                            </p:txEl>
                                          </p:spTgt>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55307">
                                            <p:txEl>
                                              <p:charRg st="0" end="5"/>
                                            </p:txEl>
                                          </p:spTgt>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55307">
                                            <p:txEl>
                                              <p:charRg st="0" end="5"/>
                                            </p:txEl>
                                          </p:spTgt>
                                        </p:tgtEl>
                                        <p:attrNameLst>
                                          <p:attrName>ppt_y</p:attrName>
                                        </p:attrNameLst>
                                      </p:cBhvr>
                                      <p:tavLst>
                                        <p:tav tm="0">
                                          <p:val>
                                            <p:strVal val="#ppt_y+0.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0" presetClass="entr" presetSubtype="0" fill="hold" nodeType="clickEffect">
                                  <p:stCondLst>
                                    <p:cond delay="0"/>
                                  </p:stCondLst>
                                  <p:childTnLst>
                                    <p:set>
                                      <p:cBhvr>
                                        <p:cTn id="66" dur="1" fill="hold">
                                          <p:stCondLst>
                                            <p:cond delay="0"/>
                                          </p:stCondLst>
                                        </p:cTn>
                                        <p:tgtEl>
                                          <p:spTgt spid="55308">
                                            <p:txEl>
                                              <p:charRg st="0" end="4"/>
                                            </p:txEl>
                                          </p:spTgt>
                                        </p:tgtEl>
                                        <p:attrNameLst>
                                          <p:attrName>style.visibility</p:attrName>
                                        </p:attrNameLst>
                                      </p:cBhvr>
                                      <p:to>
                                        <p:strVal val="visible"/>
                                      </p:to>
                                    </p:set>
                                    <p:animEffect transition="in" filter="fade">
                                      <p:cBhvr>
                                        <p:cTn id="67" dur="800" decel="100000"/>
                                        <p:tgtEl>
                                          <p:spTgt spid="55308">
                                            <p:txEl>
                                              <p:charRg st="0" end="4"/>
                                            </p:txEl>
                                          </p:spTgt>
                                        </p:tgtEl>
                                      </p:cBhvr>
                                    </p:animEffect>
                                    <p:anim calcmode="lin" valueType="num">
                                      <p:cBhvr>
                                        <p:cTn id="68" dur="800" decel="100000" fill="hold"/>
                                        <p:tgtEl>
                                          <p:spTgt spid="55308">
                                            <p:txEl>
                                              <p:charRg st="0" end="4"/>
                                            </p:txEl>
                                          </p:spTgt>
                                        </p:tgtEl>
                                        <p:attrNameLst>
                                          <p:attrName>style.rotation</p:attrName>
                                        </p:attrNameLst>
                                      </p:cBhvr>
                                      <p:tavLst>
                                        <p:tav tm="0">
                                          <p:val>
                                            <p:fltVal val="-90.000000"/>
                                          </p:val>
                                        </p:tav>
                                        <p:tav tm="100000">
                                          <p:val>
                                            <p:fltVal val="0.000000"/>
                                          </p:val>
                                        </p:tav>
                                      </p:tavLst>
                                    </p:anim>
                                    <p:anim calcmode="lin" valueType="num">
                                      <p:cBhvr>
                                        <p:cTn id="69" dur="800" decel="100000" fill="hold"/>
                                        <p:tgtEl>
                                          <p:spTgt spid="55308">
                                            <p:txEl>
                                              <p:charRg st="0" end="4"/>
                                            </p:txEl>
                                          </p:spTgt>
                                        </p:tgtEl>
                                        <p:attrNameLst>
                                          <p:attrName>ppt_x</p:attrName>
                                        </p:attrNameLst>
                                      </p:cBhvr>
                                      <p:tavLst>
                                        <p:tav tm="0">
                                          <p:val>
                                            <p:strVal val="#ppt_x+0.4"/>
                                          </p:val>
                                        </p:tav>
                                        <p:tav tm="100000">
                                          <p:val>
                                            <p:strVal val="#ppt_x-0.05"/>
                                          </p:val>
                                        </p:tav>
                                      </p:tavLst>
                                    </p:anim>
                                    <p:anim calcmode="lin" valueType="num">
                                      <p:cBhvr>
                                        <p:cTn id="70" dur="800" decel="100000" fill="hold"/>
                                        <p:tgtEl>
                                          <p:spTgt spid="55308">
                                            <p:txEl>
                                              <p:charRg st="0" end="4"/>
                                            </p:txEl>
                                          </p:spTgt>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55308">
                                            <p:txEl>
                                              <p:charRg st="0" end="4"/>
                                            </p:txEl>
                                          </p:spTgt>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55308">
                                            <p:txEl>
                                              <p:charRg st="0" end="4"/>
                                            </p:txEl>
                                          </p:spTgt>
                                        </p:tgtEl>
                                        <p:attrNameLst>
                                          <p:attrName>ppt_y</p:attrName>
                                        </p:attrNameLst>
                                      </p:cBhvr>
                                      <p:tavLst>
                                        <p:tav tm="0">
                                          <p:val>
                                            <p:strVal val="#ppt_y+0.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0" presetClass="entr" presetSubtype="0" fill="hold" nodeType="clickEffect">
                                  <p:stCondLst>
                                    <p:cond delay="0"/>
                                  </p:stCondLst>
                                  <p:childTnLst>
                                    <p:set>
                                      <p:cBhvr>
                                        <p:cTn id="76" dur="1" fill="hold">
                                          <p:stCondLst>
                                            <p:cond delay="0"/>
                                          </p:stCondLst>
                                        </p:cTn>
                                        <p:tgtEl>
                                          <p:spTgt spid="55309">
                                            <p:txEl>
                                              <p:charRg st="0" end="10"/>
                                            </p:txEl>
                                          </p:spTgt>
                                        </p:tgtEl>
                                        <p:attrNameLst>
                                          <p:attrName>style.visibility</p:attrName>
                                        </p:attrNameLst>
                                      </p:cBhvr>
                                      <p:to>
                                        <p:strVal val="visible"/>
                                      </p:to>
                                    </p:set>
                                    <p:animEffect transition="in" filter="fade">
                                      <p:cBhvr>
                                        <p:cTn id="77" dur="800" decel="100000"/>
                                        <p:tgtEl>
                                          <p:spTgt spid="55309">
                                            <p:txEl>
                                              <p:charRg st="0" end="10"/>
                                            </p:txEl>
                                          </p:spTgt>
                                        </p:tgtEl>
                                      </p:cBhvr>
                                    </p:animEffect>
                                    <p:anim calcmode="lin" valueType="num">
                                      <p:cBhvr>
                                        <p:cTn id="78" dur="800" decel="100000" fill="hold"/>
                                        <p:tgtEl>
                                          <p:spTgt spid="55309">
                                            <p:txEl>
                                              <p:charRg st="0" end="10"/>
                                            </p:txEl>
                                          </p:spTgt>
                                        </p:tgtEl>
                                        <p:attrNameLst>
                                          <p:attrName>style.rotation</p:attrName>
                                        </p:attrNameLst>
                                      </p:cBhvr>
                                      <p:tavLst>
                                        <p:tav tm="0">
                                          <p:val>
                                            <p:fltVal val="-90.000000"/>
                                          </p:val>
                                        </p:tav>
                                        <p:tav tm="100000">
                                          <p:val>
                                            <p:fltVal val="0.000000"/>
                                          </p:val>
                                        </p:tav>
                                      </p:tavLst>
                                    </p:anim>
                                    <p:anim calcmode="lin" valueType="num">
                                      <p:cBhvr>
                                        <p:cTn id="79" dur="800" decel="100000" fill="hold"/>
                                        <p:tgtEl>
                                          <p:spTgt spid="55309">
                                            <p:txEl>
                                              <p:charRg st="0" end="10"/>
                                            </p:txEl>
                                          </p:spTgt>
                                        </p:tgtEl>
                                        <p:attrNameLst>
                                          <p:attrName>ppt_x</p:attrName>
                                        </p:attrNameLst>
                                      </p:cBhvr>
                                      <p:tavLst>
                                        <p:tav tm="0">
                                          <p:val>
                                            <p:strVal val="#ppt_x+0.4"/>
                                          </p:val>
                                        </p:tav>
                                        <p:tav tm="100000">
                                          <p:val>
                                            <p:strVal val="#ppt_x-0.05"/>
                                          </p:val>
                                        </p:tav>
                                      </p:tavLst>
                                    </p:anim>
                                    <p:anim calcmode="lin" valueType="num">
                                      <p:cBhvr>
                                        <p:cTn id="80" dur="800" decel="100000" fill="hold"/>
                                        <p:tgtEl>
                                          <p:spTgt spid="55309">
                                            <p:txEl>
                                              <p:charRg st="0" end="10"/>
                                            </p:txEl>
                                          </p:spTgt>
                                        </p:tgtEl>
                                        <p:attrNameLst>
                                          <p:attrName>ppt_y</p:attrName>
                                        </p:attrNameLst>
                                      </p:cBhvr>
                                      <p:tavLst>
                                        <p:tav tm="0">
                                          <p:val>
                                            <p:strVal val="#ppt_y-0.4"/>
                                          </p:val>
                                        </p:tav>
                                        <p:tav tm="100000">
                                          <p:val>
                                            <p:strVal val="#ppt_y+0.1"/>
                                          </p:val>
                                        </p:tav>
                                      </p:tavLst>
                                    </p:anim>
                                    <p:anim calcmode="lin" valueType="num">
                                      <p:cBhvr>
                                        <p:cTn id="81" dur="200" accel="100000" fill="hold">
                                          <p:stCondLst>
                                            <p:cond delay="800"/>
                                          </p:stCondLst>
                                        </p:cTn>
                                        <p:tgtEl>
                                          <p:spTgt spid="55309">
                                            <p:txEl>
                                              <p:charRg st="0" end="10"/>
                                            </p:txEl>
                                          </p:spTgt>
                                        </p:tgtEl>
                                        <p:attrNameLst>
                                          <p:attrName>ppt_x</p:attrName>
                                        </p:attrNameLst>
                                      </p:cBhvr>
                                      <p:tavLst>
                                        <p:tav tm="0">
                                          <p:val>
                                            <p:strVal val="#ppt_x-0.05"/>
                                          </p:val>
                                        </p:tav>
                                        <p:tav tm="100000">
                                          <p:val>
                                            <p:strVal val="#ppt_x"/>
                                          </p:val>
                                        </p:tav>
                                      </p:tavLst>
                                    </p:anim>
                                    <p:anim calcmode="lin" valueType="num">
                                      <p:cBhvr>
                                        <p:cTn id="82" dur="200" accel="100000" fill="hold">
                                          <p:stCondLst>
                                            <p:cond delay="800"/>
                                          </p:stCondLst>
                                        </p:cTn>
                                        <p:tgtEl>
                                          <p:spTgt spid="55309">
                                            <p:txEl>
                                              <p:charRg st="0" end="10"/>
                                            </p:txEl>
                                          </p:spTgt>
                                        </p:tgtEl>
                                        <p:attrNameLst>
                                          <p:attrName>ppt_y</p:attrName>
                                        </p:attrNameLst>
                                      </p:cBhvr>
                                      <p:tavLst>
                                        <p:tav tm="0">
                                          <p:val>
                                            <p:strVal val="#ppt_y+0.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30" presetClass="entr" presetSubtype="0" fill="hold" nodeType="clickEffect">
                                  <p:stCondLst>
                                    <p:cond delay="0"/>
                                  </p:stCondLst>
                                  <p:childTnLst>
                                    <p:set>
                                      <p:cBhvr>
                                        <p:cTn id="86" dur="1" fill="hold">
                                          <p:stCondLst>
                                            <p:cond delay="0"/>
                                          </p:stCondLst>
                                        </p:cTn>
                                        <p:tgtEl>
                                          <p:spTgt spid="54281">
                                            <p:txEl>
                                              <p:charRg st="0" end="4"/>
                                            </p:txEl>
                                          </p:spTgt>
                                        </p:tgtEl>
                                        <p:attrNameLst>
                                          <p:attrName>style.visibility</p:attrName>
                                        </p:attrNameLst>
                                      </p:cBhvr>
                                      <p:to>
                                        <p:strVal val="visible"/>
                                      </p:to>
                                    </p:set>
                                    <p:animEffect transition="in" filter="fade">
                                      <p:cBhvr>
                                        <p:cTn id="87" dur="800" decel="100000"/>
                                        <p:tgtEl>
                                          <p:spTgt spid="54281">
                                            <p:txEl>
                                              <p:charRg st="0" end="4"/>
                                            </p:txEl>
                                          </p:spTgt>
                                        </p:tgtEl>
                                      </p:cBhvr>
                                    </p:animEffect>
                                    <p:anim calcmode="lin" valueType="num">
                                      <p:cBhvr>
                                        <p:cTn id="88" dur="800" decel="100000" fill="hold"/>
                                        <p:tgtEl>
                                          <p:spTgt spid="54281">
                                            <p:txEl>
                                              <p:charRg st="0" end="4"/>
                                            </p:txEl>
                                          </p:spTgt>
                                        </p:tgtEl>
                                        <p:attrNameLst>
                                          <p:attrName>style.rotation</p:attrName>
                                        </p:attrNameLst>
                                      </p:cBhvr>
                                      <p:tavLst>
                                        <p:tav tm="0">
                                          <p:val>
                                            <p:fltVal val="-90.000000"/>
                                          </p:val>
                                        </p:tav>
                                        <p:tav tm="100000">
                                          <p:val>
                                            <p:fltVal val="0.000000"/>
                                          </p:val>
                                        </p:tav>
                                      </p:tavLst>
                                    </p:anim>
                                    <p:anim calcmode="lin" valueType="num">
                                      <p:cBhvr>
                                        <p:cTn id="89" dur="800" decel="100000" fill="hold"/>
                                        <p:tgtEl>
                                          <p:spTgt spid="54281">
                                            <p:txEl>
                                              <p:charRg st="0" end="4"/>
                                            </p:txEl>
                                          </p:spTgt>
                                        </p:tgtEl>
                                        <p:attrNameLst>
                                          <p:attrName>ppt_x</p:attrName>
                                        </p:attrNameLst>
                                      </p:cBhvr>
                                      <p:tavLst>
                                        <p:tav tm="0">
                                          <p:val>
                                            <p:strVal val="#ppt_x+0.4"/>
                                          </p:val>
                                        </p:tav>
                                        <p:tav tm="100000">
                                          <p:val>
                                            <p:strVal val="#ppt_x-0.05"/>
                                          </p:val>
                                        </p:tav>
                                      </p:tavLst>
                                    </p:anim>
                                    <p:anim calcmode="lin" valueType="num">
                                      <p:cBhvr>
                                        <p:cTn id="90" dur="800" decel="100000" fill="hold"/>
                                        <p:tgtEl>
                                          <p:spTgt spid="54281">
                                            <p:txEl>
                                              <p:charRg st="0" end="4"/>
                                            </p:txEl>
                                          </p:spTgt>
                                        </p:tgtEl>
                                        <p:attrNameLst>
                                          <p:attrName>ppt_y</p:attrName>
                                        </p:attrNameLst>
                                      </p:cBhvr>
                                      <p:tavLst>
                                        <p:tav tm="0">
                                          <p:val>
                                            <p:strVal val="#ppt_y-0.4"/>
                                          </p:val>
                                        </p:tav>
                                        <p:tav tm="100000">
                                          <p:val>
                                            <p:strVal val="#ppt_y+0.1"/>
                                          </p:val>
                                        </p:tav>
                                      </p:tavLst>
                                    </p:anim>
                                    <p:anim calcmode="lin" valueType="num">
                                      <p:cBhvr>
                                        <p:cTn id="91" dur="200" accel="100000" fill="hold">
                                          <p:stCondLst>
                                            <p:cond delay="800"/>
                                          </p:stCondLst>
                                        </p:cTn>
                                        <p:tgtEl>
                                          <p:spTgt spid="54281">
                                            <p:txEl>
                                              <p:charRg st="0" end="4"/>
                                            </p:txEl>
                                          </p:spTgt>
                                        </p:tgtEl>
                                        <p:attrNameLst>
                                          <p:attrName>ppt_x</p:attrName>
                                        </p:attrNameLst>
                                      </p:cBhvr>
                                      <p:tavLst>
                                        <p:tav tm="0">
                                          <p:val>
                                            <p:strVal val="#ppt_x-0.05"/>
                                          </p:val>
                                        </p:tav>
                                        <p:tav tm="100000">
                                          <p:val>
                                            <p:strVal val="#ppt_x"/>
                                          </p:val>
                                        </p:tav>
                                      </p:tavLst>
                                    </p:anim>
                                    <p:anim calcmode="lin" valueType="num">
                                      <p:cBhvr>
                                        <p:cTn id="92" dur="200" accel="100000" fill="hold">
                                          <p:stCondLst>
                                            <p:cond delay="800"/>
                                          </p:stCondLst>
                                        </p:cTn>
                                        <p:tgtEl>
                                          <p:spTgt spid="54281">
                                            <p:txEl>
                                              <p:charRg st="0" end="4"/>
                                            </p:txEl>
                                          </p:spTgt>
                                        </p:tgtEl>
                                        <p:attrNameLst>
                                          <p:attrName>ppt_y</p:attrName>
                                        </p:attrNameLst>
                                      </p:cBhvr>
                                      <p:tavLst>
                                        <p:tav tm="0">
                                          <p:val>
                                            <p:strVal val="#ppt_y+0.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30" presetClass="entr" presetSubtype="0" fill="hold" nodeType="clickEffect">
                                  <p:stCondLst>
                                    <p:cond delay="0"/>
                                  </p:stCondLst>
                                  <p:childTnLst>
                                    <p:set>
                                      <p:cBhvr>
                                        <p:cTn id="96" dur="1" fill="hold">
                                          <p:stCondLst>
                                            <p:cond delay="0"/>
                                          </p:stCondLst>
                                        </p:cTn>
                                        <p:tgtEl>
                                          <p:spTgt spid="54282">
                                            <p:txEl>
                                              <p:charRg st="0" end="5"/>
                                            </p:txEl>
                                          </p:spTgt>
                                        </p:tgtEl>
                                        <p:attrNameLst>
                                          <p:attrName>style.visibility</p:attrName>
                                        </p:attrNameLst>
                                      </p:cBhvr>
                                      <p:to>
                                        <p:strVal val="visible"/>
                                      </p:to>
                                    </p:set>
                                    <p:animEffect transition="in" filter="fade">
                                      <p:cBhvr>
                                        <p:cTn id="97" dur="800" decel="100000"/>
                                        <p:tgtEl>
                                          <p:spTgt spid="54282">
                                            <p:txEl>
                                              <p:charRg st="0" end="5"/>
                                            </p:txEl>
                                          </p:spTgt>
                                        </p:tgtEl>
                                      </p:cBhvr>
                                    </p:animEffect>
                                    <p:anim calcmode="lin" valueType="num">
                                      <p:cBhvr>
                                        <p:cTn id="98" dur="800" decel="100000" fill="hold"/>
                                        <p:tgtEl>
                                          <p:spTgt spid="54282">
                                            <p:txEl>
                                              <p:charRg st="0" end="5"/>
                                            </p:txEl>
                                          </p:spTgt>
                                        </p:tgtEl>
                                        <p:attrNameLst>
                                          <p:attrName>style.rotation</p:attrName>
                                        </p:attrNameLst>
                                      </p:cBhvr>
                                      <p:tavLst>
                                        <p:tav tm="0">
                                          <p:val>
                                            <p:fltVal val="-90.000000"/>
                                          </p:val>
                                        </p:tav>
                                        <p:tav tm="100000">
                                          <p:val>
                                            <p:fltVal val="0.000000"/>
                                          </p:val>
                                        </p:tav>
                                      </p:tavLst>
                                    </p:anim>
                                    <p:anim calcmode="lin" valueType="num">
                                      <p:cBhvr>
                                        <p:cTn id="99" dur="800" decel="100000" fill="hold"/>
                                        <p:tgtEl>
                                          <p:spTgt spid="54282">
                                            <p:txEl>
                                              <p:charRg st="0" end="5"/>
                                            </p:txEl>
                                          </p:spTgt>
                                        </p:tgtEl>
                                        <p:attrNameLst>
                                          <p:attrName>ppt_x</p:attrName>
                                        </p:attrNameLst>
                                      </p:cBhvr>
                                      <p:tavLst>
                                        <p:tav tm="0">
                                          <p:val>
                                            <p:strVal val="#ppt_x+0.4"/>
                                          </p:val>
                                        </p:tav>
                                        <p:tav tm="100000">
                                          <p:val>
                                            <p:strVal val="#ppt_x-0.05"/>
                                          </p:val>
                                        </p:tav>
                                      </p:tavLst>
                                    </p:anim>
                                    <p:anim calcmode="lin" valueType="num">
                                      <p:cBhvr>
                                        <p:cTn id="100" dur="800" decel="100000" fill="hold"/>
                                        <p:tgtEl>
                                          <p:spTgt spid="54282">
                                            <p:txEl>
                                              <p:charRg st="0" end="5"/>
                                            </p:txEl>
                                          </p:spTgt>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54282">
                                            <p:txEl>
                                              <p:charRg st="0" end="5"/>
                                            </p:txEl>
                                          </p:spTgt>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54282">
                                            <p:txEl>
                                              <p:charRg st="0" end="5"/>
                                            </p:txEl>
                                          </p:spTgt>
                                        </p:tgtEl>
                                        <p:attrNameLst>
                                          <p:attrName>ppt_y</p:attrName>
                                        </p:attrNameLst>
                                      </p:cBhvr>
                                      <p:tavLst>
                                        <p:tav tm="0">
                                          <p:val>
                                            <p:strVal val="#ppt_y+0.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30" presetClass="entr" presetSubtype="0" fill="hold" nodeType="clickEffect">
                                  <p:stCondLst>
                                    <p:cond delay="0"/>
                                  </p:stCondLst>
                                  <p:childTnLst>
                                    <p:set>
                                      <p:cBhvr>
                                        <p:cTn id="106" dur="1" fill="hold">
                                          <p:stCondLst>
                                            <p:cond delay="0"/>
                                          </p:stCondLst>
                                        </p:cTn>
                                        <p:tgtEl>
                                          <p:spTgt spid="55310">
                                            <p:txEl>
                                              <p:charRg st="0" end="6"/>
                                            </p:txEl>
                                          </p:spTgt>
                                        </p:tgtEl>
                                        <p:attrNameLst>
                                          <p:attrName>style.visibility</p:attrName>
                                        </p:attrNameLst>
                                      </p:cBhvr>
                                      <p:to>
                                        <p:strVal val="visible"/>
                                      </p:to>
                                    </p:set>
                                    <p:animEffect transition="in" filter="fade">
                                      <p:cBhvr>
                                        <p:cTn id="107" dur="800" decel="100000"/>
                                        <p:tgtEl>
                                          <p:spTgt spid="55310">
                                            <p:txEl>
                                              <p:charRg st="0" end="6"/>
                                            </p:txEl>
                                          </p:spTgt>
                                        </p:tgtEl>
                                      </p:cBhvr>
                                    </p:animEffect>
                                    <p:anim calcmode="lin" valueType="num">
                                      <p:cBhvr>
                                        <p:cTn id="108" dur="800" decel="100000" fill="hold"/>
                                        <p:tgtEl>
                                          <p:spTgt spid="55310">
                                            <p:txEl>
                                              <p:charRg st="0" end="6"/>
                                            </p:txEl>
                                          </p:spTgt>
                                        </p:tgtEl>
                                        <p:attrNameLst>
                                          <p:attrName>style.rotation</p:attrName>
                                        </p:attrNameLst>
                                      </p:cBhvr>
                                      <p:tavLst>
                                        <p:tav tm="0">
                                          <p:val>
                                            <p:fltVal val="-90.000000"/>
                                          </p:val>
                                        </p:tav>
                                        <p:tav tm="100000">
                                          <p:val>
                                            <p:fltVal val="0.000000"/>
                                          </p:val>
                                        </p:tav>
                                      </p:tavLst>
                                    </p:anim>
                                    <p:anim calcmode="lin" valueType="num">
                                      <p:cBhvr>
                                        <p:cTn id="109" dur="800" decel="100000" fill="hold"/>
                                        <p:tgtEl>
                                          <p:spTgt spid="55310">
                                            <p:txEl>
                                              <p:charRg st="0" end="6"/>
                                            </p:txEl>
                                          </p:spTgt>
                                        </p:tgtEl>
                                        <p:attrNameLst>
                                          <p:attrName>ppt_x</p:attrName>
                                        </p:attrNameLst>
                                      </p:cBhvr>
                                      <p:tavLst>
                                        <p:tav tm="0">
                                          <p:val>
                                            <p:strVal val="#ppt_x+0.4"/>
                                          </p:val>
                                        </p:tav>
                                        <p:tav tm="100000">
                                          <p:val>
                                            <p:strVal val="#ppt_x-0.05"/>
                                          </p:val>
                                        </p:tav>
                                      </p:tavLst>
                                    </p:anim>
                                    <p:anim calcmode="lin" valueType="num">
                                      <p:cBhvr>
                                        <p:cTn id="110" dur="800" decel="100000" fill="hold"/>
                                        <p:tgtEl>
                                          <p:spTgt spid="55310">
                                            <p:txEl>
                                              <p:charRg st="0" end="6"/>
                                            </p:txEl>
                                          </p:spTgt>
                                        </p:tgtEl>
                                        <p:attrNameLst>
                                          <p:attrName>ppt_y</p:attrName>
                                        </p:attrNameLst>
                                      </p:cBhvr>
                                      <p:tavLst>
                                        <p:tav tm="0">
                                          <p:val>
                                            <p:strVal val="#ppt_y-0.4"/>
                                          </p:val>
                                        </p:tav>
                                        <p:tav tm="100000">
                                          <p:val>
                                            <p:strVal val="#ppt_y+0.1"/>
                                          </p:val>
                                        </p:tav>
                                      </p:tavLst>
                                    </p:anim>
                                    <p:anim calcmode="lin" valueType="num">
                                      <p:cBhvr>
                                        <p:cTn id="111" dur="200" accel="100000" fill="hold">
                                          <p:stCondLst>
                                            <p:cond delay="800"/>
                                          </p:stCondLst>
                                        </p:cTn>
                                        <p:tgtEl>
                                          <p:spTgt spid="55310">
                                            <p:txEl>
                                              <p:charRg st="0" end="6"/>
                                            </p:txEl>
                                          </p:spTgt>
                                        </p:tgtEl>
                                        <p:attrNameLst>
                                          <p:attrName>ppt_x</p:attrName>
                                        </p:attrNameLst>
                                      </p:cBhvr>
                                      <p:tavLst>
                                        <p:tav tm="0">
                                          <p:val>
                                            <p:strVal val="#ppt_x-0.05"/>
                                          </p:val>
                                        </p:tav>
                                        <p:tav tm="100000">
                                          <p:val>
                                            <p:strVal val="#ppt_x"/>
                                          </p:val>
                                        </p:tav>
                                      </p:tavLst>
                                    </p:anim>
                                    <p:anim calcmode="lin" valueType="num">
                                      <p:cBhvr>
                                        <p:cTn id="112" dur="200" accel="100000" fill="hold">
                                          <p:stCondLst>
                                            <p:cond delay="800"/>
                                          </p:stCondLst>
                                        </p:cTn>
                                        <p:tgtEl>
                                          <p:spTgt spid="55310">
                                            <p:txEl>
                                              <p:charRg st="0" end="6"/>
                                            </p:txEl>
                                          </p:spTgt>
                                        </p:tgtEl>
                                        <p:attrNameLst>
                                          <p:attrName>ppt_y</p:attrName>
                                        </p:attrNameLst>
                                      </p:cBhvr>
                                      <p:tavLst>
                                        <p:tav tm="0">
                                          <p:val>
                                            <p:strVal val="#ppt_y+0.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30" presetClass="entr" presetSubtype="0" fill="hold" nodeType="clickEffect">
                                  <p:stCondLst>
                                    <p:cond delay="0"/>
                                  </p:stCondLst>
                                  <p:childTnLst>
                                    <p:set>
                                      <p:cBhvr>
                                        <p:cTn id="116" dur="1" fill="hold">
                                          <p:stCondLst>
                                            <p:cond delay="0"/>
                                          </p:stCondLst>
                                        </p:cTn>
                                        <p:tgtEl>
                                          <p:spTgt spid="55311">
                                            <p:txEl>
                                              <p:charRg st="0" end="7"/>
                                            </p:txEl>
                                          </p:spTgt>
                                        </p:tgtEl>
                                        <p:attrNameLst>
                                          <p:attrName>style.visibility</p:attrName>
                                        </p:attrNameLst>
                                      </p:cBhvr>
                                      <p:to>
                                        <p:strVal val="visible"/>
                                      </p:to>
                                    </p:set>
                                    <p:animEffect transition="in" filter="fade">
                                      <p:cBhvr>
                                        <p:cTn id="117" dur="800" decel="100000"/>
                                        <p:tgtEl>
                                          <p:spTgt spid="55311">
                                            <p:txEl>
                                              <p:charRg st="0" end="7"/>
                                            </p:txEl>
                                          </p:spTgt>
                                        </p:tgtEl>
                                      </p:cBhvr>
                                    </p:animEffect>
                                    <p:anim calcmode="lin" valueType="num">
                                      <p:cBhvr>
                                        <p:cTn id="118" dur="800" decel="100000" fill="hold"/>
                                        <p:tgtEl>
                                          <p:spTgt spid="55311">
                                            <p:txEl>
                                              <p:charRg st="0" end="7"/>
                                            </p:txEl>
                                          </p:spTgt>
                                        </p:tgtEl>
                                        <p:attrNameLst>
                                          <p:attrName>style.rotation</p:attrName>
                                        </p:attrNameLst>
                                      </p:cBhvr>
                                      <p:tavLst>
                                        <p:tav tm="0">
                                          <p:val>
                                            <p:fltVal val="-90.000000"/>
                                          </p:val>
                                        </p:tav>
                                        <p:tav tm="100000">
                                          <p:val>
                                            <p:fltVal val="0.000000"/>
                                          </p:val>
                                        </p:tav>
                                      </p:tavLst>
                                    </p:anim>
                                    <p:anim calcmode="lin" valueType="num">
                                      <p:cBhvr>
                                        <p:cTn id="119" dur="800" decel="100000" fill="hold"/>
                                        <p:tgtEl>
                                          <p:spTgt spid="55311">
                                            <p:txEl>
                                              <p:charRg st="0" end="7"/>
                                            </p:txEl>
                                          </p:spTgt>
                                        </p:tgtEl>
                                        <p:attrNameLst>
                                          <p:attrName>ppt_x</p:attrName>
                                        </p:attrNameLst>
                                      </p:cBhvr>
                                      <p:tavLst>
                                        <p:tav tm="0">
                                          <p:val>
                                            <p:strVal val="#ppt_x+0.4"/>
                                          </p:val>
                                        </p:tav>
                                        <p:tav tm="100000">
                                          <p:val>
                                            <p:strVal val="#ppt_x-0.05"/>
                                          </p:val>
                                        </p:tav>
                                      </p:tavLst>
                                    </p:anim>
                                    <p:anim calcmode="lin" valueType="num">
                                      <p:cBhvr>
                                        <p:cTn id="120" dur="800" decel="100000" fill="hold"/>
                                        <p:tgtEl>
                                          <p:spTgt spid="55311">
                                            <p:txEl>
                                              <p:charRg st="0" end="7"/>
                                            </p:txEl>
                                          </p:spTgt>
                                        </p:tgtEl>
                                        <p:attrNameLst>
                                          <p:attrName>ppt_y</p:attrName>
                                        </p:attrNameLst>
                                      </p:cBhvr>
                                      <p:tavLst>
                                        <p:tav tm="0">
                                          <p:val>
                                            <p:strVal val="#ppt_y-0.4"/>
                                          </p:val>
                                        </p:tav>
                                        <p:tav tm="100000">
                                          <p:val>
                                            <p:strVal val="#ppt_y+0.1"/>
                                          </p:val>
                                        </p:tav>
                                      </p:tavLst>
                                    </p:anim>
                                    <p:anim calcmode="lin" valueType="num">
                                      <p:cBhvr>
                                        <p:cTn id="121" dur="200" accel="100000" fill="hold">
                                          <p:stCondLst>
                                            <p:cond delay="800"/>
                                          </p:stCondLst>
                                        </p:cTn>
                                        <p:tgtEl>
                                          <p:spTgt spid="55311">
                                            <p:txEl>
                                              <p:charRg st="0" end="7"/>
                                            </p:txEl>
                                          </p:spTgt>
                                        </p:tgtEl>
                                        <p:attrNameLst>
                                          <p:attrName>ppt_x</p:attrName>
                                        </p:attrNameLst>
                                      </p:cBhvr>
                                      <p:tavLst>
                                        <p:tav tm="0">
                                          <p:val>
                                            <p:strVal val="#ppt_x-0.05"/>
                                          </p:val>
                                        </p:tav>
                                        <p:tav tm="100000">
                                          <p:val>
                                            <p:strVal val="#ppt_x"/>
                                          </p:val>
                                        </p:tav>
                                      </p:tavLst>
                                    </p:anim>
                                    <p:anim calcmode="lin" valueType="num">
                                      <p:cBhvr>
                                        <p:cTn id="122" dur="200" accel="100000" fill="hold">
                                          <p:stCondLst>
                                            <p:cond delay="800"/>
                                          </p:stCondLst>
                                        </p:cTn>
                                        <p:tgtEl>
                                          <p:spTgt spid="55311">
                                            <p:txEl>
                                              <p:charRg st="0" end="7"/>
                                            </p:txEl>
                                          </p:spTgt>
                                        </p:tgtEl>
                                        <p:attrNameLst>
                                          <p:attrName>ppt_y</p:attrName>
                                        </p:attrNameLst>
                                      </p:cBhvr>
                                      <p:tavLst>
                                        <p:tav tm="0">
                                          <p:val>
                                            <p:strVal val="#ppt_y+0.1"/>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30" presetClass="entr" presetSubtype="0" fill="hold" nodeType="clickEffect">
                                  <p:stCondLst>
                                    <p:cond delay="0"/>
                                  </p:stCondLst>
                                  <p:childTnLst>
                                    <p:set>
                                      <p:cBhvr>
                                        <p:cTn id="126" dur="1" fill="hold">
                                          <p:stCondLst>
                                            <p:cond delay="0"/>
                                          </p:stCondLst>
                                        </p:cTn>
                                        <p:tgtEl>
                                          <p:spTgt spid="55312">
                                            <p:txEl>
                                              <p:charRg st="0" end="7"/>
                                            </p:txEl>
                                          </p:spTgt>
                                        </p:tgtEl>
                                        <p:attrNameLst>
                                          <p:attrName>style.visibility</p:attrName>
                                        </p:attrNameLst>
                                      </p:cBhvr>
                                      <p:to>
                                        <p:strVal val="visible"/>
                                      </p:to>
                                    </p:set>
                                    <p:animEffect transition="in" filter="fade">
                                      <p:cBhvr>
                                        <p:cTn id="127" dur="800" decel="100000"/>
                                        <p:tgtEl>
                                          <p:spTgt spid="55312">
                                            <p:txEl>
                                              <p:charRg st="0" end="7"/>
                                            </p:txEl>
                                          </p:spTgt>
                                        </p:tgtEl>
                                      </p:cBhvr>
                                    </p:animEffect>
                                    <p:anim calcmode="lin" valueType="num">
                                      <p:cBhvr>
                                        <p:cTn id="128" dur="800" decel="100000" fill="hold"/>
                                        <p:tgtEl>
                                          <p:spTgt spid="55312">
                                            <p:txEl>
                                              <p:charRg st="0" end="7"/>
                                            </p:txEl>
                                          </p:spTgt>
                                        </p:tgtEl>
                                        <p:attrNameLst>
                                          <p:attrName>style.rotation</p:attrName>
                                        </p:attrNameLst>
                                      </p:cBhvr>
                                      <p:tavLst>
                                        <p:tav tm="0">
                                          <p:val>
                                            <p:fltVal val="-90.000000"/>
                                          </p:val>
                                        </p:tav>
                                        <p:tav tm="100000">
                                          <p:val>
                                            <p:fltVal val="0.000000"/>
                                          </p:val>
                                        </p:tav>
                                      </p:tavLst>
                                    </p:anim>
                                    <p:anim calcmode="lin" valueType="num">
                                      <p:cBhvr>
                                        <p:cTn id="129" dur="800" decel="100000" fill="hold"/>
                                        <p:tgtEl>
                                          <p:spTgt spid="55312">
                                            <p:txEl>
                                              <p:charRg st="0" end="7"/>
                                            </p:txEl>
                                          </p:spTgt>
                                        </p:tgtEl>
                                        <p:attrNameLst>
                                          <p:attrName>ppt_x</p:attrName>
                                        </p:attrNameLst>
                                      </p:cBhvr>
                                      <p:tavLst>
                                        <p:tav tm="0">
                                          <p:val>
                                            <p:strVal val="#ppt_x+0.4"/>
                                          </p:val>
                                        </p:tav>
                                        <p:tav tm="100000">
                                          <p:val>
                                            <p:strVal val="#ppt_x-0.05"/>
                                          </p:val>
                                        </p:tav>
                                      </p:tavLst>
                                    </p:anim>
                                    <p:anim calcmode="lin" valueType="num">
                                      <p:cBhvr>
                                        <p:cTn id="130" dur="800" decel="100000" fill="hold"/>
                                        <p:tgtEl>
                                          <p:spTgt spid="55312">
                                            <p:txEl>
                                              <p:charRg st="0" end="7"/>
                                            </p:txEl>
                                          </p:spTgt>
                                        </p:tgtEl>
                                        <p:attrNameLst>
                                          <p:attrName>ppt_y</p:attrName>
                                        </p:attrNameLst>
                                      </p:cBhvr>
                                      <p:tavLst>
                                        <p:tav tm="0">
                                          <p:val>
                                            <p:strVal val="#ppt_y-0.4"/>
                                          </p:val>
                                        </p:tav>
                                        <p:tav tm="100000">
                                          <p:val>
                                            <p:strVal val="#ppt_y+0.1"/>
                                          </p:val>
                                        </p:tav>
                                      </p:tavLst>
                                    </p:anim>
                                    <p:anim calcmode="lin" valueType="num">
                                      <p:cBhvr>
                                        <p:cTn id="131" dur="200" accel="100000" fill="hold">
                                          <p:stCondLst>
                                            <p:cond delay="800"/>
                                          </p:stCondLst>
                                        </p:cTn>
                                        <p:tgtEl>
                                          <p:spTgt spid="55312">
                                            <p:txEl>
                                              <p:charRg st="0" end="7"/>
                                            </p:txEl>
                                          </p:spTgt>
                                        </p:tgtEl>
                                        <p:attrNameLst>
                                          <p:attrName>ppt_x</p:attrName>
                                        </p:attrNameLst>
                                      </p:cBhvr>
                                      <p:tavLst>
                                        <p:tav tm="0">
                                          <p:val>
                                            <p:strVal val="#ppt_x-0.05"/>
                                          </p:val>
                                        </p:tav>
                                        <p:tav tm="100000">
                                          <p:val>
                                            <p:strVal val="#ppt_x"/>
                                          </p:val>
                                        </p:tav>
                                      </p:tavLst>
                                    </p:anim>
                                    <p:anim calcmode="lin" valueType="num">
                                      <p:cBhvr>
                                        <p:cTn id="132" dur="200" accel="100000" fill="hold">
                                          <p:stCondLst>
                                            <p:cond delay="800"/>
                                          </p:stCondLst>
                                        </p:cTn>
                                        <p:tgtEl>
                                          <p:spTgt spid="55312">
                                            <p:txEl>
                                              <p:charRg st="0" end="7"/>
                                            </p:txEl>
                                          </p:spTgt>
                                        </p:tgtEl>
                                        <p:attrNameLst>
                                          <p:attrName>ppt_y</p:attrName>
                                        </p:attrNameLst>
                                      </p:cBhvr>
                                      <p:tavLst>
                                        <p:tav tm="0">
                                          <p:val>
                                            <p:strVal val="#ppt_y+0.1"/>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30" presetClass="entr" presetSubtype="0" fill="hold" nodeType="clickEffect">
                                  <p:stCondLst>
                                    <p:cond delay="0"/>
                                  </p:stCondLst>
                                  <p:childTnLst>
                                    <p:set>
                                      <p:cBhvr>
                                        <p:cTn id="136" dur="1" fill="hold">
                                          <p:stCondLst>
                                            <p:cond delay="0"/>
                                          </p:stCondLst>
                                        </p:cTn>
                                        <p:tgtEl>
                                          <p:spTgt spid="55313">
                                            <p:txEl>
                                              <p:charRg st="0" end="7"/>
                                            </p:txEl>
                                          </p:spTgt>
                                        </p:tgtEl>
                                        <p:attrNameLst>
                                          <p:attrName>style.visibility</p:attrName>
                                        </p:attrNameLst>
                                      </p:cBhvr>
                                      <p:to>
                                        <p:strVal val="visible"/>
                                      </p:to>
                                    </p:set>
                                    <p:animEffect transition="in" filter="fade">
                                      <p:cBhvr>
                                        <p:cTn id="137" dur="800" decel="100000"/>
                                        <p:tgtEl>
                                          <p:spTgt spid="55313">
                                            <p:txEl>
                                              <p:charRg st="0" end="7"/>
                                            </p:txEl>
                                          </p:spTgt>
                                        </p:tgtEl>
                                      </p:cBhvr>
                                    </p:animEffect>
                                    <p:anim calcmode="lin" valueType="num">
                                      <p:cBhvr>
                                        <p:cTn id="138" dur="800" decel="100000" fill="hold"/>
                                        <p:tgtEl>
                                          <p:spTgt spid="55313">
                                            <p:txEl>
                                              <p:charRg st="0" end="7"/>
                                            </p:txEl>
                                          </p:spTgt>
                                        </p:tgtEl>
                                        <p:attrNameLst>
                                          <p:attrName>style.rotation</p:attrName>
                                        </p:attrNameLst>
                                      </p:cBhvr>
                                      <p:tavLst>
                                        <p:tav tm="0">
                                          <p:val>
                                            <p:fltVal val="-90.000000"/>
                                          </p:val>
                                        </p:tav>
                                        <p:tav tm="100000">
                                          <p:val>
                                            <p:fltVal val="0.000000"/>
                                          </p:val>
                                        </p:tav>
                                      </p:tavLst>
                                    </p:anim>
                                    <p:anim calcmode="lin" valueType="num">
                                      <p:cBhvr>
                                        <p:cTn id="139" dur="800" decel="100000" fill="hold"/>
                                        <p:tgtEl>
                                          <p:spTgt spid="55313">
                                            <p:txEl>
                                              <p:charRg st="0" end="7"/>
                                            </p:txEl>
                                          </p:spTgt>
                                        </p:tgtEl>
                                        <p:attrNameLst>
                                          <p:attrName>ppt_x</p:attrName>
                                        </p:attrNameLst>
                                      </p:cBhvr>
                                      <p:tavLst>
                                        <p:tav tm="0">
                                          <p:val>
                                            <p:strVal val="#ppt_x+0.4"/>
                                          </p:val>
                                        </p:tav>
                                        <p:tav tm="100000">
                                          <p:val>
                                            <p:strVal val="#ppt_x-0.05"/>
                                          </p:val>
                                        </p:tav>
                                      </p:tavLst>
                                    </p:anim>
                                    <p:anim calcmode="lin" valueType="num">
                                      <p:cBhvr>
                                        <p:cTn id="140" dur="800" decel="100000" fill="hold"/>
                                        <p:tgtEl>
                                          <p:spTgt spid="55313">
                                            <p:txEl>
                                              <p:charRg st="0" end="7"/>
                                            </p:txEl>
                                          </p:spTgt>
                                        </p:tgtEl>
                                        <p:attrNameLst>
                                          <p:attrName>ppt_y</p:attrName>
                                        </p:attrNameLst>
                                      </p:cBhvr>
                                      <p:tavLst>
                                        <p:tav tm="0">
                                          <p:val>
                                            <p:strVal val="#ppt_y-0.4"/>
                                          </p:val>
                                        </p:tav>
                                        <p:tav tm="100000">
                                          <p:val>
                                            <p:strVal val="#ppt_y+0.1"/>
                                          </p:val>
                                        </p:tav>
                                      </p:tavLst>
                                    </p:anim>
                                    <p:anim calcmode="lin" valueType="num">
                                      <p:cBhvr>
                                        <p:cTn id="141" dur="200" accel="100000" fill="hold">
                                          <p:stCondLst>
                                            <p:cond delay="800"/>
                                          </p:stCondLst>
                                        </p:cTn>
                                        <p:tgtEl>
                                          <p:spTgt spid="55313">
                                            <p:txEl>
                                              <p:charRg st="0" end="7"/>
                                            </p:txEl>
                                          </p:spTgt>
                                        </p:tgtEl>
                                        <p:attrNameLst>
                                          <p:attrName>ppt_x</p:attrName>
                                        </p:attrNameLst>
                                      </p:cBhvr>
                                      <p:tavLst>
                                        <p:tav tm="0">
                                          <p:val>
                                            <p:strVal val="#ppt_x-0.05"/>
                                          </p:val>
                                        </p:tav>
                                        <p:tav tm="100000">
                                          <p:val>
                                            <p:strVal val="#ppt_x"/>
                                          </p:val>
                                        </p:tav>
                                      </p:tavLst>
                                    </p:anim>
                                    <p:anim calcmode="lin" valueType="num">
                                      <p:cBhvr>
                                        <p:cTn id="142" dur="200" accel="100000" fill="hold">
                                          <p:stCondLst>
                                            <p:cond delay="800"/>
                                          </p:stCondLst>
                                        </p:cTn>
                                        <p:tgtEl>
                                          <p:spTgt spid="55313">
                                            <p:txEl>
                                              <p:charRg st="0" end="7"/>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4339" name="TextBox 2"/>
          <p:cNvSpPr/>
          <p:nvPr/>
        </p:nvSpPr>
        <p:spPr>
          <a:xfrm>
            <a:off x="776605" y="709295"/>
            <a:ext cx="10738485" cy="2449195"/>
          </a:xfrm>
          <a:prstGeom prst="rect">
            <a:avLst/>
          </a:prstGeom>
          <a:no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endParaRPr lang="zh-CN" altLang="en-US" sz="3600" b="1">
              <a:solidFill>
                <a:srgbClr val="FF0000"/>
              </a:solidFill>
              <a:latin typeface="黑体" panose="02010609060101010101" charset="-122"/>
              <a:ea typeface="黑体" panose="02010609060101010101" charset="-122"/>
            </a:endParaRPr>
          </a:p>
          <a:p>
            <a:pPr lvl="0">
              <a:lnSpc>
                <a:spcPct val="120000"/>
              </a:lnSpc>
            </a:pPr>
            <a:r>
              <a:rPr lang="zh-CN" altLang="en-US" sz="3600" b="1">
                <a:latin typeface="黑体" panose="02010609060101010101" charset="-122"/>
                <a:ea typeface="黑体" panose="02010609060101010101" charset="-122"/>
              </a:rPr>
              <a:t>   </a:t>
            </a:r>
            <a:r>
              <a:rPr lang="zh-CN" altLang="en-US" sz="3600" b="1">
                <a:latin typeface="楷体" panose="02010609060101010101" pitchFamily="49" charset="-122"/>
                <a:ea typeface="楷体" panose="02010609060101010101" pitchFamily="49" charset="-122"/>
              </a:rPr>
              <a:t> </a:t>
            </a:r>
            <a:r>
              <a:rPr sz="3600" b="1">
                <a:solidFill>
                  <a:srgbClr val="FF0000"/>
                </a:solidFill>
                <a:latin typeface="楷体" panose="02010609060101010101" pitchFamily="49" charset="-122"/>
                <a:ea typeface="楷体" panose="02010609060101010101" pitchFamily="49" charset="-122"/>
                <a:sym typeface="+mn-ea"/>
              </a:rPr>
              <a:t>精读</a:t>
            </a:r>
            <a:r>
              <a:rPr lang="zh-CN" altLang="zh-CN" sz="3600" b="1">
                <a:latin typeface="楷体" panose="02010609060101010101" pitchFamily="49" charset="-122"/>
                <a:ea typeface="楷体" panose="02010609060101010101" pitchFamily="49" charset="-122"/>
              </a:rPr>
              <a:t>区别于跳读，精读指向细腻的感受、透彻的理解和广泛地联想。例如，孙悟空三调芭蕉扇的故事，就很值得精读。</a:t>
            </a:r>
            <a:endParaRPr lang="zh-CN" altLang="en-US" sz="3600" b="1">
              <a:latin typeface="楷体" panose="02010609060101010101" pitchFamily="49" charset="-122"/>
              <a:ea typeface="楷体" panose="02010609060101010101" pitchFamily="49" charset="-122"/>
            </a:endParaRPr>
          </a:p>
        </p:txBody>
      </p:sp>
      <p:sp>
        <p:nvSpPr>
          <p:cNvPr id="14340" name="TextBox 2"/>
          <p:cNvSpPr/>
          <p:nvPr/>
        </p:nvSpPr>
        <p:spPr>
          <a:xfrm>
            <a:off x="4715192" y="404495"/>
            <a:ext cx="3455988" cy="646112"/>
          </a:xfrm>
          <a:prstGeom prst="rect">
            <a:avLst/>
          </a:prstGeom>
          <a:no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endParaRPr lang="zh-CN" altLang="en-US" sz="5400" b="1">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871393" y="595045"/>
            <a:ext cx="29895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精读和跳读</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pic>
        <p:nvPicPr>
          <p:cNvPr id="15361" name="图片 5" descr="timg (3).jpg"/>
          <p:cNvPicPr/>
          <p:nvPr/>
        </p:nvPicPr>
        <p:blipFill>
          <a:blip r:embed="rId1"/>
          <a:srcRect t="5708" b="3034"/>
          <a:stretch>
            <a:fillRect/>
          </a:stretch>
        </p:blipFill>
        <p:spPr>
          <a:xfrm>
            <a:off x="6464300" y="2817495"/>
            <a:ext cx="5050790" cy="3411855"/>
          </a:xfrm>
          <a:prstGeom prst="rect">
            <a:avLst/>
          </a:prstGeom>
          <a:noFill/>
          <a:ln>
            <a:noFill/>
            <a:miter lim="800000"/>
            <a:headEnd/>
            <a:tailEnd/>
          </a:ln>
        </p:spPr>
      </p:pic>
      <p:pic>
        <p:nvPicPr>
          <p:cNvPr id="2" name="图片 1"/>
          <p:cNvPicPr>
            <a:picLocks noChangeAspect="1"/>
          </p:cNvPicPr>
          <p:nvPr/>
        </p:nvPicPr>
        <p:blipFill>
          <a:blip r:embed="rId2"/>
          <a:stretch>
            <a:fillRect/>
          </a:stretch>
        </p:blipFill>
        <p:spPr>
          <a:xfrm>
            <a:off x="599440" y="3371850"/>
            <a:ext cx="5476875" cy="28575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additive="base">
                                        <p:cTn id="7" dur="500" fill="hold"/>
                                        <p:tgtEl>
                                          <p:spTgt spid="14339"/>
                                        </p:tgtEl>
                                        <p:attrNameLst>
                                          <p:attrName>ppt_x</p:attrName>
                                        </p:attrNameLst>
                                      </p:cBhvr>
                                      <p:tavLst>
                                        <p:tav tm="0">
                                          <p:val>
                                            <p:strVal val="#ppt_x"/>
                                          </p:val>
                                        </p:tav>
                                        <p:tav tm="100000">
                                          <p:val>
                                            <p:strVal val="#ppt_x"/>
                                          </p:val>
                                        </p:tav>
                                      </p:tavLst>
                                    </p:anim>
                                    <p:anim calcmode="lin" valueType="num">
                                      <p:cBhvr additive="base">
                                        <p:cTn id="8"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361"/>
                                        </p:tgtEl>
                                        <p:attrNameLst>
                                          <p:attrName>style.visibility</p:attrName>
                                        </p:attrNameLst>
                                      </p:cBhvr>
                                      <p:to>
                                        <p:strVal val="visible"/>
                                      </p:to>
                                    </p:set>
                                    <p:anim calcmode="lin" valueType="num">
                                      <p:cBhvr additive="base">
                                        <p:cTn id="19" dur="500" fill="hold"/>
                                        <p:tgtEl>
                                          <p:spTgt spid="15361"/>
                                        </p:tgtEl>
                                        <p:attrNameLst>
                                          <p:attrName>ppt_x</p:attrName>
                                        </p:attrNameLst>
                                      </p:cBhvr>
                                      <p:tavLst>
                                        <p:tav tm="0">
                                          <p:val>
                                            <p:strVal val="#ppt_x"/>
                                          </p:val>
                                        </p:tav>
                                        <p:tav tm="100000">
                                          <p:val>
                                            <p:strVal val="#ppt_x"/>
                                          </p:val>
                                        </p:tav>
                                      </p:tavLst>
                                    </p:anim>
                                    <p:anim calcmode="lin" valueType="num">
                                      <p:cBhvr additive="base">
                                        <p:cTn id="20" dur="500" fill="hold"/>
                                        <p:tgtEl>
                                          <p:spTgt spid="153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19809" name="Rectangle 1"/>
          <p:cNvSpPr>
            <a:spLocks noChangeArrowheads="1"/>
          </p:cNvSpPr>
          <p:nvPr/>
        </p:nvSpPr>
        <p:spPr bwMode="auto">
          <a:xfrm>
            <a:off x="923925" y="3260090"/>
            <a:ext cx="255905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3048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latin typeface="Calibri" panose="020F0502020204030204" pitchFamily="34" charset="0"/>
                <a:cs typeface="Times New Roman" panose="02020603050405020304" pitchFamily="18" charset="0"/>
              </a:rPr>
              <a:t>（一）细读</a:t>
            </a:r>
            <a:endParaRPr lang="zh-CN" altLang="en-US" sz="3200" b="1">
              <a:solidFill>
                <a:srgbClr val="FF0000"/>
              </a:solidFill>
            </a:endParaRPr>
          </a:p>
        </p:txBody>
      </p:sp>
      <p:sp>
        <p:nvSpPr>
          <p:cNvPr id="5" name="矩形 4"/>
          <p:cNvSpPr>
            <a:spLocks noChangeArrowheads="1"/>
          </p:cNvSpPr>
          <p:nvPr/>
        </p:nvSpPr>
        <p:spPr bwMode="auto">
          <a:xfrm>
            <a:off x="3265805" y="3260090"/>
            <a:ext cx="707453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3048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000000"/>
                </a:solidFill>
                <a:latin typeface="Calibri" panose="020F0502020204030204" pitchFamily="34" charset="0"/>
                <a:cs typeface="Times New Roman" panose="02020603050405020304" pitchFamily="18" charset="0"/>
              </a:rPr>
              <a:t>孙悟空借芭蕉扇为什么会遭到拒绝？</a:t>
            </a:r>
            <a:endParaRPr lang="zh-CN" altLang="en-US" sz="3200" b="1">
              <a:solidFill>
                <a:srgbClr val="000000"/>
              </a:solidFill>
            </a:endParaRPr>
          </a:p>
        </p:txBody>
      </p:sp>
      <p:sp>
        <p:nvSpPr>
          <p:cNvPr id="6" name="矩形 5"/>
          <p:cNvSpPr>
            <a:spLocks noChangeArrowheads="1"/>
          </p:cNvSpPr>
          <p:nvPr/>
        </p:nvSpPr>
        <p:spPr bwMode="auto">
          <a:xfrm>
            <a:off x="659130" y="3843655"/>
            <a:ext cx="10874375" cy="2453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3048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200">
                <a:solidFill>
                  <a:srgbClr val="0000FF"/>
                </a:solidFill>
                <a:latin typeface="楷体" panose="02010609060101010101" pitchFamily="49" charset="-122"/>
                <a:ea typeface="楷体" panose="02010609060101010101" pitchFamily="49" charset="-122"/>
                <a:cs typeface="Times New Roman" panose="02020603050405020304" pitchFamily="18" charset="0"/>
              </a:rPr>
              <a:t>  </a:t>
            </a:r>
            <a:r>
              <a:rPr lang="zh-CN" altLang="en-US" sz="3200" b="1">
                <a:solidFill>
                  <a:srgbClr val="0000FF"/>
                </a:solidFill>
                <a:latin typeface="楷体" panose="02010609060101010101" pitchFamily="49" charset="-122"/>
                <a:ea typeface="楷体" panose="02010609060101010101" pitchFamily="49" charset="-122"/>
                <a:cs typeface="Times New Roman" panose="02020603050405020304" pitchFamily="18" charset="0"/>
              </a:rPr>
              <a:t>罗刹道：“你这泼猴！既有兄弟之亲，如何坑陷我子？”行者佯问道：“令郎是谁？”罗刹道：“我儿是号山枯松涧火云洞圣婴大王红孩儿，被你倾了。我们正没处寻你报仇，你今上门纳命，我肯饶你！”</a:t>
            </a:r>
            <a:endParaRPr lang="en-US" altLang="zh-CN" sz="3200" b="1">
              <a:solidFill>
                <a:srgbClr val="0000FF"/>
              </a:solidFill>
              <a:latin typeface="楷体" panose="02010609060101010101" pitchFamily="49" charset="-122"/>
              <a:ea typeface="楷体" panose="02010609060101010101" pitchFamily="49" charset="-122"/>
              <a:cs typeface="Times New Roman" panose="02020603050405020304" pitchFamily="18" charset="0"/>
            </a:endParaRPr>
          </a:p>
        </p:txBody>
      </p:sp>
      <p:pic>
        <p:nvPicPr>
          <p:cNvPr id="16386" name="组合 3"/>
          <p:cNvPicPr/>
          <p:nvPr/>
        </p:nvPicPr>
        <p:blipFill>
          <a:blip r:embed="rId1"/>
          <a:stretch>
            <a:fillRect/>
          </a:stretch>
        </p:blipFill>
        <p:spPr>
          <a:xfrm>
            <a:off x="0" y="493395"/>
            <a:ext cx="3482975" cy="879475"/>
          </a:xfrm>
          <a:prstGeom prst="rect">
            <a:avLst/>
          </a:prstGeom>
          <a:noFill/>
          <a:ln>
            <a:miter lim="800000"/>
            <a:headEnd/>
            <a:tailEnd/>
          </a:ln>
        </p:spPr>
      </p:pic>
      <p:sp>
        <p:nvSpPr>
          <p:cNvPr id="16385" name="TextBox 1"/>
          <p:cNvSpPr/>
          <p:nvPr/>
        </p:nvSpPr>
        <p:spPr>
          <a:xfrm>
            <a:off x="638810" y="1284605"/>
            <a:ext cx="10894695" cy="1616075"/>
          </a:xfrm>
          <a:prstGeom prst="rect">
            <a:avLst/>
          </a:prstGeom>
          <a:no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lnSpc>
                <a:spcPct val="120000"/>
              </a:lnSpc>
            </a:pPr>
            <a:r>
              <a:rPr lang="en-US" altLang="zh-CN" sz="40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深入细致的读，从头到尾快速通读一遍，勾画出不认识的字词及不理解的问题，经过查工具书或请教老师，把它弄明白。读完后，对主要内容和主要人物有一个清晰的印象。</a:t>
            </a:r>
            <a:endParaRPr lang="zh-CN" altLang="zh-CN" sz="2800" b="1">
              <a:latin typeface="楷体" panose="02010609060101010101" pitchFamily="49" charset="-122"/>
              <a:ea typeface="楷体" panose="02010609060101010101" pitchFamily="49"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additive="base">
                                        <p:cTn id="6" dur="1" fill="hold">
                                          <p:stCondLst>
                                            <p:cond delay="0"/>
                                          </p:stCondLst>
                                        </p:cTn>
                                        <p:tgtEl>
                                          <p:spTgt spid="16385"/>
                                        </p:tgtEl>
                                        <p:attrNameLst>
                                          <p:attrName>style.visibility</p:attrName>
                                        </p:attrNameLst>
                                      </p:cBhvr>
                                      <p:to>
                                        <p:strVal val="visible"/>
                                      </p:to>
                                    </p:set>
                                    <p:animEffect transition="in" filter="barn(inVertical)">
                                      <p:cBhvr additive="base">
                                        <p:cTn id="7" dur="500" fill="hold"/>
                                        <p:tgtEl>
                                          <p:spTgt spid="1638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9809"/>
                                        </p:tgtEl>
                                        <p:attrNameLst>
                                          <p:attrName>style.visibility</p:attrName>
                                        </p:attrNameLst>
                                      </p:cBhvr>
                                      <p:to>
                                        <p:strVal val="visible"/>
                                      </p:to>
                                    </p:set>
                                    <p:animEffect transition="in" filter="blinds(horizontal)">
                                      <p:cBhvr>
                                        <p:cTn id="12" dur="500"/>
                                        <p:tgtEl>
                                          <p:spTgt spid="11980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09" grpId="0"/>
      <p:bldP spid="5" grpId="0"/>
      <p:bldP spid="6" grpId="0"/>
      <p:bldP spid="1638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471805"/>
            <a:ext cx="5922433" cy="4485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p:nvSpPr>
        <p:spPr bwMode="auto">
          <a:xfrm>
            <a:off x="1952413" y="5276004"/>
            <a:ext cx="2017184"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0000"/>
                </a:solidFill>
              </a:rPr>
              <a:t>大闹天宫</a:t>
            </a:r>
            <a:endParaRPr lang="zh-CN" altLang="en-US" sz="3200" b="1">
              <a:solidFill>
                <a:srgbClr val="FF0000"/>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22433" y="2353945"/>
            <a:ext cx="6269567" cy="431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6"/>
          <p:cNvSpPr txBox="1">
            <a:spLocks noChangeArrowheads="1"/>
          </p:cNvSpPr>
          <p:nvPr/>
        </p:nvSpPr>
        <p:spPr bwMode="auto">
          <a:xfrm>
            <a:off x="8113184" y="1411817"/>
            <a:ext cx="245956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rPr>
              <a:t>三打白骨精</a:t>
            </a:r>
            <a:endParaRPr lang="zh-CN" altLang="en-US" sz="3200" b="1" dirty="0">
              <a:solidFill>
                <a:srgbClr val="FF0000"/>
              </a:solidFill>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7409" name="TextBox 1"/>
          <p:cNvSpPr/>
          <p:nvPr/>
        </p:nvSpPr>
        <p:spPr>
          <a:xfrm>
            <a:off x="590550" y="1111250"/>
            <a:ext cx="11050905" cy="2880995"/>
          </a:xfrm>
          <a:prstGeom prst="rect">
            <a:avLst/>
          </a:prstGeom>
          <a:no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lnSpc>
                <a:spcPct val="130000"/>
              </a:lnSpc>
            </a:pPr>
            <a:r>
              <a:rPr lang="en-US" altLang="zh-CN" sz="40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学而不思则罔，《西游记》的故事引人入胜，人物个性鲜明。在精读时，我们还要进行深入的思考，深入的分析文字背后隐含的内容。</a:t>
            </a:r>
            <a:endParaRPr lang="zh-CN" altLang="zh-CN" sz="2800" b="1">
              <a:latin typeface="楷体" panose="02010609060101010101" pitchFamily="49" charset="-122"/>
              <a:ea typeface="楷体" panose="02010609060101010101" pitchFamily="49" charset="-122"/>
            </a:endParaRPr>
          </a:p>
          <a:p>
            <a:pPr lvl="0"/>
            <a:endParaRPr lang="zh-CN" altLang="zh-CN" sz="2800" b="1">
              <a:latin typeface="楷体" panose="02010609060101010101" pitchFamily="49" charset="-122"/>
              <a:ea typeface="楷体" panose="02010609060101010101" pitchFamily="49" charset="-122"/>
            </a:endParaRPr>
          </a:p>
        </p:txBody>
      </p:sp>
      <p:pic>
        <p:nvPicPr>
          <p:cNvPr id="17410" name="组合 3"/>
          <p:cNvPicPr/>
          <p:nvPr/>
        </p:nvPicPr>
        <p:blipFill>
          <a:blip r:embed="rId1"/>
          <a:stretch>
            <a:fillRect/>
          </a:stretch>
        </p:blipFill>
        <p:spPr>
          <a:xfrm>
            <a:off x="0" y="478155"/>
            <a:ext cx="3482975" cy="879475"/>
          </a:xfrm>
          <a:prstGeom prst="rect">
            <a:avLst/>
          </a:prstGeom>
          <a:noFill/>
          <a:ln>
            <a:miter lim="800000"/>
            <a:headEnd/>
            <a:tailEnd/>
          </a:ln>
        </p:spPr>
      </p:pic>
      <p:sp>
        <p:nvSpPr>
          <p:cNvPr id="3" name="矩形 2"/>
          <p:cNvSpPr>
            <a:spLocks noChangeArrowheads="1"/>
          </p:cNvSpPr>
          <p:nvPr/>
        </p:nvSpPr>
        <p:spPr bwMode="auto">
          <a:xfrm>
            <a:off x="262255" y="2736215"/>
            <a:ext cx="252920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3048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latin typeface="Calibri" panose="020F0502020204030204" pitchFamily="34" charset="0"/>
                <a:cs typeface="Times New Roman" panose="02020603050405020304" pitchFamily="18" charset="0"/>
              </a:rPr>
              <a:t>（二）精思</a:t>
            </a:r>
            <a:endParaRPr lang="zh-CN" altLang="en-US" sz="1335" b="1">
              <a:solidFill>
                <a:srgbClr val="FF0000"/>
              </a:solidFill>
            </a:endParaRPr>
          </a:p>
        </p:txBody>
      </p:sp>
      <p:sp>
        <p:nvSpPr>
          <p:cNvPr id="2" name="矩形 1"/>
          <p:cNvSpPr>
            <a:spLocks noChangeArrowheads="1"/>
          </p:cNvSpPr>
          <p:nvPr/>
        </p:nvSpPr>
        <p:spPr bwMode="auto">
          <a:xfrm>
            <a:off x="519430" y="2618105"/>
            <a:ext cx="11153140" cy="1272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3048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200" b="1">
                <a:latin typeface="Calibri" panose="020F0502020204030204" pitchFamily="34" charset="0"/>
                <a:cs typeface="Times New Roman" panose="02020603050405020304" pitchFamily="18" charset="0"/>
              </a:rPr>
              <a:t>                      一借芭蕉扇被骗后沙僧、猪八戒、唐僧三人关于是否“西行”的对话，表现了各自怎样的心理？</a:t>
            </a:r>
            <a:endParaRPr lang="zh-CN" altLang="en-US" sz="1335" b="1"/>
          </a:p>
        </p:txBody>
      </p:sp>
      <p:sp>
        <p:nvSpPr>
          <p:cNvPr id="4" name="矩形 3"/>
          <p:cNvSpPr>
            <a:spLocks noChangeArrowheads="1"/>
          </p:cNvSpPr>
          <p:nvPr/>
        </p:nvSpPr>
        <p:spPr bwMode="auto">
          <a:xfrm>
            <a:off x="734695" y="3992245"/>
            <a:ext cx="10763251" cy="2011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3200" b="1">
                <a:solidFill>
                  <a:srgbClr val="0000FF"/>
                </a:solidFill>
                <a:latin typeface="楷体" panose="02010609060101010101" pitchFamily="49" charset="-122"/>
                <a:ea typeface="楷体" panose="02010609060101010101" pitchFamily="49" charset="-122"/>
                <a:cs typeface="Times New Roman" panose="02020603050405020304" pitchFamily="18" charset="0"/>
              </a:rPr>
              <a:t>    沙僧认为“进退两难”，深为取经前途担忧；猪八戒想“拣无火处走”，其一贯的“散伙”想法再次复燃；唐僧“只欲往有经处去”，表达了坚定不移的取经决心。</a:t>
            </a:r>
            <a:endParaRPr lang="zh-CN" altLang="en-US" sz="4800" b="1">
              <a:solidFill>
                <a:srgbClr val="0000FF"/>
              </a:solidFill>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additive="base">
                                        <p:cTn id="6" dur="1" fill="hold">
                                          <p:stCondLst>
                                            <p:cond delay="0"/>
                                          </p:stCondLst>
                                        </p:cTn>
                                        <p:tgtEl>
                                          <p:spTgt spid="17409"/>
                                        </p:tgtEl>
                                        <p:attrNameLst>
                                          <p:attrName>style.visibility</p:attrName>
                                        </p:attrNameLst>
                                      </p:cBhvr>
                                      <p:to>
                                        <p:strVal val="visible"/>
                                      </p:to>
                                    </p:set>
                                    <p:animEffect transition="in" filter="barn(inVertical)">
                                      <p:cBhvr additive="base">
                                        <p:cTn id="7" dur="500" fill="hold"/>
                                        <p:tgtEl>
                                          <p:spTgt spid="1740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p:bldP spid="3" grpId="0"/>
      <p:bldP spid="2"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20833" name="Rectangle 1"/>
          <p:cNvSpPr>
            <a:spLocks noChangeArrowheads="1"/>
          </p:cNvSpPr>
          <p:nvPr/>
        </p:nvSpPr>
        <p:spPr bwMode="auto">
          <a:xfrm>
            <a:off x="2248959" y="3257444"/>
            <a:ext cx="93345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048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latin typeface="Calibri" panose="020F0502020204030204" pitchFamily="34" charset="0"/>
                <a:cs typeface="Times New Roman" panose="02020603050405020304" pitchFamily="18" charset="0"/>
              </a:rPr>
              <a:t>想一想，孙悟空、罗刹女的语言各有什么特点？</a:t>
            </a:r>
            <a:endParaRPr lang="zh-CN" altLang="en-US" sz="3200" b="1"/>
          </a:p>
        </p:txBody>
      </p:sp>
      <p:sp>
        <p:nvSpPr>
          <p:cNvPr id="3" name="矩形 2"/>
          <p:cNvSpPr>
            <a:spLocks noChangeArrowheads="1"/>
          </p:cNvSpPr>
          <p:nvPr/>
        </p:nvSpPr>
        <p:spPr bwMode="auto">
          <a:xfrm>
            <a:off x="1" y="3257551"/>
            <a:ext cx="252920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3048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latin typeface="Calibri" panose="020F0502020204030204" pitchFamily="34" charset="0"/>
                <a:cs typeface="Times New Roman" panose="02020603050405020304" pitchFamily="18" charset="0"/>
              </a:rPr>
              <a:t>（三）鉴赏</a:t>
            </a:r>
            <a:endParaRPr lang="zh-CN" altLang="en-US" sz="3200" b="1">
              <a:solidFill>
                <a:srgbClr val="FF0000"/>
              </a:solidFill>
            </a:endParaRPr>
          </a:p>
        </p:txBody>
      </p:sp>
      <p:sp>
        <p:nvSpPr>
          <p:cNvPr id="4" name="矩形 3"/>
          <p:cNvSpPr>
            <a:spLocks noChangeArrowheads="1"/>
          </p:cNvSpPr>
          <p:nvPr/>
        </p:nvSpPr>
        <p:spPr bwMode="auto">
          <a:xfrm>
            <a:off x="680085" y="3940175"/>
            <a:ext cx="11157585" cy="7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3048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3200" b="1">
                <a:solidFill>
                  <a:srgbClr val="0000FF"/>
                </a:solidFill>
                <a:latin typeface="Calibri" panose="020F0502020204030204" pitchFamily="34" charset="0"/>
                <a:cs typeface="Times New Roman" panose="02020603050405020304" pitchFamily="18" charset="0"/>
              </a:rPr>
              <a:t>孙悟空的话：　　　              罗刹女的话：　　　　　</a:t>
            </a:r>
            <a:endParaRPr lang="zh-CN" altLang="en-US" sz="3200" b="1">
              <a:solidFill>
                <a:srgbClr val="0000FF"/>
              </a:solidFill>
            </a:endParaRPr>
          </a:p>
        </p:txBody>
      </p:sp>
      <p:sp>
        <p:nvSpPr>
          <p:cNvPr id="5" name="矩形 4"/>
          <p:cNvSpPr>
            <a:spLocks noChangeArrowheads="1"/>
          </p:cNvSpPr>
          <p:nvPr/>
        </p:nvSpPr>
        <p:spPr bwMode="auto">
          <a:xfrm>
            <a:off x="285751" y="4785361"/>
            <a:ext cx="542924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048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000000"/>
                </a:solidFill>
                <a:latin typeface="楷体" panose="02010609060101010101" pitchFamily="49" charset="-122"/>
                <a:ea typeface="楷体" panose="02010609060101010101" pitchFamily="49" charset="-122"/>
                <a:cs typeface="Times New Roman" panose="02020603050405020304" pitchFamily="18" charset="0"/>
              </a:rPr>
              <a:t>“撮盐入火，火上浇油”　　　 </a:t>
            </a:r>
            <a:endParaRPr lang="zh-CN" altLang="en-US" sz="3200" b="1">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6" name="矩形 5"/>
          <p:cNvSpPr>
            <a:spLocks noChangeArrowheads="1"/>
          </p:cNvSpPr>
          <p:nvPr/>
        </p:nvSpPr>
        <p:spPr bwMode="auto">
          <a:xfrm>
            <a:off x="285751" y="5615517"/>
            <a:ext cx="64770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048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000000"/>
                </a:solidFill>
                <a:latin typeface="楷体" panose="02010609060101010101" pitchFamily="49" charset="-122"/>
                <a:ea typeface="楷体" panose="02010609060101010101" pitchFamily="49" charset="-122"/>
                <a:cs typeface="Times New Roman" panose="02020603050405020304" pitchFamily="18" charset="0"/>
              </a:rPr>
              <a:t>“旋风翻败叶，流水淌残花”　</a:t>
            </a:r>
            <a:endParaRPr lang="zh-CN" altLang="en-US" sz="3200" b="1">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7" name="矩形 6"/>
          <p:cNvSpPr>
            <a:spLocks noChangeArrowheads="1"/>
          </p:cNvSpPr>
          <p:nvPr/>
        </p:nvSpPr>
        <p:spPr bwMode="auto">
          <a:xfrm>
            <a:off x="6059171" y="5368925"/>
            <a:ext cx="51435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latin typeface="Calibri" panose="020F0502020204030204" pitchFamily="34" charset="0"/>
                <a:cs typeface="Times New Roman" panose="02020603050405020304" pitchFamily="18" charset="0"/>
              </a:rPr>
              <a:t>孙悟空被芭蕉扇“扇得无影无形”的情形。</a:t>
            </a:r>
            <a:endParaRPr lang="zh-CN" altLang="en-US" sz="3200" b="1">
              <a:solidFill>
                <a:srgbClr val="FF0000"/>
              </a:solidFill>
            </a:endParaRPr>
          </a:p>
        </p:txBody>
      </p:sp>
      <p:sp>
        <p:nvSpPr>
          <p:cNvPr id="8" name="矩形 7"/>
          <p:cNvSpPr>
            <a:spLocks noChangeArrowheads="1"/>
          </p:cNvSpPr>
          <p:nvPr/>
        </p:nvSpPr>
        <p:spPr bwMode="auto">
          <a:xfrm>
            <a:off x="6059171" y="4785360"/>
            <a:ext cx="55245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0000"/>
                </a:solidFill>
                <a:latin typeface="Calibri" panose="020F0502020204030204" pitchFamily="34" charset="0"/>
                <a:cs typeface="Times New Roman" panose="02020603050405020304" pitchFamily="18" charset="0"/>
              </a:rPr>
              <a:t>罗刹女憎恨孙悟空的情态。</a:t>
            </a:r>
            <a:endParaRPr lang="zh-CN" altLang="en-US" sz="100" b="1">
              <a:solidFill>
                <a:srgbClr val="FF0000"/>
              </a:solidFill>
            </a:endParaRPr>
          </a:p>
        </p:txBody>
      </p:sp>
      <p:sp>
        <p:nvSpPr>
          <p:cNvPr id="9" name="矩形 8"/>
          <p:cNvSpPr>
            <a:spLocks noChangeArrowheads="1"/>
          </p:cNvSpPr>
          <p:nvPr/>
        </p:nvSpPr>
        <p:spPr bwMode="auto">
          <a:xfrm>
            <a:off x="3383704" y="4087496"/>
            <a:ext cx="18161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0000"/>
                </a:solidFill>
                <a:latin typeface="Calibri" panose="020F0502020204030204" pitchFamily="34" charset="0"/>
                <a:cs typeface="Times New Roman" panose="02020603050405020304" pitchFamily="18" charset="0"/>
              </a:rPr>
              <a:t>机智善变</a:t>
            </a:r>
            <a:endParaRPr lang="zh-CN" altLang="en-US" sz="100">
              <a:solidFill>
                <a:srgbClr val="FF0000"/>
              </a:solidFill>
            </a:endParaRPr>
          </a:p>
        </p:txBody>
      </p:sp>
      <p:sp>
        <p:nvSpPr>
          <p:cNvPr id="10" name="矩形 9"/>
          <p:cNvSpPr>
            <a:spLocks noChangeArrowheads="1"/>
          </p:cNvSpPr>
          <p:nvPr/>
        </p:nvSpPr>
        <p:spPr bwMode="auto">
          <a:xfrm>
            <a:off x="8041006" y="3841116"/>
            <a:ext cx="212090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3048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a:solidFill>
                  <a:srgbClr val="FF0000"/>
                </a:solidFill>
                <a:latin typeface="Calibri" panose="020F0502020204030204" pitchFamily="34" charset="0"/>
                <a:cs typeface="Times New Roman" panose="02020603050405020304" pitchFamily="18" charset="0"/>
              </a:rPr>
              <a:t>泼辣犀利</a:t>
            </a:r>
            <a:endParaRPr lang="zh-CN" altLang="en-US" sz="3200" b="1">
              <a:solidFill>
                <a:srgbClr val="FF0000"/>
              </a:solidFill>
            </a:endParaRPr>
          </a:p>
        </p:txBody>
      </p:sp>
      <p:pic>
        <p:nvPicPr>
          <p:cNvPr id="18434" name="组合 3"/>
          <p:cNvPicPr/>
          <p:nvPr/>
        </p:nvPicPr>
        <p:blipFill>
          <a:blip r:embed="rId1"/>
          <a:stretch>
            <a:fillRect/>
          </a:stretch>
        </p:blipFill>
        <p:spPr>
          <a:xfrm>
            <a:off x="0" y="453390"/>
            <a:ext cx="3482975" cy="879475"/>
          </a:xfrm>
          <a:prstGeom prst="rect">
            <a:avLst/>
          </a:prstGeom>
          <a:noFill/>
          <a:ln>
            <a:miter lim="800000"/>
            <a:headEnd/>
            <a:tailEnd/>
          </a:ln>
        </p:spPr>
      </p:pic>
      <p:sp>
        <p:nvSpPr>
          <p:cNvPr id="18433" name="TextBox 1"/>
          <p:cNvSpPr/>
          <p:nvPr/>
        </p:nvSpPr>
        <p:spPr>
          <a:xfrm>
            <a:off x="680085" y="1206500"/>
            <a:ext cx="10903585" cy="2880995"/>
          </a:xfrm>
          <a:prstGeom prst="rect">
            <a:avLst/>
          </a:prstGeom>
          <a:no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lnSpc>
                <a:spcPct val="120000"/>
              </a:lnSpc>
            </a:pPr>
            <a:r>
              <a:rPr lang="en-US" altLang="zh-CN" sz="40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我们可以多角度的深挖文本，分析作品生动有趣的语言、个性鲜明的人物形象，感受作者丰富的想象力，探究作者所要表达的思想感情等。</a:t>
            </a:r>
            <a:endParaRPr lang="zh-CN" altLang="zh-CN" sz="3200" b="1">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additive="base">
                                        <p:cTn id="6" dur="1" fill="hold">
                                          <p:stCondLst>
                                            <p:cond delay="0"/>
                                          </p:stCondLst>
                                        </p:cTn>
                                        <p:tgtEl>
                                          <p:spTgt spid="18433"/>
                                        </p:tgtEl>
                                        <p:attrNameLst>
                                          <p:attrName>style.visibility</p:attrName>
                                        </p:attrNameLst>
                                      </p:cBhvr>
                                      <p:to>
                                        <p:strVal val="visible"/>
                                      </p:to>
                                    </p:set>
                                    <p:animEffect transition="in" filter="barn(inVertical)">
                                      <p:cBhvr additive="base">
                                        <p:cTn id="7" dur="500" fill="hold"/>
                                        <p:tgtEl>
                                          <p:spTgt spid="1843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0833"/>
                                        </p:tgtEl>
                                        <p:attrNameLst>
                                          <p:attrName>style.visibility</p:attrName>
                                        </p:attrNameLst>
                                      </p:cBhvr>
                                      <p:to>
                                        <p:strVal val="visible"/>
                                      </p:to>
                                    </p:set>
                                    <p:animEffect transition="in" filter="blinds(horizontal)">
                                      <p:cBhvr>
                                        <p:cTn id="17" dur="500"/>
                                        <p:tgtEl>
                                          <p:spTgt spid="12083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linds(horizontal)">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linds(horizont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blinds(horizontal)">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blinds(horizontal)">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3" grpId="0"/>
      <p:bldP spid="3" grpId="0"/>
      <p:bldP spid="4" grpId="0"/>
      <p:bldP spid="5" grpId="0"/>
      <p:bldP spid="6" grpId="0"/>
      <p:bldP spid="7" grpId="0"/>
      <p:bldP spid="8" grpId="0"/>
      <p:bldP spid="9" grpId="0"/>
      <p:bldP spid="10" grpId="0"/>
      <p:bldP spid="1843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a:xfrm>
            <a:off x="838835" y="337185"/>
            <a:ext cx="10515600" cy="926465"/>
          </a:xfrm>
        </p:spPr>
        <p:txBody>
          <a:bodyPr/>
          <a:p>
            <a:r>
              <a:rPr lang="zh-CN" altLang="en-US" sz="3600" b="1">
                <a:sym typeface="+mn-ea"/>
              </a:rPr>
              <a:t>阅读《美猴王》回答问题：</a:t>
            </a:r>
            <a:endParaRPr lang="zh-CN" altLang="en-US" sz="3600" b="1"/>
          </a:p>
        </p:txBody>
      </p:sp>
      <p:sp>
        <p:nvSpPr>
          <p:cNvPr id="3" name="内容占位符 2"/>
          <p:cNvSpPr>
            <a:spLocks noGrp="1"/>
          </p:cNvSpPr>
          <p:nvPr>
            <p:ph idx="1"/>
          </p:nvPr>
        </p:nvSpPr>
        <p:spPr>
          <a:xfrm>
            <a:off x="639445" y="466725"/>
            <a:ext cx="10915015" cy="4351655"/>
          </a:xfrm>
        </p:spPr>
        <p:txBody>
          <a:bodyPr/>
          <a:p>
            <a:endParaRPr lang="zh-CN" altLang="en-US"/>
          </a:p>
          <a:p>
            <a:r>
              <a:rPr lang="zh-CN" altLang="en-US" b="1">
                <a:solidFill>
                  <a:srgbClr val="FF0000"/>
                </a:solidFill>
              </a:rPr>
              <a:t>1）试概括一下本节的主要内容。</a:t>
            </a:r>
            <a:endParaRPr lang="zh-CN" altLang="en-US" b="1">
              <a:solidFill>
                <a:srgbClr val="FF0000"/>
              </a:solidFill>
            </a:endParaRPr>
          </a:p>
          <a:p>
            <a:r>
              <a:rPr lang="zh-CN" altLang="en-US" sz="2400" b="1">
                <a:solidFill>
                  <a:srgbClr val="2962F3"/>
                </a:solidFill>
                <a:latin typeface="楷体" panose="02010609060101010101" pitchFamily="49" charset="-122"/>
                <a:ea typeface="楷体" panose="02010609060101010101" pitchFamily="49" charset="-122"/>
              </a:rPr>
              <a:t>主要介绍孙悟空出生以及后来成为众猴之王的经历。</a:t>
            </a:r>
            <a:endParaRPr lang="zh-CN" altLang="en-US" sz="2400" b="1">
              <a:solidFill>
                <a:srgbClr val="2962F3"/>
              </a:solidFill>
              <a:latin typeface="楷体" panose="02010609060101010101" pitchFamily="49" charset="-122"/>
              <a:ea typeface="楷体" panose="02010609060101010101" pitchFamily="49" charset="-122"/>
            </a:endParaRPr>
          </a:p>
          <a:p>
            <a:r>
              <a:rPr lang="zh-CN" altLang="en-US" b="1">
                <a:solidFill>
                  <a:srgbClr val="FF0000"/>
                </a:solidFill>
              </a:rPr>
              <a:t>2）用自己的语言给大家描绘一下水帘洞内的景象。</a:t>
            </a:r>
            <a:endParaRPr lang="zh-CN" altLang="en-US" b="1">
              <a:solidFill>
                <a:srgbClr val="FF0000"/>
              </a:solidFill>
            </a:endParaRPr>
          </a:p>
          <a:p>
            <a:r>
              <a:rPr lang="zh-CN" altLang="en-US" sz="2400" b="1">
                <a:solidFill>
                  <a:srgbClr val="2962F3"/>
                </a:solidFill>
                <a:latin typeface="楷体" panose="02010609060101010101" pitchFamily="49" charset="-122"/>
                <a:ea typeface="楷体" panose="02010609060101010101" pitchFamily="49" charset="-122"/>
                <a:cs typeface="楷体" panose="02010609060101010101" pitchFamily="49" charset="-122"/>
              </a:rPr>
              <a:t>有一座铁板桥，四周的有各种花草树木，家具一应俱全：有樽、罍 、锅灶 、石座石床 、石盆石碗 等。正中有一石碣刻着“花果山福地，水帘洞洞天”</a:t>
            </a:r>
            <a:endParaRPr lang="zh-CN" altLang="en-US" sz="2400" b="1">
              <a:solidFill>
                <a:srgbClr val="2962F3"/>
              </a:solidFill>
              <a:latin typeface="楷体" panose="02010609060101010101" pitchFamily="49" charset="-122"/>
              <a:ea typeface="楷体" panose="02010609060101010101" pitchFamily="49" charset="-122"/>
              <a:cs typeface="楷体" panose="02010609060101010101" pitchFamily="49" charset="-122"/>
            </a:endParaRPr>
          </a:p>
          <a:p>
            <a:r>
              <a:rPr lang="zh-CN" altLang="en-US" b="1">
                <a:solidFill>
                  <a:srgbClr val="FF0000"/>
                </a:solidFill>
              </a:rPr>
              <a:t>3）根据文中内容分别给这两联对一个下联：“天生精灵气 ”“花果山初显神威”。</a:t>
            </a:r>
            <a:endParaRPr lang="zh-CN" altLang="en-US" b="1">
              <a:solidFill>
                <a:srgbClr val="FF0000"/>
              </a:solidFill>
            </a:endParaRPr>
          </a:p>
          <a:p>
            <a:r>
              <a:rPr lang="zh-CN" altLang="en-US" sz="2400" b="1">
                <a:solidFill>
                  <a:srgbClr val="2962F3"/>
                </a:solidFill>
                <a:latin typeface="楷体" panose="02010609060101010101" pitchFamily="49" charset="-122"/>
                <a:ea typeface="楷体" panose="02010609060101010101" pitchFamily="49" charset="-122"/>
                <a:cs typeface="楷体" panose="02010609060101010101" pitchFamily="49" charset="-122"/>
              </a:rPr>
              <a:t>“地造美猴王 ”“水帘洞始露峥嵘 </a:t>
            </a:r>
            <a:r>
              <a:rPr lang="en-US" altLang="zh-CN" sz="2400" b="1">
                <a:solidFill>
                  <a:srgbClr val="2962F3"/>
                </a:solidFill>
                <a:latin typeface="楷体" panose="02010609060101010101" pitchFamily="49" charset="-122"/>
                <a:ea typeface="楷体" panose="02010609060101010101" pitchFamily="49" charset="-122"/>
                <a:cs typeface="楷体" panose="02010609060101010101" pitchFamily="49" charset="-122"/>
              </a:rPr>
              <a:t>”</a:t>
            </a:r>
            <a:endParaRPr lang="zh-CN" altLang="en-US" sz="2400" b="1">
              <a:solidFill>
                <a:srgbClr val="2962F3"/>
              </a:solidFill>
              <a:latin typeface="楷体" panose="02010609060101010101" pitchFamily="49" charset="-122"/>
              <a:ea typeface="楷体" panose="02010609060101010101" pitchFamily="49" charset="-122"/>
              <a:cs typeface="楷体" panose="02010609060101010101" pitchFamily="49" charset="-122"/>
            </a:endParaRPr>
          </a:p>
          <a:p>
            <a:r>
              <a:rPr lang="zh-CN" altLang="en-US" b="1">
                <a:solidFill>
                  <a:srgbClr val="FF0000"/>
                </a:solidFill>
              </a:rPr>
              <a:t>4）石猴为什么会成为众猴之王，从中你得到什么启示？</a:t>
            </a:r>
            <a:endParaRPr lang="zh-CN" altLang="en-US" b="1">
              <a:solidFill>
                <a:srgbClr val="FF0000"/>
              </a:solidFill>
            </a:endParaRPr>
          </a:p>
          <a:p>
            <a:r>
              <a:rPr lang="zh-CN" altLang="en-US" sz="2400" b="1">
                <a:solidFill>
                  <a:srgbClr val="2962F3"/>
                </a:solidFill>
                <a:latin typeface="楷体" panose="02010609060101010101" pitchFamily="49" charset="-122"/>
                <a:ea typeface="楷体" panose="02010609060101010101" pitchFamily="49" charset="-122"/>
              </a:rPr>
              <a:t>启示：①这是孙悟空前进道路上的第一步，一方面这来自于它本身的机智勇敢，更为重要的是它抓住了机遇。②同时也告诉我们，真正的领袖从来都是在实践中锻炼成长的，最后由公众推举出来的。③只有为人民大众谋福利的人，群众才会推举他成为领袖，</a:t>
            </a:r>
            <a:endParaRPr lang="zh-CN" altLang="en-US" sz="2400" b="1">
              <a:solidFill>
                <a:srgbClr val="2962F3"/>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1265" name="TextBox 1"/>
          <p:cNvSpPr/>
          <p:nvPr/>
        </p:nvSpPr>
        <p:spPr>
          <a:xfrm>
            <a:off x="677545" y="1412240"/>
            <a:ext cx="10823575" cy="2160905"/>
          </a:xfrm>
          <a:prstGeom prst="rect">
            <a:avLst/>
          </a:prstGeom>
          <a:no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lnSpc>
                <a:spcPct val="110000"/>
              </a:lnSpc>
            </a:pPr>
            <a:r>
              <a:rPr lang="en-US" altLang="zh-CN" sz="4000" b="1">
                <a:latin typeface="楷体" panose="02010609060101010101" pitchFamily="49" charset="-122"/>
                <a:ea typeface="楷体" panose="02010609060101010101" pitchFamily="49" charset="-122"/>
              </a:rPr>
              <a:t>    </a:t>
            </a:r>
            <a:r>
              <a:rPr lang="zh-CN" altLang="zh-CN" sz="4000" b="1">
                <a:latin typeface="楷体" panose="02010609060101010101" pitchFamily="49" charset="-122"/>
                <a:ea typeface="楷体" panose="02010609060101010101" pitchFamily="49" charset="-122"/>
              </a:rPr>
              <a:t>跳读就是根据兴趣或读书目的的不同，主动地舍弃、有意的忽略，以求更高的效率。</a:t>
            </a:r>
            <a:endParaRPr lang="zh-CN" altLang="zh-CN" sz="4000" b="1">
              <a:latin typeface="楷体" panose="02010609060101010101" pitchFamily="49" charset="-122"/>
              <a:ea typeface="楷体" panose="02010609060101010101" pitchFamily="49" charset="-122"/>
            </a:endParaRPr>
          </a:p>
        </p:txBody>
      </p:sp>
      <p:pic>
        <p:nvPicPr>
          <p:cNvPr id="11266" name="组合 3"/>
          <p:cNvPicPr/>
          <p:nvPr/>
        </p:nvPicPr>
        <p:blipFill>
          <a:blip r:embed="rId1"/>
          <a:stretch>
            <a:fillRect/>
          </a:stretch>
        </p:blipFill>
        <p:spPr>
          <a:xfrm>
            <a:off x="0" y="475615"/>
            <a:ext cx="3482975" cy="879475"/>
          </a:xfrm>
          <a:prstGeom prst="rect">
            <a:avLst/>
          </a:prstGeom>
          <a:noFill/>
          <a:ln>
            <a:miter lim="800000"/>
            <a:headEnd/>
            <a:tailEnd/>
          </a:ln>
        </p:spPr>
      </p:pic>
      <p:pic>
        <p:nvPicPr>
          <p:cNvPr id="11267" name="图片 8" descr="20141128113108195.jpg"/>
          <p:cNvPicPr/>
          <p:nvPr/>
        </p:nvPicPr>
        <p:blipFill>
          <a:blip r:embed="rId2"/>
          <a:stretch>
            <a:fillRect/>
          </a:stretch>
        </p:blipFill>
        <p:spPr>
          <a:xfrm>
            <a:off x="7152005" y="2983230"/>
            <a:ext cx="4678045" cy="3086100"/>
          </a:xfrm>
          <a:prstGeom prst="rect">
            <a:avLst/>
          </a:prstGeom>
          <a:noFill/>
          <a:ln>
            <a:noFill/>
            <a:miter lim="800000"/>
            <a:headEnd/>
            <a:tailEnd/>
          </a:ln>
        </p:spPr>
      </p:pic>
      <p:grpSp>
        <p:nvGrpSpPr>
          <p:cNvPr id="2" name="组合 4"/>
          <p:cNvGrpSpPr/>
          <p:nvPr/>
        </p:nvGrpSpPr>
        <p:grpSpPr bwMode="auto">
          <a:xfrm>
            <a:off x="357505" y="2656205"/>
            <a:ext cx="6657340" cy="4296410"/>
            <a:chOff x="-201069" y="660800"/>
            <a:chExt cx="8776917" cy="3656904"/>
          </a:xfrm>
        </p:grpSpPr>
        <p:pic>
          <p:nvPicPr>
            <p:cNvPr id="41997" name="一个圆顶角并剪去另一个顶角的矩形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069" y="660800"/>
              <a:ext cx="8776917" cy="365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61990" y="660800"/>
              <a:ext cx="2518124" cy="644357"/>
            </a:xfrm>
            <a:prstGeom prst="rect">
              <a:avLst/>
            </a:prstGeom>
            <a:ln>
              <a:noFill/>
            </a:ln>
          </p:spPr>
          <p:style>
            <a:lnRef idx="2">
              <a:schemeClr val="dk1"/>
            </a:lnRef>
            <a:fillRef idx="1">
              <a:schemeClr val="lt1"/>
            </a:fillRef>
            <a:effectRef idx="0">
              <a:schemeClr val="dk1"/>
            </a:effectRef>
            <a:fontRef idx="minor">
              <a:schemeClr val="dk1"/>
            </a:fontRef>
          </p:style>
          <p:txBody>
            <a:bodyPr anchor="ctr"/>
            <a:p>
              <a:pPr algn="ctr">
                <a:defRPr/>
              </a:pPr>
              <a:endParaRPr lang="zh-CN" altLang="en-US" sz="100"/>
            </a:p>
          </p:txBody>
        </p:sp>
      </p:grpSp>
      <p:sp>
        <p:nvSpPr>
          <p:cNvPr id="8206" name="Rectangle 14"/>
          <p:cNvSpPr>
            <a:spLocks noChangeArrowheads="1"/>
          </p:cNvSpPr>
          <p:nvPr/>
        </p:nvSpPr>
        <p:spPr bwMode="auto">
          <a:xfrm>
            <a:off x="850265" y="3282950"/>
            <a:ext cx="5318125"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3048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3735" b="1">
                <a:solidFill>
                  <a:srgbClr val="0000FF"/>
                </a:solidFill>
                <a:latin typeface="楷体" panose="02010609060101010101" pitchFamily="49" charset="-122"/>
                <a:ea typeface="楷体" panose="02010609060101010101" pitchFamily="49" charset="-122"/>
                <a:cs typeface="Times New Roman" panose="02020603050405020304" pitchFamily="18" charset="0"/>
              </a:rPr>
              <a:t>（一）跳读——为名著做一道减法。</a:t>
            </a:r>
            <a:endParaRPr lang="zh-CN" altLang="zh-CN" sz="5335" b="1">
              <a:solidFill>
                <a:srgbClr val="0000FF"/>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5" name="Rectangle 14"/>
          <p:cNvSpPr>
            <a:spLocks noChangeArrowheads="1"/>
          </p:cNvSpPr>
          <p:nvPr/>
        </p:nvSpPr>
        <p:spPr bwMode="auto">
          <a:xfrm>
            <a:off x="1040765" y="4827905"/>
            <a:ext cx="5499100"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3735" b="1">
                <a:solidFill>
                  <a:srgbClr val="0000FF"/>
                </a:solidFill>
                <a:latin typeface="楷体" panose="02010609060101010101" pitchFamily="49" charset="-122"/>
                <a:ea typeface="楷体" panose="02010609060101010101" pitchFamily="49" charset="-122"/>
              </a:rPr>
              <a:t>（二）精读——为名著做一道乘法。</a:t>
            </a:r>
            <a:endParaRPr lang="zh-CN" altLang="zh-CN" sz="3735" b="1">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5"/>
                                        </p:tgtEl>
                                        <p:attrNameLst>
                                          <p:attrName>style.visibility</p:attrName>
                                        </p:attrNameLst>
                                      </p:cBhvr>
                                      <p:to>
                                        <p:strVal val="visible"/>
                                      </p:to>
                                    </p:set>
                                    <p:anim calcmode="lin" valueType="num">
                                      <p:cBhvr additive="base">
                                        <p:cTn id="7" dur="500" fill="hold"/>
                                        <p:tgtEl>
                                          <p:spTgt spid="11265"/>
                                        </p:tgtEl>
                                        <p:attrNameLst>
                                          <p:attrName>ppt_x</p:attrName>
                                        </p:attrNameLst>
                                      </p:cBhvr>
                                      <p:tavLst>
                                        <p:tav tm="0">
                                          <p:val>
                                            <p:strVal val="#ppt_x"/>
                                          </p:val>
                                        </p:tav>
                                        <p:tav tm="100000">
                                          <p:val>
                                            <p:strVal val="#ppt_x"/>
                                          </p:val>
                                        </p:tav>
                                      </p:tavLst>
                                    </p:anim>
                                    <p:anim calcmode="lin" valueType="num">
                                      <p:cBhvr additive="base">
                                        <p:cTn id="8" dur="500" fill="hold"/>
                                        <p:tgtEl>
                                          <p:spTgt spid="1126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206"/>
                                        </p:tgtEl>
                                        <p:attrNameLst>
                                          <p:attrName>style.visibility</p:attrName>
                                        </p:attrNameLst>
                                      </p:cBhvr>
                                      <p:to>
                                        <p:strVal val="visible"/>
                                      </p:to>
                                    </p:set>
                                    <p:animEffect transition="in" filter="blinds(horizontal)">
                                      <p:cBhvr>
                                        <p:cTn id="18" dur="500"/>
                                        <p:tgtEl>
                                          <p:spTgt spid="820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6" grpId="0"/>
      <p:bldP spid="15" grpId="0"/>
      <p:bldP spid="1126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18820" y="1333500"/>
            <a:ext cx="10863580" cy="4912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3200" b="1" dirty="0">
                <a:solidFill>
                  <a:srgbClr val="2962F3"/>
                </a:solidFill>
                <a:latin typeface="宋体" panose="02010600030101010101" pitchFamily="2" charset="-122"/>
              </a:rPr>
              <a:t>1. </a:t>
            </a:r>
            <a:r>
              <a:rPr lang="zh-CN" altLang="zh-CN" sz="3200" b="1" dirty="0">
                <a:solidFill>
                  <a:srgbClr val="2962F3"/>
                </a:solidFill>
                <a:latin typeface="楷体" panose="02010609060101010101" pitchFamily="49" charset="-122"/>
                <a:ea typeface="楷体" panose="02010609060101010101" pitchFamily="49" charset="-122"/>
              </a:rPr>
              <a:t>他见那些小妖齐上，慌了手脚，遮架不住，败了阵，回头就跑。原来是道路不平，未曾细看，忽被蓏萝藤绊了个踉跄。挣起来正走，又被个小妖，睡倒在地，扳着他脚跟，扑的又跌了个狗吃屎，被一群赶上按住，抓鬃毛，揪耳朵，扯着脚，拉着尾，扛扛抬抬，擒进洞去。　</a:t>
            </a:r>
            <a:r>
              <a:rPr lang="zh-CN" altLang="zh-CN" sz="3200" b="1" dirty="0">
                <a:solidFill>
                  <a:srgbClr val="2962F3"/>
                </a:solidFill>
                <a:latin typeface="宋体" panose="02010600030101010101" pitchFamily="2" charset="-122"/>
              </a:rPr>
              <a:t>　　</a:t>
            </a:r>
            <a:r>
              <a:rPr lang="en-US" altLang="zh-CN" sz="3200" b="1" dirty="0">
                <a:latin typeface="宋体" panose="02010600030101010101" pitchFamily="2" charset="-122"/>
              </a:rPr>
              <a:t>                              </a:t>
            </a:r>
            <a:r>
              <a:rPr lang="zh-CN" altLang="zh-CN" sz="3200" b="1" dirty="0">
                <a:latin typeface="宋体" panose="02010600030101010101" pitchFamily="2" charset="-122"/>
              </a:rPr>
              <a:t>（节选自《西游记》第</a:t>
            </a:r>
            <a:r>
              <a:rPr lang="en-US" altLang="zh-CN" sz="3200" b="1" dirty="0">
                <a:latin typeface="宋体" panose="02010600030101010101" pitchFamily="2" charset="-122"/>
              </a:rPr>
              <a:t>32</a:t>
            </a:r>
            <a:r>
              <a:rPr lang="zh-CN" altLang="zh-CN" sz="3200" b="1" dirty="0">
                <a:latin typeface="宋体" panose="02010600030101010101" pitchFamily="2" charset="-122"/>
              </a:rPr>
              <a:t>回）</a:t>
            </a:r>
            <a:endParaRPr lang="zh-CN" altLang="zh-CN" sz="3200" b="1" dirty="0">
              <a:latin typeface="宋体" panose="02010600030101010101" pitchFamily="2" charset="-122"/>
            </a:endParaRPr>
          </a:p>
          <a:p>
            <a:pPr eaLnBrk="1" hangingPunct="1">
              <a:lnSpc>
                <a:spcPct val="110000"/>
              </a:lnSpc>
            </a:pPr>
            <a:r>
              <a:rPr lang="zh-CN" altLang="zh-CN" sz="3200" b="1" dirty="0">
                <a:latin typeface="宋体" panose="02010600030101010101" pitchFamily="2" charset="-122"/>
              </a:rPr>
              <a:t>（</a:t>
            </a:r>
            <a:r>
              <a:rPr lang="en-US" altLang="zh-CN" sz="3200" b="1" dirty="0">
                <a:latin typeface="宋体" panose="02010600030101010101" pitchFamily="2" charset="-122"/>
              </a:rPr>
              <a:t>1</a:t>
            </a:r>
            <a:r>
              <a:rPr lang="zh-CN" altLang="zh-CN" sz="3200" b="1" dirty="0">
                <a:latin typeface="宋体" panose="02010600030101010101" pitchFamily="2" charset="-122"/>
              </a:rPr>
              <a:t>）请问“蓏”字怎么读？</a:t>
            </a:r>
            <a:endParaRPr lang="zh-CN" altLang="zh-CN" sz="3200" b="1" dirty="0">
              <a:latin typeface="宋体" panose="02010600030101010101" pitchFamily="2" charset="-122"/>
            </a:endParaRPr>
          </a:p>
          <a:p>
            <a:pPr eaLnBrk="1" hangingPunct="1">
              <a:lnSpc>
                <a:spcPct val="110000"/>
              </a:lnSpc>
            </a:pPr>
            <a:r>
              <a:rPr lang="zh-CN" altLang="zh-CN" sz="3200" b="1" dirty="0">
                <a:latin typeface="宋体" panose="02010600030101010101" pitchFamily="2" charset="-122"/>
              </a:rPr>
              <a:t>（</a:t>
            </a:r>
            <a:r>
              <a:rPr lang="en-US" altLang="zh-CN" sz="3200" b="1" dirty="0">
                <a:latin typeface="宋体" panose="02010600030101010101" pitchFamily="2" charset="-122"/>
              </a:rPr>
              <a:t>2</a:t>
            </a:r>
            <a:r>
              <a:rPr lang="zh-CN" altLang="zh-CN" sz="3200" b="1" dirty="0">
                <a:latin typeface="宋体" panose="02010600030101010101" pitchFamily="2" charset="-122"/>
              </a:rPr>
              <a:t>）这个字不认识是否影响读这一段话？</a:t>
            </a:r>
            <a:endParaRPr lang="zh-CN" altLang="zh-CN" sz="3200" b="1" dirty="0">
              <a:latin typeface="宋体" panose="02010600030101010101" pitchFamily="2" charset="-122"/>
            </a:endParaRPr>
          </a:p>
          <a:p>
            <a:pPr eaLnBrk="1" hangingPunct="1"/>
            <a:endParaRPr lang="zh-CN" altLang="en-US" sz="3200" b="1" dirty="0">
              <a:latin typeface="宋体" panose="02010600030101010101" pitchFamily="2" charset="-122"/>
            </a:endParaRPr>
          </a:p>
        </p:txBody>
      </p:sp>
      <p:sp>
        <p:nvSpPr>
          <p:cNvPr id="3" name="矩形 2"/>
          <p:cNvSpPr>
            <a:spLocks noChangeArrowheads="1"/>
          </p:cNvSpPr>
          <p:nvPr/>
        </p:nvSpPr>
        <p:spPr bwMode="auto">
          <a:xfrm>
            <a:off x="5954395" y="4515062"/>
            <a:ext cx="118300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0000"/>
                </a:solidFill>
              </a:rPr>
              <a:t>读</a:t>
            </a:r>
            <a:r>
              <a:rPr lang="en-US" altLang="zh-CN" sz="3200" b="1">
                <a:solidFill>
                  <a:srgbClr val="FF0000"/>
                </a:solidFill>
                <a:latin typeface="汉语拼音" panose="000B0604020202020204" pitchFamily="34" charset="0"/>
                <a:cs typeface="汉语拼音" panose="000B0604020202020204" pitchFamily="34" charset="0"/>
              </a:rPr>
              <a:t>lu</a:t>
            </a:r>
            <a:r>
              <a:rPr lang="zh-CN" altLang="zh-CN" sz="3200" b="1">
                <a:solidFill>
                  <a:srgbClr val="FF0000"/>
                </a:solidFill>
                <a:latin typeface="汉语拼音" panose="000B0604020202020204" pitchFamily="34" charset="0"/>
                <a:cs typeface="汉语拼音" panose="000B0604020202020204" pitchFamily="34" charset="0"/>
              </a:rPr>
              <a:t>ǒ</a:t>
            </a:r>
            <a:endParaRPr lang="zh-CN" altLang="en-US" sz="3200" b="1">
              <a:solidFill>
                <a:srgbClr val="FF0000"/>
              </a:solidFill>
            </a:endParaRPr>
          </a:p>
        </p:txBody>
      </p:sp>
      <p:sp>
        <p:nvSpPr>
          <p:cNvPr id="4" name="矩形 3"/>
          <p:cNvSpPr>
            <a:spLocks noChangeArrowheads="1"/>
          </p:cNvSpPr>
          <p:nvPr/>
        </p:nvSpPr>
        <p:spPr bwMode="auto">
          <a:xfrm>
            <a:off x="912284" y="5767706"/>
            <a:ext cx="1038224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3200" b="1">
                <a:solidFill>
                  <a:srgbClr val="0000FF"/>
                </a:solidFill>
                <a:latin typeface="楷体" panose="02010609060101010101" pitchFamily="49" charset="-122"/>
                <a:ea typeface="楷体" panose="02010609060101010101" pitchFamily="49" charset="-122"/>
              </a:rPr>
              <a:t>为了不影响阅读节奏和兴趣，可以猜读，也可以忽略</a:t>
            </a:r>
            <a:r>
              <a:rPr lang="zh-CN" altLang="en-US" sz="3200" b="1">
                <a:solidFill>
                  <a:srgbClr val="0000FF"/>
                </a:solidFill>
                <a:latin typeface="楷体" panose="02010609060101010101" pitchFamily="49" charset="-122"/>
                <a:ea typeface="楷体" panose="02010609060101010101" pitchFamily="49" charset="-122"/>
              </a:rPr>
              <a:t>。</a:t>
            </a:r>
            <a:endParaRPr lang="zh-CN" altLang="en-US" sz="100">
              <a:solidFill>
                <a:srgbClr val="0000FF"/>
              </a:solidFill>
              <a:latin typeface="楷体" panose="02010609060101010101" pitchFamily="49" charset="-122"/>
              <a:ea typeface="楷体" panose="02010609060101010101" pitchFamily="49" charset="-122"/>
            </a:endParaRPr>
          </a:p>
        </p:txBody>
      </p:sp>
      <p:sp>
        <p:nvSpPr>
          <p:cNvPr id="6" name="文本框 5"/>
          <p:cNvSpPr txBox="1"/>
          <p:nvPr/>
        </p:nvSpPr>
        <p:spPr>
          <a:xfrm>
            <a:off x="912495" y="688340"/>
            <a:ext cx="2019300" cy="645160"/>
          </a:xfrm>
          <a:prstGeom prst="rect">
            <a:avLst/>
          </a:prstGeom>
          <a:solidFill>
            <a:srgbClr val="008651"/>
          </a:solidFill>
        </p:spPr>
        <p:txBody>
          <a:bodyPr wrap="none" rtlCol="0" anchor="t">
            <a:spAutoFit/>
          </a:bodyPr>
          <a:p>
            <a:pPr algn="l"/>
            <a:r>
              <a:rPr lang="zh-CN" altLang="en-US" sz="3600" b="1">
                <a:solidFill>
                  <a:schemeClr val="bg1"/>
                </a:solidFill>
                <a:latin typeface="楷体" panose="02010609060101010101" pitchFamily="49" charset="-122"/>
                <a:ea typeface="楷体" panose="02010609060101010101" pitchFamily="49" charset="-122"/>
              </a:rPr>
              <a:t>跳读示例</a:t>
            </a:r>
            <a:endParaRPr lang="zh-CN" altLang="en-US" sz="3600" b="1">
              <a:solidFill>
                <a:schemeClr val="bg1"/>
              </a:solidFill>
              <a:latin typeface="楷体" panose="02010609060101010101" pitchFamily="49" charset="-122"/>
              <a:ea typeface="楷体" panose="02010609060101010101" pitchFamily="49"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04" name="矩形"/>
          <p:cNvSpPr/>
          <p:nvPr/>
        </p:nvSpPr>
        <p:spPr>
          <a:xfrm>
            <a:off x="530860" y="581025"/>
            <a:ext cx="11130280" cy="4556125"/>
          </a:xfrm>
          <a:prstGeom prst="rect">
            <a:avLst/>
          </a:prstGeom>
          <a:noFill/>
          <a:ln w="9525" cap="flat" cmpd="sng">
            <a:noFill/>
            <a:prstDash val="solid"/>
            <a:round/>
          </a:ln>
        </p:spPr>
        <p:txBody>
          <a:bodyPr vert="horz" wrap="square" lIns="91440" tIns="45720" rIns="91440" bIns="45720" anchor="t" anchorCtr="0">
            <a:spAutoFit/>
          </a:bodyPr>
          <a:lstStyle/>
          <a:p>
            <a:pPr marL="0" indent="0" algn="l">
              <a:lnSpc>
                <a:spcPct val="110000"/>
              </a:lnSpc>
              <a:spcBef>
                <a:spcPts val="0"/>
              </a:spcBef>
              <a:spcAft>
                <a:spcPts val="0"/>
              </a:spcAft>
              <a:buNone/>
            </a:pPr>
            <a:r>
              <a:rPr lang="en-US" altLang="zh-CN" sz="2400" b="0" i="0" u="none" strike="noStrike" kern="1200" cap="none" spc="0" baseline="0">
                <a:solidFill>
                  <a:schemeClr val="tx1"/>
                </a:solidFill>
                <a:latin typeface="楷体" panose="02010609060101010101" pitchFamily="49" charset="-122"/>
                <a:ea typeface="楷体" panose="02010609060101010101" pitchFamily="49" charset="-122"/>
                <a:cs typeface="楷体" panose="02010609060101010101" pitchFamily="49" charset="-122"/>
              </a:rPr>
              <a:t>2.</a:t>
            </a:r>
            <a:r>
              <a:rPr lang="zh-CN" altLang="en-US" sz="2400" b="0" i="0" u="none" strike="noStrike" kern="1200" cap="none" spc="0" baseline="0">
                <a:solidFill>
                  <a:schemeClr val="tx1"/>
                </a:solidFill>
                <a:latin typeface="楷体" panose="02010609060101010101" pitchFamily="49" charset="-122"/>
                <a:ea typeface="楷体" panose="02010609060101010101" pitchFamily="49" charset="-122"/>
                <a:cs typeface="楷体" panose="02010609060101010101" pitchFamily="49" charset="-122"/>
              </a:rPr>
              <a:t>感盘古开辟，三皇治世，五帝定伦，世界之间，遂分为四大部洲</a:t>
            </a:r>
            <a:r>
              <a:rPr lang="en-US" altLang="zh-CN" sz="2400" b="0" i="0" u="none" strike="noStrike" kern="1200" cap="none" spc="0" baseline="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400" b="0" i="0" u="none" strike="noStrike" kern="1200" cap="none" spc="0" baseline="0">
                <a:solidFill>
                  <a:schemeClr val="tx1"/>
                </a:solidFill>
                <a:latin typeface="楷体" panose="02010609060101010101" pitchFamily="49" charset="-122"/>
                <a:ea typeface="楷体" panose="02010609060101010101" pitchFamily="49" charset="-122"/>
                <a:cs typeface="楷体" panose="02010609060101010101" pitchFamily="49" charset="-122"/>
              </a:rPr>
              <a:t>曰东胜神洲，曰西牛贺洲，曰南赡部洲，曰北俱芦洲。这部书单表</a:t>
            </a:r>
            <a:r>
              <a:rPr lang="zh-CN" altLang="en-US" sz="2400" b="0" i="0" u="none" strike="noStrike" kern="1200" cap="none" spc="0" baseline="0">
                <a:solidFill>
                  <a:srgbClr val="0070C0"/>
                </a:solidFill>
                <a:latin typeface="楷体" panose="02010609060101010101" pitchFamily="49" charset="-122"/>
                <a:ea typeface="楷体" panose="02010609060101010101" pitchFamily="49" charset="-122"/>
                <a:cs typeface="楷体" panose="02010609060101010101" pitchFamily="49" charset="-122"/>
              </a:rPr>
              <a:t>东胜神洲</a:t>
            </a:r>
            <a:r>
              <a:rPr lang="zh-CN" altLang="en-US" sz="2400" b="0" i="0" u="none" strike="noStrike" kern="1200" cap="none" spc="0" baseline="0">
                <a:solidFill>
                  <a:schemeClr val="tx1"/>
                </a:solidFill>
                <a:latin typeface="楷体" panose="02010609060101010101" pitchFamily="49" charset="-122"/>
                <a:ea typeface="楷体" panose="02010609060101010101" pitchFamily="49" charset="-122"/>
                <a:cs typeface="楷体" panose="02010609060101010101" pitchFamily="49" charset="-122"/>
              </a:rPr>
              <a:t>。海外有一国土，名曰</a:t>
            </a:r>
            <a:r>
              <a:rPr lang="zh-CN" altLang="en-US" sz="2400" b="0" i="0" u="none" strike="noStrike" kern="1200" cap="none" spc="0" baseline="0">
                <a:solidFill>
                  <a:srgbClr val="0070C0"/>
                </a:solidFill>
                <a:latin typeface="楷体" panose="02010609060101010101" pitchFamily="49" charset="-122"/>
                <a:ea typeface="楷体" panose="02010609060101010101" pitchFamily="49" charset="-122"/>
                <a:cs typeface="楷体" panose="02010609060101010101" pitchFamily="49" charset="-122"/>
              </a:rPr>
              <a:t>傲来国</a:t>
            </a:r>
            <a:r>
              <a:rPr lang="zh-CN" altLang="en-US" sz="2400" b="0" i="0" u="none" strike="noStrike" kern="1200" cap="none" spc="0" baseline="0">
                <a:solidFill>
                  <a:schemeClr val="tx1"/>
                </a:solidFill>
                <a:latin typeface="楷体" panose="02010609060101010101" pitchFamily="49" charset="-122"/>
                <a:ea typeface="楷体" panose="02010609060101010101" pitchFamily="49" charset="-122"/>
                <a:cs typeface="楷体" panose="02010609060101010101" pitchFamily="49" charset="-122"/>
              </a:rPr>
              <a:t>。国近大海，海中有一座山，唤为</a:t>
            </a:r>
            <a:r>
              <a:rPr lang="zh-CN" altLang="en-US" sz="2400" b="0" i="0" u="none" strike="noStrike" kern="1200" cap="none" spc="0" baseline="0">
                <a:solidFill>
                  <a:srgbClr val="0070C0"/>
                </a:solidFill>
                <a:latin typeface="楷体" panose="02010609060101010101" pitchFamily="49" charset="-122"/>
                <a:ea typeface="楷体" panose="02010609060101010101" pitchFamily="49" charset="-122"/>
                <a:cs typeface="楷体" panose="02010609060101010101" pitchFamily="49" charset="-122"/>
              </a:rPr>
              <a:t>花果山</a:t>
            </a:r>
            <a:r>
              <a:rPr lang="zh-CN" altLang="en-US" sz="2400" b="0" i="0" u="none" strike="noStrike" kern="1200" cap="none" spc="0" baseline="0">
                <a:solidFill>
                  <a:schemeClr val="tx1"/>
                </a:solidFill>
                <a:latin typeface="楷体" panose="02010609060101010101" pitchFamily="49" charset="-122"/>
                <a:ea typeface="楷体" panose="02010609060101010101" pitchFamily="49" charset="-122"/>
                <a:cs typeface="楷体" panose="02010609060101010101" pitchFamily="49" charset="-122"/>
              </a:rPr>
              <a:t>。此山乃十洲之祖脉，三岛之来龙，自开清浊而立，鸿蒙判后而成。真个好山</a:t>
            </a:r>
            <a:r>
              <a:rPr lang="en-US" altLang="zh-CN" sz="2400" b="0" i="0" u="none" strike="noStrike" kern="1200" cap="none" spc="0" baseline="0">
                <a:solidFill>
                  <a:schemeClr val="tx1"/>
                </a:solidFill>
                <a:latin typeface="楷体" panose="02010609060101010101" pitchFamily="49" charset="-122"/>
                <a:ea typeface="楷体" panose="02010609060101010101" pitchFamily="49" charset="-122"/>
                <a:cs typeface="楷体" panose="02010609060101010101" pitchFamily="49" charset="-122"/>
              </a:rPr>
              <a:t>!有词赋为证。</a:t>
            </a:r>
            <a:endParaRPr lang="en-US" altLang="zh-CN" sz="2400" b="0" i="0" u="none" strike="noStrike" kern="1200" cap="none" spc="0" baseline="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algn="l">
              <a:lnSpc>
                <a:spcPct val="110000"/>
              </a:lnSpc>
              <a:spcBef>
                <a:spcPts val="0"/>
              </a:spcBef>
              <a:spcAft>
                <a:spcPts val="0"/>
              </a:spcAft>
              <a:buNone/>
            </a:pPr>
            <a:r>
              <a:rPr lang="en-US" altLang="zh-CN" sz="2400" b="0" i="0" u="none" strike="noStrike" kern="1200" cap="none" spc="0" baseline="0">
                <a:solidFill>
                  <a:srgbClr val="FF0000"/>
                </a:solidFill>
                <a:latin typeface="楷体" panose="02010609060101010101" pitchFamily="49" charset="-122"/>
                <a:ea typeface="楷体" panose="02010609060101010101" pitchFamily="49" charset="-122"/>
                <a:cs typeface="楷体" panose="02010609060101010101" pitchFamily="49" charset="-122"/>
              </a:rPr>
              <a:t>赋曰:</a:t>
            </a:r>
            <a:endParaRPr lang="en-US" altLang="zh-CN" sz="2400" b="0" i="0" u="none" strike="noStrike" kern="1200" cap="none" spc="0" baseline="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marL="0" indent="0" algn="l">
              <a:lnSpc>
                <a:spcPct val="110000"/>
              </a:lnSpc>
              <a:spcBef>
                <a:spcPts val="0"/>
              </a:spcBef>
              <a:spcAft>
                <a:spcPts val="0"/>
              </a:spcAft>
              <a:buNone/>
            </a:pPr>
            <a:r>
              <a:rPr lang="en-US" altLang="zh-CN" sz="2400" b="0" i="0" u="none" strike="noStrike" kern="1200" cap="none" spc="0" baseline="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0" i="0" u="none" strike="noStrike" kern="1200" cap="none" spc="0" baseline="0">
                <a:solidFill>
                  <a:srgbClr val="FF0000"/>
                </a:solidFill>
                <a:latin typeface="楷体" panose="02010609060101010101" pitchFamily="49" charset="-122"/>
                <a:ea typeface="楷体" panose="02010609060101010101" pitchFamily="49" charset="-122"/>
                <a:cs typeface="楷体" panose="02010609060101010101" pitchFamily="49" charset="-122"/>
              </a:rPr>
              <a:t>势镇汪洋，威宁瑶海。势镇汪洋，潮涌银山鱼入穴</a:t>
            </a:r>
            <a:r>
              <a:rPr lang="en-US" altLang="zh-CN" sz="2400" b="0" i="0" u="none" strike="noStrike" kern="1200" cap="none" spc="0" baseline="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400" b="0" i="0" u="none" strike="noStrike" kern="1200" cap="none" spc="0" baseline="0">
                <a:solidFill>
                  <a:srgbClr val="FF0000"/>
                </a:solidFill>
                <a:latin typeface="楷体" panose="02010609060101010101" pitchFamily="49" charset="-122"/>
                <a:ea typeface="楷体" panose="02010609060101010101" pitchFamily="49" charset="-122"/>
                <a:cs typeface="楷体" panose="02010609060101010101" pitchFamily="49" charset="-122"/>
              </a:rPr>
              <a:t>威宁瑶海，波翻雪浪蜃离渊。木火方隅高积上，东海之处耸崇巅。丹崖怪石，削壁奇峰。丹崖上，彩凤双鸣</a:t>
            </a:r>
            <a:r>
              <a:rPr lang="en-US" altLang="zh-CN" sz="2400" b="0" i="0" u="none" strike="noStrike" kern="1200" cap="none" spc="0" baseline="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400" b="0" i="0" u="none" strike="noStrike" kern="1200" cap="none" spc="0" baseline="0">
                <a:solidFill>
                  <a:srgbClr val="FF0000"/>
                </a:solidFill>
                <a:latin typeface="楷体" panose="02010609060101010101" pitchFamily="49" charset="-122"/>
                <a:ea typeface="楷体" panose="02010609060101010101" pitchFamily="49" charset="-122"/>
                <a:cs typeface="楷体" panose="02010609060101010101" pitchFamily="49" charset="-122"/>
              </a:rPr>
              <a:t>削壁前，麒麟独卧。峰头时听锦鸡鸣，石窟每观龙出入。林中有寿鹿仙狐，树上有灵禽玄鹤。瑶草奇花不谢，青松翠柏长春。仙桃常结果，修竹每留云。一条涧壑藤萝密，四面原堤草色新。正是百川会处擎天柱，万劫无移大地根。</a:t>
            </a:r>
            <a:br>
              <a:rPr lang="zh-CN" altLang="en-US" sz="2400" b="0" i="0" u="none" strike="noStrike" kern="1200" cap="none" spc="0" baseline="0">
                <a:solidFill>
                  <a:srgbClr val="FF0000"/>
                </a:solidFill>
                <a:latin typeface="楷体" panose="02010609060101010101" pitchFamily="49" charset="-122"/>
                <a:ea typeface="楷体" panose="02010609060101010101" pitchFamily="49" charset="-122"/>
                <a:cs typeface="楷体" panose="02010609060101010101" pitchFamily="49" charset="-122"/>
              </a:rPr>
            </a:br>
            <a:endParaRPr lang="zh-CN" altLang="en-US" sz="2400" b="0" i="0" u="none" strike="noStrike" kern="1200" cap="none" spc="0" baseline="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矩形 2"/>
          <p:cNvSpPr/>
          <p:nvPr/>
        </p:nvSpPr>
        <p:spPr>
          <a:xfrm>
            <a:off x="530860" y="4768850"/>
            <a:ext cx="4165600" cy="521970"/>
          </a:xfrm>
          <a:prstGeom prst="rect">
            <a:avLst/>
          </a:prstGeom>
          <a:noFill/>
          <a:ln>
            <a:noFill/>
          </a:ln>
        </p:spPr>
        <p:txBody>
          <a:bodyPr wrap="square" rtlCol="0" anchor="t">
            <a:spAutoFit/>
          </a:bodyPr>
          <a:lstStyle/>
          <a:p>
            <a:pPr algn="ctr"/>
            <a:r>
              <a:rPr lang="zh-CN" altLang="en-US" sz="2800" b="1">
                <a:solidFill>
                  <a:schemeClr val="tx1"/>
                </a:solidFill>
                <a:effectLst>
                  <a:outerShdw blurRad="38100" dist="19050" dir="2700000" algn="tl" rotWithShape="0">
                    <a:schemeClr val="dk1">
                      <a:alpha val="40000"/>
                    </a:schemeClr>
                  </a:outerShdw>
                </a:effectLst>
              </a:rPr>
              <a:t>红色字体都可以跳读</a:t>
            </a:r>
            <a:endParaRPr lang="zh-CN" altLang="en-US" sz="2800" b="1">
              <a:solidFill>
                <a:schemeClr val="tx1"/>
              </a:solidFill>
              <a:effectLst>
                <a:outerShdw blurRad="38100" dist="19050" dir="2700000" algn="tl" rotWithShape="0">
                  <a:schemeClr val="dk1">
                    <a:alpha val="40000"/>
                  </a:schemeClr>
                </a:outerShdw>
              </a:effectLst>
            </a:endParaRPr>
          </a:p>
        </p:txBody>
      </p:sp>
      <p:sp>
        <p:nvSpPr>
          <p:cNvPr id="100" name="文本框 99"/>
          <p:cNvSpPr txBox="1"/>
          <p:nvPr/>
        </p:nvSpPr>
        <p:spPr>
          <a:xfrm>
            <a:off x="852805" y="5290820"/>
            <a:ext cx="10525760" cy="1076325"/>
          </a:xfrm>
          <a:prstGeom prst="rect">
            <a:avLst/>
          </a:prstGeom>
          <a:noFill/>
          <a:ln w="9525">
            <a:noFill/>
          </a:ln>
        </p:spPr>
        <p:txBody>
          <a:bodyPr wrap="square">
            <a:spAutoFit/>
          </a:bodyPr>
          <a:p>
            <a:pPr>
              <a:lnSpc>
                <a:spcPct val="100000"/>
              </a:lnSpc>
            </a:pPr>
            <a:r>
              <a:rPr lang="zh-CN" altLang="en-US" sz="2800" b="1">
                <a:solidFill>
                  <a:srgbClr val="2962F3"/>
                </a:solidFill>
                <a:latin typeface="宋体" panose="02010600030101010101" pitchFamily="2" charset="-122"/>
                <a:ea typeface="宋体" panose="02010600030101010101" pitchFamily="2" charset="-122"/>
                <a:cs typeface="宋体" panose="02010600030101010101" pitchFamily="2" charset="-122"/>
              </a:rPr>
              <a:t>明确：诗歌、文言片段、写景物的、天地生成的、与情节关系不大的</a:t>
            </a:r>
            <a:r>
              <a:rPr lang="en-US" altLang="zh-CN" sz="2800" b="1">
                <a:solidFill>
                  <a:srgbClr val="2962F3"/>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2962F3"/>
                </a:solidFill>
                <a:latin typeface="宋体" panose="02010600030101010101" pitchFamily="2" charset="-122"/>
                <a:ea typeface="宋体" panose="02010600030101010101" pitchFamily="2" charset="-122"/>
                <a:cs typeface="宋体" panose="02010600030101010101" pitchFamily="2" charset="-122"/>
              </a:rPr>
              <a:t>这些部分可以选择跳读。</a:t>
            </a:r>
            <a:r>
              <a:rPr lang="zh-CN" altLang="en-US" sz="2800" b="1">
                <a:solidFill>
                  <a:srgbClr val="2962F3"/>
                </a:solidFill>
                <a:latin typeface="Times New Roman" panose="02020603050405020304" pitchFamily="18" charset="0"/>
                <a:cs typeface="Times New Roman" panose="02020603050405020304" pitchFamily="18" charset="0"/>
              </a:rPr>
              <a:t> </a:t>
            </a:r>
            <a:r>
              <a:rPr lang="zh-CN" altLang="en-US" sz="3600" b="0">
                <a:solidFill>
                  <a:srgbClr val="2962F3"/>
                </a:solidFill>
                <a:latin typeface="Times New Roman" panose="02020603050405020304" pitchFamily="18" charset="0"/>
                <a:cs typeface="Times New Roman" panose="02020603050405020304" pitchFamily="18" charset="0"/>
              </a:rPr>
              <a:t> </a:t>
            </a:r>
            <a:r>
              <a:rPr lang="zh-CN" altLang="en-US" sz="3600" b="0">
                <a:latin typeface="Times New Roman" panose="02020603050405020304" pitchFamily="18" charset="0"/>
                <a:cs typeface="Times New Roman" panose="02020603050405020304" pitchFamily="18" charset="0"/>
              </a:rPr>
              <a:t>  </a:t>
            </a:r>
            <a:endParaRPr lang="zh-CN" alt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9699" name="Rectangle 3"/>
          <p:cNvSpPr>
            <a:spLocks noGrp="1" noChangeArrowheads="1"/>
          </p:cNvSpPr>
          <p:nvPr>
            <p:ph type="body" idx="4294967295"/>
          </p:nvPr>
        </p:nvSpPr>
        <p:spPr>
          <a:xfrm>
            <a:off x="825500" y="885825"/>
            <a:ext cx="10539095" cy="3672205"/>
          </a:xfrm>
        </p:spPr>
        <p:txBody>
          <a:bodyPr vert="horz" wrap="square" lIns="91440" tIns="45720" rIns="91440" bIns="45720" numCol="1" anchor="t" anchorCtr="0" compatLnSpc="1"/>
          <a:lstStyle/>
          <a:p>
            <a:pPr marL="342900" marR="0" lvl="0" indent="-342900" algn="just" defTabSz="914400" rtl="0" eaLnBrk="1" fontAlgn="base" latinLnBrk="0" hangingPunct="1">
              <a:lnSpc>
                <a:spcPct val="120000"/>
              </a:lnSpc>
              <a:spcBef>
                <a:spcPct val="20000"/>
              </a:spcBef>
              <a:spcAft>
                <a:spcPct val="0"/>
              </a:spcAft>
              <a:buClrTx/>
              <a:buSzTx/>
              <a:buFont typeface="Arial" panose="020B0604020202020204" pitchFamily="34" charset="0"/>
              <a:buNone/>
              <a:defRPr/>
            </a:pPr>
            <a:r>
              <a:rPr kumimoji="0" lang="zh-CN" altLang="en-US" sz="3600" b="1" i="0" u="none" strike="noStrike" kern="1200" cap="none" spc="0" normalizeH="0" baseline="0" noProof="0" smtClean="0">
                <a:ln>
                  <a:noFill/>
                </a:l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uLnTx/>
                <a:uFillTx/>
                <a:latin typeface="+mn-lt"/>
                <a:ea typeface="黑体" panose="02010609060101010101" charset="-122"/>
                <a:cs typeface="+mn-cs"/>
              </a:rPr>
              <a:t>　　</a:t>
            </a:r>
            <a:endParaRPr kumimoji="0" lang="zh-CN" altLang="en-US" sz="3600" b="1" i="0" u="none" strike="noStrike" kern="1200" cap="none" spc="0" normalizeH="0" baseline="0" noProof="0" smtClean="0">
              <a:ln>
                <a:noFill/>
              </a:l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uLnTx/>
              <a:uFillTx/>
              <a:latin typeface="+mn-lt"/>
              <a:ea typeface="黑体" panose="02010609060101010101" charset="-122"/>
              <a:cs typeface="+mn-cs"/>
            </a:endParaRPr>
          </a:p>
          <a:p>
            <a:pPr marL="342900" marR="0" lvl="0" indent="-342900" algn="just" defTabSz="914400" rtl="0" eaLnBrk="1" fontAlgn="base" latinLnBrk="0" hangingPunct="1">
              <a:lnSpc>
                <a:spcPct val="120000"/>
              </a:lnSpc>
              <a:spcBef>
                <a:spcPct val="20000"/>
              </a:spcBef>
              <a:spcAft>
                <a:spcPct val="0"/>
              </a:spcAft>
              <a:buClrTx/>
              <a:buSzTx/>
              <a:buFont typeface="Arial" panose="020B0604020202020204" pitchFamily="34" charset="0"/>
              <a:buNone/>
              <a:defRPr/>
            </a:pPr>
            <a:r>
              <a:rPr kumimoji="0" lang="zh-CN" altLang="en-US" sz="3600" b="1" i="0" u="none" strike="noStrike" kern="1200" cap="none" spc="0" normalizeH="0" baseline="0" noProof="0" smtClean="0">
                <a:ln>
                  <a:noFill/>
                </a:l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uLnTx/>
                <a:uFillTx/>
                <a:latin typeface="+mn-lt"/>
                <a:ea typeface="黑体" panose="02010609060101010101" charset="-122"/>
                <a:cs typeface="+mn-cs"/>
              </a:rPr>
              <a:t>           </a:t>
            </a:r>
            <a:r>
              <a:rPr kumimoji="0" lang="zh-CN" altLang="en-US" sz="3200" b="1" i="0" u="none" strike="noStrike" kern="1200" cap="none" spc="0" normalizeH="0" baseline="0" noProof="0" smtClean="0">
                <a:ln>
                  <a:noFill/>
                </a:ln>
                <a:solidFill>
                  <a:schemeClr val="tx1"/>
                </a:solidFill>
                <a:effectLst/>
                <a:uLnTx/>
                <a:uFillTx/>
                <a:latin typeface="+mn-lt"/>
                <a:ea typeface="黑体" panose="02010609060101010101" charset="-122"/>
                <a:cs typeface="+mn-cs"/>
              </a:rPr>
              <a:t>唐僧师徒西天取经的路上经历了重重磨难，构成了一系列惊险而曲折的故事。选择你喜欢的一个故事讲给大家听。</a:t>
            </a:r>
            <a:endParaRPr kumimoji="0" lang="zh-CN" altLang="en-US" sz="3200" b="1" i="0" u="none" strike="noStrike" kern="1200" cap="none" spc="0" normalizeH="0" baseline="0" noProof="0" smtClean="0">
              <a:ln>
                <a:noFill/>
              </a:ln>
              <a:solidFill>
                <a:schemeClr val="tx1"/>
              </a:solidFill>
              <a:effectLst/>
              <a:uLnTx/>
              <a:uFillTx/>
              <a:latin typeface="+mn-lt"/>
              <a:ea typeface="黑体" panose="02010609060101010101" charset="-122"/>
              <a:cs typeface="+mn-cs"/>
            </a:endParaRPr>
          </a:p>
          <a:p>
            <a:pPr marL="342900" marR="0" lvl="0" indent="-342900" algn="just" defTabSz="914400" rtl="0" eaLnBrk="1" fontAlgn="base" latinLnBrk="0" hangingPunct="1">
              <a:lnSpc>
                <a:spcPct val="120000"/>
              </a:lnSpc>
              <a:spcBef>
                <a:spcPct val="20000"/>
              </a:spcBef>
              <a:spcAft>
                <a:spcPct val="0"/>
              </a:spcAft>
              <a:buClrTx/>
              <a:buSzTx/>
              <a:buFont typeface="Arial" panose="020B0604020202020204" pitchFamily="34" charset="0"/>
              <a:buNone/>
              <a:defRPr/>
            </a:pPr>
            <a:r>
              <a:rPr kumimoji="0" lang="zh-CN" altLang="en-US" sz="3200" b="1" i="0" u="none" strike="noStrike" kern="1200" cap="none" spc="0" normalizeH="0" baseline="0" noProof="0" smtClean="0">
                <a:ln>
                  <a:noFill/>
                </a:ln>
                <a:solidFill>
                  <a:srgbClr val="FE2710"/>
                </a:solidFill>
                <a:effectLst/>
                <a:uLnTx/>
                <a:uFillTx/>
                <a:latin typeface="+mn-lt"/>
                <a:ea typeface="黑体" panose="02010609060101010101" charset="-122"/>
                <a:cs typeface="+mn-cs"/>
              </a:rPr>
              <a:t>友情提醒：</a:t>
            </a:r>
            <a:endParaRPr kumimoji="0" lang="zh-CN" altLang="en-US" sz="3200" b="1" i="0" u="none" strike="noStrike" kern="1200" cap="none" spc="0" normalizeH="0" baseline="0" noProof="0" smtClean="0">
              <a:ln>
                <a:noFill/>
              </a:ln>
              <a:solidFill>
                <a:srgbClr val="FE2710"/>
              </a:solidFill>
              <a:effectLst/>
              <a:uLnTx/>
              <a:uFillTx/>
              <a:latin typeface="+mn-lt"/>
              <a:ea typeface="黑体" panose="02010609060101010101" charset="-122"/>
              <a:cs typeface="+mn-cs"/>
            </a:endParaRPr>
          </a:p>
          <a:p>
            <a:pPr marL="342900" marR="0" lvl="0" indent="-342900" algn="just" defTabSz="914400" rtl="0" eaLnBrk="1" fontAlgn="base" latinLnBrk="0" hangingPunct="1">
              <a:lnSpc>
                <a:spcPct val="120000"/>
              </a:lnSpc>
              <a:spcBef>
                <a:spcPct val="20000"/>
              </a:spcBef>
              <a:spcAft>
                <a:spcPct val="0"/>
              </a:spcAft>
              <a:buClrTx/>
              <a:buSzTx/>
              <a:buFont typeface="Arial" panose="020B0604020202020204" pitchFamily="34" charset="0"/>
              <a:buNone/>
              <a:defRPr/>
            </a:pPr>
            <a:r>
              <a:rPr kumimoji="0" lang="en-US" altLang="zh-CN" sz="3200" b="1" i="0" u="none" strike="noStrike" kern="1200" cap="none" spc="0" normalizeH="0" baseline="0" noProof="0" smtClean="0">
                <a:ln>
                  <a:noFill/>
                </a:ln>
                <a:solidFill>
                  <a:srgbClr val="2962F3"/>
                </a:solidFill>
                <a:effectLst/>
                <a:uLnTx/>
                <a:uFillTx/>
                <a:latin typeface="楷体" panose="02010609060101010101" pitchFamily="49" charset="-122"/>
                <a:ea typeface="楷体" panose="02010609060101010101" pitchFamily="49" charset="-122"/>
                <a:cs typeface="楷体" panose="02010609060101010101" pitchFamily="49" charset="-122"/>
              </a:rPr>
              <a:t>1.</a:t>
            </a:r>
            <a:r>
              <a:rPr kumimoji="0" lang="zh-CN" altLang="en-US" sz="3200" b="1" i="0" u="none" strike="noStrike" kern="1200" cap="none" spc="0" normalizeH="0" baseline="0" noProof="0" smtClean="0">
                <a:ln>
                  <a:noFill/>
                </a:ln>
                <a:solidFill>
                  <a:srgbClr val="2962F3"/>
                </a:solidFill>
                <a:effectLst/>
                <a:uLnTx/>
                <a:uFillTx/>
                <a:latin typeface="楷体" panose="02010609060101010101" pitchFamily="49" charset="-122"/>
                <a:ea typeface="楷体" panose="02010609060101010101" pitchFamily="49" charset="-122"/>
                <a:cs typeface="楷体" panose="02010609060101010101" pitchFamily="49" charset="-122"/>
              </a:rPr>
              <a:t>讲故事的时候别再看书，但可以看自己准备的提纲。</a:t>
            </a:r>
            <a:endParaRPr kumimoji="0" lang="zh-CN" altLang="en-US" sz="3200" b="1" i="0" u="none" strike="noStrike" kern="1200" cap="none" spc="0" normalizeH="0" baseline="0" noProof="0" smtClean="0">
              <a:ln>
                <a:noFill/>
              </a:ln>
              <a:solidFill>
                <a:srgbClr val="2962F3"/>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342900" marR="0" lvl="0" indent="-342900" algn="just" defTabSz="914400" rtl="0" eaLnBrk="1" fontAlgn="base" latinLnBrk="0" hangingPunct="1">
              <a:lnSpc>
                <a:spcPct val="120000"/>
              </a:lnSpc>
              <a:spcBef>
                <a:spcPct val="20000"/>
              </a:spcBef>
              <a:spcAft>
                <a:spcPct val="0"/>
              </a:spcAft>
              <a:buClrTx/>
              <a:buSzTx/>
              <a:buFont typeface="Arial" panose="020B0604020202020204" pitchFamily="34" charset="0"/>
              <a:buNone/>
              <a:defRPr/>
            </a:pPr>
            <a:r>
              <a:rPr kumimoji="0" lang="en-US" altLang="zh-CN" sz="3200" b="1" i="0" u="none" strike="noStrike" kern="1200" cap="none" spc="0" normalizeH="0" baseline="0" noProof="0" smtClean="0">
                <a:ln>
                  <a:noFill/>
                </a:ln>
                <a:solidFill>
                  <a:srgbClr val="2962F3"/>
                </a:solidFill>
                <a:effectLst/>
                <a:uLnTx/>
                <a:uFillTx/>
                <a:latin typeface="楷体" panose="02010609060101010101" pitchFamily="49" charset="-122"/>
                <a:ea typeface="楷体" panose="02010609060101010101" pitchFamily="49" charset="-122"/>
                <a:cs typeface="楷体" panose="02010609060101010101" pitchFamily="49" charset="-122"/>
              </a:rPr>
              <a:t>2.</a:t>
            </a:r>
            <a:r>
              <a:rPr kumimoji="0" lang="zh-CN" altLang="en-US" sz="3200" b="1" i="0" u="none" strike="noStrike" kern="1200" cap="none" spc="0" normalizeH="0" baseline="0" noProof="0" smtClean="0">
                <a:ln>
                  <a:noFill/>
                </a:ln>
                <a:solidFill>
                  <a:srgbClr val="2962F3"/>
                </a:solidFill>
                <a:effectLst/>
                <a:uLnTx/>
                <a:uFillTx/>
                <a:latin typeface="楷体" panose="02010609060101010101" pitchFamily="49" charset="-122"/>
                <a:ea typeface="楷体" panose="02010609060101010101" pitchFamily="49" charset="-122"/>
                <a:cs typeface="楷体" panose="02010609060101010101" pitchFamily="49" charset="-122"/>
              </a:rPr>
              <a:t>注意讲出故事曲折的情节，以及某些生动的细节，吸引听众的注意力。</a:t>
            </a:r>
            <a:endParaRPr kumimoji="0" lang="zh-CN" altLang="en-US" sz="3200" b="1" i="0" u="none" strike="noStrike" kern="1200" cap="none" spc="0" normalizeH="0" baseline="0" noProof="0" smtClean="0">
              <a:ln>
                <a:noFill/>
              </a:ln>
              <a:solidFill>
                <a:srgbClr val="2962F3"/>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2" name="矩形 1"/>
          <p:cNvSpPr/>
          <p:nvPr/>
        </p:nvSpPr>
        <p:spPr>
          <a:xfrm>
            <a:off x="820593" y="58171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专题探究</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3" name="TextBox 1"/>
          <p:cNvSpPr txBox="1"/>
          <p:nvPr/>
        </p:nvSpPr>
        <p:spPr>
          <a:xfrm>
            <a:off x="4117340" y="993776"/>
            <a:ext cx="4381500" cy="645160"/>
          </a:xfrm>
          <a:prstGeom prst="rect">
            <a:avLst/>
          </a:prstGeom>
          <a:solidFill>
            <a:schemeClr val="accent2"/>
          </a:solidFill>
        </p:spPr>
        <p:style>
          <a:lnRef idx="1">
            <a:schemeClr val="accent6"/>
          </a:lnRef>
          <a:fillRef idx="2">
            <a:schemeClr val="accent6"/>
          </a:fillRef>
          <a:effectRef idx="1">
            <a:schemeClr val="accent6"/>
          </a:effectRef>
          <a:fontRef idx="minor">
            <a:schemeClr val="dk1"/>
          </a:fontRef>
        </p:style>
        <p:txBody>
          <a:bodyPr>
            <a:spAutoFit/>
          </a:bodyPr>
          <a:p>
            <a:pPr eaLnBrk="1" hangingPunct="1">
              <a:defRPr/>
            </a:pPr>
            <a:r>
              <a:rPr lang="zh-CN" altLang="en-US" sz="3600" dirty="0">
                <a:solidFill>
                  <a:srgbClr val="FFFF00"/>
                </a:solidFill>
                <a:latin typeface="黑体" panose="02010609060101010101" charset="-122"/>
                <a:ea typeface="黑体" panose="02010609060101010101" charset="-122"/>
              </a:rPr>
              <a:t>专题一：取经故事会 </a:t>
            </a:r>
            <a:endParaRPr lang="zh-CN" altLang="en-US" sz="3600" dirty="0">
              <a:solidFill>
                <a:srgbClr val="FFFF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699">
                                            <p:txEl>
                                              <p:pRg st="0" end="0"/>
                                            </p:txEl>
                                          </p:spTgt>
                                        </p:tgtEl>
                                        <p:attrNameLst>
                                          <p:attrName>style.visibility</p:attrName>
                                        </p:attrNameLst>
                                      </p:cBhvr>
                                      <p:to>
                                        <p:strVal val="visible"/>
                                      </p:to>
                                    </p:set>
                                    <p:anim calcmode="lin" valueType="num">
                                      <p:cBhvr additive="base">
                                        <p:cTn id="13" dur="5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96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699">
                                            <p:txEl>
                                              <p:pRg st="1" end="1"/>
                                            </p:txEl>
                                          </p:spTgt>
                                        </p:tgtEl>
                                        <p:attrNameLst>
                                          <p:attrName>style.visibility</p:attrName>
                                        </p:attrNameLst>
                                      </p:cBhvr>
                                      <p:to>
                                        <p:strVal val="visible"/>
                                      </p:to>
                                    </p:set>
                                    <p:anim calcmode="lin" valueType="num">
                                      <p:cBhvr additive="base">
                                        <p:cTn id="19" dur="500" fill="hold"/>
                                        <p:tgtEl>
                                          <p:spTgt spid="2969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96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699">
                                            <p:txEl>
                                              <p:pRg st="2" end="2"/>
                                            </p:txEl>
                                          </p:spTgt>
                                        </p:tgtEl>
                                        <p:attrNameLst>
                                          <p:attrName>style.visibility</p:attrName>
                                        </p:attrNameLst>
                                      </p:cBhvr>
                                      <p:to>
                                        <p:strVal val="visible"/>
                                      </p:to>
                                    </p:set>
                                    <p:anim calcmode="lin" valueType="num">
                                      <p:cBhvr additive="base">
                                        <p:cTn id="25" dur="500" fill="hold"/>
                                        <p:tgtEl>
                                          <p:spTgt spid="29699">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96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9699">
                                            <p:txEl>
                                              <p:pRg st="3" end="3"/>
                                            </p:txEl>
                                          </p:spTgt>
                                        </p:tgtEl>
                                        <p:attrNameLst>
                                          <p:attrName>style.visibility</p:attrName>
                                        </p:attrNameLst>
                                      </p:cBhvr>
                                      <p:to>
                                        <p:strVal val="visible"/>
                                      </p:to>
                                    </p:set>
                                    <p:anim calcmode="lin" valueType="num">
                                      <p:cBhvr additive="base">
                                        <p:cTn id="31" dur="500" fill="hold"/>
                                        <p:tgtEl>
                                          <p:spTgt spid="29699">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96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9699">
                                            <p:txEl>
                                              <p:pRg st="4" end="4"/>
                                            </p:txEl>
                                          </p:spTgt>
                                        </p:tgtEl>
                                        <p:attrNameLst>
                                          <p:attrName>style.visibility</p:attrName>
                                        </p:attrNameLst>
                                      </p:cBhvr>
                                      <p:to>
                                        <p:strVal val="visible"/>
                                      </p:to>
                                    </p:set>
                                    <p:anim calcmode="lin" valueType="num">
                                      <p:cBhvr additive="base">
                                        <p:cTn id="37" dur="500" fill="hold"/>
                                        <p:tgtEl>
                                          <p:spTgt spid="29699">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969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9699"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26626" name="Picture 4" descr="0c5b5ca9f49776e81e17a281"/>
          <p:cNvPicPr>
            <a:picLocks noChangeAspect="1"/>
          </p:cNvPicPr>
          <p:nvPr/>
        </p:nvPicPr>
        <p:blipFill>
          <a:blip r:embed="rId1"/>
          <a:stretch>
            <a:fillRect/>
          </a:stretch>
        </p:blipFill>
        <p:spPr>
          <a:xfrm>
            <a:off x="339090" y="1480820"/>
            <a:ext cx="4568190" cy="3936365"/>
          </a:xfrm>
          <a:prstGeom prst="rect">
            <a:avLst/>
          </a:prstGeom>
          <a:noFill/>
          <a:ln w="9525">
            <a:noFill/>
          </a:ln>
        </p:spPr>
      </p:pic>
      <p:sp>
        <p:nvSpPr>
          <p:cNvPr id="26627" name="文本框 1"/>
          <p:cNvSpPr txBox="1"/>
          <p:nvPr/>
        </p:nvSpPr>
        <p:spPr>
          <a:xfrm>
            <a:off x="5233035" y="745490"/>
            <a:ext cx="6268085" cy="5502910"/>
          </a:xfrm>
          <a:prstGeom prst="rect">
            <a:avLst/>
          </a:prstGeom>
          <a:noFill/>
          <a:ln w="19050" cap="flat" cmpd="sng">
            <a:solidFill>
              <a:schemeClr val="hlink"/>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10000"/>
              </a:lnSpc>
              <a:buNone/>
            </a:pPr>
            <a:r>
              <a:rPr lang="zh-CN" altLang="en-US" sz="2000" b="1" dirty="0">
                <a:latin typeface="Arial" panose="020B0604020202020204" pitchFamily="34" charset="0"/>
              </a:rPr>
              <a:t>           </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白骨夫人</a:t>
            </a:r>
            <a:r>
              <a:rPr lang="zh-CN" altLang="en-US" b="1" dirty="0">
                <a:latin typeface="楷体" panose="02010609060101010101" pitchFamily="49" charset="-122"/>
                <a:ea typeface="楷体" panose="02010609060101010101" pitchFamily="49" charset="-122"/>
                <a:cs typeface="楷体" panose="02010609060101010101" pitchFamily="49" charset="-122"/>
              </a:rPr>
              <a:t>一心想吃唐僧肉，但又害怕孙悟空火眼金睛识破本相，于是三次分别变化为</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村姑、老妇、老翁</a:t>
            </a:r>
            <a:r>
              <a:rPr lang="zh-CN" altLang="en-US" b="1" dirty="0">
                <a:latin typeface="楷体" panose="02010609060101010101" pitchFamily="49" charset="-122"/>
                <a:ea typeface="楷体" panose="02010609060101010101" pitchFamily="49" charset="-122"/>
                <a:cs typeface="楷体" panose="02010609060101010101" pitchFamily="49" charset="-122"/>
              </a:rPr>
              <a:t>，打动唐僧的怜悯之心。唐僧果真上了白骨精的当，但三次均被孙悟空识破，金箍棒打“死”。唐僧认为孙悟空滥杀无辜，决心赶走悟空。一纸贬书在手，悟空热泪盈眶。唐僧想起往日师徒之情，也不免伤心落泪。</a:t>
            </a:r>
            <a:endParaRPr lang="zh-CN" altLang="en-US"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 fill="hold"/>
                                        <p:tgtEl>
                                          <p:spTgt spid="26627"/>
                                        </p:tgtEl>
                                        <p:attrNameLst>
                                          <p:attrName>ppt_x</p:attrName>
                                        </p:attrNameLst>
                                      </p:cBhvr>
                                      <p:tavLst>
                                        <p:tav tm="0">
                                          <p:val>
                                            <p:strVal val="#ppt_x"/>
                                          </p:val>
                                        </p:tav>
                                        <p:tav tm="100000">
                                          <p:val>
                                            <p:strVal val="#ppt_x"/>
                                          </p:val>
                                        </p:tav>
                                      </p:tavLst>
                                    </p:anim>
                                    <p:anim calcmode="lin" valueType="num">
                                      <p:cBhvr additive="base">
                                        <p:cTn id="8" dur="500" fill="hold"/>
                                        <p:tgtEl>
                                          <p:spTgt spid="266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7650" name="Text Box 2"/>
          <p:cNvSpPr txBox="1"/>
          <p:nvPr/>
        </p:nvSpPr>
        <p:spPr>
          <a:xfrm>
            <a:off x="3719513" y="1341438"/>
            <a:ext cx="5040312" cy="460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endParaRPr lang="zh-CN" altLang="zh-CN" sz="2400" dirty="0">
              <a:latin typeface="Times New Roman" panose="02020603050405020304" pitchFamily="18" charset="0"/>
            </a:endParaRPr>
          </a:p>
        </p:txBody>
      </p:sp>
      <p:pic>
        <p:nvPicPr>
          <p:cNvPr id="27651" name="Picture 3" descr="智激美猴王"/>
          <p:cNvPicPr>
            <a:picLocks noChangeAspect="1"/>
          </p:cNvPicPr>
          <p:nvPr/>
        </p:nvPicPr>
        <p:blipFill>
          <a:blip r:embed="rId1"/>
          <a:stretch>
            <a:fillRect/>
          </a:stretch>
        </p:blipFill>
        <p:spPr>
          <a:xfrm>
            <a:off x="273050" y="1692275"/>
            <a:ext cx="4476750" cy="3709035"/>
          </a:xfrm>
          <a:prstGeom prst="rect">
            <a:avLst/>
          </a:prstGeom>
          <a:noFill/>
          <a:ln w="9525">
            <a:noFill/>
          </a:ln>
        </p:spPr>
      </p:pic>
      <p:sp>
        <p:nvSpPr>
          <p:cNvPr id="27652" name="Text Box 4"/>
          <p:cNvSpPr txBox="1"/>
          <p:nvPr/>
        </p:nvSpPr>
        <p:spPr>
          <a:xfrm>
            <a:off x="2063750" y="404813"/>
            <a:ext cx="3024188" cy="460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endParaRPr lang="zh-CN" altLang="zh-CN" sz="2400" dirty="0">
              <a:latin typeface="Times New Roman" panose="02020603050405020304" pitchFamily="18" charset="0"/>
            </a:endParaRPr>
          </a:p>
        </p:txBody>
      </p:sp>
      <p:sp>
        <p:nvSpPr>
          <p:cNvPr id="25605" name="Text Box 5"/>
          <p:cNvSpPr txBox="1">
            <a:spLocks noChangeArrowheads="1"/>
          </p:cNvSpPr>
          <p:nvPr/>
        </p:nvSpPr>
        <p:spPr bwMode="auto">
          <a:xfrm>
            <a:off x="945198" y="865505"/>
            <a:ext cx="3024188" cy="768350"/>
          </a:xfrm>
          <a:prstGeom prst="rect">
            <a:avLst/>
          </a:prstGeom>
          <a:noFill/>
          <a:ln w="9525">
            <a:noFill/>
            <a:miter lim="800000"/>
          </a:ln>
          <a:effectLst/>
        </p:spPr>
        <p:txBody>
          <a:bodyPr>
            <a:spAutoFit/>
          </a:bodyPr>
          <a:lstStyle/>
          <a:p>
            <a:pPr marR="0" defTabSz="914400" eaLnBrk="1" hangingPunct="1">
              <a:spcBef>
                <a:spcPct val="50000"/>
              </a:spcBef>
              <a:buClrTx/>
              <a:buSzTx/>
              <a:buFontTx/>
              <a:defRPr/>
            </a:pPr>
            <a:r>
              <a:rPr kumimoji="1" lang="zh-CN" altLang="en-US" sz="4400" b="1" kern="1200" cap="none" spc="0" normalizeH="0" baseline="0" noProof="0" dirty="0">
                <a:solidFill>
                  <a:srgbClr val="FF0000"/>
                </a:solidFill>
                <a:effectLst/>
                <a:latin typeface="楷体" panose="02010609060101010101" pitchFamily="49" charset="-122"/>
                <a:ea typeface="楷体" panose="02010609060101010101" pitchFamily="49" charset="-122"/>
                <a:cs typeface="+mn-cs"/>
              </a:rPr>
              <a:t>智激美猴王</a:t>
            </a:r>
            <a:endParaRPr kumimoji="1" lang="zh-CN" altLang="en-US" sz="4400" b="1" kern="1200" cap="none" spc="0" normalizeH="0" baseline="0" noProof="0" dirty="0">
              <a:solidFill>
                <a:srgbClr val="FF0000"/>
              </a:solidFill>
              <a:effectLst/>
              <a:latin typeface="楷体" panose="02010609060101010101" pitchFamily="49" charset="-122"/>
              <a:ea typeface="楷体" panose="02010609060101010101" pitchFamily="49" charset="-122"/>
              <a:cs typeface="+mn-cs"/>
            </a:endParaRPr>
          </a:p>
        </p:txBody>
      </p:sp>
      <p:sp>
        <p:nvSpPr>
          <p:cNvPr id="28677" name="文本框 1"/>
          <p:cNvSpPr txBox="1"/>
          <p:nvPr/>
        </p:nvSpPr>
        <p:spPr>
          <a:xfrm>
            <a:off x="4937760" y="700405"/>
            <a:ext cx="6739255" cy="5777230"/>
          </a:xfrm>
          <a:prstGeom prst="rect">
            <a:avLst/>
          </a:prstGeom>
          <a:noFill/>
          <a:ln w="19050" cap="flat" cmpd="sng">
            <a:solidFill>
              <a:schemeClr val="hlink"/>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10000"/>
              </a:lnSpc>
              <a:buNone/>
            </a:pPr>
            <a:r>
              <a:rPr lang="zh-CN" altLang="en-US" sz="2000" b="1" dirty="0">
                <a:latin typeface="Arial" panose="020B0604020202020204" pitchFamily="34" charset="0"/>
              </a:rPr>
              <a:t>         </a:t>
            </a:r>
            <a:r>
              <a:rPr lang="zh-CN" altLang="en-US" sz="2800" b="1" dirty="0">
                <a:latin typeface="楷体" panose="02010609060101010101" pitchFamily="49" charset="-122"/>
                <a:ea typeface="楷体" panose="02010609060101010101" pitchFamily="49" charset="-122"/>
                <a:cs typeface="楷体" panose="02010609060101010101" pitchFamily="49" charset="-122"/>
              </a:rPr>
              <a:t>师徒三人去到</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宝象国</a:t>
            </a:r>
            <a:r>
              <a:rPr lang="zh-CN" altLang="en-US" sz="2800" b="1" dirty="0">
                <a:latin typeface="楷体" panose="02010609060101010101" pitchFamily="49" charset="-122"/>
                <a:ea typeface="楷体" panose="02010609060101010101" pitchFamily="49" charset="-122"/>
                <a:cs typeface="楷体" panose="02010609060101010101" pitchFamily="49" charset="-122"/>
              </a:rPr>
              <a:t>，国王思念女儿，恳请八戒、沙僧上山降妖。二人不是妖怪对手，沙僧被擒，八戒逃回馆驿。</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黄袍怪</a:t>
            </a:r>
            <a:r>
              <a:rPr lang="zh-CN" altLang="en-US" sz="2800" b="1" dirty="0">
                <a:latin typeface="楷体" panose="02010609060101010101" pitchFamily="49" charset="-122"/>
                <a:ea typeface="楷体" panose="02010609060101010101" pitchFamily="49" charset="-122"/>
                <a:cs typeface="楷体" panose="02010609060101010101" pitchFamily="49" charset="-122"/>
              </a:rPr>
              <a:t>变做俊俏郎君，去国中拜见岳父，并施展妖法，将唐僧变做老虎囚禁笼中。白龙马为救师父，变作宫女，伺机刺杀黄袍怪，却力不能胜，受伤潜入水中。八戒来到花果山，用</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激将法</a:t>
            </a:r>
            <a:r>
              <a:rPr lang="zh-CN" altLang="en-US" sz="2800" b="1" dirty="0">
                <a:latin typeface="楷体" panose="02010609060101010101" pitchFamily="49" charset="-122"/>
                <a:ea typeface="楷体" panose="02010609060101010101" pitchFamily="49" charset="-122"/>
                <a:cs typeface="楷体" panose="02010609060101010101" pitchFamily="49" charset="-122"/>
              </a:rPr>
              <a:t>请回孙悟空。悟空与八戒双战黄袍怪：原来黄袍怪是二十八星宿之一——</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奎木狼星</a:t>
            </a:r>
            <a:r>
              <a:rPr lang="zh-CN" altLang="en-US" sz="2800" b="1" dirty="0">
                <a:latin typeface="楷体" panose="02010609060101010101" pitchFamily="49" charset="-122"/>
                <a:ea typeface="楷体" panose="02010609060101010101" pitchFamily="49" charset="-122"/>
                <a:cs typeface="楷体" panose="02010609060101010101" pitchFamily="49" charset="-122"/>
              </a:rPr>
              <a:t>下界，悟空请二十七星宿将他召回天廷。悟空破除妖法，帮师父恢复原形，师徒重归于好。</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7"/>
                                        </p:tgtEl>
                                        <p:attrNameLst>
                                          <p:attrName>style.visibility</p:attrName>
                                        </p:attrNameLst>
                                      </p:cBhvr>
                                      <p:to>
                                        <p:strVal val="visible"/>
                                      </p:to>
                                    </p:set>
                                    <p:anim calcmode="lin" valueType="num">
                                      <p:cBhvr additive="base">
                                        <p:cTn id="7" dur="500" fill="hold"/>
                                        <p:tgtEl>
                                          <p:spTgt spid="28677"/>
                                        </p:tgtEl>
                                        <p:attrNameLst>
                                          <p:attrName>ppt_x</p:attrName>
                                        </p:attrNameLst>
                                      </p:cBhvr>
                                      <p:tavLst>
                                        <p:tav tm="0">
                                          <p:val>
                                            <p:strVal val="#ppt_x"/>
                                          </p:val>
                                        </p:tav>
                                        <p:tav tm="100000">
                                          <p:val>
                                            <p:strVal val="#ppt_x"/>
                                          </p:val>
                                        </p:tav>
                                      </p:tavLst>
                                    </p:anim>
                                    <p:anim calcmode="lin" valueType="num">
                                      <p:cBhvr additive="base">
                                        <p:cTn id="8" dur="500" fill="hold"/>
                                        <p:tgtEl>
                                          <p:spTgt spid="286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2770" name="Text Box 2"/>
          <p:cNvSpPr txBox="1"/>
          <p:nvPr/>
        </p:nvSpPr>
        <p:spPr>
          <a:xfrm>
            <a:off x="3432175" y="1989138"/>
            <a:ext cx="6696075" cy="460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endParaRPr lang="zh-CN" altLang="zh-CN" sz="2400" dirty="0">
              <a:latin typeface="Times New Roman" panose="02020603050405020304" pitchFamily="18" charset="0"/>
            </a:endParaRPr>
          </a:p>
        </p:txBody>
      </p:sp>
      <p:pic>
        <p:nvPicPr>
          <p:cNvPr id="32771" name="Picture 3" descr="bizhi61"/>
          <p:cNvPicPr>
            <a:picLocks noChangeAspect="1"/>
          </p:cNvPicPr>
          <p:nvPr/>
        </p:nvPicPr>
        <p:blipFill>
          <a:blip r:embed="rId1"/>
          <a:stretch>
            <a:fillRect/>
          </a:stretch>
        </p:blipFill>
        <p:spPr>
          <a:xfrm>
            <a:off x="6565265" y="1787525"/>
            <a:ext cx="5059680" cy="3799840"/>
          </a:xfrm>
          <a:prstGeom prst="rect">
            <a:avLst/>
          </a:prstGeom>
          <a:noFill/>
          <a:ln w="9525">
            <a:noFill/>
          </a:ln>
        </p:spPr>
      </p:pic>
      <p:sp>
        <p:nvSpPr>
          <p:cNvPr id="32772" name="文本框 1"/>
          <p:cNvSpPr txBox="1"/>
          <p:nvPr/>
        </p:nvSpPr>
        <p:spPr>
          <a:xfrm>
            <a:off x="716280" y="1343025"/>
            <a:ext cx="5545455" cy="5015865"/>
          </a:xfrm>
          <a:prstGeom prst="rect">
            <a:avLst/>
          </a:prstGeom>
          <a:noFill/>
          <a:ln w="19050" cap="flat" cmpd="sng">
            <a:solidFill>
              <a:schemeClr val="hlink"/>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buNone/>
            </a:pPr>
            <a:r>
              <a:rPr lang="zh-CN" altLang="en-US" sz="2000" b="1" dirty="0">
                <a:latin typeface="Arial" panose="020B0604020202020204" pitchFamily="34" charset="0"/>
              </a:rPr>
              <a:t>        </a:t>
            </a:r>
            <a:r>
              <a:rPr lang="zh-CN" altLang="en-US" b="1" dirty="0">
                <a:latin typeface="楷体" panose="02010609060101010101" pitchFamily="49" charset="-122"/>
                <a:ea typeface="楷体" panose="02010609060101010101" pitchFamily="49" charset="-122"/>
                <a:cs typeface="楷体" panose="02010609060101010101" pitchFamily="49" charset="-122"/>
              </a:rPr>
              <a:t> 在深山</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枯松涧</a:t>
            </a:r>
            <a:r>
              <a:rPr lang="zh-CN" altLang="en-US" b="1" dirty="0">
                <a:latin typeface="楷体" panose="02010609060101010101" pitchFamily="49" charset="-122"/>
                <a:ea typeface="楷体" panose="02010609060101010101" pitchFamily="49" charset="-122"/>
                <a:cs typeface="楷体" panose="02010609060101010101" pitchFamily="49" charset="-122"/>
              </a:rPr>
              <a:t>有一个</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红孩儿</a:t>
            </a:r>
            <a:r>
              <a:rPr lang="zh-CN" altLang="en-US" b="1" dirty="0">
                <a:latin typeface="楷体" panose="02010609060101010101" pitchFamily="49" charset="-122"/>
                <a:ea typeface="楷体" panose="02010609060101010101" pitchFamily="49" charset="-122"/>
                <a:cs typeface="楷体" panose="02010609060101010101" pitchFamily="49" charset="-122"/>
              </a:rPr>
              <a:t>，他是牛魔王与铁扇公主的儿子，法术高强，顽皮好胜，正等着唐僧师徒路过，一心想用唐僧肉孝敬父母。红孩儿用</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苦肉计</a:t>
            </a:r>
            <a:r>
              <a:rPr lang="zh-CN" altLang="en-US" b="1" dirty="0">
                <a:latin typeface="楷体" panose="02010609060101010101" pitchFamily="49" charset="-122"/>
                <a:ea typeface="楷体" panose="02010609060101010101" pitchFamily="49" charset="-122"/>
                <a:cs typeface="楷体" panose="02010609060101010101" pitchFamily="49" charset="-122"/>
              </a:rPr>
              <a:t>骗取了唐僧的信任，乘机将唐僧掳进</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火云洞</a:t>
            </a:r>
            <a:r>
              <a:rPr lang="zh-CN" altLang="en-US" b="1" dirty="0">
                <a:latin typeface="楷体" panose="02010609060101010101" pitchFamily="49" charset="-122"/>
                <a:ea typeface="楷体" panose="02010609060101010101" pitchFamily="49" charset="-122"/>
                <a:cs typeface="楷体" panose="02010609060101010101" pitchFamily="49" charset="-122"/>
              </a:rPr>
              <a:t>。悟空、八戒前去寻师父，红孩儿率领一群小妖精，口喷烈火，烧得悟空、八戒落荒而逃。</a:t>
            </a:r>
            <a:endParaRPr lang="zh-CN" altLang="en-US" b="1" dirty="0">
              <a:latin typeface="楷体" panose="02010609060101010101" pitchFamily="49" charset="-122"/>
              <a:ea typeface="楷体" panose="02010609060101010101" pitchFamily="49" charset="-122"/>
              <a:cs typeface="楷体" panose="02010609060101010101" pitchFamily="49" charset="-122"/>
            </a:endParaRPr>
          </a:p>
        </p:txBody>
      </p:sp>
      <p:sp>
        <p:nvSpPr>
          <p:cNvPr id="23556" name="Text Box 4"/>
          <p:cNvSpPr txBox="1">
            <a:spLocks noChangeArrowheads="1"/>
          </p:cNvSpPr>
          <p:nvPr/>
        </p:nvSpPr>
        <p:spPr bwMode="auto">
          <a:xfrm>
            <a:off x="1924368" y="574358"/>
            <a:ext cx="3529013" cy="768350"/>
          </a:xfrm>
          <a:prstGeom prst="rect">
            <a:avLst/>
          </a:prstGeom>
          <a:noFill/>
          <a:ln w="9525">
            <a:noFill/>
            <a:miter lim="800000"/>
          </a:ln>
          <a:effectLst/>
        </p:spPr>
        <p:txBody>
          <a:bodyPr>
            <a:spAutoFit/>
          </a:bodyPr>
          <a:p>
            <a:pPr marR="0" defTabSz="914400" eaLnBrk="1" hangingPunct="1">
              <a:spcBef>
                <a:spcPct val="50000"/>
              </a:spcBef>
              <a:buClrTx/>
              <a:buSzTx/>
              <a:buFontTx/>
              <a:defRPr/>
            </a:pPr>
            <a:r>
              <a:rPr kumimoji="1" lang="zh-CN" altLang="en-US" sz="4400" b="1" kern="1200" cap="none" spc="0" normalizeH="0" baseline="0" noProof="0" dirty="0">
                <a:solidFill>
                  <a:srgbClr val="FF0000"/>
                </a:solidFill>
                <a:effectLst/>
                <a:latin typeface="楷体" panose="02010609060101010101" pitchFamily="49" charset="-122"/>
                <a:ea typeface="楷体" panose="02010609060101010101" pitchFamily="49" charset="-122"/>
                <a:cs typeface="+mn-cs"/>
              </a:rPr>
              <a:t>大战红孩儿</a:t>
            </a:r>
            <a:endParaRPr kumimoji="1" lang="zh-CN" altLang="en-US" sz="4400" b="1" kern="1200" cap="none" spc="0" normalizeH="0" baseline="0" noProof="0" dirty="0">
              <a:solidFill>
                <a:srgbClr val="FF0000"/>
              </a:solidFill>
              <a:effectLst/>
              <a:latin typeface="楷体" panose="02010609060101010101" pitchFamily="49" charset="-122"/>
              <a:ea typeface="楷体" panose="02010609060101010101" pitchFamily="49" charset="-122"/>
              <a:cs typeface="+mn-cs"/>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2"/>
                                        </p:tgtEl>
                                        <p:attrNameLst>
                                          <p:attrName>style.visibility</p:attrName>
                                        </p:attrNameLst>
                                      </p:cBhvr>
                                      <p:to>
                                        <p:strVal val="visible"/>
                                      </p:to>
                                    </p:set>
                                    <p:anim calcmode="lin" valueType="num">
                                      <p:cBhvr additive="base">
                                        <p:cTn id="7" dur="500" fill="hold"/>
                                        <p:tgtEl>
                                          <p:spTgt spid="32772"/>
                                        </p:tgtEl>
                                        <p:attrNameLst>
                                          <p:attrName>ppt_x</p:attrName>
                                        </p:attrNameLst>
                                      </p:cBhvr>
                                      <p:tavLst>
                                        <p:tav tm="0">
                                          <p:val>
                                            <p:strVal val="#ppt_x"/>
                                          </p:val>
                                        </p:tav>
                                        <p:tav tm="100000">
                                          <p:val>
                                            <p:strVal val="#ppt_x"/>
                                          </p:val>
                                        </p:tav>
                                      </p:tavLst>
                                    </p:anim>
                                    <p:anim calcmode="lin" valueType="num">
                                      <p:cBhvr additive="base">
                                        <p:cTn id="8" dur="500" fill="hold"/>
                                        <p:tgtEl>
                                          <p:spTgt spid="327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635" y="457200"/>
            <a:ext cx="6096000" cy="469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5"/>
          <p:cNvSpPr txBox="1">
            <a:spLocks noChangeArrowheads="1"/>
          </p:cNvSpPr>
          <p:nvPr/>
        </p:nvSpPr>
        <p:spPr bwMode="auto">
          <a:xfrm>
            <a:off x="1848274" y="5417821"/>
            <a:ext cx="2398183"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0000"/>
                </a:solidFill>
              </a:rPr>
              <a:t>三调芭蕉扇</a:t>
            </a:r>
            <a:endParaRPr lang="zh-CN" altLang="en-US" sz="3200" b="1">
              <a:solidFill>
                <a:srgbClr val="FF0000"/>
              </a:solidFill>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5365" y="2442422"/>
            <a:ext cx="6096000" cy="425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8"/>
          <p:cNvSpPr txBox="1">
            <a:spLocks noChangeArrowheads="1"/>
          </p:cNvSpPr>
          <p:nvPr/>
        </p:nvSpPr>
        <p:spPr bwMode="auto">
          <a:xfrm>
            <a:off x="8289079" y="1549400"/>
            <a:ext cx="24003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0000"/>
                </a:solidFill>
              </a:rPr>
              <a:t>女儿国遇难</a:t>
            </a:r>
            <a:endParaRPr lang="zh-CN" altLang="en-US" sz="3200" b="1">
              <a:solidFill>
                <a:srgbClr val="FF0000"/>
              </a:solidFill>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4818" name="Text Box 2"/>
          <p:cNvSpPr txBox="1"/>
          <p:nvPr/>
        </p:nvSpPr>
        <p:spPr>
          <a:xfrm>
            <a:off x="3216275" y="1052513"/>
            <a:ext cx="4392613" cy="460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endParaRPr lang="zh-CN" altLang="zh-CN" sz="2400" dirty="0">
              <a:latin typeface="Times New Roman" panose="02020603050405020304" pitchFamily="18" charset="0"/>
            </a:endParaRPr>
          </a:p>
        </p:txBody>
      </p:sp>
      <p:pic>
        <p:nvPicPr>
          <p:cNvPr id="34819" name="Picture 3" descr="趣经女儿国"/>
          <p:cNvPicPr>
            <a:picLocks noChangeAspect="1"/>
          </p:cNvPicPr>
          <p:nvPr/>
        </p:nvPicPr>
        <p:blipFill>
          <a:blip r:embed="rId1"/>
          <a:stretch>
            <a:fillRect/>
          </a:stretch>
        </p:blipFill>
        <p:spPr>
          <a:xfrm>
            <a:off x="7063740" y="1942465"/>
            <a:ext cx="4804410" cy="3423285"/>
          </a:xfrm>
          <a:prstGeom prst="rect">
            <a:avLst/>
          </a:prstGeom>
          <a:noFill/>
          <a:ln w="9525">
            <a:noFill/>
          </a:ln>
        </p:spPr>
      </p:pic>
      <p:sp>
        <p:nvSpPr>
          <p:cNvPr id="34820" name="文本框 1"/>
          <p:cNvSpPr txBox="1"/>
          <p:nvPr/>
        </p:nvSpPr>
        <p:spPr>
          <a:xfrm>
            <a:off x="678815" y="1052830"/>
            <a:ext cx="6384925" cy="5502910"/>
          </a:xfrm>
          <a:prstGeom prst="rect">
            <a:avLst/>
          </a:prstGeom>
          <a:noFill/>
          <a:ln w="19050" cap="flat" cmpd="sng">
            <a:solidFill>
              <a:schemeClr val="hlink"/>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10000"/>
              </a:lnSpc>
              <a:buNone/>
            </a:pPr>
            <a:r>
              <a:rPr lang="zh-CN" altLang="en-US" sz="2000" b="1" dirty="0">
                <a:latin typeface="Arial" panose="020B0604020202020204" pitchFamily="34" charset="0"/>
              </a:rPr>
              <a:t>      </a:t>
            </a:r>
            <a:r>
              <a:rPr lang="zh-CN" altLang="en-US" sz="2400" b="1" dirty="0">
                <a:latin typeface="Arial" panose="020B0604020202020204" pitchFamily="34" charset="0"/>
              </a:rPr>
              <a:t>     </a:t>
            </a:r>
            <a:r>
              <a:rPr lang="zh-CN" altLang="en-US" b="1" dirty="0">
                <a:latin typeface="楷体" panose="02010609060101010101" pitchFamily="49" charset="-122"/>
                <a:ea typeface="楷体" panose="02010609060101010101" pitchFamily="49" charset="-122"/>
              </a:rPr>
              <a:t>师徒们西行途中，唐僧、八戒误饮</a:t>
            </a:r>
            <a:r>
              <a:rPr lang="zh-CN" altLang="en-US" b="1" dirty="0">
                <a:solidFill>
                  <a:srgbClr val="FF0000"/>
                </a:solidFill>
                <a:latin typeface="楷体" panose="02010609060101010101" pitchFamily="49" charset="-122"/>
                <a:ea typeface="楷体" panose="02010609060101010101" pitchFamily="49" charset="-122"/>
              </a:rPr>
              <a:t>子母河水</a:t>
            </a:r>
            <a:r>
              <a:rPr lang="zh-CN" altLang="en-US" b="1" dirty="0">
                <a:latin typeface="楷体" panose="02010609060101010101" pitchFamily="49" charset="-122"/>
                <a:ea typeface="楷体" panose="02010609060101010101" pitchFamily="49" charset="-122"/>
              </a:rPr>
              <a:t>，腹中有了胎气。悟空取来落胎泉水，医好了师父、师弟的奇恙。</a:t>
            </a:r>
            <a:r>
              <a:rPr lang="zh-CN" altLang="en-US" b="1" dirty="0">
                <a:solidFill>
                  <a:srgbClr val="FF0000"/>
                </a:solidFill>
                <a:latin typeface="楷体" panose="02010609060101010101" pitchFamily="49" charset="-122"/>
                <a:ea typeface="楷体" panose="02010609060101010101" pitchFamily="49" charset="-122"/>
              </a:rPr>
              <a:t>西梁女儿国</a:t>
            </a:r>
            <a:r>
              <a:rPr lang="zh-CN" altLang="en-US" b="1" dirty="0">
                <a:latin typeface="楷体" panose="02010609060101010101" pitchFamily="49" charset="-122"/>
                <a:ea typeface="楷体" panose="02010609060101010101" pitchFamily="49" charset="-122"/>
              </a:rPr>
              <a:t>王倾慕唐僧一表人才，甘愿以国相托，婚配这位御弟。女儿国王柔情绵绵，一再致意。唐僧虽为圣僧，却非木石之人，内心不免微泛波澜。但为取经大业，他毅然割断隐隐情丝，谢绝了女儿国王的一片好意。</a:t>
            </a:r>
            <a:endParaRPr lang="zh-CN" altLang="en-US" b="1" dirty="0">
              <a:latin typeface="楷体" panose="02010609060101010101" pitchFamily="49" charset="-122"/>
              <a:ea typeface="楷体" panose="02010609060101010101" pitchFamily="49" charset="-122"/>
            </a:endParaRPr>
          </a:p>
        </p:txBody>
      </p:sp>
      <p:sp>
        <p:nvSpPr>
          <p:cNvPr id="11268" name="Text Box 4"/>
          <p:cNvSpPr txBox="1">
            <a:spLocks noChangeArrowheads="1"/>
          </p:cNvSpPr>
          <p:nvPr/>
        </p:nvSpPr>
        <p:spPr bwMode="auto">
          <a:xfrm>
            <a:off x="2169795" y="439103"/>
            <a:ext cx="3402013" cy="706755"/>
          </a:xfrm>
          <a:prstGeom prst="rect">
            <a:avLst/>
          </a:prstGeom>
          <a:noFill/>
          <a:ln w="9525">
            <a:noFill/>
            <a:miter lim="800000"/>
          </a:ln>
          <a:effectLst/>
        </p:spPr>
        <p:txBody>
          <a:bodyPr>
            <a:spAutoFit/>
          </a:bodyPr>
          <a:p>
            <a:pPr marR="0" defTabSz="914400" eaLnBrk="1" hangingPunct="1">
              <a:spcBef>
                <a:spcPct val="50000"/>
              </a:spcBef>
              <a:buClrTx/>
              <a:buSzTx/>
              <a:buFontTx/>
              <a:defRPr/>
            </a:pPr>
            <a:r>
              <a:rPr kumimoji="1" lang="zh-CN" altLang="en-US" sz="4000" b="1" kern="1200" cap="none" spc="0" normalizeH="0" baseline="0" noProof="0" dirty="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cs typeface="+mn-cs"/>
              </a:rPr>
              <a:t>趣经女儿国</a:t>
            </a:r>
            <a:endParaRPr kumimoji="1" lang="zh-CN" altLang="en-US" sz="4000" b="1" kern="1200" cap="none" spc="0" normalizeH="0" baseline="0" noProof="0" dirty="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cs typeface="+mn-cs"/>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 calcmode="lin" valueType="num">
                                      <p:cBhvr additive="base">
                                        <p:cTn id="7" dur="500" fill="hold"/>
                                        <p:tgtEl>
                                          <p:spTgt spid="34820"/>
                                        </p:tgtEl>
                                        <p:attrNameLst>
                                          <p:attrName>ppt_x</p:attrName>
                                        </p:attrNameLst>
                                      </p:cBhvr>
                                      <p:tavLst>
                                        <p:tav tm="0">
                                          <p:val>
                                            <p:strVal val="#ppt_x"/>
                                          </p:val>
                                        </p:tav>
                                        <p:tav tm="100000">
                                          <p:val>
                                            <p:strVal val="#ppt_x"/>
                                          </p:val>
                                        </p:tav>
                                      </p:tavLst>
                                    </p:anim>
                                    <p:anim calcmode="lin" valueType="num">
                                      <p:cBhvr additive="base">
                                        <p:cTn id="8" dur="500" fill="hold"/>
                                        <p:tgtEl>
                                          <p:spTgt spid="348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36866" name="Picture 5" descr="97910a09dc9cebc463d9860e"/>
          <p:cNvPicPr>
            <a:picLocks noChangeAspect="1"/>
          </p:cNvPicPr>
          <p:nvPr/>
        </p:nvPicPr>
        <p:blipFill>
          <a:blip r:embed="rId1"/>
          <a:stretch>
            <a:fillRect/>
          </a:stretch>
        </p:blipFill>
        <p:spPr>
          <a:xfrm>
            <a:off x="544830" y="1614170"/>
            <a:ext cx="5431790" cy="3629660"/>
          </a:xfrm>
          <a:prstGeom prst="rect">
            <a:avLst/>
          </a:prstGeom>
          <a:noFill/>
          <a:ln w="9525">
            <a:noFill/>
          </a:ln>
        </p:spPr>
      </p:pic>
      <p:sp>
        <p:nvSpPr>
          <p:cNvPr id="36867" name="文本框 1"/>
          <p:cNvSpPr txBox="1"/>
          <p:nvPr/>
        </p:nvSpPr>
        <p:spPr>
          <a:xfrm>
            <a:off x="6103620" y="873125"/>
            <a:ext cx="5502910" cy="5502910"/>
          </a:xfrm>
          <a:prstGeom prst="rect">
            <a:avLst/>
          </a:prstGeom>
          <a:noFill/>
          <a:ln w="19050" cap="flat" cmpd="sng">
            <a:solidFill>
              <a:schemeClr val="hlink"/>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10000"/>
              </a:lnSpc>
              <a:buNone/>
            </a:pPr>
            <a:r>
              <a:rPr lang="zh-CN" altLang="en-US" sz="2000" b="1" dirty="0">
                <a:latin typeface="Arial" panose="020B0604020202020204" pitchFamily="34" charset="0"/>
              </a:rPr>
              <a:t>          </a:t>
            </a:r>
            <a:r>
              <a:rPr lang="zh-CN" altLang="en-US" b="1" dirty="0">
                <a:latin typeface="楷体" panose="02010609060101010101" pitchFamily="49" charset="-122"/>
                <a:ea typeface="楷体" panose="02010609060101010101" pitchFamily="49" charset="-122"/>
              </a:rPr>
              <a:t>唐僧因悟空又打死拦路强盗，再次把他撵走。</a:t>
            </a:r>
            <a:r>
              <a:rPr lang="zh-CN" altLang="en-US" b="1" dirty="0">
                <a:solidFill>
                  <a:srgbClr val="FF0000"/>
                </a:solidFill>
                <a:latin typeface="楷体" panose="02010609060101010101" pitchFamily="49" charset="-122"/>
                <a:ea typeface="楷体" panose="02010609060101010101" pitchFamily="49" charset="-122"/>
              </a:rPr>
              <a:t>六耳猕猴</a:t>
            </a:r>
            <a:r>
              <a:rPr lang="zh-CN" altLang="en-US" b="1" dirty="0">
                <a:latin typeface="楷体" panose="02010609060101010101" pitchFamily="49" charset="-122"/>
                <a:ea typeface="楷体" panose="02010609060101010101" pitchFamily="49" charset="-122"/>
              </a:rPr>
              <a:t>精趁机变作悟空模样，抢走行李关文，又把小妖变作唐僧、八戒、沙僧模样，欲上西天骗取真经。</a:t>
            </a:r>
            <a:r>
              <a:rPr lang="zh-CN" altLang="en-US" b="1" dirty="0">
                <a:solidFill>
                  <a:srgbClr val="FF0000"/>
                </a:solidFill>
                <a:latin typeface="楷体" panose="02010609060101010101" pitchFamily="49" charset="-122"/>
                <a:ea typeface="楷体" panose="02010609060101010101" pitchFamily="49" charset="-122"/>
              </a:rPr>
              <a:t>真假二悟空</a:t>
            </a:r>
            <a:r>
              <a:rPr lang="zh-CN" altLang="en-US" b="1" dirty="0">
                <a:latin typeface="楷体" panose="02010609060101010101" pitchFamily="49" charset="-122"/>
                <a:ea typeface="楷体" panose="02010609060101010101" pitchFamily="49" charset="-122"/>
              </a:rPr>
              <a:t>从天上杀到地下，菩萨、玉帝、地藏王等均不能辨认真假，直到雷音寺如来佛处，才被佛祖说出本相，猕猴精被悟空打死。</a:t>
            </a:r>
            <a:endParaRPr lang="zh-CN" altLang="en-US" b="1" dirty="0">
              <a:latin typeface="楷体" panose="02010609060101010101" pitchFamily="49" charset="-122"/>
              <a:ea typeface="楷体" panose="02010609060101010101" pitchFamily="49" charset="-122"/>
            </a:endParaRPr>
          </a:p>
        </p:txBody>
      </p:sp>
      <p:sp>
        <p:nvSpPr>
          <p:cNvPr id="19462" name="Text Box 6"/>
          <p:cNvSpPr txBox="1">
            <a:spLocks noChangeArrowheads="1"/>
          </p:cNvSpPr>
          <p:nvPr/>
        </p:nvSpPr>
        <p:spPr bwMode="auto">
          <a:xfrm>
            <a:off x="1519555" y="873125"/>
            <a:ext cx="2952750" cy="706755"/>
          </a:xfrm>
          <a:prstGeom prst="rect">
            <a:avLst/>
          </a:prstGeom>
          <a:noFill/>
          <a:ln w="9525">
            <a:noFill/>
            <a:miter lim="800000"/>
          </a:ln>
          <a:effectLst/>
        </p:spPr>
        <p:txBody>
          <a:bodyPr>
            <a:spAutoFit/>
          </a:bodyPr>
          <a:p>
            <a:pPr marR="0" defTabSz="914400" eaLnBrk="1" hangingPunct="1">
              <a:spcBef>
                <a:spcPct val="50000"/>
              </a:spcBef>
              <a:buClrTx/>
              <a:buSzTx/>
              <a:buFontTx/>
              <a:defRPr/>
            </a:pPr>
            <a:r>
              <a:rPr kumimoji="1" lang="zh-CN" altLang="en-US" sz="4000" b="1" kern="1200" cap="none" spc="0" normalizeH="0" baseline="0" noProof="0" dirty="0">
                <a:solidFill>
                  <a:srgbClr val="FF0000"/>
                </a:solidFill>
                <a:effectLst/>
                <a:latin typeface="楷体" panose="02010609060101010101" pitchFamily="49" charset="-122"/>
                <a:ea typeface="楷体" panose="02010609060101010101" pitchFamily="49" charset="-122"/>
                <a:cs typeface="+mn-cs"/>
              </a:rPr>
              <a:t>真假美猴王</a:t>
            </a:r>
            <a:endParaRPr kumimoji="1" lang="zh-CN" altLang="en-US" sz="4000" b="1" kern="1200" cap="none" spc="0" normalizeH="0" baseline="0" noProof="0" dirty="0">
              <a:solidFill>
                <a:srgbClr val="FF0000"/>
              </a:solidFill>
              <a:effectLst/>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ppt_x"/>
                                          </p:val>
                                        </p:tav>
                                        <p:tav tm="100000">
                                          <p:val>
                                            <p:strVal val="#ppt_x"/>
                                          </p:val>
                                        </p:tav>
                                      </p:tavLst>
                                    </p:anim>
                                    <p:anim calcmode="lin" valueType="num">
                                      <p:cBhvr additive="base">
                                        <p:cTn id="8" dur="500" fill="hold"/>
                                        <p:tgtEl>
                                          <p:spTgt spid="368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8130" name="Text Box 2"/>
          <p:cNvSpPr txBox="1"/>
          <p:nvPr/>
        </p:nvSpPr>
        <p:spPr>
          <a:xfrm>
            <a:off x="3216275" y="1268413"/>
            <a:ext cx="6119813" cy="460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endParaRPr lang="zh-CN" altLang="zh-CN" sz="2400" dirty="0">
              <a:latin typeface="Times New Roman" panose="02020603050405020304" pitchFamily="18" charset="0"/>
            </a:endParaRPr>
          </a:p>
        </p:txBody>
      </p:sp>
      <p:pic>
        <p:nvPicPr>
          <p:cNvPr id="48131" name="Picture 3" descr="2003111423423045769"/>
          <p:cNvPicPr>
            <a:picLocks noChangeAspect="1"/>
          </p:cNvPicPr>
          <p:nvPr/>
        </p:nvPicPr>
        <p:blipFill>
          <a:blip r:embed="rId1"/>
          <a:srcRect b="10416"/>
          <a:stretch>
            <a:fillRect/>
          </a:stretch>
        </p:blipFill>
        <p:spPr>
          <a:xfrm>
            <a:off x="453390" y="1948180"/>
            <a:ext cx="4795520" cy="3129280"/>
          </a:xfrm>
          <a:prstGeom prst="rect">
            <a:avLst/>
          </a:prstGeom>
          <a:noFill/>
          <a:ln w="9525">
            <a:noFill/>
          </a:ln>
        </p:spPr>
      </p:pic>
      <p:sp>
        <p:nvSpPr>
          <p:cNvPr id="48132" name="文本框 1"/>
          <p:cNvSpPr txBox="1"/>
          <p:nvPr/>
        </p:nvSpPr>
        <p:spPr>
          <a:xfrm>
            <a:off x="5481320" y="570230"/>
            <a:ext cx="5976620" cy="6043930"/>
          </a:xfrm>
          <a:prstGeom prst="rect">
            <a:avLst/>
          </a:prstGeom>
          <a:noFill/>
          <a:ln w="19050" cap="flat" cmpd="sng">
            <a:solidFill>
              <a:schemeClr val="hlink"/>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10000"/>
              </a:lnSpc>
              <a:buNone/>
            </a:pPr>
            <a:r>
              <a:rPr lang="zh-CN" altLang="en-US" sz="2000" b="1" dirty="0">
                <a:latin typeface="Arial" panose="020B0604020202020204" pitchFamily="34" charset="0"/>
              </a:rPr>
              <a:t>      </a:t>
            </a:r>
            <a:r>
              <a:rPr lang="zh-CN" altLang="en-US" sz="2400" b="1" dirty="0">
                <a:latin typeface="Arial" panose="020B0604020202020204" pitchFamily="34" charset="0"/>
              </a:rPr>
              <a:t>    </a:t>
            </a:r>
            <a:r>
              <a:rPr lang="zh-CN" altLang="en-US" b="1" dirty="0">
                <a:latin typeface="楷体" panose="02010609060101010101" pitchFamily="49" charset="-122"/>
                <a:ea typeface="楷体" panose="02010609060101010101" pitchFamily="49" charset="-122"/>
                <a:cs typeface="楷体" panose="02010609060101010101" pitchFamily="49" charset="-122"/>
              </a:rPr>
              <a:t>四众回到长安，受到唐太宗和众官欢迎。次日，太宗升朝，谢唐僧取经之功，又请唐僧去</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雁塔寺</a:t>
            </a:r>
            <a:r>
              <a:rPr lang="zh-CN" altLang="en-US" b="1" dirty="0">
                <a:latin typeface="楷体" panose="02010609060101010101" pitchFamily="49" charset="-122"/>
                <a:ea typeface="楷体" panose="02010609060101010101" pitchFamily="49" charset="-122"/>
                <a:cs typeface="楷体" panose="02010609060101010101" pitchFamily="49" charset="-122"/>
              </a:rPr>
              <a:t>演涌经法。唐僧捧经登台，忽听八大金刚召唤，便与徒弟腾空而去西天。如来授唐僧为“</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旃檀功德佛</a:t>
            </a:r>
            <a:r>
              <a:rPr lang="zh-CN" altLang="en-US" b="1" dirty="0">
                <a:latin typeface="楷体" panose="02010609060101010101" pitchFamily="49" charset="-122"/>
                <a:ea typeface="楷体" panose="02010609060101010101" pitchFamily="49" charset="-122"/>
                <a:cs typeface="楷体" panose="02010609060101010101" pitchFamily="49" charset="-122"/>
              </a:rPr>
              <a:t>”；孙悟空为“</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斗战胜佛</a:t>
            </a:r>
            <a:r>
              <a:rPr lang="zh-CN" altLang="en-US" b="1" dirty="0">
                <a:latin typeface="楷体" panose="02010609060101010101" pitchFamily="49" charset="-122"/>
                <a:ea typeface="楷体" panose="02010609060101010101" pitchFamily="49" charset="-122"/>
                <a:cs typeface="楷体" panose="02010609060101010101" pitchFamily="49" charset="-122"/>
              </a:rPr>
              <a:t>”；猪八戒为“</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净坛使者</a:t>
            </a:r>
            <a:r>
              <a:rPr lang="zh-CN" altLang="en-US" b="1" dirty="0">
                <a:latin typeface="楷体" panose="02010609060101010101" pitchFamily="49" charset="-122"/>
                <a:ea typeface="楷体" panose="02010609060101010101" pitchFamily="49" charset="-122"/>
                <a:cs typeface="楷体" panose="02010609060101010101" pitchFamily="49" charset="-122"/>
              </a:rPr>
              <a:t>”；沙僧为"</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金身罗汉</a:t>
            </a:r>
            <a:r>
              <a:rPr lang="zh-CN" altLang="en-US" b="1" dirty="0">
                <a:latin typeface="楷体" panose="02010609060101010101" pitchFamily="49" charset="-122"/>
                <a:ea typeface="楷体" panose="02010609060101010101" pitchFamily="49" charset="-122"/>
                <a:cs typeface="楷体" panose="02010609060101010101" pitchFamily="49" charset="-122"/>
              </a:rPr>
              <a:t>"；白龙马为"</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八部天龙马</a:t>
            </a:r>
            <a:r>
              <a:rPr lang="zh-CN" altLang="en-US" b="1" dirty="0">
                <a:latin typeface="楷体" panose="02010609060101010101" pitchFamily="49" charset="-122"/>
                <a:ea typeface="楷体" panose="02010609060101010101" pitchFamily="49" charset="-122"/>
                <a:cs typeface="楷体" panose="02010609060101010101" pitchFamily="49" charset="-122"/>
              </a:rPr>
              <a:t>"，缠在柱子上。后众佛一起诵经。</a:t>
            </a:r>
            <a:endParaRPr lang="zh-CN" altLang="en-US" b="1" dirty="0">
              <a:latin typeface="楷体" panose="02010609060101010101" pitchFamily="49" charset="-122"/>
              <a:ea typeface="楷体" panose="02010609060101010101" pitchFamily="49" charset="-122"/>
              <a:cs typeface="楷体" panose="02010609060101010101" pitchFamily="49" charset="-122"/>
            </a:endParaRPr>
          </a:p>
        </p:txBody>
      </p:sp>
      <p:sp>
        <p:nvSpPr>
          <p:cNvPr id="17412" name="Text Box 4"/>
          <p:cNvSpPr txBox="1">
            <a:spLocks noChangeArrowheads="1"/>
          </p:cNvSpPr>
          <p:nvPr/>
        </p:nvSpPr>
        <p:spPr bwMode="auto">
          <a:xfrm>
            <a:off x="570865" y="1022033"/>
            <a:ext cx="5292725" cy="706755"/>
          </a:xfrm>
          <a:prstGeom prst="rect">
            <a:avLst/>
          </a:prstGeom>
          <a:noFill/>
          <a:ln w="9525">
            <a:noFill/>
            <a:miter lim="800000"/>
          </a:ln>
          <a:effectLst/>
        </p:spPr>
        <p:txBody>
          <a:bodyPr>
            <a:spAutoFit/>
          </a:bodyPr>
          <a:p>
            <a:pPr marR="0" defTabSz="914400" eaLnBrk="1" hangingPunct="1">
              <a:spcBef>
                <a:spcPct val="50000"/>
              </a:spcBef>
              <a:buClrTx/>
              <a:buSzTx/>
              <a:buFontTx/>
              <a:defRPr/>
            </a:pPr>
            <a:r>
              <a:rPr kumimoji="1" lang="zh-CN" altLang="en-US" sz="4000" b="1" kern="1200" cap="none" spc="0" normalizeH="0" baseline="0" noProof="0" dirty="0">
                <a:solidFill>
                  <a:srgbClr val="0000CC"/>
                </a:solidFill>
                <a:effectLst/>
                <a:latin typeface="楷体" panose="02010609060101010101" pitchFamily="49" charset="-122"/>
                <a:ea typeface="楷体" panose="02010609060101010101" pitchFamily="49" charset="-122"/>
                <a:cs typeface="楷体" panose="02010609060101010101" pitchFamily="49" charset="-122"/>
              </a:rPr>
              <a:t>径回大土  五圣成真</a:t>
            </a:r>
            <a:endParaRPr kumimoji="1" lang="zh-CN" altLang="en-US" sz="4000" b="1" kern="1200" cap="none" spc="0" normalizeH="0" baseline="0" noProof="0" dirty="0">
              <a:solidFill>
                <a:srgbClr val="0000CC"/>
              </a:solidFill>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 calcmode="lin" valueType="num">
                                      <p:cBhvr additive="base">
                                        <p:cTn id="7" dur="500" fill="hold"/>
                                        <p:tgtEl>
                                          <p:spTgt spid="48132"/>
                                        </p:tgtEl>
                                        <p:attrNameLst>
                                          <p:attrName>ppt_x</p:attrName>
                                        </p:attrNameLst>
                                      </p:cBhvr>
                                      <p:tavLst>
                                        <p:tav tm="0">
                                          <p:val>
                                            <p:strVal val="#ppt_x"/>
                                          </p:val>
                                        </p:tav>
                                        <p:tav tm="100000">
                                          <p:val>
                                            <p:strVal val="#ppt_x"/>
                                          </p:val>
                                        </p:tav>
                                      </p:tavLst>
                                    </p:anim>
                                    <p:anim calcmode="lin" valueType="num">
                                      <p:cBhvr additive="base">
                                        <p:cTn id="8" dur="500" fill="hold"/>
                                        <p:tgtEl>
                                          <p:spTgt spid="48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TextBox 2"/>
          <p:cNvSpPr txBox="1"/>
          <p:nvPr/>
        </p:nvSpPr>
        <p:spPr>
          <a:xfrm>
            <a:off x="922655" y="725170"/>
            <a:ext cx="2708275" cy="583565"/>
          </a:xfrm>
          <a:prstGeom prst="rect">
            <a:avLst/>
          </a:prstGeom>
          <a:solidFill>
            <a:schemeClr val="accent5">
              <a:lumMod val="60000"/>
              <a:lumOff val="40000"/>
            </a:schemeClr>
          </a:solidFill>
        </p:spPr>
        <p:txBody>
          <a:bodyPr wrap="square">
            <a:spAutoFit/>
          </a:bodyPr>
          <a:lstStyle/>
          <a:p>
            <a:pPr eaLnBrk="1" hangingPunct="1">
              <a:defRPr/>
            </a:pPr>
            <a:r>
              <a:rPr lang="zh-CN" altLang="en-US" sz="3200" b="1" dirty="0">
                <a:solidFill>
                  <a:srgbClr val="FFFF00"/>
                </a:solidFill>
                <a:latin typeface="黑体" panose="02010609060101010101" charset="-122"/>
                <a:ea typeface="黑体" panose="02010609060101010101" charset="-122"/>
              </a:rPr>
              <a:t>专题二示例：</a:t>
            </a:r>
            <a:endParaRPr lang="zh-CN" altLang="en-US" sz="3200" b="1" dirty="0">
              <a:solidFill>
                <a:srgbClr val="FFFF00"/>
              </a:solidFill>
              <a:latin typeface="黑体" panose="02010609060101010101" charset="-122"/>
              <a:ea typeface="黑体" panose="02010609060101010101" charset="-122"/>
            </a:endParaRPr>
          </a:p>
        </p:txBody>
      </p:sp>
      <p:sp>
        <p:nvSpPr>
          <p:cNvPr id="55300" name="矩形 5"/>
          <p:cNvSpPr>
            <a:spLocks noChangeArrowheads="1"/>
          </p:cNvSpPr>
          <p:nvPr/>
        </p:nvSpPr>
        <p:spPr bwMode="auto">
          <a:xfrm>
            <a:off x="619125" y="1411606"/>
            <a:ext cx="10953751" cy="481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32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西游记</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中我最喜欢的人物是孙悟空。孙悟空乃石猴出世，在菩提祖师处学得本领，会七十二变。学成后曾大闹天宫，被如来压在五行山下。后来随唐僧去西天取经。</a:t>
            </a:r>
            <a:endParaRPr lang="en-US" altLang="zh-CN" sz="3200" b="1">
              <a:latin typeface="楷体" panose="02010609060101010101" pitchFamily="49" charset="-122"/>
              <a:ea typeface="楷体" panose="02010609060101010101" pitchFamily="49" charset="-122"/>
            </a:endParaRPr>
          </a:p>
          <a:p>
            <a:pPr eaLnBrk="1" hangingPunct="1">
              <a:lnSpc>
                <a:spcPct val="120000"/>
              </a:lnSpc>
            </a:pPr>
            <a:r>
              <a:rPr lang="en-US" altLang="zh-CN" sz="32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孙悟空的性格：机智、好动、活泼、勇敢、疾恶如仇、是非分明、惩奸除恶。</a:t>
            </a:r>
            <a:endParaRPr lang="en-US" altLang="zh-CN" sz="3200" b="1">
              <a:latin typeface="楷体" panose="02010609060101010101" pitchFamily="49" charset="-122"/>
              <a:ea typeface="楷体" panose="02010609060101010101" pitchFamily="49" charset="-122"/>
            </a:endParaRPr>
          </a:p>
          <a:p>
            <a:pPr eaLnBrk="1" hangingPunct="1">
              <a:lnSpc>
                <a:spcPct val="120000"/>
              </a:lnSpc>
            </a:pPr>
            <a:r>
              <a:rPr lang="en-US" altLang="zh-CN" sz="32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我喜欢他的善良、调皮、机灵、法力无边、对各天神说话时的直率、打妖怪时的执着（尤其是在“三打白骨精”那一回）和对兄弟、师父及猴孙的情谊。</a:t>
            </a:r>
            <a:endParaRPr lang="zh-CN" altLang="en-US" sz="3200" b="1">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 calcmode="lin" valueType="num">
                                      <p:cBhvr additive="base">
                                        <p:cTn id="7" dur="500" fill="hold"/>
                                        <p:tgtEl>
                                          <p:spTgt spid="55300"/>
                                        </p:tgtEl>
                                        <p:attrNameLst>
                                          <p:attrName>ppt_x</p:attrName>
                                        </p:attrNameLst>
                                      </p:cBhvr>
                                      <p:tavLst>
                                        <p:tav tm="0">
                                          <p:val>
                                            <p:strVal val="#ppt_x"/>
                                          </p:val>
                                        </p:tav>
                                        <p:tav tm="100000">
                                          <p:val>
                                            <p:strVal val="#ppt_x"/>
                                          </p:val>
                                        </p:tav>
                                      </p:tavLst>
                                    </p:anim>
                                    <p:anim calcmode="lin" valueType="num">
                                      <p:cBhvr additive="base">
                                        <p:cTn id="8" dur="500" fill="hold"/>
                                        <p:tgtEl>
                                          <p:spTgt spid="553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5058" name="Text Box 2"/>
          <p:cNvSpPr txBox="1"/>
          <p:nvPr/>
        </p:nvSpPr>
        <p:spPr>
          <a:xfrm>
            <a:off x="764540" y="1551940"/>
            <a:ext cx="10794365" cy="4018280"/>
          </a:xfrm>
          <a:prstGeom prst="rect">
            <a:avLst/>
          </a:prstGeom>
          <a:noFill/>
          <a:ln w="9525">
            <a:noFill/>
          </a:ln>
        </p:spPr>
        <p:txBody>
          <a:bodyPr wrap="square">
            <a:spAutoFit/>
          </a:bodyPr>
          <a:lstStyle/>
          <a:p>
            <a:pPr marR="0" defTabSz="914400" eaLnBrk="1" hangingPunct="1">
              <a:lnSpc>
                <a:spcPct val="110000"/>
              </a:lnSpc>
              <a:spcBef>
                <a:spcPct val="50000"/>
              </a:spcBef>
              <a:buClrTx/>
              <a:buSzTx/>
              <a:buFont typeface="Arial" panose="020B0604020202020204" pitchFamily="34" charset="0"/>
              <a:defRPr/>
            </a:pPr>
            <a:r>
              <a:rPr kumimoji="0" lang="zh-CN" altLang="en-US" sz="3600" b="1" kern="1200" cap="none" spc="0" normalizeH="0" baseline="0" noProof="1">
                <a:effectLst>
                  <a:outerShdw blurRad="38100" dist="38100" dir="2700000">
                    <a:srgbClr val="C0C0C0"/>
                  </a:outerShdw>
                </a:effectLst>
                <a:latin typeface="微软雅黑" panose="020B0503020204020204" charset="-122"/>
                <a:ea typeface="微软雅黑" panose="020B0503020204020204" charset="-122"/>
                <a:cs typeface="+mn-cs"/>
              </a:rPr>
              <a:t>唐僧师徒四人，</a:t>
            </a:r>
            <a:r>
              <a:rPr kumimoji="0" lang="zh-CN" altLang="en-US" sz="3600" b="1" kern="1200" cap="none" spc="0" normalizeH="0" baseline="0" noProof="1">
                <a:latin typeface="微软雅黑" panose="020B0503020204020204" charset="-122"/>
                <a:ea typeface="微软雅黑" panose="020B0503020204020204" charset="-122"/>
                <a:cs typeface="+mn-cs"/>
              </a:rPr>
              <a:t>你最喜欢的是谁？写一篇短文介绍这个人物。要求：</a:t>
            </a:r>
            <a:endParaRPr kumimoji="0" lang="zh-CN" altLang="en-US" sz="3600" b="1" kern="1200" cap="none" spc="0" normalizeH="0" baseline="0" noProof="1">
              <a:latin typeface="微软雅黑" panose="020B0503020204020204" charset="-122"/>
              <a:ea typeface="微软雅黑" panose="020B0503020204020204" charset="-122"/>
              <a:cs typeface="+mn-cs"/>
            </a:endParaRPr>
          </a:p>
          <a:p>
            <a:pPr marR="0" defTabSz="914400" eaLnBrk="1" hangingPunct="1">
              <a:lnSpc>
                <a:spcPct val="100000"/>
              </a:lnSpc>
              <a:spcBef>
                <a:spcPct val="50000"/>
              </a:spcBef>
              <a:buClrTx/>
              <a:buSzTx/>
              <a:buFont typeface="Arial" panose="020B0604020202020204" pitchFamily="34" charset="0"/>
              <a:defRPr/>
            </a:pPr>
            <a:r>
              <a:rPr kumimoji="0" lang="en-US" altLang="zh-CN" sz="3200" kern="1200" cap="none" spc="0" normalizeH="0" baseline="0" noProof="1">
                <a:latin typeface="楷体" panose="02010609060101010101" pitchFamily="49" charset="-122"/>
                <a:ea typeface="楷体" panose="02010609060101010101" pitchFamily="49" charset="-122"/>
                <a:cs typeface="+mn-cs"/>
              </a:rPr>
              <a:t>1.</a:t>
            </a:r>
            <a:r>
              <a:rPr kumimoji="0" lang="zh-CN" altLang="en-US" sz="3200" kern="1200" cap="none" spc="0" normalizeH="0" baseline="0" noProof="1">
                <a:latin typeface="楷体" panose="02010609060101010101" pitchFamily="49" charset="-122"/>
                <a:ea typeface="楷体" panose="02010609060101010101" pitchFamily="49" charset="-122"/>
                <a:cs typeface="+mn-cs"/>
              </a:rPr>
              <a:t>概括介绍人物身世。</a:t>
            </a:r>
            <a:endParaRPr kumimoji="0" lang="zh-CN" altLang="en-US" sz="3200" kern="1200" cap="none" spc="0" normalizeH="0" baseline="0" noProof="1">
              <a:latin typeface="楷体" panose="02010609060101010101" pitchFamily="49" charset="-122"/>
              <a:ea typeface="楷体" panose="02010609060101010101" pitchFamily="49" charset="-122"/>
              <a:cs typeface="+mn-cs"/>
            </a:endParaRPr>
          </a:p>
          <a:p>
            <a:pPr marR="0" defTabSz="914400" eaLnBrk="1" hangingPunct="1">
              <a:lnSpc>
                <a:spcPct val="100000"/>
              </a:lnSpc>
              <a:spcBef>
                <a:spcPct val="50000"/>
              </a:spcBef>
              <a:buClrTx/>
              <a:buSzTx/>
              <a:buFont typeface="Arial" panose="020B0604020202020204" pitchFamily="34" charset="0"/>
              <a:defRPr/>
            </a:pPr>
            <a:r>
              <a:rPr kumimoji="0" lang="en-US" altLang="zh-CN" sz="3200" kern="1200" cap="none" spc="0" normalizeH="0" baseline="0" noProof="1">
                <a:latin typeface="楷体" panose="02010609060101010101" pitchFamily="49" charset="-122"/>
                <a:ea typeface="楷体" panose="02010609060101010101" pitchFamily="49" charset="-122"/>
                <a:cs typeface="+mn-cs"/>
              </a:rPr>
              <a:t>2.</a:t>
            </a:r>
            <a:r>
              <a:rPr kumimoji="0" lang="zh-CN" altLang="en-US" sz="3200" kern="1200" cap="none" spc="0" normalizeH="0" baseline="0" noProof="1">
                <a:latin typeface="楷体" panose="02010609060101010101" pitchFamily="49" charset="-122"/>
                <a:ea typeface="楷体" panose="02010609060101010101" pitchFamily="49" charset="-122"/>
                <a:cs typeface="+mn-cs"/>
              </a:rPr>
              <a:t>用几句话勾勒其性格特征，并引用一些故事来印证，最好有些细节。</a:t>
            </a:r>
            <a:endParaRPr kumimoji="0" lang="zh-CN" altLang="en-US" sz="3200" kern="1200" cap="none" spc="0" normalizeH="0" baseline="0" noProof="1">
              <a:latin typeface="楷体" panose="02010609060101010101" pitchFamily="49" charset="-122"/>
              <a:ea typeface="楷体" panose="02010609060101010101" pitchFamily="49" charset="-122"/>
              <a:cs typeface="+mn-cs"/>
            </a:endParaRPr>
          </a:p>
          <a:p>
            <a:pPr marR="0" defTabSz="914400" eaLnBrk="1" hangingPunct="1">
              <a:lnSpc>
                <a:spcPct val="100000"/>
              </a:lnSpc>
              <a:spcBef>
                <a:spcPct val="50000"/>
              </a:spcBef>
              <a:buClrTx/>
              <a:buSzTx/>
              <a:buFont typeface="Arial" panose="020B0604020202020204" pitchFamily="34" charset="0"/>
              <a:defRPr/>
            </a:pPr>
            <a:r>
              <a:rPr kumimoji="0" lang="en-US" altLang="zh-CN" sz="3200" kern="1200" cap="none" spc="0" normalizeH="0" baseline="0" noProof="1">
                <a:latin typeface="楷体" panose="02010609060101010101" pitchFamily="49" charset="-122"/>
                <a:ea typeface="楷体" panose="02010609060101010101" pitchFamily="49" charset="-122"/>
                <a:cs typeface="+mn-cs"/>
              </a:rPr>
              <a:t>3.</a:t>
            </a:r>
            <a:r>
              <a:rPr kumimoji="0" lang="zh-CN" altLang="en-US" sz="3200" kern="1200" cap="none" spc="0" normalizeH="0" baseline="0" noProof="1">
                <a:latin typeface="楷体" panose="02010609060101010101" pitchFamily="49" charset="-122"/>
                <a:ea typeface="楷体" panose="02010609060101010101" pitchFamily="49" charset="-122"/>
                <a:cs typeface="+mn-cs"/>
              </a:rPr>
              <a:t>写出你喜欢的理由。</a:t>
            </a:r>
            <a:endParaRPr kumimoji="0" lang="zh-CN" altLang="en-US" sz="3200" kern="1200" cap="none" spc="0" normalizeH="0" baseline="0" noProof="1">
              <a:latin typeface="楷体" panose="02010609060101010101" pitchFamily="49" charset="-122"/>
              <a:ea typeface="楷体" panose="02010609060101010101" pitchFamily="49" charset="-122"/>
              <a:cs typeface="+mn-cs"/>
            </a:endParaRPr>
          </a:p>
        </p:txBody>
      </p:sp>
      <p:sp>
        <p:nvSpPr>
          <p:cNvPr id="2" name="TextBox 1"/>
          <p:cNvSpPr txBox="1"/>
          <p:nvPr/>
        </p:nvSpPr>
        <p:spPr>
          <a:xfrm>
            <a:off x="867410" y="695960"/>
            <a:ext cx="4969510" cy="645160"/>
          </a:xfrm>
          <a:prstGeom prst="rect">
            <a:avLst/>
          </a:prstGeom>
          <a:solidFill>
            <a:schemeClr val="accent2"/>
          </a:solidFill>
        </p:spPr>
        <p:style>
          <a:lnRef idx="1">
            <a:schemeClr val="accent6"/>
          </a:lnRef>
          <a:fillRef idx="2">
            <a:schemeClr val="accent6"/>
          </a:fillRef>
          <a:effectRef idx="1">
            <a:schemeClr val="accent6"/>
          </a:effectRef>
          <a:fontRef idx="minor">
            <a:schemeClr val="dk1"/>
          </a:fontRef>
        </p:style>
        <p:txBody>
          <a:bodyPr wrap="square">
            <a:spAutoFit/>
          </a:bodyPr>
          <a:p>
            <a:pPr eaLnBrk="1" hangingPunct="1">
              <a:defRPr/>
            </a:pPr>
            <a:r>
              <a:rPr lang="zh-CN" altLang="en-US" sz="3600" b="1" dirty="0">
                <a:solidFill>
                  <a:srgbClr val="FFFF00"/>
                </a:solidFill>
                <a:latin typeface="黑体" panose="02010609060101010101" charset="-122"/>
                <a:ea typeface="黑体" panose="02010609060101010101" charset="-122"/>
              </a:rPr>
              <a:t>专题二：话说唐僧师徒</a:t>
            </a:r>
            <a:endParaRPr lang="zh-CN" altLang="en-US" sz="3600" b="1" dirty="0">
              <a:solidFill>
                <a:srgbClr val="FFFF00"/>
              </a:solidFill>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5167630" y="4252595"/>
            <a:ext cx="5309870" cy="23812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 calcmode="lin" valueType="num">
                                      <p:cBhvr additive="base">
                                        <p:cTn id="7" dur="500" fill="hold"/>
                                        <p:tgtEl>
                                          <p:spTgt spid="45058"/>
                                        </p:tgtEl>
                                        <p:attrNameLst>
                                          <p:attrName>ppt_x</p:attrName>
                                        </p:attrNameLst>
                                      </p:cBhvr>
                                      <p:tavLst>
                                        <p:tav tm="0">
                                          <p:val>
                                            <p:strVal val="#ppt_x"/>
                                          </p:val>
                                        </p:tav>
                                        <p:tav tm="100000">
                                          <p:val>
                                            <p:strVal val="#ppt_x"/>
                                          </p:val>
                                        </p:tav>
                                      </p:tavLst>
                                    </p:anim>
                                    <p:anim calcmode="lin" valueType="num">
                                      <p:cBhvr additive="base">
                                        <p:cTn id="8" dur="500" fill="hold"/>
                                        <p:tgtEl>
                                          <p:spTgt spid="4505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7412" name="TextBox 12"/>
          <p:cNvSpPr txBox="1">
            <a:spLocks noChangeArrowheads="1"/>
          </p:cNvSpPr>
          <p:nvPr/>
        </p:nvSpPr>
        <p:spPr bwMode="auto">
          <a:xfrm>
            <a:off x="4476751" y="2001341"/>
            <a:ext cx="6953249" cy="106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sp>
        <p:nvSpPr>
          <p:cNvPr id="14" name="Text Box 8"/>
          <p:cNvSpPr txBox="1">
            <a:spLocks noChangeArrowheads="1"/>
          </p:cNvSpPr>
          <p:nvPr/>
        </p:nvSpPr>
        <p:spPr bwMode="auto">
          <a:xfrm>
            <a:off x="3463926" y="1752421"/>
            <a:ext cx="8060267"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ct val="50000"/>
              </a:spcBef>
            </a:pPr>
            <a:r>
              <a:rPr kumimoji="1" lang="zh-CN" altLang="en-US" sz="3200" b="1" dirty="0">
                <a:latin typeface="楷体" panose="02010609060101010101" pitchFamily="49" charset="-122"/>
                <a:ea typeface="楷体" panose="02010609060101010101" pitchFamily="49" charset="-122"/>
              </a:rPr>
              <a:t>    三藏答曰：“我弟子曾在化生寺对佛设下洪誓大愿，不由我不尽此心。这一去，定要到西天，见佛求经，使我们法轮回转。”</a:t>
            </a:r>
            <a:endParaRPr kumimoji="1" lang="zh-CN" altLang="en-US" sz="3200" b="1" dirty="0">
              <a:latin typeface="楷体" panose="02010609060101010101" pitchFamily="49" charset="-122"/>
              <a:ea typeface="楷体" panose="02010609060101010101" pitchFamily="49" charset="-122"/>
            </a:endParaRPr>
          </a:p>
        </p:txBody>
      </p:sp>
      <p:sp>
        <p:nvSpPr>
          <p:cNvPr id="15" name="TextBox 2"/>
          <p:cNvSpPr txBox="1">
            <a:spLocks noChangeArrowheads="1"/>
          </p:cNvSpPr>
          <p:nvPr/>
        </p:nvSpPr>
        <p:spPr bwMode="auto">
          <a:xfrm>
            <a:off x="6211782" y="3467344"/>
            <a:ext cx="467423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信仰坚定，勇往直前</a:t>
            </a:r>
            <a:endParaRPr lang="zh-CN" altLang="en-US" sz="3200" b="1">
              <a:solidFill>
                <a:srgbClr val="FF0000"/>
              </a:solidFill>
              <a:latin typeface="宋体" panose="02010600030101010101" pitchFamily="2" charset="-122"/>
            </a:endParaRPr>
          </a:p>
        </p:txBody>
      </p:sp>
      <p:sp>
        <p:nvSpPr>
          <p:cNvPr id="16" name="Text Box 9"/>
          <p:cNvSpPr txBox="1">
            <a:spLocks noChangeArrowheads="1"/>
          </p:cNvSpPr>
          <p:nvPr/>
        </p:nvSpPr>
        <p:spPr bwMode="auto">
          <a:xfrm>
            <a:off x="3369946" y="4271646"/>
            <a:ext cx="8060267" cy="1173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ct val="50000"/>
              </a:spcBef>
            </a:pPr>
            <a:r>
              <a:rPr kumimoji="1" lang="zh-CN" altLang="en-US" sz="3200" b="1">
                <a:solidFill>
                  <a:srgbClr val="CC00FF"/>
                </a:solidFill>
                <a:latin typeface="楷体" panose="02010609060101010101" pitchFamily="49" charset="-122"/>
                <a:ea typeface="楷体" panose="02010609060101010101" pitchFamily="49" charset="-122"/>
              </a:rPr>
              <a:t>    </a:t>
            </a:r>
            <a:r>
              <a:rPr kumimoji="1" lang="zh-CN" altLang="en-US" sz="3200" b="1">
                <a:latin typeface="楷体" panose="02010609060101010101" pitchFamily="49" charset="-122"/>
                <a:ea typeface="楷体" panose="02010609060101010101" pitchFamily="49" charset="-122"/>
              </a:rPr>
              <a:t>三藏勒马道：“悟空，切莫伤人，只吓退他便罢。”</a:t>
            </a:r>
            <a:endParaRPr kumimoji="1" lang="zh-CN" altLang="en-US" sz="3200" b="1">
              <a:latin typeface="楷体" panose="02010609060101010101" pitchFamily="49" charset="-122"/>
              <a:ea typeface="楷体" panose="02010609060101010101" pitchFamily="49" charset="-122"/>
            </a:endParaRPr>
          </a:p>
        </p:txBody>
      </p:sp>
      <p:sp>
        <p:nvSpPr>
          <p:cNvPr id="17" name="TextBox 16"/>
          <p:cNvSpPr txBox="1">
            <a:spLocks noChangeArrowheads="1"/>
          </p:cNvSpPr>
          <p:nvPr/>
        </p:nvSpPr>
        <p:spPr bwMode="auto">
          <a:xfrm>
            <a:off x="1102784" y="5615517"/>
            <a:ext cx="153670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solidFill>
                  <a:srgbClr val="0000FF"/>
                </a:solidFill>
                <a:latin typeface="楷体" panose="02010609060101010101" pitchFamily="49" charset="-122"/>
                <a:ea typeface="楷体" panose="02010609060101010101" pitchFamily="49" charset="-122"/>
              </a:rPr>
              <a:t>唐僧</a:t>
            </a:r>
            <a:endParaRPr lang="zh-CN" altLang="en-US" sz="4800" b="1">
              <a:solidFill>
                <a:srgbClr val="0000FF"/>
              </a:solidFill>
              <a:latin typeface="楷体" panose="02010609060101010101" pitchFamily="49" charset="-122"/>
              <a:ea typeface="楷体" panose="02010609060101010101" pitchFamily="49" charset="-122"/>
            </a:endParaRPr>
          </a:p>
        </p:txBody>
      </p:sp>
      <p:sp>
        <p:nvSpPr>
          <p:cNvPr id="18" name="TextBox 3"/>
          <p:cNvSpPr txBox="1">
            <a:spLocks noChangeArrowheads="1"/>
          </p:cNvSpPr>
          <p:nvPr/>
        </p:nvSpPr>
        <p:spPr bwMode="auto">
          <a:xfrm>
            <a:off x="8252884" y="5164667"/>
            <a:ext cx="263271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心地善良</a:t>
            </a:r>
            <a:endParaRPr lang="zh-CN" altLang="en-US" sz="3200" b="1">
              <a:solidFill>
                <a:srgbClr val="FF0000"/>
              </a:solidFill>
              <a:latin typeface="宋体" panose="02010600030101010101" pitchFamily="2" charset="-122"/>
            </a:endParaRPr>
          </a:p>
        </p:txBody>
      </p:sp>
      <p:pic>
        <p:nvPicPr>
          <p:cNvPr id="17418"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88384" y="1109133"/>
            <a:ext cx="4356101" cy="4364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909570" y="887095"/>
            <a:ext cx="5842635" cy="583565"/>
          </a:xfrm>
          <a:prstGeom prst="rect">
            <a:avLst/>
          </a:prstGeom>
          <a:solidFill>
            <a:schemeClr val="accent5">
              <a:lumMod val="60000"/>
              <a:lumOff val="40000"/>
            </a:schemeClr>
          </a:solidFill>
        </p:spPr>
        <p:txBody>
          <a:bodyPr wrap="square">
            <a:spAutoFit/>
          </a:bodyPr>
          <a:p>
            <a:pPr eaLnBrk="1" hangingPunct="1">
              <a:defRPr/>
            </a:pPr>
            <a:r>
              <a:rPr lang="zh-CN" altLang="en-US" sz="3200" b="1" dirty="0">
                <a:solidFill>
                  <a:srgbClr val="FFFF00"/>
                </a:solidFill>
                <a:latin typeface="黑体" panose="02010609060101010101" charset="-122"/>
                <a:ea typeface="黑体" panose="02010609060101010101" charset="-122"/>
              </a:rPr>
              <a:t>结合人物描写，分析人物形象</a:t>
            </a:r>
            <a:endParaRPr lang="zh-CN" altLang="en-US" sz="3200" b="1" dirty="0">
              <a:solidFill>
                <a:srgbClr val="FFFF00"/>
              </a:solidFill>
              <a:latin typeface="黑体" panose="02010609060101010101" charset="-122"/>
              <a:ea typeface="黑体" panose="02010609060101010101"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80">
                                          <p:stCondLst>
                                            <p:cond delay="0"/>
                                          </p:stCondLst>
                                        </p:cTn>
                                        <p:tgtEl>
                                          <p:spTgt spid="15"/>
                                        </p:tgtEl>
                                      </p:cBhvr>
                                    </p:animEffect>
                                    <p:anim calcmode="lin" valueType="num">
                                      <p:cBhvr>
                                        <p:cTn id="1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3" dur="26">
                                          <p:stCondLst>
                                            <p:cond delay="650"/>
                                          </p:stCondLst>
                                        </p:cTn>
                                        <p:tgtEl>
                                          <p:spTgt spid="15"/>
                                        </p:tgtEl>
                                      </p:cBhvr>
                                      <p:to x="100000" y="60000"/>
                                    </p:animScale>
                                    <p:animScale>
                                      <p:cBhvr>
                                        <p:cTn id="24" dur="166" decel="50000">
                                          <p:stCondLst>
                                            <p:cond delay="676"/>
                                          </p:stCondLst>
                                        </p:cTn>
                                        <p:tgtEl>
                                          <p:spTgt spid="15"/>
                                        </p:tgtEl>
                                      </p:cBhvr>
                                      <p:to x="100000" y="100000"/>
                                    </p:animScale>
                                    <p:animScale>
                                      <p:cBhvr>
                                        <p:cTn id="25" dur="26">
                                          <p:stCondLst>
                                            <p:cond delay="1312"/>
                                          </p:stCondLst>
                                        </p:cTn>
                                        <p:tgtEl>
                                          <p:spTgt spid="15"/>
                                        </p:tgtEl>
                                      </p:cBhvr>
                                      <p:to x="100000" y="80000"/>
                                    </p:animScale>
                                    <p:animScale>
                                      <p:cBhvr>
                                        <p:cTn id="26" dur="166" decel="50000">
                                          <p:stCondLst>
                                            <p:cond delay="1338"/>
                                          </p:stCondLst>
                                        </p:cTn>
                                        <p:tgtEl>
                                          <p:spTgt spid="15"/>
                                        </p:tgtEl>
                                      </p:cBhvr>
                                      <p:to x="100000" y="100000"/>
                                    </p:animScale>
                                    <p:animScale>
                                      <p:cBhvr>
                                        <p:cTn id="27" dur="26">
                                          <p:stCondLst>
                                            <p:cond delay="1642"/>
                                          </p:stCondLst>
                                        </p:cTn>
                                        <p:tgtEl>
                                          <p:spTgt spid="15"/>
                                        </p:tgtEl>
                                      </p:cBhvr>
                                      <p:to x="100000" y="90000"/>
                                    </p:animScale>
                                    <p:animScale>
                                      <p:cBhvr>
                                        <p:cTn id="28" dur="166" decel="50000">
                                          <p:stCondLst>
                                            <p:cond delay="1668"/>
                                          </p:stCondLst>
                                        </p:cTn>
                                        <p:tgtEl>
                                          <p:spTgt spid="15"/>
                                        </p:tgtEl>
                                      </p:cBhvr>
                                      <p:to x="100000" y="100000"/>
                                    </p:animScale>
                                    <p:animScale>
                                      <p:cBhvr>
                                        <p:cTn id="29" dur="26">
                                          <p:stCondLst>
                                            <p:cond delay="1808"/>
                                          </p:stCondLst>
                                        </p:cTn>
                                        <p:tgtEl>
                                          <p:spTgt spid="15"/>
                                        </p:tgtEl>
                                      </p:cBhvr>
                                      <p:to x="100000" y="95000"/>
                                    </p:animScale>
                                    <p:animScale>
                                      <p:cBhvr>
                                        <p:cTn id="30" dur="166" decel="50000">
                                          <p:stCondLst>
                                            <p:cond delay="1834"/>
                                          </p:stCondLst>
                                        </p:cTn>
                                        <p:tgtEl>
                                          <p:spTgt spid="15"/>
                                        </p:tgtEl>
                                      </p:cBhvr>
                                      <p:to x="100000" y="100000"/>
                                    </p:animScale>
                                  </p:childTnLst>
                                  <p:subTnLst>
                                    <p:audio>
                                      <p:cMediaNode>
                                        <p:cTn display="0" masterRel="sameClick">
                                          <p:stCondLst>
                                            <p:cond evt="begin" delay="0">
                                              <p:tn val="15"/>
                                            </p:cond>
                                          </p:stCondLst>
                                          <p:endCondLst>
                                            <p:cond evt="onStopAudio" delay="0">
                                              <p:tgtEl>
                                                <p:sldTgt/>
                                              </p:tgtEl>
                                            </p:cond>
                                          </p:endCondLst>
                                        </p:cTn>
                                        <p:tgtEl>
                                          <p:sndTgt r:embed="rId2" name="coin.wav"/>
                                        </p:tgtEl>
                                      </p:cMediaNode>
                                    </p:audio>
                                  </p:sub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linds(horizontal)">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80">
                                          <p:stCondLst>
                                            <p:cond delay="0"/>
                                          </p:stCondLst>
                                        </p:cTn>
                                        <p:tgtEl>
                                          <p:spTgt spid="18"/>
                                        </p:tgtEl>
                                      </p:cBhvr>
                                    </p:animEffect>
                                    <p:anim calcmode="lin" valueType="num">
                                      <p:cBhvr>
                                        <p:cTn id="41"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46" dur="26">
                                          <p:stCondLst>
                                            <p:cond delay="650"/>
                                          </p:stCondLst>
                                        </p:cTn>
                                        <p:tgtEl>
                                          <p:spTgt spid="18"/>
                                        </p:tgtEl>
                                      </p:cBhvr>
                                      <p:to x="100000" y="60000"/>
                                    </p:animScale>
                                    <p:animScale>
                                      <p:cBhvr>
                                        <p:cTn id="47" dur="166" decel="50000">
                                          <p:stCondLst>
                                            <p:cond delay="676"/>
                                          </p:stCondLst>
                                        </p:cTn>
                                        <p:tgtEl>
                                          <p:spTgt spid="18"/>
                                        </p:tgtEl>
                                      </p:cBhvr>
                                      <p:to x="100000" y="100000"/>
                                    </p:animScale>
                                    <p:animScale>
                                      <p:cBhvr>
                                        <p:cTn id="48" dur="26">
                                          <p:stCondLst>
                                            <p:cond delay="1312"/>
                                          </p:stCondLst>
                                        </p:cTn>
                                        <p:tgtEl>
                                          <p:spTgt spid="18"/>
                                        </p:tgtEl>
                                      </p:cBhvr>
                                      <p:to x="100000" y="80000"/>
                                    </p:animScale>
                                    <p:animScale>
                                      <p:cBhvr>
                                        <p:cTn id="49" dur="166" decel="50000">
                                          <p:stCondLst>
                                            <p:cond delay="1338"/>
                                          </p:stCondLst>
                                        </p:cTn>
                                        <p:tgtEl>
                                          <p:spTgt spid="18"/>
                                        </p:tgtEl>
                                      </p:cBhvr>
                                      <p:to x="100000" y="100000"/>
                                    </p:animScale>
                                    <p:animScale>
                                      <p:cBhvr>
                                        <p:cTn id="50" dur="26">
                                          <p:stCondLst>
                                            <p:cond delay="1642"/>
                                          </p:stCondLst>
                                        </p:cTn>
                                        <p:tgtEl>
                                          <p:spTgt spid="18"/>
                                        </p:tgtEl>
                                      </p:cBhvr>
                                      <p:to x="100000" y="90000"/>
                                    </p:animScale>
                                    <p:animScale>
                                      <p:cBhvr>
                                        <p:cTn id="51" dur="166" decel="50000">
                                          <p:stCondLst>
                                            <p:cond delay="1668"/>
                                          </p:stCondLst>
                                        </p:cTn>
                                        <p:tgtEl>
                                          <p:spTgt spid="18"/>
                                        </p:tgtEl>
                                      </p:cBhvr>
                                      <p:to x="100000" y="100000"/>
                                    </p:animScale>
                                    <p:animScale>
                                      <p:cBhvr>
                                        <p:cTn id="52" dur="26">
                                          <p:stCondLst>
                                            <p:cond delay="1808"/>
                                          </p:stCondLst>
                                        </p:cTn>
                                        <p:tgtEl>
                                          <p:spTgt spid="18"/>
                                        </p:tgtEl>
                                      </p:cBhvr>
                                      <p:to x="100000" y="95000"/>
                                    </p:animScale>
                                    <p:animScale>
                                      <p:cBhvr>
                                        <p:cTn id="53" dur="166" decel="50000">
                                          <p:stCondLst>
                                            <p:cond delay="1834"/>
                                          </p:stCondLst>
                                        </p:cTn>
                                        <p:tgtEl>
                                          <p:spTgt spid="18"/>
                                        </p:tgtEl>
                                      </p:cBhvr>
                                      <p:to x="100000" y="100000"/>
                                    </p:animScale>
                                  </p:childTnLst>
                                  <p:subTnLst>
                                    <p:audio>
                                      <p:cMediaNode>
                                        <p:cTn display="0" masterRel="sameClick">
                                          <p:stCondLst>
                                            <p:cond evt="begin" delay="0">
                                              <p:tn val="38"/>
                                            </p:cond>
                                          </p:stCondLst>
                                          <p:endCondLst>
                                            <p:cond evt="onStopAudio" delay="0">
                                              <p:tgtEl>
                                                <p:sldTgt/>
                                              </p:tgtEl>
                                            </p:cond>
                                          </p:endCondLst>
                                        </p:cTn>
                                        <p:tgtEl>
                                          <p:sndTgt r:embed="rId2"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9459" name="矩形 5"/>
          <p:cNvSpPr>
            <a:spLocks noChangeArrowheads="1"/>
          </p:cNvSpPr>
          <p:nvPr/>
        </p:nvSpPr>
        <p:spPr bwMode="auto">
          <a:xfrm>
            <a:off x="1007533" y="1333500"/>
            <a:ext cx="100965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3200" b="1">
                <a:latin typeface="楷体" panose="02010609060101010101" pitchFamily="49" charset="-122"/>
                <a:ea typeface="楷体" panose="02010609060101010101" pitchFamily="49" charset="-122"/>
              </a:rPr>
              <a:t> 纷纷落泪，魂飞魄散，坐不稳雕鞍，翻跟斗跌下白马。</a:t>
            </a:r>
            <a:endParaRPr lang="zh-CN" altLang="en-US" sz="3200">
              <a:latin typeface="楷体" panose="02010609060101010101" pitchFamily="49" charset="-122"/>
              <a:ea typeface="楷体" panose="02010609060101010101" pitchFamily="49" charset="-122"/>
            </a:endParaRPr>
          </a:p>
        </p:txBody>
      </p:sp>
      <p:sp>
        <p:nvSpPr>
          <p:cNvPr id="19460" name="矩形 6"/>
          <p:cNvSpPr>
            <a:spLocks noChangeArrowheads="1"/>
          </p:cNvSpPr>
          <p:nvPr/>
        </p:nvSpPr>
        <p:spPr bwMode="auto">
          <a:xfrm>
            <a:off x="912284" y="4135967"/>
            <a:ext cx="106553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a:latin typeface="楷体" panose="02010609060101010101" pitchFamily="49" charset="-122"/>
                <a:ea typeface="楷体" panose="02010609060101010101" pitchFamily="49" charset="-122"/>
              </a:rPr>
              <a:t>    三藏道：“你这猴头，当时倒也有些眼力，今日如何乱道！这女菩萨有此善心，将这饭要斋我等，你怎么说他是个妖精？”</a:t>
            </a:r>
            <a:endParaRPr kumimoji="1" lang="zh-CN" altLang="en-US" sz="3200" b="1">
              <a:latin typeface="楷体" panose="02010609060101010101" pitchFamily="49" charset="-122"/>
              <a:ea typeface="楷体" panose="02010609060101010101" pitchFamily="49" charset="-122"/>
            </a:endParaRPr>
          </a:p>
        </p:txBody>
      </p:sp>
      <p:sp>
        <p:nvSpPr>
          <p:cNvPr id="8" name="TextBox 3"/>
          <p:cNvSpPr txBox="1">
            <a:spLocks noChangeArrowheads="1"/>
          </p:cNvSpPr>
          <p:nvPr/>
        </p:nvSpPr>
        <p:spPr bwMode="auto">
          <a:xfrm>
            <a:off x="7996767" y="2000251"/>
            <a:ext cx="263271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懦弱无能</a:t>
            </a:r>
            <a:endParaRPr lang="zh-CN" altLang="en-US" sz="3200" b="1">
              <a:solidFill>
                <a:srgbClr val="FF0000"/>
              </a:solidFill>
              <a:latin typeface="宋体" panose="02010600030101010101" pitchFamily="2" charset="-122"/>
            </a:endParaRPr>
          </a:p>
        </p:txBody>
      </p:sp>
      <p:sp>
        <p:nvSpPr>
          <p:cNvPr id="9" name="TextBox 4"/>
          <p:cNvSpPr txBox="1">
            <a:spLocks noChangeArrowheads="1"/>
          </p:cNvSpPr>
          <p:nvPr/>
        </p:nvSpPr>
        <p:spPr bwMode="auto">
          <a:xfrm>
            <a:off x="7996767" y="5501217"/>
            <a:ext cx="263271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盲目慈悲</a:t>
            </a:r>
            <a:endParaRPr lang="zh-CN" altLang="en-US" sz="3200" b="1">
              <a:solidFill>
                <a:srgbClr val="FF0000"/>
              </a:solidFill>
              <a:latin typeface="宋体" panose="02010600030101010101" pitchFamily="2" charset="-122"/>
            </a:endParaRPr>
          </a:p>
        </p:txBody>
      </p:sp>
      <p:pic>
        <p:nvPicPr>
          <p:cNvPr id="19463"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68800" y="2023533"/>
            <a:ext cx="2785533" cy="174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80">
                                          <p:stCondLst>
                                            <p:cond delay="0"/>
                                          </p:stCondLst>
                                        </p:cTn>
                                        <p:tgtEl>
                                          <p:spTgt spid="9"/>
                                        </p:tgtEl>
                                      </p:cBhvr>
                                    </p:animEffect>
                                    <p:anim calcmode="lin" valueType="num">
                                      <p:cBhvr>
                                        <p:cTn id="2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1" dur="26">
                                          <p:stCondLst>
                                            <p:cond delay="650"/>
                                          </p:stCondLst>
                                        </p:cTn>
                                        <p:tgtEl>
                                          <p:spTgt spid="9"/>
                                        </p:tgtEl>
                                      </p:cBhvr>
                                      <p:to x="100000" y="60000"/>
                                    </p:animScale>
                                    <p:animScale>
                                      <p:cBhvr>
                                        <p:cTn id="32" dur="166" decel="50000">
                                          <p:stCondLst>
                                            <p:cond delay="676"/>
                                          </p:stCondLst>
                                        </p:cTn>
                                        <p:tgtEl>
                                          <p:spTgt spid="9"/>
                                        </p:tgtEl>
                                      </p:cBhvr>
                                      <p:to x="100000" y="100000"/>
                                    </p:animScale>
                                    <p:animScale>
                                      <p:cBhvr>
                                        <p:cTn id="33" dur="26">
                                          <p:stCondLst>
                                            <p:cond delay="1312"/>
                                          </p:stCondLst>
                                        </p:cTn>
                                        <p:tgtEl>
                                          <p:spTgt spid="9"/>
                                        </p:tgtEl>
                                      </p:cBhvr>
                                      <p:to x="100000" y="80000"/>
                                    </p:animScale>
                                    <p:animScale>
                                      <p:cBhvr>
                                        <p:cTn id="34" dur="166" decel="50000">
                                          <p:stCondLst>
                                            <p:cond delay="1338"/>
                                          </p:stCondLst>
                                        </p:cTn>
                                        <p:tgtEl>
                                          <p:spTgt spid="9"/>
                                        </p:tgtEl>
                                      </p:cBhvr>
                                      <p:to x="100000" y="100000"/>
                                    </p:animScale>
                                    <p:animScale>
                                      <p:cBhvr>
                                        <p:cTn id="35" dur="26">
                                          <p:stCondLst>
                                            <p:cond delay="1642"/>
                                          </p:stCondLst>
                                        </p:cTn>
                                        <p:tgtEl>
                                          <p:spTgt spid="9"/>
                                        </p:tgtEl>
                                      </p:cBhvr>
                                      <p:to x="100000" y="90000"/>
                                    </p:animScale>
                                    <p:animScale>
                                      <p:cBhvr>
                                        <p:cTn id="36" dur="166" decel="50000">
                                          <p:stCondLst>
                                            <p:cond delay="1668"/>
                                          </p:stCondLst>
                                        </p:cTn>
                                        <p:tgtEl>
                                          <p:spTgt spid="9"/>
                                        </p:tgtEl>
                                      </p:cBhvr>
                                      <p:to x="100000" y="100000"/>
                                    </p:animScale>
                                    <p:animScale>
                                      <p:cBhvr>
                                        <p:cTn id="37" dur="26">
                                          <p:stCondLst>
                                            <p:cond delay="1808"/>
                                          </p:stCondLst>
                                        </p:cTn>
                                        <p:tgtEl>
                                          <p:spTgt spid="9"/>
                                        </p:tgtEl>
                                      </p:cBhvr>
                                      <p:to x="100000" y="95000"/>
                                    </p:animScale>
                                    <p:animScale>
                                      <p:cBhvr>
                                        <p:cTn id="38" dur="166" decel="50000">
                                          <p:stCondLst>
                                            <p:cond delay="1834"/>
                                          </p:stCondLst>
                                        </p:cTn>
                                        <p:tgtEl>
                                          <p:spTgt spid="9"/>
                                        </p:tgtEl>
                                      </p:cBhvr>
                                      <p:to x="100000" y="100000"/>
                                    </p:animScale>
                                  </p:childTnLst>
                                  <p:subTnLst>
                                    <p:audio>
                                      <p:cMediaNode>
                                        <p:cTn display="0" masterRel="sameClick">
                                          <p:stCondLst>
                                            <p:cond evt="begin" delay="0">
                                              <p:tn val="23"/>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TextBox 1"/>
          <p:cNvSpPr txBox="1"/>
          <p:nvPr/>
        </p:nvSpPr>
        <p:spPr>
          <a:xfrm>
            <a:off x="2063751" y="1619251"/>
            <a:ext cx="9334500" cy="666115"/>
          </a:xfrm>
          <a:prstGeom prst="rect">
            <a:avLst/>
          </a:prstGeom>
          <a:solidFill>
            <a:schemeClr val="accent2">
              <a:lumMod val="20000"/>
              <a:lumOff val="80000"/>
            </a:schemeClr>
          </a:solidFill>
        </p:spPr>
        <p:txBody>
          <a:bodyPr>
            <a:spAutoFit/>
          </a:bodyPr>
          <a:lstStyle/>
          <a:p>
            <a:pPr eaLnBrk="1" hangingPunct="1">
              <a:defRPr/>
            </a:pPr>
            <a:r>
              <a:rPr lang="zh-CN" altLang="zh-CN" sz="3735" b="1" dirty="0">
                <a:latin typeface="宋体" panose="02010600030101010101" pitchFamily="2" charset="-122"/>
              </a:rPr>
              <a:t>举止文雅</a:t>
            </a:r>
            <a:r>
              <a:rPr lang="en-US" altLang="zh-CN" sz="3735" b="1" dirty="0">
                <a:latin typeface="宋体" panose="02010600030101010101" pitchFamily="2" charset="-122"/>
              </a:rPr>
              <a:t>,</a:t>
            </a:r>
            <a:r>
              <a:rPr lang="zh-CN" altLang="zh-CN" sz="3735" b="1" dirty="0">
                <a:latin typeface="宋体" panose="02010600030101010101" pitchFamily="2" charset="-122"/>
              </a:rPr>
              <a:t>佛学造诣</a:t>
            </a:r>
            <a:r>
              <a:rPr lang="zh-CN" altLang="en-US" sz="3735" b="1" dirty="0">
                <a:latin typeface="宋体" panose="02010600030101010101" pitchFamily="2" charset="-122"/>
              </a:rPr>
              <a:t>极</a:t>
            </a:r>
            <a:r>
              <a:rPr lang="zh-CN" altLang="zh-CN" sz="3735" b="1" dirty="0">
                <a:latin typeface="宋体" panose="02010600030101010101" pitchFamily="2" charset="-122"/>
              </a:rPr>
              <a:t>高</a:t>
            </a:r>
            <a:r>
              <a:rPr lang="zh-CN" altLang="en-US" sz="3735" b="1" dirty="0">
                <a:latin typeface="宋体" panose="02010600030101010101" pitchFamily="2" charset="-122"/>
              </a:rPr>
              <a:t>，实干能力不强。</a:t>
            </a:r>
            <a:endParaRPr lang="zh-CN" altLang="en-US" sz="3735" b="1" dirty="0">
              <a:latin typeface="宋体" panose="02010600030101010101" pitchFamily="2" charset="-122"/>
            </a:endParaRPr>
          </a:p>
        </p:txBody>
      </p:sp>
      <p:sp>
        <p:nvSpPr>
          <p:cNvPr id="3" name="Text Box 5"/>
          <p:cNvSpPr txBox="1">
            <a:spLocks noChangeArrowheads="1"/>
          </p:cNvSpPr>
          <p:nvPr/>
        </p:nvSpPr>
        <p:spPr bwMode="auto">
          <a:xfrm>
            <a:off x="2063751" y="3143251"/>
            <a:ext cx="9525000" cy="666115"/>
          </a:xfrm>
          <a:prstGeom prst="rect">
            <a:avLst/>
          </a:prstGeom>
          <a:solidFill>
            <a:srgbClr val="CC99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735" b="1">
                <a:solidFill>
                  <a:srgbClr val="FF3399"/>
                </a:solidFill>
                <a:latin typeface="宋体" panose="02010600030101010101" pitchFamily="2" charset="-122"/>
              </a:rPr>
              <a:t>心地善良，信仰坚定，不畏艰险，勇往直前。</a:t>
            </a:r>
            <a:endParaRPr kumimoji="1" lang="zh-CN" altLang="en-US" sz="3735" b="1">
              <a:solidFill>
                <a:srgbClr val="FF3399"/>
              </a:solidFill>
              <a:latin typeface="宋体" panose="02010600030101010101" pitchFamily="2" charset="-122"/>
            </a:endParaRPr>
          </a:p>
        </p:txBody>
      </p:sp>
      <p:sp>
        <p:nvSpPr>
          <p:cNvPr id="4" name="Text Box 6"/>
          <p:cNvSpPr txBox="1">
            <a:spLocks noChangeArrowheads="1"/>
          </p:cNvSpPr>
          <p:nvPr/>
        </p:nvSpPr>
        <p:spPr bwMode="auto">
          <a:xfrm>
            <a:off x="2063751" y="4667251"/>
            <a:ext cx="9525000" cy="666115"/>
          </a:xfrm>
          <a:prstGeom prst="rect">
            <a:avLst/>
          </a:prstGeom>
          <a:solidFill>
            <a:srgbClr val="99CC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735" b="1">
                <a:solidFill>
                  <a:srgbClr val="0000FF"/>
                </a:solidFill>
                <a:latin typeface="宋体" panose="02010600030101010101" pitchFamily="2" charset="-122"/>
              </a:rPr>
              <a:t>盲目慈悲，固执迂腐，懦弱无能。</a:t>
            </a:r>
            <a:endParaRPr kumimoji="1" lang="zh-CN" altLang="en-US" sz="3735" b="1">
              <a:solidFill>
                <a:srgbClr val="0000FF"/>
              </a:solidFill>
              <a:latin typeface="宋体" panose="02010600030101010101" pitchFamily="2" charset="-122"/>
            </a:endParaRPr>
          </a:p>
        </p:txBody>
      </p:sp>
      <p:sp>
        <p:nvSpPr>
          <p:cNvPr id="5" name="TextBox 4"/>
          <p:cNvSpPr txBox="1">
            <a:spLocks noChangeArrowheads="1"/>
          </p:cNvSpPr>
          <p:nvPr/>
        </p:nvSpPr>
        <p:spPr bwMode="auto">
          <a:xfrm>
            <a:off x="372533" y="2476500"/>
            <a:ext cx="952500" cy="20612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6400" b="1">
                <a:solidFill>
                  <a:srgbClr val="0000FF"/>
                </a:solidFill>
                <a:latin typeface="楷体" panose="02010609060101010101" pitchFamily="49" charset="-122"/>
                <a:ea typeface="楷体" panose="02010609060101010101" pitchFamily="49" charset="-122"/>
              </a:rPr>
              <a:t>唐僧</a:t>
            </a:r>
            <a:endParaRPr lang="zh-CN" altLang="en-US" sz="6400" b="1">
              <a:solidFill>
                <a:srgbClr val="0000FF"/>
              </a:solidFill>
              <a:latin typeface="楷体" panose="02010609060101010101" pitchFamily="49" charset="-122"/>
              <a:ea typeface="楷体" panose="02010609060101010101" pitchFamily="49" charset="-122"/>
            </a:endParaRPr>
          </a:p>
        </p:txBody>
      </p:sp>
      <p:sp>
        <p:nvSpPr>
          <p:cNvPr id="6" name="左大括号 5"/>
          <p:cNvSpPr/>
          <p:nvPr/>
        </p:nvSpPr>
        <p:spPr>
          <a:xfrm>
            <a:off x="1363133" y="1905000"/>
            <a:ext cx="571500" cy="3238500"/>
          </a:xfrm>
          <a:prstGeom prst="leftBrace">
            <a:avLst/>
          </a:prstGeom>
        </p:spPr>
        <p:style>
          <a:lnRef idx="3">
            <a:schemeClr val="dk1"/>
          </a:lnRef>
          <a:fillRef idx="0">
            <a:schemeClr val="dk1"/>
          </a:fillRef>
          <a:effectRef idx="2">
            <a:schemeClr val="dk1"/>
          </a:effectRef>
          <a:fontRef idx="minor">
            <a:schemeClr val="tx1"/>
          </a:fontRef>
        </p:style>
        <p:txBody>
          <a:bodyPr anchor="ctr"/>
          <a:lstStyle/>
          <a:p>
            <a:pPr algn="ctr" eaLnBrk="1" hangingPunct="1">
              <a:defRPr/>
            </a:pPr>
            <a:endParaRPr lang="zh-CN" altLang="en-US" sz="10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2" name="图片 257027" descr="孙悟空6"/>
          <p:cNvPicPr>
            <a:picLocks noChangeAspect="1" noChangeArrowheads="1"/>
          </p:cNvPicPr>
          <p:nvPr/>
        </p:nvPicPr>
        <p:blipFill>
          <a:blip r:embed="rId1"/>
          <a:srcRect/>
          <a:stretch>
            <a:fillRect/>
          </a:stretch>
        </p:blipFill>
        <p:spPr bwMode="auto">
          <a:xfrm>
            <a:off x="381001" y="792000"/>
            <a:ext cx="3602765" cy="47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p:nvSpPr>
        <p:spPr bwMode="auto">
          <a:xfrm>
            <a:off x="1087967" y="5636684"/>
            <a:ext cx="228600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solidFill>
                  <a:srgbClr val="0000FF"/>
                </a:solidFill>
                <a:latin typeface="楷体" panose="02010609060101010101" pitchFamily="49" charset="-122"/>
                <a:ea typeface="楷体" panose="02010609060101010101" pitchFamily="49" charset="-122"/>
              </a:rPr>
              <a:t>孙悟空</a:t>
            </a:r>
            <a:endParaRPr lang="zh-CN" altLang="en-US" sz="4800" b="1">
              <a:solidFill>
                <a:srgbClr val="0000FF"/>
              </a:solidFill>
              <a:latin typeface="楷体" panose="02010609060101010101" pitchFamily="49" charset="-122"/>
              <a:ea typeface="楷体" panose="02010609060101010101" pitchFamily="49" charset="-122"/>
            </a:endParaRPr>
          </a:p>
        </p:txBody>
      </p:sp>
      <p:sp>
        <p:nvSpPr>
          <p:cNvPr id="4" name="Text Box 2055"/>
          <p:cNvSpPr txBox="1">
            <a:spLocks noChangeArrowheads="1"/>
          </p:cNvSpPr>
          <p:nvPr/>
        </p:nvSpPr>
        <p:spPr bwMode="auto">
          <a:xfrm>
            <a:off x="4286251" y="1905000"/>
            <a:ext cx="76200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a:latin typeface="楷体" panose="02010609060101010101" pitchFamily="49" charset="-122"/>
                <a:ea typeface="楷体" panose="02010609060101010101" pitchFamily="49" charset="-122"/>
              </a:rPr>
              <a:t>常言道：“皇帝轮流做，明年到我家。”</a:t>
            </a:r>
            <a:endParaRPr kumimoji="1" lang="zh-CN" altLang="en-US" sz="3200" b="1">
              <a:latin typeface="楷体" panose="02010609060101010101" pitchFamily="49" charset="-122"/>
              <a:ea typeface="楷体" panose="02010609060101010101" pitchFamily="49" charset="-122"/>
            </a:endParaRPr>
          </a:p>
        </p:txBody>
      </p:sp>
      <p:sp>
        <p:nvSpPr>
          <p:cNvPr id="5" name="Text Box 2056"/>
          <p:cNvSpPr txBox="1">
            <a:spLocks noChangeArrowheads="1"/>
          </p:cNvSpPr>
          <p:nvPr/>
        </p:nvSpPr>
        <p:spPr bwMode="auto">
          <a:xfrm>
            <a:off x="4286251" y="4000500"/>
            <a:ext cx="76200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a:latin typeface="楷体" panose="02010609060101010101" pitchFamily="49" charset="-122"/>
                <a:ea typeface="楷体" panose="02010609060101010101" pitchFamily="49" charset="-122"/>
              </a:rPr>
              <a:t>    行者认得他是妖精，更不理论，举棒照头便打。 </a:t>
            </a:r>
            <a:endParaRPr kumimoji="1" lang="zh-CN" altLang="en-US" sz="3200" b="1">
              <a:latin typeface="楷体" panose="02010609060101010101" pitchFamily="49" charset="-122"/>
              <a:ea typeface="楷体" panose="02010609060101010101" pitchFamily="49" charset="-122"/>
            </a:endParaRPr>
          </a:p>
        </p:txBody>
      </p:sp>
      <p:sp>
        <p:nvSpPr>
          <p:cNvPr id="6" name="TextBox 3"/>
          <p:cNvSpPr txBox="1">
            <a:spLocks noChangeArrowheads="1"/>
          </p:cNvSpPr>
          <p:nvPr/>
        </p:nvSpPr>
        <p:spPr bwMode="auto">
          <a:xfrm>
            <a:off x="7844791" y="2874011"/>
            <a:ext cx="304101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有叛逆精神</a:t>
            </a:r>
            <a:endParaRPr lang="zh-CN" altLang="en-US" sz="3200" b="1">
              <a:solidFill>
                <a:srgbClr val="FF0000"/>
              </a:solidFill>
              <a:latin typeface="宋体" panose="02010600030101010101" pitchFamily="2" charset="-122"/>
            </a:endParaRPr>
          </a:p>
        </p:txBody>
      </p:sp>
      <p:sp>
        <p:nvSpPr>
          <p:cNvPr id="7" name="TextBox 4"/>
          <p:cNvSpPr txBox="1">
            <a:spLocks noChangeArrowheads="1"/>
          </p:cNvSpPr>
          <p:nvPr/>
        </p:nvSpPr>
        <p:spPr bwMode="auto">
          <a:xfrm>
            <a:off x="6512561" y="4955540"/>
            <a:ext cx="467423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本领高强，敢于斗争</a:t>
            </a:r>
            <a:endParaRPr lang="zh-CN" altLang="en-US" sz="3200" b="1">
              <a:solidFill>
                <a:srgbClr val="FF0000"/>
              </a:solidFill>
              <a:latin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80">
                                          <p:stCondLst>
                                            <p:cond delay="0"/>
                                          </p:stCondLst>
                                        </p:cTn>
                                        <p:tgtEl>
                                          <p:spTgt spid="6"/>
                                        </p:tgtEl>
                                      </p:cBhvr>
                                    </p:animEffect>
                                    <p:anim calcmode="lin" valueType="num">
                                      <p:cBhvr>
                                        <p:cTn id="2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6" dur="26">
                                          <p:stCondLst>
                                            <p:cond delay="650"/>
                                          </p:stCondLst>
                                        </p:cTn>
                                        <p:tgtEl>
                                          <p:spTgt spid="6"/>
                                        </p:tgtEl>
                                      </p:cBhvr>
                                      <p:to x="100000" y="60000"/>
                                    </p:animScale>
                                    <p:animScale>
                                      <p:cBhvr>
                                        <p:cTn id="27" dur="166" decel="50000">
                                          <p:stCondLst>
                                            <p:cond delay="676"/>
                                          </p:stCondLst>
                                        </p:cTn>
                                        <p:tgtEl>
                                          <p:spTgt spid="6"/>
                                        </p:tgtEl>
                                      </p:cBhvr>
                                      <p:to x="100000" y="100000"/>
                                    </p:animScale>
                                    <p:animScale>
                                      <p:cBhvr>
                                        <p:cTn id="28" dur="26">
                                          <p:stCondLst>
                                            <p:cond delay="1312"/>
                                          </p:stCondLst>
                                        </p:cTn>
                                        <p:tgtEl>
                                          <p:spTgt spid="6"/>
                                        </p:tgtEl>
                                      </p:cBhvr>
                                      <p:to x="100000" y="80000"/>
                                    </p:animScale>
                                    <p:animScale>
                                      <p:cBhvr>
                                        <p:cTn id="29" dur="166" decel="50000">
                                          <p:stCondLst>
                                            <p:cond delay="1338"/>
                                          </p:stCondLst>
                                        </p:cTn>
                                        <p:tgtEl>
                                          <p:spTgt spid="6"/>
                                        </p:tgtEl>
                                      </p:cBhvr>
                                      <p:to x="100000" y="100000"/>
                                    </p:animScale>
                                    <p:animScale>
                                      <p:cBhvr>
                                        <p:cTn id="30" dur="26">
                                          <p:stCondLst>
                                            <p:cond delay="1642"/>
                                          </p:stCondLst>
                                        </p:cTn>
                                        <p:tgtEl>
                                          <p:spTgt spid="6"/>
                                        </p:tgtEl>
                                      </p:cBhvr>
                                      <p:to x="100000" y="90000"/>
                                    </p:animScale>
                                    <p:animScale>
                                      <p:cBhvr>
                                        <p:cTn id="31" dur="166" decel="50000">
                                          <p:stCondLst>
                                            <p:cond delay="1668"/>
                                          </p:stCondLst>
                                        </p:cTn>
                                        <p:tgtEl>
                                          <p:spTgt spid="6"/>
                                        </p:tgtEl>
                                      </p:cBhvr>
                                      <p:to x="100000" y="100000"/>
                                    </p:animScale>
                                    <p:animScale>
                                      <p:cBhvr>
                                        <p:cTn id="32" dur="26">
                                          <p:stCondLst>
                                            <p:cond delay="1808"/>
                                          </p:stCondLst>
                                        </p:cTn>
                                        <p:tgtEl>
                                          <p:spTgt spid="6"/>
                                        </p:tgtEl>
                                      </p:cBhvr>
                                      <p:to x="100000" y="95000"/>
                                    </p:animScale>
                                    <p:animScale>
                                      <p:cBhvr>
                                        <p:cTn id="33" dur="166" decel="50000">
                                          <p:stCondLst>
                                            <p:cond delay="1834"/>
                                          </p:stCondLst>
                                        </p:cTn>
                                        <p:tgtEl>
                                          <p:spTgt spid="6"/>
                                        </p:tgtEl>
                                      </p:cBhvr>
                                      <p:to x="100000" y="100000"/>
                                    </p:animScale>
                                  </p:childTnLst>
                                  <p:subTnLst>
                                    <p:audio>
                                      <p:cMediaNode>
                                        <p:cTn display="0" masterRel="sameClick">
                                          <p:stCondLst>
                                            <p:cond evt="begin" delay="0">
                                              <p:tn val="18"/>
                                            </p:cond>
                                          </p:stCondLst>
                                          <p:endCondLst>
                                            <p:cond evt="onStopAudio" delay="0">
                                              <p:tgtEl>
                                                <p:sldTgt/>
                                              </p:tgtEl>
                                            </p:cond>
                                          </p:endCondLst>
                                        </p:cTn>
                                        <p:tgtEl>
                                          <p:sndTgt r:embed="rId2" name="type.wav"/>
                                        </p:tgtEl>
                                      </p:cMediaNode>
                                    </p:audio>
                                  </p:subTnLst>
                                </p:cTn>
                              </p:par>
                            </p:childTnLst>
                          </p:cTn>
                        </p:par>
                      </p:childTnLst>
                    </p:cTn>
                  </p:par>
                  <p:par>
                    <p:cTn id="34" fill="hold">
                      <p:stCondLst>
                        <p:cond delay="indefinite"/>
                      </p:stCondLst>
                      <p:childTnLst>
                        <p:par>
                          <p:cTn id="35" fill="hold">
                            <p:stCondLst>
                              <p:cond delay="0"/>
                            </p:stCondLst>
                            <p:childTnLst>
                              <p:par>
                                <p:cTn id="36" presetID="26"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80">
                                          <p:stCondLst>
                                            <p:cond delay="0"/>
                                          </p:stCondLst>
                                        </p:cTn>
                                        <p:tgtEl>
                                          <p:spTgt spid="7"/>
                                        </p:tgtEl>
                                      </p:cBhvr>
                                    </p:animEffect>
                                    <p:anim calcmode="lin" valueType="num">
                                      <p:cBhvr>
                                        <p:cTn id="3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4" dur="26">
                                          <p:stCondLst>
                                            <p:cond delay="650"/>
                                          </p:stCondLst>
                                        </p:cTn>
                                        <p:tgtEl>
                                          <p:spTgt spid="7"/>
                                        </p:tgtEl>
                                      </p:cBhvr>
                                      <p:to x="100000" y="60000"/>
                                    </p:animScale>
                                    <p:animScale>
                                      <p:cBhvr>
                                        <p:cTn id="45" dur="166" decel="50000">
                                          <p:stCondLst>
                                            <p:cond delay="676"/>
                                          </p:stCondLst>
                                        </p:cTn>
                                        <p:tgtEl>
                                          <p:spTgt spid="7"/>
                                        </p:tgtEl>
                                      </p:cBhvr>
                                      <p:to x="100000" y="100000"/>
                                    </p:animScale>
                                    <p:animScale>
                                      <p:cBhvr>
                                        <p:cTn id="46" dur="26">
                                          <p:stCondLst>
                                            <p:cond delay="1312"/>
                                          </p:stCondLst>
                                        </p:cTn>
                                        <p:tgtEl>
                                          <p:spTgt spid="7"/>
                                        </p:tgtEl>
                                      </p:cBhvr>
                                      <p:to x="100000" y="80000"/>
                                    </p:animScale>
                                    <p:animScale>
                                      <p:cBhvr>
                                        <p:cTn id="47" dur="166" decel="50000">
                                          <p:stCondLst>
                                            <p:cond delay="1338"/>
                                          </p:stCondLst>
                                        </p:cTn>
                                        <p:tgtEl>
                                          <p:spTgt spid="7"/>
                                        </p:tgtEl>
                                      </p:cBhvr>
                                      <p:to x="100000" y="100000"/>
                                    </p:animScale>
                                    <p:animScale>
                                      <p:cBhvr>
                                        <p:cTn id="48" dur="26">
                                          <p:stCondLst>
                                            <p:cond delay="1642"/>
                                          </p:stCondLst>
                                        </p:cTn>
                                        <p:tgtEl>
                                          <p:spTgt spid="7"/>
                                        </p:tgtEl>
                                      </p:cBhvr>
                                      <p:to x="100000" y="90000"/>
                                    </p:animScale>
                                    <p:animScale>
                                      <p:cBhvr>
                                        <p:cTn id="49" dur="166" decel="50000">
                                          <p:stCondLst>
                                            <p:cond delay="1668"/>
                                          </p:stCondLst>
                                        </p:cTn>
                                        <p:tgtEl>
                                          <p:spTgt spid="7"/>
                                        </p:tgtEl>
                                      </p:cBhvr>
                                      <p:to x="100000" y="100000"/>
                                    </p:animScale>
                                    <p:animScale>
                                      <p:cBhvr>
                                        <p:cTn id="50" dur="26">
                                          <p:stCondLst>
                                            <p:cond delay="1808"/>
                                          </p:stCondLst>
                                        </p:cTn>
                                        <p:tgtEl>
                                          <p:spTgt spid="7"/>
                                        </p:tgtEl>
                                      </p:cBhvr>
                                      <p:to x="100000" y="95000"/>
                                    </p:animScale>
                                    <p:animScale>
                                      <p:cBhvr>
                                        <p:cTn id="51" dur="166" decel="50000">
                                          <p:stCondLst>
                                            <p:cond delay="1834"/>
                                          </p:stCondLst>
                                        </p:cTn>
                                        <p:tgtEl>
                                          <p:spTgt spid="7"/>
                                        </p:tgtEl>
                                      </p:cBhvr>
                                      <p:to x="100000" y="100000"/>
                                    </p:animScale>
                                  </p:childTnLst>
                                  <p:subTnLst>
                                    <p:audio>
                                      <p:cMediaNode>
                                        <p:cTn display="0" masterRel="sameClick">
                                          <p:stCondLst>
                                            <p:cond evt="begin" delay="0">
                                              <p:tn val="36"/>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3649133" y="1509184"/>
            <a:ext cx="7918451" cy="1568450"/>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eaLnBrk="1" hangingPunct="1">
              <a:spcBef>
                <a:spcPct val="50000"/>
              </a:spcBef>
              <a:defRPr/>
            </a:pPr>
            <a:r>
              <a:rPr kumimoji="1" lang="zh-CN" altLang="en-US" sz="3200" b="1" dirty="0">
                <a:solidFill>
                  <a:srgbClr val="FF0000"/>
                </a:solidFill>
                <a:latin typeface="宋体" panose="02010600030101010101" pitchFamily="2" charset="-122"/>
                <a:ea typeface="宋体" panose="02010600030101010101" pitchFamily="2" charset="-122"/>
              </a:rPr>
              <a:t>优点：</a:t>
            </a:r>
            <a:r>
              <a:rPr kumimoji="1" lang="zh-CN" altLang="en-US" sz="3200" dirty="0">
                <a:solidFill>
                  <a:schemeClr val="tx1"/>
                </a:solidFill>
                <a:latin typeface="宋体" panose="02010600030101010101" pitchFamily="2" charset="-122"/>
                <a:ea typeface="宋体" panose="02010600030101010101" pitchFamily="2" charset="-122"/>
              </a:rPr>
              <a:t>乐观大胆、敢于战斗的叛逆性格，与神的变幻不测、猴的急躁敏捷十分和谐地融为一体。 </a:t>
            </a:r>
            <a:endParaRPr kumimoji="1" lang="zh-CN" altLang="en-US" sz="3200" dirty="0">
              <a:solidFill>
                <a:schemeClr val="tx1"/>
              </a:solidFill>
              <a:latin typeface="宋体" panose="02010600030101010101" pitchFamily="2" charset="-122"/>
              <a:ea typeface="宋体" panose="02010600030101010101" pitchFamily="2" charset="-122"/>
            </a:endParaRPr>
          </a:p>
        </p:txBody>
      </p:sp>
      <p:sp>
        <p:nvSpPr>
          <p:cNvPr id="3" name="Text Box 6"/>
          <p:cNvSpPr txBox="1">
            <a:spLocks noChangeArrowheads="1"/>
          </p:cNvSpPr>
          <p:nvPr/>
        </p:nvSpPr>
        <p:spPr bwMode="auto">
          <a:xfrm>
            <a:off x="3649133" y="3699933"/>
            <a:ext cx="7727951" cy="107632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eaLnBrk="1" hangingPunct="1">
              <a:spcBef>
                <a:spcPct val="50000"/>
              </a:spcBef>
              <a:defRPr/>
            </a:pPr>
            <a:r>
              <a:rPr kumimoji="1" lang="zh-CN" altLang="en-US" sz="3200" b="1" dirty="0">
                <a:solidFill>
                  <a:srgbClr val="FF0000"/>
                </a:solidFill>
                <a:latin typeface="宋体" panose="02010600030101010101" pitchFamily="2" charset="-122"/>
                <a:ea typeface="宋体" panose="02010600030101010101" pitchFamily="2" charset="-122"/>
              </a:rPr>
              <a:t>缺点：</a:t>
            </a:r>
            <a:r>
              <a:rPr kumimoji="1" lang="zh-CN" altLang="en-US" sz="3200" dirty="0">
                <a:solidFill>
                  <a:schemeClr val="tx1"/>
                </a:solidFill>
                <a:latin typeface="宋体" panose="02010600030101010101" pitchFamily="2" charset="-122"/>
                <a:ea typeface="宋体" panose="02010600030101010101" pitchFamily="2" charset="-122"/>
              </a:rPr>
              <a:t>心高气傲、争强好胜，容易冲动，爱作弄人。</a:t>
            </a:r>
            <a:endParaRPr kumimoji="1" lang="zh-CN" altLang="en-US" sz="3200" dirty="0">
              <a:solidFill>
                <a:schemeClr val="tx1"/>
              </a:solidFill>
              <a:latin typeface="宋体" panose="02010600030101010101" pitchFamily="2" charset="-122"/>
              <a:ea typeface="宋体" panose="02010600030101010101" pitchFamily="2" charset="-122"/>
            </a:endParaRPr>
          </a:p>
        </p:txBody>
      </p:sp>
      <p:sp>
        <p:nvSpPr>
          <p:cNvPr id="4" name="TextBox 3"/>
          <p:cNvSpPr txBox="1"/>
          <p:nvPr/>
        </p:nvSpPr>
        <p:spPr>
          <a:xfrm>
            <a:off x="2070100" y="2180167"/>
            <a:ext cx="762000" cy="206121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eaLnBrk="1" hangingPunct="1">
              <a:defRPr/>
            </a:pPr>
            <a:r>
              <a:rPr lang="zh-CN" altLang="en-US" sz="4265" b="1" dirty="0">
                <a:solidFill>
                  <a:srgbClr val="0000FF"/>
                </a:solidFill>
                <a:latin typeface="楷体" panose="02010609060101010101" pitchFamily="49" charset="-122"/>
                <a:ea typeface="楷体" panose="02010609060101010101" pitchFamily="49" charset="-122"/>
              </a:rPr>
              <a:t>孙悟空</a:t>
            </a:r>
            <a:endParaRPr lang="zh-CN" altLang="en-US" sz="4265" b="1" dirty="0">
              <a:solidFill>
                <a:srgbClr val="0000FF"/>
              </a:solidFill>
              <a:latin typeface="楷体" panose="02010609060101010101" pitchFamily="49" charset="-122"/>
              <a:ea typeface="楷体" panose="02010609060101010101" pitchFamily="49" charset="-122"/>
            </a:endParaRPr>
          </a:p>
        </p:txBody>
      </p:sp>
      <p:sp>
        <p:nvSpPr>
          <p:cNvPr id="5" name="左大括号 4"/>
          <p:cNvSpPr/>
          <p:nvPr/>
        </p:nvSpPr>
        <p:spPr>
          <a:xfrm>
            <a:off x="2887133" y="1985433"/>
            <a:ext cx="571500" cy="2476500"/>
          </a:xfrm>
          <a:prstGeom prst="leftBrace">
            <a:avLst/>
          </a:prstGeom>
        </p:spPr>
        <p:style>
          <a:lnRef idx="3">
            <a:schemeClr val="dk1"/>
          </a:lnRef>
          <a:fillRef idx="0">
            <a:schemeClr val="dk1"/>
          </a:fillRef>
          <a:effectRef idx="2">
            <a:schemeClr val="dk1"/>
          </a:effectRef>
          <a:fontRef idx="minor">
            <a:schemeClr val="tx1"/>
          </a:fontRef>
        </p:style>
        <p:txBody>
          <a:bodyPr anchor="ctr"/>
          <a:lstStyle/>
          <a:p>
            <a:pPr algn="ctr" eaLnBrk="1" hangingPunct="1">
              <a:defRPr/>
            </a:pPr>
            <a:endParaRPr lang="zh-CN" altLang="en-US" sz="100"/>
          </a:p>
        </p:txBody>
      </p:sp>
      <p:pic>
        <p:nvPicPr>
          <p:cNvPr id="25606"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60867" y="2345267"/>
            <a:ext cx="2523067" cy="338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0-#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p:bldP spid="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251460" y="556895"/>
            <a:ext cx="4762500" cy="4943475"/>
          </a:xfrm>
          <a:prstGeom prst="rect">
            <a:avLst/>
          </a:prstGeom>
        </p:spPr>
      </p:pic>
      <p:sp>
        <p:nvSpPr>
          <p:cNvPr id="3079" name="文本框 6154"/>
          <p:cNvSpPr txBox="1">
            <a:spLocks noChangeArrowheads="1"/>
          </p:cNvSpPr>
          <p:nvPr/>
        </p:nvSpPr>
        <p:spPr bwMode="auto">
          <a:xfrm>
            <a:off x="5786967" y="4266143"/>
            <a:ext cx="3934883"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5400" b="1" dirty="0" smtClean="0">
                <a:solidFill>
                  <a:srgbClr val="2962F3"/>
                </a:solidFill>
                <a:effectLst>
                  <a:outerShdw blurRad="38100" dist="38100" dir="2700000" algn="tl">
                    <a:srgbClr val="000000">
                      <a:alpha val="43137"/>
                    </a:srgbClr>
                  </a:outerShdw>
                </a:effectLst>
              </a:rPr>
              <a:t>名著导读</a:t>
            </a:r>
            <a:endParaRPr lang="zh-CN" altLang="en-US" sz="5400" b="1" dirty="0" smtClean="0">
              <a:solidFill>
                <a:srgbClr val="2962F3"/>
              </a:solidFill>
              <a:effectLst>
                <a:outerShdw blurRad="38100" dist="38100" dir="2700000" algn="tl">
                  <a:srgbClr val="000000">
                    <a:alpha val="43137"/>
                  </a:srgbClr>
                </a:outerShdw>
              </a:effectLst>
            </a:endParaRPr>
          </a:p>
        </p:txBody>
      </p:sp>
      <p:sp>
        <p:nvSpPr>
          <p:cNvPr id="2" name="文本框 1"/>
          <p:cNvSpPr txBox="1"/>
          <p:nvPr/>
        </p:nvSpPr>
        <p:spPr>
          <a:xfrm>
            <a:off x="1845522" y="5273676"/>
            <a:ext cx="9724390" cy="1137285"/>
          </a:xfrm>
          <a:prstGeom prst="rect">
            <a:avLst/>
          </a:prstGeom>
          <a:noFill/>
        </p:spPr>
        <p:txBody>
          <a:bodyPr wrap="none">
            <a:spAutoFit/>
          </a:bodyPr>
          <a:lstStyle/>
          <a:p>
            <a:pPr>
              <a:defRPr/>
            </a:pPr>
            <a:r>
              <a:rPr lang="en-US" altLang="zh-CN" sz="6800" b="1" dirty="0">
                <a:solidFill>
                  <a:srgbClr val="FF0000"/>
                </a:solidFill>
                <a:effectLst>
                  <a:outerShdw blurRad="38100" dist="38100" dir="2700000" algn="tl">
                    <a:srgbClr val="000000">
                      <a:alpha val="43137"/>
                    </a:srgbClr>
                  </a:outerShdw>
                </a:effectLst>
                <a:latin typeface="宋体" panose="02010600030101010101" pitchFamily="2" charset="-122"/>
              </a:rPr>
              <a:t>《</a:t>
            </a:r>
            <a:r>
              <a:rPr lang="zh-CN" altLang="en-US" sz="6800" b="1" dirty="0">
                <a:solidFill>
                  <a:srgbClr val="FF0000"/>
                </a:solidFill>
                <a:effectLst>
                  <a:outerShdw blurRad="38100" dist="38100" dir="2700000" algn="tl">
                    <a:srgbClr val="000000">
                      <a:alpha val="43137"/>
                    </a:srgbClr>
                  </a:outerShdw>
                </a:effectLst>
                <a:latin typeface="宋体" panose="02010600030101010101" pitchFamily="2" charset="-122"/>
              </a:rPr>
              <a:t>西游记</a:t>
            </a:r>
            <a:r>
              <a:rPr lang="en-US" altLang="zh-CN" sz="6800" b="1" dirty="0" smtClean="0">
                <a:solidFill>
                  <a:srgbClr val="FF0000"/>
                </a:solidFill>
                <a:effectLst>
                  <a:outerShdw blurRad="38100" dist="38100" dir="2700000" algn="tl">
                    <a:srgbClr val="000000">
                      <a:alpha val="43137"/>
                    </a:srgbClr>
                  </a:outerShdw>
                </a:effectLst>
                <a:latin typeface="宋体" panose="02010600030101010101" pitchFamily="2" charset="-122"/>
              </a:rPr>
              <a:t>》</a:t>
            </a:r>
            <a:r>
              <a:rPr lang="zh-CN" altLang="en-US" sz="6800" b="1" dirty="0" smtClean="0">
                <a:solidFill>
                  <a:srgbClr val="FF0000"/>
                </a:solidFill>
                <a:effectLst>
                  <a:outerShdw blurRad="38100" dist="38100" dir="2700000" algn="tl">
                    <a:srgbClr val="000000">
                      <a:alpha val="43137"/>
                    </a:srgbClr>
                  </a:outerShdw>
                </a:effectLst>
                <a:latin typeface="宋体" panose="02010600030101010101" pitchFamily="2" charset="-122"/>
              </a:rPr>
              <a:t>：</a:t>
            </a:r>
            <a:r>
              <a:rPr lang="zh-CN" altLang="en-US" sz="6800" b="1" dirty="0" smtClean="0">
                <a:solidFill>
                  <a:srgbClr val="FF0000"/>
                </a:solidFill>
                <a:effectLst>
                  <a:outerShdw blurRad="38100" dist="38100" dir="2700000" algn="tl">
                    <a:srgbClr val="000000">
                      <a:alpha val="43137"/>
                    </a:srgbClr>
                  </a:outerShdw>
                </a:effectLst>
                <a:latin typeface="宋体" panose="02010600030101010101" pitchFamily="2" charset="-122"/>
              </a:rPr>
              <a:t>精</a:t>
            </a:r>
            <a:r>
              <a:rPr lang="zh-CN" altLang="en-US" sz="6800" b="1" dirty="0">
                <a:solidFill>
                  <a:srgbClr val="FF0000"/>
                </a:solidFill>
                <a:effectLst>
                  <a:outerShdw blurRad="38100" dist="38100" dir="2700000" algn="tl">
                    <a:srgbClr val="000000">
                      <a:alpha val="43137"/>
                    </a:srgbClr>
                  </a:outerShdw>
                </a:effectLst>
                <a:latin typeface="宋体" panose="02010600030101010101" pitchFamily="2" charset="-122"/>
              </a:rPr>
              <a:t>读和跳读</a:t>
            </a:r>
            <a:endParaRPr lang="zh-CN" altLang="en-US" sz="6800" b="1" dirty="0">
              <a:solidFill>
                <a:srgbClr val="FF0000"/>
              </a:solidFill>
              <a:effectLst>
                <a:outerShdw blurRad="38100" dist="38100" dir="2700000" algn="tl">
                  <a:srgbClr val="000000">
                    <a:alpha val="43137"/>
                  </a:srgbClr>
                </a:outerShdw>
              </a:effectLst>
              <a:latin typeface="宋体" panose="02010600030101010101" pitchFamily="2" charset="-122"/>
            </a:endParaRPr>
          </a:p>
        </p:txBody>
      </p:sp>
      <p:pic>
        <p:nvPicPr>
          <p:cNvPr id="4" name="图片 3"/>
          <p:cNvPicPr>
            <a:picLocks noChangeAspect="1"/>
          </p:cNvPicPr>
          <p:nvPr/>
        </p:nvPicPr>
        <p:blipFill>
          <a:blip r:embed="rId2"/>
          <a:stretch>
            <a:fillRect/>
          </a:stretch>
        </p:blipFill>
        <p:spPr>
          <a:xfrm>
            <a:off x="5013960" y="970915"/>
            <a:ext cx="6555740" cy="307213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079"/>
                                        </p:tgtEl>
                                        <p:attrNameLst>
                                          <p:attrName>style.visibility</p:attrName>
                                        </p:attrNameLst>
                                      </p:cBhvr>
                                      <p:to>
                                        <p:strVal val="visible"/>
                                      </p:to>
                                    </p:set>
                                    <p:anim calcmode="lin" valueType="num">
                                      <p:cBhvr>
                                        <p:cTn id="7" dur="1000" fill="hold"/>
                                        <p:tgtEl>
                                          <p:spTgt spid="3079"/>
                                        </p:tgtEl>
                                        <p:attrNameLst>
                                          <p:attrName>ppt_w</p:attrName>
                                        </p:attrNameLst>
                                      </p:cBhvr>
                                      <p:tavLst>
                                        <p:tav tm="0">
                                          <p:val>
                                            <p:fltVal val="0"/>
                                          </p:val>
                                        </p:tav>
                                        <p:tav tm="100000">
                                          <p:val>
                                            <p:strVal val="#ppt_w"/>
                                          </p:val>
                                        </p:tav>
                                      </p:tavLst>
                                    </p:anim>
                                    <p:anim calcmode="lin" valueType="num">
                                      <p:cBhvr>
                                        <p:cTn id="8" dur="1000" fill="hold"/>
                                        <p:tgtEl>
                                          <p:spTgt spid="3079"/>
                                        </p:tgtEl>
                                        <p:attrNameLst>
                                          <p:attrName>ppt_h</p:attrName>
                                        </p:attrNameLst>
                                      </p:cBhvr>
                                      <p:tavLst>
                                        <p:tav tm="0">
                                          <p:val>
                                            <p:fltVal val="0"/>
                                          </p:val>
                                        </p:tav>
                                        <p:tav tm="100000">
                                          <p:val>
                                            <p:strVal val="#ppt_h"/>
                                          </p:val>
                                        </p:tav>
                                      </p:tavLst>
                                    </p:anim>
                                    <p:anim calcmode="lin" valueType="num">
                                      <p:cBhvr>
                                        <p:cTn id="9" dur="1000" fill="hold"/>
                                        <p:tgtEl>
                                          <p:spTgt spid="3079"/>
                                        </p:tgtEl>
                                        <p:attrNameLst>
                                          <p:attrName>style.rotation</p:attrName>
                                        </p:attrNameLst>
                                      </p:cBhvr>
                                      <p:tavLst>
                                        <p:tav tm="0">
                                          <p:val>
                                            <p:fltVal val="90"/>
                                          </p:val>
                                        </p:tav>
                                        <p:tav tm="100000">
                                          <p:val>
                                            <p:fltVal val="0"/>
                                          </p:val>
                                        </p:tav>
                                      </p:tavLst>
                                    </p:anim>
                                    <p:animEffect transition="in" filter="fade">
                                      <p:cBhvr>
                                        <p:cTn id="10" dur="1000"/>
                                        <p:tgtEl>
                                          <p:spTgt spid="3079"/>
                                        </p:tgtEl>
                                      </p:cBhvr>
                                    </p:animEffect>
                                  </p:childTnLst>
                                </p:cTn>
                              </p:par>
                              <p:par>
                                <p:cTn id="11" presetID="45"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anim calcmode="lin" valueType="num">
                                      <p:cBhvr>
                                        <p:cTn id="14" dur="2000" fill="hold"/>
                                        <p:tgtEl>
                                          <p:spTgt spid="2"/>
                                        </p:tgtEl>
                                        <p:attrNameLst>
                                          <p:attrName>ppt_w</p:attrName>
                                        </p:attrNameLst>
                                      </p:cBhvr>
                                      <p:tavLst>
                                        <p:tav tm="0" fmla="#ppt_w*sin(2.5*pi*$)">
                                          <p:val>
                                            <p:fltVal val="0"/>
                                          </p:val>
                                        </p:tav>
                                        <p:tav tm="100000">
                                          <p:val>
                                            <p:fltVal val="1"/>
                                          </p:val>
                                        </p:tav>
                                      </p:tavLst>
                                    </p:anim>
                                    <p:anim calcmode="lin" valueType="num">
                                      <p:cBhvr>
                                        <p:cTn id="15"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2" name="图片 139272" descr="93260030f383898fa9018eb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7051" y="1405467"/>
            <a:ext cx="2760133" cy="382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p:nvSpPr>
        <p:spPr bwMode="auto">
          <a:xfrm>
            <a:off x="753533" y="5401733"/>
            <a:ext cx="228600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solidFill>
                  <a:srgbClr val="0000FF"/>
                </a:solidFill>
                <a:latin typeface="楷体" panose="02010609060101010101" pitchFamily="49" charset="-122"/>
                <a:ea typeface="楷体" panose="02010609060101010101" pitchFamily="49" charset="-122"/>
              </a:rPr>
              <a:t>猪八戒</a:t>
            </a:r>
            <a:endParaRPr lang="zh-CN" altLang="en-US" sz="4800" b="1">
              <a:solidFill>
                <a:srgbClr val="0000FF"/>
              </a:solidFill>
              <a:latin typeface="楷体" panose="02010609060101010101" pitchFamily="49" charset="-122"/>
              <a:ea typeface="楷体" panose="02010609060101010101" pitchFamily="49" charset="-122"/>
            </a:endParaRPr>
          </a:p>
        </p:txBody>
      </p:sp>
      <p:sp>
        <p:nvSpPr>
          <p:cNvPr id="4" name="矩形 1"/>
          <p:cNvSpPr>
            <a:spLocks noChangeArrowheads="1"/>
          </p:cNvSpPr>
          <p:nvPr/>
        </p:nvSpPr>
        <p:spPr bwMode="auto">
          <a:xfrm>
            <a:off x="3600451" y="732367"/>
            <a:ext cx="7429500"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a:latin typeface="楷体" panose="02010609060101010101" pitchFamily="49" charset="-122"/>
                <a:ea typeface="楷体" panose="02010609060101010101" pitchFamily="49" charset="-122"/>
              </a:rPr>
              <a:t>    “我拿了攒在这里，零零碎碎有五钱银子，因不好收拾，前者到城中，央了个银匠煎在一处，他又没天理，偷了我几分，只得四钱六分一块儿，你拿了去罢。” </a:t>
            </a:r>
            <a:endParaRPr kumimoji="1" lang="zh-CN" altLang="en-US" sz="3200" b="1">
              <a:latin typeface="楷体" panose="02010609060101010101" pitchFamily="49" charset="-122"/>
              <a:ea typeface="楷体" panose="02010609060101010101" pitchFamily="49" charset="-122"/>
            </a:endParaRPr>
          </a:p>
        </p:txBody>
      </p:sp>
      <p:sp>
        <p:nvSpPr>
          <p:cNvPr id="5" name="TextBox 2"/>
          <p:cNvSpPr txBox="1">
            <a:spLocks noChangeArrowheads="1"/>
          </p:cNvSpPr>
          <p:nvPr/>
        </p:nvSpPr>
        <p:spPr bwMode="auto">
          <a:xfrm>
            <a:off x="6479117" y="3048000"/>
            <a:ext cx="467423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憨厚淳朴、呆得可爱</a:t>
            </a:r>
            <a:endParaRPr lang="zh-CN" altLang="en-US" sz="3200" b="1">
              <a:solidFill>
                <a:srgbClr val="FF0000"/>
              </a:solidFill>
              <a:latin typeface="宋体" panose="02010600030101010101" pitchFamily="2" charset="-122"/>
            </a:endParaRPr>
          </a:p>
        </p:txBody>
      </p:sp>
      <p:sp>
        <p:nvSpPr>
          <p:cNvPr id="6" name="TextBox 1"/>
          <p:cNvSpPr txBox="1">
            <a:spLocks noChangeArrowheads="1"/>
          </p:cNvSpPr>
          <p:nvPr/>
        </p:nvSpPr>
        <p:spPr bwMode="auto">
          <a:xfrm>
            <a:off x="7907867" y="5524500"/>
            <a:ext cx="263271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搬弄是非</a:t>
            </a:r>
            <a:endParaRPr lang="zh-CN" altLang="en-US" sz="3200" b="1">
              <a:solidFill>
                <a:srgbClr val="FF0000"/>
              </a:solidFill>
              <a:latin typeface="宋体" panose="02010600030101010101" pitchFamily="2" charset="-122"/>
            </a:endParaRPr>
          </a:p>
        </p:txBody>
      </p:sp>
      <p:sp>
        <p:nvSpPr>
          <p:cNvPr id="7" name="TextBox 2"/>
          <p:cNvSpPr txBox="1">
            <a:spLocks noChangeArrowheads="1"/>
          </p:cNvSpPr>
          <p:nvPr/>
        </p:nvSpPr>
        <p:spPr bwMode="auto">
          <a:xfrm>
            <a:off x="3600451" y="3810000"/>
            <a:ext cx="7702549"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3200" b="1">
                <a:latin typeface="楷体" panose="02010609060101010101" pitchFamily="49" charset="-122"/>
                <a:ea typeface="楷体" panose="02010609060101010101" pitchFamily="49" charset="-122"/>
              </a:rPr>
              <a:t>    “师父，他要和你分行李哩。跟着你做了这几年和尚，不成空着手回去？你把那包袱里的甚么旧褊衫，破帽子，分两件与他罢。”</a:t>
            </a:r>
            <a:endParaRPr lang="zh-CN" altLang="en-US" sz="320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80">
                                          <p:stCondLst>
                                            <p:cond delay="0"/>
                                          </p:stCondLst>
                                        </p:cTn>
                                        <p:tgtEl>
                                          <p:spTgt spid="5"/>
                                        </p:tgtEl>
                                      </p:cBhvr>
                                    </p:animEffect>
                                    <p:anim calcmode="lin" valueType="num">
                                      <p:cBhvr>
                                        <p:cTn id="29"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4" dur="26">
                                          <p:stCondLst>
                                            <p:cond delay="650"/>
                                          </p:stCondLst>
                                        </p:cTn>
                                        <p:tgtEl>
                                          <p:spTgt spid="5"/>
                                        </p:tgtEl>
                                      </p:cBhvr>
                                      <p:to x="100000" y="60000"/>
                                    </p:animScale>
                                    <p:animScale>
                                      <p:cBhvr>
                                        <p:cTn id="35" dur="166" decel="50000">
                                          <p:stCondLst>
                                            <p:cond delay="676"/>
                                          </p:stCondLst>
                                        </p:cTn>
                                        <p:tgtEl>
                                          <p:spTgt spid="5"/>
                                        </p:tgtEl>
                                      </p:cBhvr>
                                      <p:to x="100000" y="100000"/>
                                    </p:animScale>
                                    <p:animScale>
                                      <p:cBhvr>
                                        <p:cTn id="36" dur="26">
                                          <p:stCondLst>
                                            <p:cond delay="1312"/>
                                          </p:stCondLst>
                                        </p:cTn>
                                        <p:tgtEl>
                                          <p:spTgt spid="5"/>
                                        </p:tgtEl>
                                      </p:cBhvr>
                                      <p:to x="100000" y="80000"/>
                                    </p:animScale>
                                    <p:animScale>
                                      <p:cBhvr>
                                        <p:cTn id="37" dur="166" decel="50000">
                                          <p:stCondLst>
                                            <p:cond delay="1338"/>
                                          </p:stCondLst>
                                        </p:cTn>
                                        <p:tgtEl>
                                          <p:spTgt spid="5"/>
                                        </p:tgtEl>
                                      </p:cBhvr>
                                      <p:to x="100000" y="100000"/>
                                    </p:animScale>
                                    <p:animScale>
                                      <p:cBhvr>
                                        <p:cTn id="38" dur="26">
                                          <p:stCondLst>
                                            <p:cond delay="1642"/>
                                          </p:stCondLst>
                                        </p:cTn>
                                        <p:tgtEl>
                                          <p:spTgt spid="5"/>
                                        </p:tgtEl>
                                      </p:cBhvr>
                                      <p:to x="100000" y="90000"/>
                                    </p:animScale>
                                    <p:animScale>
                                      <p:cBhvr>
                                        <p:cTn id="39" dur="166" decel="50000">
                                          <p:stCondLst>
                                            <p:cond delay="1668"/>
                                          </p:stCondLst>
                                        </p:cTn>
                                        <p:tgtEl>
                                          <p:spTgt spid="5"/>
                                        </p:tgtEl>
                                      </p:cBhvr>
                                      <p:to x="100000" y="100000"/>
                                    </p:animScale>
                                    <p:animScale>
                                      <p:cBhvr>
                                        <p:cTn id="40" dur="26">
                                          <p:stCondLst>
                                            <p:cond delay="1808"/>
                                          </p:stCondLst>
                                        </p:cTn>
                                        <p:tgtEl>
                                          <p:spTgt spid="5"/>
                                        </p:tgtEl>
                                      </p:cBhvr>
                                      <p:to x="100000" y="95000"/>
                                    </p:animScale>
                                    <p:animScale>
                                      <p:cBhvr>
                                        <p:cTn id="41" dur="166" decel="50000">
                                          <p:stCondLst>
                                            <p:cond delay="1834"/>
                                          </p:stCondLst>
                                        </p:cTn>
                                        <p:tgtEl>
                                          <p:spTgt spid="5"/>
                                        </p:tgtEl>
                                      </p:cBhvr>
                                      <p:to x="100000" y="100000"/>
                                    </p:animScale>
                                  </p:childTnLst>
                                  <p:subTnLst>
                                    <p:audio>
                                      <p:cMediaNode>
                                        <p:cTn display="0" masterRel="sameClick">
                                          <p:stCondLst>
                                            <p:cond evt="begin" delay="0">
                                              <p:tn val="26"/>
                                            </p:cond>
                                          </p:stCondLst>
                                          <p:endCondLst>
                                            <p:cond evt="onStopAudio" delay="0">
                                              <p:tgtEl>
                                                <p:sldTgt/>
                                              </p:tgtEl>
                                            </p:cond>
                                          </p:endCondLst>
                                        </p:cTn>
                                        <p:tgtEl>
                                          <p:sndTgt r:embed="rId2" name="applause.wav"/>
                                        </p:tgtEl>
                                      </p:cMediaNode>
                                    </p:audio>
                                  </p:subTnLst>
                                </p:cTn>
                              </p:par>
                            </p:childTnLst>
                          </p:cTn>
                        </p:par>
                      </p:childTnLst>
                    </p:cTn>
                  </p:par>
                  <p:par>
                    <p:cTn id="42" fill="hold">
                      <p:stCondLst>
                        <p:cond delay="indefinite"/>
                      </p:stCondLst>
                      <p:childTnLst>
                        <p:par>
                          <p:cTn id="43" fill="hold">
                            <p:stCondLst>
                              <p:cond delay="0"/>
                            </p:stCondLst>
                            <p:childTnLst>
                              <p:par>
                                <p:cTn id="44" presetID="26" presetClass="entr" presetSubtype="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down)">
                                      <p:cBhvr>
                                        <p:cTn id="46" dur="580">
                                          <p:stCondLst>
                                            <p:cond delay="0"/>
                                          </p:stCondLst>
                                        </p:cTn>
                                        <p:tgtEl>
                                          <p:spTgt spid="6"/>
                                        </p:tgtEl>
                                      </p:cBhvr>
                                    </p:animEffect>
                                    <p:anim calcmode="lin" valueType="num">
                                      <p:cBhvr>
                                        <p:cTn id="4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2" dur="26">
                                          <p:stCondLst>
                                            <p:cond delay="650"/>
                                          </p:stCondLst>
                                        </p:cTn>
                                        <p:tgtEl>
                                          <p:spTgt spid="6"/>
                                        </p:tgtEl>
                                      </p:cBhvr>
                                      <p:to x="100000" y="60000"/>
                                    </p:animScale>
                                    <p:animScale>
                                      <p:cBhvr>
                                        <p:cTn id="53" dur="166" decel="50000">
                                          <p:stCondLst>
                                            <p:cond delay="676"/>
                                          </p:stCondLst>
                                        </p:cTn>
                                        <p:tgtEl>
                                          <p:spTgt spid="6"/>
                                        </p:tgtEl>
                                      </p:cBhvr>
                                      <p:to x="100000" y="100000"/>
                                    </p:animScale>
                                    <p:animScale>
                                      <p:cBhvr>
                                        <p:cTn id="54" dur="26">
                                          <p:stCondLst>
                                            <p:cond delay="1312"/>
                                          </p:stCondLst>
                                        </p:cTn>
                                        <p:tgtEl>
                                          <p:spTgt spid="6"/>
                                        </p:tgtEl>
                                      </p:cBhvr>
                                      <p:to x="100000" y="80000"/>
                                    </p:animScale>
                                    <p:animScale>
                                      <p:cBhvr>
                                        <p:cTn id="55" dur="166" decel="50000">
                                          <p:stCondLst>
                                            <p:cond delay="1338"/>
                                          </p:stCondLst>
                                        </p:cTn>
                                        <p:tgtEl>
                                          <p:spTgt spid="6"/>
                                        </p:tgtEl>
                                      </p:cBhvr>
                                      <p:to x="100000" y="100000"/>
                                    </p:animScale>
                                    <p:animScale>
                                      <p:cBhvr>
                                        <p:cTn id="56" dur="26">
                                          <p:stCondLst>
                                            <p:cond delay="1642"/>
                                          </p:stCondLst>
                                        </p:cTn>
                                        <p:tgtEl>
                                          <p:spTgt spid="6"/>
                                        </p:tgtEl>
                                      </p:cBhvr>
                                      <p:to x="100000" y="90000"/>
                                    </p:animScale>
                                    <p:animScale>
                                      <p:cBhvr>
                                        <p:cTn id="57" dur="166" decel="50000">
                                          <p:stCondLst>
                                            <p:cond delay="1668"/>
                                          </p:stCondLst>
                                        </p:cTn>
                                        <p:tgtEl>
                                          <p:spTgt spid="6"/>
                                        </p:tgtEl>
                                      </p:cBhvr>
                                      <p:to x="100000" y="100000"/>
                                    </p:animScale>
                                    <p:animScale>
                                      <p:cBhvr>
                                        <p:cTn id="58" dur="26">
                                          <p:stCondLst>
                                            <p:cond delay="1808"/>
                                          </p:stCondLst>
                                        </p:cTn>
                                        <p:tgtEl>
                                          <p:spTgt spid="6"/>
                                        </p:tgtEl>
                                      </p:cBhvr>
                                      <p:to x="100000" y="95000"/>
                                    </p:animScale>
                                    <p:animScale>
                                      <p:cBhvr>
                                        <p:cTn id="59" dur="166" decel="50000">
                                          <p:stCondLst>
                                            <p:cond delay="1834"/>
                                          </p:stCondLst>
                                        </p:cTn>
                                        <p:tgtEl>
                                          <p:spTgt spid="6"/>
                                        </p:tgtEl>
                                      </p:cBhvr>
                                      <p:to x="100000" y="100000"/>
                                    </p:animScale>
                                  </p:childTnLst>
                                  <p:subTnLst>
                                    <p:audio>
                                      <p:cMediaNode>
                                        <p:cTn display="0" masterRel="sameClick">
                                          <p:stCondLst>
                                            <p:cond evt="begin" delay="0">
                                              <p:tn val="44"/>
                                            </p:cond>
                                          </p:stCondLst>
                                          <p:endCondLst>
                                            <p:cond evt="onStopAudio" delay="0">
                                              <p:tgtEl>
                                                <p:sldTgt/>
                                              </p:tgtEl>
                                            </p:cond>
                                          </p:endCondLst>
                                        </p:cTn>
                                        <p:tgtEl>
                                          <p:sndTgt r:embed="rId3"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9698" name="Text Box 8"/>
          <p:cNvSpPr txBox="1">
            <a:spLocks noChangeArrowheads="1"/>
          </p:cNvSpPr>
          <p:nvPr/>
        </p:nvSpPr>
        <p:spPr bwMode="auto">
          <a:xfrm>
            <a:off x="381000" y="1047751"/>
            <a:ext cx="110490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spcBef>
                <a:spcPct val="50000"/>
              </a:spcBef>
            </a:pPr>
            <a:r>
              <a:rPr kumimoji="1" lang="zh-CN" altLang="en-US" sz="3200">
                <a:solidFill>
                  <a:srgbClr val="000000"/>
                </a:solidFill>
                <a:latin typeface="楷体" panose="02010609060101010101" pitchFamily="49" charset="-122"/>
                <a:ea typeface="楷体" panose="02010609060101010101" pitchFamily="49" charset="-122"/>
              </a:rPr>
              <a:t>    </a:t>
            </a:r>
            <a:r>
              <a:rPr kumimoji="1" lang="zh-CN" altLang="en-US" sz="3200" b="1">
                <a:latin typeface="楷体" panose="02010609060101010101" pitchFamily="49" charset="-122"/>
                <a:ea typeface="楷体" panose="02010609060101010101" pitchFamily="49" charset="-122"/>
              </a:rPr>
              <a:t>“上复丈母、大姨、二姨并姨夫、姑舅诸亲：我今日去做和尚了，不及面辞，休怪。丈人啊，你还好生看待我浑家，只怕我们取不成经时，好来还俗，照旧与你做女婿过活。”</a:t>
            </a:r>
            <a:endParaRPr kumimoji="1" lang="zh-CN" altLang="en-US" sz="3200" b="1">
              <a:latin typeface="楷体" panose="02010609060101010101" pitchFamily="49" charset="-122"/>
              <a:ea typeface="楷体" panose="02010609060101010101" pitchFamily="49" charset="-122"/>
            </a:endParaRPr>
          </a:p>
        </p:txBody>
      </p:sp>
      <p:sp>
        <p:nvSpPr>
          <p:cNvPr id="3" name="TextBox 2"/>
          <p:cNvSpPr txBox="1">
            <a:spLocks noChangeArrowheads="1"/>
          </p:cNvSpPr>
          <p:nvPr/>
        </p:nvSpPr>
        <p:spPr bwMode="auto">
          <a:xfrm>
            <a:off x="7971367" y="2582333"/>
            <a:ext cx="263271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贪恋女色</a:t>
            </a:r>
            <a:endParaRPr lang="zh-CN" altLang="en-US" sz="3200" b="1">
              <a:solidFill>
                <a:srgbClr val="FF0000"/>
              </a:solidFill>
              <a:latin typeface="宋体" panose="02010600030101010101" pitchFamily="2" charset="-122"/>
            </a:endParaRPr>
          </a:p>
        </p:txBody>
      </p:sp>
      <p:sp>
        <p:nvSpPr>
          <p:cNvPr id="29700" name="矩形 1"/>
          <p:cNvSpPr>
            <a:spLocks noChangeArrowheads="1"/>
          </p:cNvSpPr>
          <p:nvPr/>
        </p:nvSpPr>
        <p:spPr bwMode="auto">
          <a:xfrm>
            <a:off x="381000" y="3333751"/>
            <a:ext cx="11040533"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latin typeface="楷体" panose="02010609060101010101" pitchFamily="49" charset="-122"/>
                <a:ea typeface="楷体" panose="02010609060101010101" pitchFamily="49" charset="-122"/>
              </a:rPr>
              <a:t>    我若就回去，对老和尚说没处化斋，他也不信我走了这麽多路，须实在多晃个时辰，才好去回话</a:t>
            </a:r>
            <a:r>
              <a:rPr lang="en-US" altLang="zh-CN" sz="32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即把头拱在土里，只管鼾鼾睡起。</a:t>
            </a:r>
            <a:endParaRPr lang="zh-CN" altLang="en-US" sz="3200" b="1">
              <a:latin typeface="楷体" panose="02010609060101010101" pitchFamily="49" charset="-122"/>
              <a:ea typeface="楷体" panose="02010609060101010101" pitchFamily="49" charset="-122"/>
            </a:endParaRPr>
          </a:p>
        </p:txBody>
      </p:sp>
      <p:sp>
        <p:nvSpPr>
          <p:cNvPr id="5" name="TextBox 4"/>
          <p:cNvSpPr txBox="1">
            <a:spLocks noChangeArrowheads="1"/>
          </p:cNvSpPr>
          <p:nvPr/>
        </p:nvSpPr>
        <p:spPr bwMode="auto">
          <a:xfrm>
            <a:off x="7143751" y="4762500"/>
            <a:ext cx="344932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爱撒谎、偷懒</a:t>
            </a:r>
            <a:endParaRPr lang="zh-CN" altLang="en-US" sz="3200" b="1">
              <a:solidFill>
                <a:srgbClr val="FF0000"/>
              </a:solidFill>
              <a:latin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1" name="drumroll.wav"/>
                                        </p:tgtEl>
                                      </p:cMediaNode>
                                    </p:audio>
                                  </p:sub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80">
                                          <p:stCondLst>
                                            <p:cond delay="0"/>
                                          </p:stCondLst>
                                        </p:cTn>
                                        <p:tgtEl>
                                          <p:spTgt spid="5"/>
                                        </p:tgtEl>
                                      </p:cBhvr>
                                    </p:animEffect>
                                    <p:anim calcmode="lin" valueType="num">
                                      <p:cBhvr>
                                        <p:cTn id="2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gtEl>
                                      </p:cBhvr>
                                      <p:to x="100000" y="60000"/>
                                    </p:animScale>
                                    <p:animScale>
                                      <p:cBhvr>
                                        <p:cTn id="32" dur="166" decel="50000">
                                          <p:stCondLst>
                                            <p:cond delay="676"/>
                                          </p:stCondLst>
                                        </p:cTn>
                                        <p:tgtEl>
                                          <p:spTgt spid="5"/>
                                        </p:tgtEl>
                                      </p:cBhvr>
                                      <p:to x="100000" y="100000"/>
                                    </p:animScale>
                                    <p:animScale>
                                      <p:cBhvr>
                                        <p:cTn id="33" dur="26">
                                          <p:stCondLst>
                                            <p:cond delay="1312"/>
                                          </p:stCondLst>
                                        </p:cTn>
                                        <p:tgtEl>
                                          <p:spTgt spid="5"/>
                                        </p:tgtEl>
                                      </p:cBhvr>
                                      <p:to x="100000" y="80000"/>
                                    </p:animScale>
                                    <p:animScale>
                                      <p:cBhvr>
                                        <p:cTn id="34" dur="166" decel="50000">
                                          <p:stCondLst>
                                            <p:cond delay="1338"/>
                                          </p:stCondLst>
                                        </p:cTn>
                                        <p:tgtEl>
                                          <p:spTgt spid="5"/>
                                        </p:tgtEl>
                                      </p:cBhvr>
                                      <p:to x="100000" y="100000"/>
                                    </p:animScale>
                                    <p:animScale>
                                      <p:cBhvr>
                                        <p:cTn id="35" dur="26">
                                          <p:stCondLst>
                                            <p:cond delay="1642"/>
                                          </p:stCondLst>
                                        </p:cTn>
                                        <p:tgtEl>
                                          <p:spTgt spid="5"/>
                                        </p:tgtEl>
                                      </p:cBhvr>
                                      <p:to x="100000" y="90000"/>
                                    </p:animScale>
                                    <p:animScale>
                                      <p:cBhvr>
                                        <p:cTn id="36" dur="166" decel="50000">
                                          <p:stCondLst>
                                            <p:cond delay="1668"/>
                                          </p:stCondLst>
                                        </p:cTn>
                                        <p:tgtEl>
                                          <p:spTgt spid="5"/>
                                        </p:tgtEl>
                                      </p:cBhvr>
                                      <p:to x="100000" y="100000"/>
                                    </p:animScale>
                                    <p:animScale>
                                      <p:cBhvr>
                                        <p:cTn id="37" dur="26">
                                          <p:stCondLst>
                                            <p:cond delay="1808"/>
                                          </p:stCondLst>
                                        </p:cTn>
                                        <p:tgtEl>
                                          <p:spTgt spid="5"/>
                                        </p:tgtEl>
                                      </p:cBhvr>
                                      <p:to x="100000" y="95000"/>
                                    </p:animScale>
                                    <p:animScale>
                                      <p:cBhvr>
                                        <p:cTn id="38" dur="166" decel="50000">
                                          <p:stCondLst>
                                            <p:cond delay="1834"/>
                                          </p:stCondLst>
                                        </p:cTn>
                                        <p:tgtEl>
                                          <p:spTgt spid="5"/>
                                        </p:tgtEl>
                                      </p:cBhvr>
                                      <p:to x="100000" y="100000"/>
                                    </p:animScale>
                                  </p:childTnLst>
                                  <p:subTnLst>
                                    <p:audio>
                                      <p:cMediaNode>
                                        <p:cTn display="0" masterRel="sameClick">
                                          <p:stCondLst>
                                            <p:cond evt="begin" delay="0">
                                              <p:tn val="23"/>
                                            </p:cond>
                                          </p:stCondLst>
                                          <p:endCondLst>
                                            <p:cond evt="onStopAudio" delay="0">
                                              <p:tgtEl>
                                                <p:sldTgt/>
                                              </p:tgtEl>
                                            </p:cond>
                                          </p:endCondLst>
                                        </p:cTn>
                                        <p:tgtEl>
                                          <p:sndTgt r:embed="rId2"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TextBox 1"/>
          <p:cNvSpPr txBox="1"/>
          <p:nvPr/>
        </p:nvSpPr>
        <p:spPr>
          <a:xfrm>
            <a:off x="2590800" y="1797051"/>
            <a:ext cx="8001000" cy="666115"/>
          </a:xfrm>
          <a:prstGeom prst="rect">
            <a:avLst/>
          </a:prstGeom>
          <a:solidFill>
            <a:schemeClr val="accent2">
              <a:lumMod val="20000"/>
              <a:lumOff val="80000"/>
            </a:schemeClr>
          </a:solidFill>
        </p:spPr>
        <p:txBody>
          <a:bodyPr>
            <a:spAutoFit/>
          </a:bodyPr>
          <a:lstStyle/>
          <a:p>
            <a:pPr eaLnBrk="1" hangingPunct="1">
              <a:defRPr/>
            </a:pPr>
            <a:r>
              <a:rPr kumimoji="1" lang="zh-CN" altLang="en-US" sz="3735" b="1" dirty="0">
                <a:solidFill>
                  <a:srgbClr val="0000CC"/>
                </a:solidFill>
                <a:latin typeface="宋体" panose="02010600030101010101" pitchFamily="2" charset="-122"/>
              </a:rPr>
              <a:t>勇敢中带着怯懦，憨厚中带着奸滑。</a:t>
            </a:r>
            <a:endParaRPr lang="zh-CN" altLang="en-US" sz="3735" b="1" dirty="0"/>
          </a:p>
        </p:txBody>
      </p:sp>
      <p:sp>
        <p:nvSpPr>
          <p:cNvPr id="3" name="Text Box 5"/>
          <p:cNvSpPr txBox="1">
            <a:spLocks noChangeArrowheads="1"/>
          </p:cNvSpPr>
          <p:nvPr/>
        </p:nvSpPr>
        <p:spPr bwMode="auto">
          <a:xfrm>
            <a:off x="2590800" y="3693584"/>
            <a:ext cx="7715251" cy="1356995"/>
          </a:xfrm>
          <a:prstGeom prst="rect">
            <a:avLst/>
          </a:prstGeom>
          <a:solidFill>
            <a:srgbClr val="CC99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ct val="50000"/>
              </a:spcBef>
            </a:pPr>
            <a:r>
              <a:rPr kumimoji="1" lang="zh-CN" altLang="en-US" sz="3735" b="1">
                <a:solidFill>
                  <a:srgbClr val="ED0F7E"/>
                </a:solidFill>
                <a:latin typeface="宋体" panose="02010600030101010101" pitchFamily="2" charset="-122"/>
              </a:rPr>
              <a:t>本性憨厚纯朴，呆得可爱；能吃苦，关键时刻能发挥重大作用。</a:t>
            </a:r>
            <a:r>
              <a:rPr kumimoji="1" lang="zh-CN" altLang="en-US" sz="3200">
                <a:solidFill>
                  <a:srgbClr val="000000"/>
                </a:solidFill>
                <a:latin typeface="宋体" panose="02010600030101010101" pitchFamily="2" charset="-122"/>
              </a:rPr>
              <a:t>  </a:t>
            </a:r>
            <a:r>
              <a:rPr kumimoji="1" lang="zh-CN" altLang="en-US" sz="3200">
                <a:latin typeface="Times New Roman" panose="02020603050405020304" pitchFamily="18" charset="0"/>
              </a:rPr>
              <a:t> </a:t>
            </a:r>
            <a:endParaRPr kumimoji="1" lang="zh-CN" altLang="en-US" sz="3200">
              <a:latin typeface="Times New Roman" panose="02020603050405020304" pitchFamily="18" charset="0"/>
            </a:endParaRPr>
          </a:p>
        </p:txBody>
      </p:sp>
      <p:sp>
        <p:nvSpPr>
          <p:cNvPr id="5" name="TextBox 4"/>
          <p:cNvSpPr txBox="1"/>
          <p:nvPr/>
        </p:nvSpPr>
        <p:spPr>
          <a:xfrm>
            <a:off x="1178984" y="2364317"/>
            <a:ext cx="762000" cy="1816735"/>
          </a:xfrm>
          <a:prstGeom prst="rect">
            <a:avLst/>
          </a:prstGeom>
          <a:solidFill>
            <a:schemeClr val="accent2">
              <a:lumMod val="40000"/>
              <a:lumOff val="60000"/>
            </a:schemeClr>
          </a:solidFill>
        </p:spPr>
        <p:txBody>
          <a:bodyPr>
            <a:spAutoFit/>
          </a:bodyPr>
          <a:lstStyle/>
          <a:p>
            <a:pPr eaLnBrk="1" hangingPunct="1">
              <a:defRPr/>
            </a:pPr>
            <a:r>
              <a:rPr lang="zh-CN" altLang="en-US" sz="3735" b="1" dirty="0">
                <a:solidFill>
                  <a:srgbClr val="FF0000"/>
                </a:solidFill>
              </a:rPr>
              <a:t>猪八戒</a:t>
            </a:r>
            <a:endParaRPr lang="zh-CN" altLang="en-US" sz="3735" b="1" dirty="0">
              <a:solidFill>
                <a:srgbClr val="FF0000"/>
              </a:solidFill>
            </a:endParaRPr>
          </a:p>
        </p:txBody>
      </p:sp>
      <p:sp>
        <p:nvSpPr>
          <p:cNvPr id="6" name="左大括号 5"/>
          <p:cNvSpPr/>
          <p:nvPr/>
        </p:nvSpPr>
        <p:spPr>
          <a:xfrm>
            <a:off x="1940984" y="2245784"/>
            <a:ext cx="448733" cy="2082800"/>
          </a:xfrm>
          <a:prstGeom prst="leftBrace">
            <a:avLst/>
          </a:prstGeom>
        </p:spPr>
        <p:style>
          <a:lnRef idx="3">
            <a:schemeClr val="dk1"/>
          </a:lnRef>
          <a:fillRef idx="0">
            <a:schemeClr val="dk1"/>
          </a:fillRef>
          <a:effectRef idx="2">
            <a:schemeClr val="dk1"/>
          </a:effectRef>
          <a:fontRef idx="minor">
            <a:schemeClr val="tx1"/>
          </a:fontRef>
        </p:style>
        <p:txBody>
          <a:bodyPr anchor="ctr"/>
          <a:lstStyle/>
          <a:p>
            <a:pPr algn="ctr" eaLnBrk="1" hangingPunct="1">
              <a:defRPr/>
            </a:pPr>
            <a:endParaRPr lang="zh-CN" altLang="en-US" sz="10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autoUpdateAnimBg="0"/>
      <p:bldP spid="5" grpId="0" bldLvl="0" animBg="1"/>
      <p:bldP spid="6"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2" name="图片 140294" descr="b3bdc53eff25322570cf6c9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81000" y="762000"/>
            <a:ext cx="3524251" cy="4857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p:nvSpPr>
        <p:spPr bwMode="auto">
          <a:xfrm>
            <a:off x="1335617" y="5619751"/>
            <a:ext cx="1591733"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solidFill>
                  <a:srgbClr val="0000FF"/>
                </a:solidFill>
                <a:latin typeface="楷体" panose="02010609060101010101" pitchFamily="49" charset="-122"/>
                <a:ea typeface="楷体" panose="02010609060101010101" pitchFamily="49" charset="-122"/>
              </a:rPr>
              <a:t>沙僧</a:t>
            </a:r>
            <a:endParaRPr lang="zh-CN" altLang="en-US" sz="4800" b="1">
              <a:solidFill>
                <a:srgbClr val="0000FF"/>
              </a:solidFill>
              <a:latin typeface="楷体" panose="02010609060101010101" pitchFamily="49" charset="-122"/>
              <a:ea typeface="楷体" panose="02010609060101010101" pitchFamily="49" charset="-122"/>
            </a:endParaRPr>
          </a:p>
        </p:txBody>
      </p:sp>
      <p:sp>
        <p:nvSpPr>
          <p:cNvPr id="4" name="Text Box 1031"/>
          <p:cNvSpPr txBox="1">
            <a:spLocks noChangeArrowheads="1"/>
          </p:cNvSpPr>
          <p:nvPr/>
        </p:nvSpPr>
        <p:spPr bwMode="auto">
          <a:xfrm>
            <a:off x="4000500" y="1047751"/>
            <a:ext cx="7984067" cy="353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50000"/>
              </a:spcBef>
            </a:pPr>
            <a:r>
              <a:rPr kumimoji="1" lang="zh-CN" altLang="en-US" sz="3200">
                <a:latin typeface="楷体" panose="02010609060101010101" pitchFamily="49" charset="-122"/>
                <a:ea typeface="楷体" panose="02010609060101010101" pitchFamily="49" charset="-122"/>
              </a:rPr>
              <a:t>     </a:t>
            </a:r>
            <a:r>
              <a:rPr kumimoji="1" lang="zh-CN" altLang="en-US" sz="3200" b="1">
                <a:latin typeface="楷体" panose="02010609060101010101" pitchFamily="49" charset="-122"/>
                <a:ea typeface="楷体" panose="02010609060101010101" pitchFamily="49" charset="-122"/>
              </a:rPr>
              <a:t>沙僧闻言，打了一个失惊，浑身麻木道：“师兄，你都说的是那里话。……今日到此，一旦俱休，说出这等各寻头路的话来，可不违了菩萨的善果，坏了自己的德行，惹人耻笑，说我们有始无终也！”</a:t>
            </a:r>
            <a:endParaRPr kumimoji="1" lang="zh-CN" altLang="en-US" sz="3200" b="1">
              <a:solidFill>
                <a:srgbClr val="FF3300"/>
              </a:solidFill>
              <a:latin typeface="楷体" panose="02010609060101010101" pitchFamily="49" charset="-122"/>
              <a:ea typeface="楷体" panose="02010609060101010101" pitchFamily="49" charset="-122"/>
            </a:endParaRPr>
          </a:p>
        </p:txBody>
      </p:sp>
      <p:sp>
        <p:nvSpPr>
          <p:cNvPr id="5" name="TextBox 1"/>
          <p:cNvSpPr txBox="1">
            <a:spLocks noChangeArrowheads="1"/>
          </p:cNvSpPr>
          <p:nvPr/>
        </p:nvSpPr>
        <p:spPr bwMode="auto">
          <a:xfrm>
            <a:off x="6441017" y="4585123"/>
            <a:ext cx="467423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坚持原则，顾全大局</a:t>
            </a:r>
            <a:endParaRPr lang="zh-CN" altLang="en-US" sz="3200" b="1">
              <a:solidFill>
                <a:srgbClr val="FF0000"/>
              </a:solidFill>
              <a:latin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80">
                                          <p:stCondLst>
                                            <p:cond delay="0"/>
                                          </p:stCondLst>
                                        </p:cTn>
                                        <p:tgtEl>
                                          <p:spTgt spid="5"/>
                                        </p:tgtEl>
                                      </p:cBhvr>
                                    </p:animEffect>
                                    <p:anim calcmode="lin" valueType="num">
                                      <p:cBhvr>
                                        <p:cTn id="2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gtEl>
                                      </p:cBhvr>
                                      <p:to x="100000" y="60000"/>
                                    </p:animScale>
                                    <p:animScale>
                                      <p:cBhvr>
                                        <p:cTn id="32" dur="166" decel="50000">
                                          <p:stCondLst>
                                            <p:cond delay="676"/>
                                          </p:stCondLst>
                                        </p:cTn>
                                        <p:tgtEl>
                                          <p:spTgt spid="5"/>
                                        </p:tgtEl>
                                      </p:cBhvr>
                                      <p:to x="100000" y="100000"/>
                                    </p:animScale>
                                    <p:animScale>
                                      <p:cBhvr>
                                        <p:cTn id="33" dur="26">
                                          <p:stCondLst>
                                            <p:cond delay="1312"/>
                                          </p:stCondLst>
                                        </p:cTn>
                                        <p:tgtEl>
                                          <p:spTgt spid="5"/>
                                        </p:tgtEl>
                                      </p:cBhvr>
                                      <p:to x="100000" y="80000"/>
                                    </p:animScale>
                                    <p:animScale>
                                      <p:cBhvr>
                                        <p:cTn id="34" dur="166" decel="50000">
                                          <p:stCondLst>
                                            <p:cond delay="1338"/>
                                          </p:stCondLst>
                                        </p:cTn>
                                        <p:tgtEl>
                                          <p:spTgt spid="5"/>
                                        </p:tgtEl>
                                      </p:cBhvr>
                                      <p:to x="100000" y="100000"/>
                                    </p:animScale>
                                    <p:animScale>
                                      <p:cBhvr>
                                        <p:cTn id="35" dur="26">
                                          <p:stCondLst>
                                            <p:cond delay="1642"/>
                                          </p:stCondLst>
                                        </p:cTn>
                                        <p:tgtEl>
                                          <p:spTgt spid="5"/>
                                        </p:tgtEl>
                                      </p:cBhvr>
                                      <p:to x="100000" y="90000"/>
                                    </p:animScale>
                                    <p:animScale>
                                      <p:cBhvr>
                                        <p:cTn id="36" dur="166" decel="50000">
                                          <p:stCondLst>
                                            <p:cond delay="1668"/>
                                          </p:stCondLst>
                                        </p:cTn>
                                        <p:tgtEl>
                                          <p:spTgt spid="5"/>
                                        </p:tgtEl>
                                      </p:cBhvr>
                                      <p:to x="100000" y="100000"/>
                                    </p:animScale>
                                    <p:animScale>
                                      <p:cBhvr>
                                        <p:cTn id="37" dur="26">
                                          <p:stCondLst>
                                            <p:cond delay="1808"/>
                                          </p:stCondLst>
                                        </p:cTn>
                                        <p:tgtEl>
                                          <p:spTgt spid="5"/>
                                        </p:tgtEl>
                                      </p:cBhvr>
                                      <p:to x="100000" y="95000"/>
                                    </p:animScale>
                                    <p:animScale>
                                      <p:cBhvr>
                                        <p:cTn id="38" dur="166" decel="50000">
                                          <p:stCondLst>
                                            <p:cond delay="1834"/>
                                          </p:stCondLst>
                                        </p:cTn>
                                        <p:tgtEl>
                                          <p:spTgt spid="5"/>
                                        </p:tgtEl>
                                      </p:cBhvr>
                                      <p:to x="100000" y="100000"/>
                                    </p:animScale>
                                  </p:childTnLst>
                                  <p:subTnLst>
                                    <p:audio>
                                      <p:cMediaNode>
                                        <p:cTn display="0" masterRel="sameClick">
                                          <p:stCondLst>
                                            <p:cond evt="begin" delay="0">
                                              <p:tn val="23"/>
                                            </p:cond>
                                          </p:stCondLst>
                                          <p:endCondLst>
                                            <p:cond evt="onStopAudio" delay="0">
                                              <p:tgtEl>
                                                <p:sldTgt/>
                                              </p:tgtEl>
                                            </p:cond>
                                          </p:endCondLst>
                                        </p:cTn>
                                        <p:tgtEl>
                                          <p:sndTgt r:embed="rId2"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35842" name="图片 6"/>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20651" y="1028700"/>
            <a:ext cx="3492501"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4768851" y="663576"/>
            <a:ext cx="6223000" cy="1241425"/>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eaLnBrk="1" hangingPunct="1">
              <a:spcBef>
                <a:spcPct val="50000"/>
              </a:spcBef>
              <a:defRPr/>
            </a:pPr>
            <a:r>
              <a:rPr kumimoji="1" lang="zh-CN" altLang="en-US" sz="3735" b="1" dirty="0">
                <a:solidFill>
                  <a:srgbClr val="ED0F7E"/>
                </a:solidFill>
                <a:latin typeface="宋体" panose="02010600030101010101" pitchFamily="2" charset="-122"/>
                <a:ea typeface="宋体" panose="02010600030101010101" pitchFamily="2" charset="-122"/>
              </a:rPr>
              <a:t>恩怨分明，坚持原则；       忍辱负重，顾全大局</a:t>
            </a:r>
            <a:endParaRPr kumimoji="1" lang="zh-CN" altLang="en-US" sz="3200" b="1" dirty="0">
              <a:latin typeface="宋体" panose="02010600030101010101" pitchFamily="2" charset="-122"/>
              <a:ea typeface="宋体" panose="02010600030101010101" pitchFamily="2" charset="-122"/>
            </a:endParaRPr>
          </a:p>
        </p:txBody>
      </p:sp>
      <p:sp>
        <p:nvSpPr>
          <p:cNvPr id="4" name="Text Box 6"/>
          <p:cNvSpPr txBox="1">
            <a:spLocks noChangeArrowheads="1"/>
          </p:cNvSpPr>
          <p:nvPr/>
        </p:nvSpPr>
        <p:spPr bwMode="auto">
          <a:xfrm>
            <a:off x="4737101" y="2094231"/>
            <a:ext cx="6286500" cy="82994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eaLnBrk="1" hangingPunct="1">
              <a:spcBef>
                <a:spcPct val="50000"/>
              </a:spcBef>
              <a:defRPr/>
            </a:pPr>
            <a:r>
              <a:rPr kumimoji="1" lang="zh-CN" altLang="en-US" sz="3735" b="1" dirty="0">
                <a:solidFill>
                  <a:srgbClr val="FFFF00"/>
                </a:solidFill>
                <a:latin typeface="宋体" panose="02010600030101010101" pitchFamily="2" charset="-122"/>
                <a:ea typeface="宋体" panose="02010600030101010101" pitchFamily="2" charset="-122"/>
              </a:rPr>
              <a:t>不善言辞，缺乏个性</a:t>
            </a:r>
            <a:r>
              <a:rPr kumimoji="1" lang="zh-CN" altLang="en-US" sz="3200" b="1" dirty="0">
                <a:solidFill>
                  <a:srgbClr val="FFFF00"/>
                </a:solidFill>
                <a:latin typeface="宋体" panose="02010600030101010101" pitchFamily="2" charset="-122"/>
                <a:ea typeface="宋体" panose="02010600030101010101" pitchFamily="2" charset="-122"/>
              </a:rPr>
              <a:t>  </a:t>
            </a:r>
            <a:r>
              <a:rPr kumimoji="1" lang="zh-CN" altLang="en-US" sz="3200" dirty="0">
                <a:solidFill>
                  <a:schemeClr val="accent2"/>
                </a:solidFill>
                <a:latin typeface="宋体" panose="02010600030101010101" pitchFamily="2" charset="-122"/>
                <a:ea typeface="宋体" panose="02010600030101010101" pitchFamily="2" charset="-122"/>
              </a:rPr>
              <a:t>    </a:t>
            </a:r>
            <a:r>
              <a:rPr kumimoji="1" lang="zh-CN" altLang="en-US" sz="4800" dirty="0">
                <a:latin typeface="宋体" panose="02010600030101010101" pitchFamily="2" charset="-122"/>
                <a:ea typeface="宋体" panose="02010600030101010101" pitchFamily="2" charset="-122"/>
              </a:rPr>
              <a:t> </a:t>
            </a:r>
            <a:endParaRPr kumimoji="1" lang="zh-CN" altLang="en-US" sz="4800" dirty="0">
              <a:latin typeface="宋体" panose="02010600030101010101" pitchFamily="2" charset="-122"/>
              <a:ea typeface="宋体" panose="02010600030101010101" pitchFamily="2" charset="-122"/>
            </a:endParaRPr>
          </a:p>
        </p:txBody>
      </p:sp>
      <p:sp>
        <p:nvSpPr>
          <p:cNvPr id="5" name="TextBox 4"/>
          <p:cNvSpPr txBox="1">
            <a:spLocks noChangeArrowheads="1"/>
          </p:cNvSpPr>
          <p:nvPr/>
        </p:nvSpPr>
        <p:spPr bwMode="auto">
          <a:xfrm>
            <a:off x="3221567" y="1275716"/>
            <a:ext cx="762000" cy="1241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735" b="1">
                <a:solidFill>
                  <a:srgbClr val="FF0000"/>
                </a:solidFill>
                <a:latin typeface="楷体" panose="02010609060101010101" pitchFamily="49" charset="-122"/>
                <a:ea typeface="楷体" panose="02010609060101010101" pitchFamily="49" charset="-122"/>
              </a:rPr>
              <a:t>沙僧</a:t>
            </a:r>
            <a:endParaRPr lang="zh-CN" altLang="en-US" sz="3735" b="1">
              <a:solidFill>
                <a:srgbClr val="FF0000"/>
              </a:solidFill>
              <a:latin typeface="楷体" panose="02010609060101010101" pitchFamily="49" charset="-122"/>
              <a:ea typeface="楷体" panose="02010609060101010101" pitchFamily="49" charset="-122"/>
            </a:endParaRPr>
          </a:p>
        </p:txBody>
      </p:sp>
      <p:sp>
        <p:nvSpPr>
          <p:cNvPr id="6" name="左大括号 5"/>
          <p:cNvSpPr/>
          <p:nvPr/>
        </p:nvSpPr>
        <p:spPr>
          <a:xfrm>
            <a:off x="3983355" y="663575"/>
            <a:ext cx="585470" cy="2259965"/>
          </a:xfrm>
          <a:prstGeom prst="leftBrace">
            <a:avLst/>
          </a:prstGeom>
        </p:spPr>
        <p:style>
          <a:lnRef idx="3">
            <a:schemeClr val="dk1"/>
          </a:lnRef>
          <a:fillRef idx="0">
            <a:schemeClr val="dk1"/>
          </a:fillRef>
          <a:effectRef idx="2">
            <a:schemeClr val="dk1"/>
          </a:effectRef>
          <a:fontRef idx="minor">
            <a:schemeClr val="tx1"/>
          </a:fontRef>
        </p:style>
        <p:txBody>
          <a:bodyPr anchor="ctr"/>
          <a:lstStyle/>
          <a:p>
            <a:pPr algn="ctr" eaLnBrk="1" hangingPunct="1">
              <a:defRPr/>
            </a:pPr>
            <a:endParaRPr lang="zh-CN" altLang="en-US" sz="100">
              <a:latin typeface="宋体" panose="02010600030101010101" pitchFamily="2" charset="-122"/>
              <a:ea typeface="宋体" panose="02010600030101010101" pitchFamily="2" charset="-122"/>
            </a:endParaRPr>
          </a:p>
        </p:txBody>
      </p:sp>
      <p:sp>
        <p:nvSpPr>
          <p:cNvPr id="37891" name="TextBox 1"/>
          <p:cNvSpPr txBox="1">
            <a:spLocks noChangeArrowheads="1"/>
          </p:cNvSpPr>
          <p:nvPr/>
        </p:nvSpPr>
        <p:spPr bwMode="auto">
          <a:xfrm>
            <a:off x="3221567" y="3136900"/>
            <a:ext cx="712406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0000"/>
                </a:solidFill>
              </a:rPr>
              <a:t>思考：</a:t>
            </a:r>
            <a:r>
              <a:rPr lang="zh-CN" altLang="en-US" sz="3200" b="1"/>
              <a:t>沙和尚是不是可有可无的角色？</a:t>
            </a:r>
            <a:endParaRPr lang="zh-CN" altLang="en-US" sz="3200" b="1"/>
          </a:p>
        </p:txBody>
      </p:sp>
      <p:sp>
        <p:nvSpPr>
          <p:cNvPr id="2" name="Text Box 4099"/>
          <p:cNvSpPr txBox="1">
            <a:spLocks noChangeArrowheads="1"/>
          </p:cNvSpPr>
          <p:nvPr/>
        </p:nvSpPr>
        <p:spPr bwMode="auto">
          <a:xfrm>
            <a:off x="2794000" y="3720465"/>
            <a:ext cx="8785860" cy="279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kumimoji="1" lang="zh-CN" altLang="en-US" sz="2665" dirty="0">
                <a:solidFill>
                  <a:srgbClr val="0000FF"/>
                </a:solidFill>
                <a:latin typeface="楷体" panose="02010609060101010101" pitchFamily="49" charset="-122"/>
                <a:ea typeface="楷体" panose="02010609060101010101" pitchFamily="49" charset="-122"/>
              </a:rPr>
              <a:t>    </a:t>
            </a:r>
            <a:r>
              <a:rPr kumimoji="1" lang="zh-CN" altLang="en-US" sz="3200" b="1" dirty="0">
                <a:solidFill>
                  <a:srgbClr val="0000FF"/>
                </a:solidFill>
                <a:latin typeface="楷体" panose="02010609060101010101" pitchFamily="49" charset="-122"/>
                <a:ea typeface="楷体" panose="02010609060101010101" pitchFamily="49" charset="-122"/>
              </a:rPr>
              <a:t>不是，因为当孙行者和八戒闹矛盾的时候，须由他出来劝说调解，两位师兄外出时，就由他陪伴</a:t>
            </a:r>
            <a:r>
              <a:rPr kumimoji="1" lang="zh-CN" altLang="en-US" sz="3200" b="1" dirty="0" smtClean="0">
                <a:solidFill>
                  <a:srgbClr val="0000FF"/>
                </a:solidFill>
                <a:latin typeface="楷体" panose="02010609060101010101" pitchFamily="49" charset="-122"/>
                <a:ea typeface="楷体" panose="02010609060101010101" pitchFamily="49" charset="-122"/>
              </a:rPr>
              <a:t>师父，</a:t>
            </a:r>
            <a:r>
              <a:rPr kumimoji="1" lang="zh-CN" altLang="en-US" sz="3200" b="1" dirty="0">
                <a:solidFill>
                  <a:srgbClr val="0000FF"/>
                </a:solidFill>
                <a:latin typeface="楷体" panose="02010609060101010101" pitchFamily="49" charset="-122"/>
                <a:ea typeface="楷体" panose="02010609060101010101" pitchFamily="49" charset="-122"/>
              </a:rPr>
              <a:t>如果没有了他，唐僧就危险了，经也取不成了。</a:t>
            </a:r>
            <a:endParaRPr kumimoji="1" lang="zh-CN" altLang="en-US" sz="3200" b="1" dirty="0">
              <a:solidFill>
                <a:srgbClr val="0000FF"/>
              </a:solidFill>
              <a:latin typeface="楷体" panose="02010609060101010101" pitchFamily="49" charset="-122"/>
              <a:ea typeface="楷体" panose="02010609060101010101" pitchFamily="49" charset="-122"/>
            </a:endParaRPr>
          </a:p>
          <a:p>
            <a:pPr eaLnBrk="1" hangingPunct="1">
              <a:lnSpc>
                <a:spcPct val="110000"/>
              </a:lnSpc>
            </a:pPr>
            <a:r>
              <a:rPr kumimoji="1" lang="zh-CN" altLang="en-US" sz="3200" b="1" dirty="0">
                <a:solidFill>
                  <a:srgbClr val="0000FF"/>
                </a:solidFill>
                <a:latin typeface="楷体" panose="02010609060101010101" pitchFamily="49" charset="-122"/>
                <a:ea typeface="楷体" panose="02010609060101010101" pitchFamily="49" charset="-122"/>
              </a:rPr>
              <a:t>   所以沙和尚是不能缺少的一位人物。</a:t>
            </a:r>
            <a:endParaRPr kumimoji="1" lang="zh-CN" altLang="en-US" sz="3200"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7891"/>
                                        </p:tgtEl>
                                        <p:attrNameLst>
                                          <p:attrName>style.visibility</p:attrName>
                                        </p:attrNameLst>
                                      </p:cBhvr>
                                      <p:to>
                                        <p:strVal val="visible"/>
                                      </p:to>
                                    </p:set>
                                    <p:anim calcmode="lin" valueType="num">
                                      <p:cBhvr additive="base">
                                        <p:cTn id="29" dur="500" fill="hold"/>
                                        <p:tgtEl>
                                          <p:spTgt spid="37891"/>
                                        </p:tgtEl>
                                        <p:attrNameLst>
                                          <p:attrName>ppt_x</p:attrName>
                                        </p:attrNameLst>
                                      </p:cBhvr>
                                      <p:tavLst>
                                        <p:tav tm="0">
                                          <p:val>
                                            <p:strVal val="#ppt_x"/>
                                          </p:val>
                                        </p:tav>
                                        <p:tav tm="100000">
                                          <p:val>
                                            <p:strVal val="#ppt_x"/>
                                          </p:val>
                                        </p:tav>
                                      </p:tavLst>
                                    </p:anim>
                                    <p:anim calcmode="lin" valueType="num">
                                      <p:cBhvr additive="base">
                                        <p:cTn id="30" dur="500" fill="hold"/>
                                        <p:tgtEl>
                                          <p:spTgt spid="3789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blinds(horizontal)">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4" grpId="0" bldLvl="0" animBg="1" autoUpdateAnimBg="0"/>
      <p:bldP spid="5" grpId="0" bldLvl="0" animBg="1"/>
      <p:bldP spid="6" grpId="0" bldLvl="0" animBg="1"/>
      <p:bldP spid="2" grpId="0" autoUpdateAnimBg="0"/>
      <p:bldP spid="37891"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838200" y="1691005"/>
            <a:ext cx="10746740" cy="4351655"/>
          </a:xfrm>
        </p:spPr>
        <p:txBody>
          <a:bodyPr/>
          <a:p>
            <a:pPr>
              <a:lnSpc>
                <a:spcPct val="120000"/>
              </a:lnSpc>
            </a:pPr>
            <a:r>
              <a:rPr lang="zh-CN" altLang="en-US" sz="3200"/>
              <a:t>从小说中找几个故事，分析一下其情节结构模式，包括如何开头，如何结尾，妖精有何来历，唐僧师徒如何解决等。然后大胆发挥想象，自己来创作一个取经路上的新故事，要求：</a:t>
            </a:r>
            <a:endParaRPr lang="zh-CN" altLang="en-US" sz="3200"/>
          </a:p>
          <a:p>
            <a:pPr>
              <a:lnSpc>
                <a:spcPct val="120000"/>
              </a:lnSpc>
            </a:pPr>
            <a:r>
              <a:rPr lang="en-US" altLang="zh-CN" sz="3200" b="1">
                <a:solidFill>
                  <a:srgbClr val="2962F3"/>
                </a:solidFill>
                <a:latin typeface="楷体" panose="02010609060101010101" pitchFamily="49" charset="-122"/>
                <a:ea typeface="楷体" panose="02010609060101010101" pitchFamily="49" charset="-122"/>
                <a:cs typeface="楷体" panose="02010609060101010101" pitchFamily="49" charset="-122"/>
              </a:rPr>
              <a:t>1.</a:t>
            </a:r>
            <a:r>
              <a:rPr lang="zh-CN" altLang="en-US" sz="3200" b="1">
                <a:solidFill>
                  <a:srgbClr val="2962F3"/>
                </a:solidFill>
                <a:latin typeface="楷体" panose="02010609060101010101" pitchFamily="49" charset="-122"/>
                <a:ea typeface="楷体" panose="02010609060101010101" pitchFamily="49" charset="-122"/>
                <a:cs typeface="楷体" panose="02010609060101010101" pitchFamily="49" charset="-122"/>
              </a:rPr>
              <a:t>虚构要合理，人物的表现必须符合其性格特征。</a:t>
            </a:r>
            <a:endParaRPr lang="zh-CN" altLang="en-US" sz="3200" b="1">
              <a:solidFill>
                <a:srgbClr val="2962F3"/>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en-US" altLang="zh-CN" sz="3200" b="1">
                <a:solidFill>
                  <a:srgbClr val="2962F3"/>
                </a:solidFill>
                <a:latin typeface="楷体" panose="02010609060101010101" pitchFamily="49" charset="-122"/>
                <a:ea typeface="楷体" panose="02010609060101010101" pitchFamily="49" charset="-122"/>
                <a:cs typeface="楷体" panose="02010609060101010101" pitchFamily="49" charset="-122"/>
              </a:rPr>
              <a:t>2.</a:t>
            </a:r>
            <a:r>
              <a:rPr lang="zh-CN" altLang="en-US" sz="3200" b="1">
                <a:solidFill>
                  <a:srgbClr val="2962F3"/>
                </a:solidFill>
                <a:latin typeface="楷体" panose="02010609060101010101" pitchFamily="49" charset="-122"/>
                <a:ea typeface="楷体" panose="02010609060101010101" pitchFamily="49" charset="-122"/>
                <a:cs typeface="楷体" panose="02010609060101010101" pitchFamily="49" charset="-122"/>
              </a:rPr>
              <a:t>故事要生动有趣，注意设置悬念，还要有具体的细节。</a:t>
            </a:r>
            <a:endParaRPr lang="zh-CN" altLang="en-US" sz="3200" b="1">
              <a:solidFill>
                <a:srgbClr val="2962F3"/>
              </a:solidFill>
              <a:latin typeface="楷体" panose="02010609060101010101" pitchFamily="49" charset="-122"/>
              <a:ea typeface="楷体" panose="02010609060101010101" pitchFamily="49" charset="-122"/>
              <a:cs typeface="楷体" panose="02010609060101010101" pitchFamily="49" charset="-122"/>
            </a:endParaRPr>
          </a:p>
        </p:txBody>
      </p:sp>
      <p:sp>
        <p:nvSpPr>
          <p:cNvPr id="12" name="TextBox 1"/>
          <p:cNvSpPr txBox="1"/>
          <p:nvPr/>
        </p:nvSpPr>
        <p:spPr>
          <a:xfrm>
            <a:off x="1018752" y="817034"/>
            <a:ext cx="4381500" cy="645160"/>
          </a:xfrm>
          <a:prstGeom prst="rect">
            <a:avLst/>
          </a:prstGeom>
          <a:solidFill>
            <a:schemeClr val="accent2"/>
          </a:solidFill>
        </p:spPr>
        <p:style>
          <a:lnRef idx="1">
            <a:schemeClr val="accent6"/>
          </a:lnRef>
          <a:fillRef idx="2">
            <a:schemeClr val="accent6"/>
          </a:fillRef>
          <a:effectRef idx="1">
            <a:schemeClr val="accent6"/>
          </a:effectRef>
          <a:fontRef idx="minor">
            <a:schemeClr val="dk1"/>
          </a:fontRef>
        </p:style>
        <p:txBody>
          <a:bodyPr>
            <a:spAutoFit/>
          </a:bodyPr>
          <a:p>
            <a:pPr eaLnBrk="1" hangingPunct="1">
              <a:defRPr/>
            </a:pPr>
            <a:r>
              <a:rPr lang="zh-CN" altLang="en-US" sz="3600" b="1" dirty="0">
                <a:solidFill>
                  <a:srgbClr val="FFFF00"/>
                </a:solidFill>
                <a:latin typeface="黑体" panose="02010609060101010101" charset="-122"/>
                <a:ea typeface="黑体" panose="02010609060101010101" charset="-122"/>
              </a:rPr>
              <a:t>专题三：创作新故事</a:t>
            </a:r>
            <a:endParaRPr lang="zh-CN" altLang="en-US" sz="3600" b="1" dirty="0">
              <a:solidFill>
                <a:srgbClr val="FFFF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TextBox 6"/>
          <p:cNvSpPr txBox="1"/>
          <p:nvPr/>
        </p:nvSpPr>
        <p:spPr>
          <a:xfrm>
            <a:off x="807720" y="584200"/>
            <a:ext cx="2683510" cy="583565"/>
          </a:xfrm>
          <a:prstGeom prst="rect">
            <a:avLst/>
          </a:prstGeom>
          <a:solidFill>
            <a:schemeClr val="accent5">
              <a:lumMod val="60000"/>
              <a:lumOff val="40000"/>
            </a:schemeClr>
          </a:solidFill>
        </p:spPr>
        <p:txBody>
          <a:bodyPr wrap="square">
            <a:spAutoFit/>
          </a:bodyPr>
          <a:lstStyle/>
          <a:p>
            <a:pPr eaLnBrk="1" hangingPunct="1">
              <a:defRPr/>
            </a:pPr>
            <a:r>
              <a:rPr lang="zh-CN" altLang="en-US" sz="3200" b="1" dirty="0">
                <a:solidFill>
                  <a:srgbClr val="FFFF00"/>
                </a:solidFill>
                <a:latin typeface="黑体" panose="02010609060101010101" charset="-122"/>
                <a:ea typeface="黑体" panose="02010609060101010101" charset="-122"/>
              </a:rPr>
              <a:t>专题三示例：</a:t>
            </a:r>
            <a:endParaRPr lang="zh-CN" altLang="en-US" sz="3200" b="1" dirty="0">
              <a:solidFill>
                <a:srgbClr val="FFFF00"/>
              </a:solidFill>
              <a:latin typeface="黑体" panose="02010609060101010101" charset="-122"/>
              <a:ea typeface="黑体" panose="02010609060101010101" charset="-122"/>
            </a:endParaRPr>
          </a:p>
        </p:txBody>
      </p:sp>
      <p:sp>
        <p:nvSpPr>
          <p:cNvPr id="8" name="TextBox 7"/>
          <p:cNvSpPr txBox="1">
            <a:spLocks noChangeArrowheads="1"/>
          </p:cNvSpPr>
          <p:nvPr/>
        </p:nvSpPr>
        <p:spPr bwMode="auto">
          <a:xfrm>
            <a:off x="549275" y="1167765"/>
            <a:ext cx="11093450" cy="543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2665" b="1" dirty="0">
                <a:latin typeface="楷体" panose="02010609060101010101" pitchFamily="49" charset="-122"/>
                <a:ea typeface="楷体" panose="02010609060101010101" pitchFamily="49" charset="-122"/>
              </a:rPr>
              <a:t>    </a:t>
            </a:r>
            <a:r>
              <a:rPr lang="zh-CN" altLang="zh-CN" sz="2665" b="1" dirty="0">
                <a:latin typeface="楷体" panose="02010609060101010101" pitchFamily="49" charset="-122"/>
                <a:ea typeface="楷体" panose="02010609060101010101" pitchFamily="49" charset="-122"/>
              </a:rPr>
              <a:t>师徒四人走在取经路上，走的时间太长了，有一天走到一个驿站，看到挂着“×××神州卡，一边取经一边打”的条幅，禁不住诱惑，就把紫金钵盂卖了，一人买了一部手机。</a:t>
            </a:r>
            <a:endParaRPr lang="zh-CN" altLang="zh-CN" sz="2665" b="1" dirty="0">
              <a:latin typeface="楷体" panose="02010609060101010101" pitchFamily="49" charset="-122"/>
              <a:ea typeface="楷体" panose="02010609060101010101" pitchFamily="49" charset="-122"/>
            </a:endParaRPr>
          </a:p>
          <a:p>
            <a:pPr eaLnBrk="1" hangingPunct="1">
              <a:lnSpc>
                <a:spcPct val="130000"/>
              </a:lnSpc>
            </a:pPr>
            <a:r>
              <a:rPr lang="en-US" altLang="zh-CN" sz="2665" b="1" dirty="0">
                <a:latin typeface="楷体" panose="02010609060101010101" pitchFamily="49" charset="-122"/>
                <a:ea typeface="楷体" panose="02010609060101010101" pitchFamily="49" charset="-122"/>
              </a:rPr>
              <a:t>    </a:t>
            </a:r>
            <a:r>
              <a:rPr lang="zh-CN" altLang="zh-CN" sz="2665" b="1" dirty="0">
                <a:latin typeface="楷体" panose="02010609060101010101" pitchFamily="49" charset="-122"/>
                <a:ea typeface="楷体" panose="02010609060101010101" pitchFamily="49" charset="-122"/>
              </a:rPr>
              <a:t>这下可好，猪八戒一边走路，一边发短信给高老庄的娘子，同时还跟蜘蛛精打情骂俏。孙悟空的老家花果山离得太远，还没有设立基站，所以他跟花果山的猴子猴孙联系不上，很生气。唐僧平时除了如来没什么人要联系，只是不断地在手机上用账本记帐：馒头三个、咸菜两根……沙僧比较精细，一边走路一边用手机拍风景，然后在互联网上发表游记，同时赚取稿费，取经路还没走到一半，他已经是</a:t>
            </a:r>
            <a:r>
              <a:rPr lang="zh-CN" altLang="zh-CN" sz="2665" b="1" dirty="0" smtClean="0">
                <a:latin typeface="楷体" panose="02010609060101010101" pitchFamily="49" charset="-122"/>
                <a:ea typeface="楷体" panose="02010609060101010101" pitchFamily="49" charset="-122"/>
              </a:rPr>
              <a:t>知名</a:t>
            </a:r>
            <a:r>
              <a:rPr lang="zh-CN" altLang="en-US" sz="2665" b="1" dirty="0" smtClean="0">
                <a:latin typeface="楷体" panose="02010609060101010101" pitchFamily="49" charset="-122"/>
                <a:ea typeface="楷体" panose="02010609060101010101" pitchFamily="49" charset="-122"/>
              </a:rPr>
              <a:t>的</a:t>
            </a:r>
            <a:r>
              <a:rPr lang="zh-CN" altLang="zh-CN" sz="2665" b="1" dirty="0" smtClean="0">
                <a:latin typeface="楷体" panose="02010609060101010101" pitchFamily="49" charset="-122"/>
                <a:ea typeface="楷体" panose="02010609060101010101" pitchFamily="49" charset="-122"/>
              </a:rPr>
              <a:t>游记</a:t>
            </a:r>
            <a:r>
              <a:rPr lang="zh-CN" altLang="zh-CN" sz="2665" b="1" dirty="0">
                <a:latin typeface="楷体" panose="02010609060101010101" pitchFamily="49" charset="-122"/>
                <a:ea typeface="楷体" panose="02010609060101010101" pitchFamily="49" charset="-122"/>
              </a:rPr>
              <a:t>作家了……</a:t>
            </a:r>
            <a:endParaRPr lang="zh-CN" altLang="en-US" sz="2665" b="1" dirty="0">
              <a:latin typeface="楷体" panose="02010609060101010101" pitchFamily="49" charset="-122"/>
              <a:ea typeface="楷体" panose="02010609060101010101" pitchFamily="49"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1" name="矩形 10"/>
          <p:cNvSpPr>
            <a:spLocks noChangeArrowheads="1"/>
          </p:cNvSpPr>
          <p:nvPr/>
        </p:nvSpPr>
        <p:spPr bwMode="auto">
          <a:xfrm>
            <a:off x="427355" y="741045"/>
            <a:ext cx="11210290" cy="5210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有一天，他们走到一个妖怪的地盘，妖怪出来劫道，要吃唐僧肉。孙悟空不慌不忙，连金箍棒都懒得提，直接拨打了</a:t>
            </a:r>
            <a:r>
              <a:rPr lang="en-US" altLang="zh-CN" sz="3200" b="1">
                <a:latin typeface="楷体" panose="02010609060101010101" pitchFamily="49" charset="-122"/>
                <a:ea typeface="楷体" panose="02010609060101010101" pitchFamily="49" charset="-122"/>
              </a:rPr>
              <a:t>110</a:t>
            </a:r>
            <a:r>
              <a:rPr lang="zh-CN" altLang="zh-CN" sz="3200" b="1">
                <a:latin typeface="楷体" panose="02010609060101010101" pitchFamily="49" charset="-122"/>
                <a:ea typeface="楷体" panose="02010609060101010101" pitchFamily="49" charset="-122"/>
              </a:rPr>
              <a:t>，警察哥哥就把妖怪抓走了……狮驼岭的三个妖怪一露面，孙悟空就拨通了如来的电话：“如来吗？你们家的大鸟、狮子、大象都跑出来了，赶紧把它们收了，不然我到动物保护协会告你虐待动物</a:t>
            </a:r>
            <a:r>
              <a:rPr lang="en-US" altLang="zh-CN" sz="3200" b="1">
                <a:latin typeface="楷体" panose="02010609060101010101" pitchFamily="49" charset="-122"/>
                <a:ea typeface="楷体" panose="02010609060101010101" pitchFamily="49" charset="-122"/>
              </a:rPr>
              <a:t>!</a:t>
            </a:r>
            <a:r>
              <a:rPr lang="zh-CN" altLang="zh-CN" sz="3200" b="1">
                <a:latin typeface="楷体" panose="02010609060101010101" pitchFamily="49" charset="-122"/>
                <a:ea typeface="楷体" panose="02010609060101010101" pitchFamily="49" charset="-122"/>
              </a:rPr>
              <a:t>”唐僧每天都给如来打电话，喋喋不休，报告路上的艰难。如来不胜其烦，告诉手下：“赶紧把你们的妖精收了，让唐僧快点走，不然每天抱怨一回都快把我烦死了。”</a:t>
            </a:r>
            <a:endParaRPr lang="zh-CN" altLang="zh-CN" sz="3200" b="1">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7169" name="图片 1"/>
          <p:cNvPicPr/>
          <p:nvPr/>
        </p:nvPicPr>
        <p:blipFill>
          <a:blip r:embed="rId1"/>
          <a:stretch>
            <a:fillRect/>
          </a:stretch>
        </p:blipFill>
        <p:spPr>
          <a:xfrm>
            <a:off x="1774825" y="3213100"/>
            <a:ext cx="2017395" cy="2792730"/>
          </a:xfrm>
          <a:prstGeom prst="rect">
            <a:avLst/>
          </a:prstGeom>
          <a:noFill/>
          <a:ln>
            <a:noFill/>
            <a:miter lim="800000"/>
            <a:headEnd/>
            <a:tailEnd/>
          </a:ln>
        </p:spPr>
      </p:pic>
      <p:sp>
        <p:nvSpPr>
          <p:cNvPr id="7170" name="TextBox 3"/>
          <p:cNvSpPr/>
          <p:nvPr/>
        </p:nvSpPr>
        <p:spPr>
          <a:xfrm>
            <a:off x="616267" y="628967"/>
            <a:ext cx="7632700" cy="831850"/>
          </a:xfrm>
          <a:prstGeom prst="rect">
            <a:avLst/>
          </a:prstGeom>
          <a:no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en-US" altLang="zh-CN" sz="5400" b="1">
                <a:latin typeface="楷体" panose="02010609060101010101" pitchFamily="49" charset="-122"/>
                <a:ea typeface="楷体" panose="02010609060101010101" pitchFamily="49" charset="-122"/>
              </a:rPr>
              <a:t>《</a:t>
            </a:r>
            <a:r>
              <a:rPr lang="zh-CN" altLang="en-US" sz="5400" b="1">
                <a:latin typeface="楷体" panose="02010609060101010101" pitchFamily="49" charset="-122"/>
                <a:ea typeface="楷体" panose="02010609060101010101" pitchFamily="49" charset="-122"/>
              </a:rPr>
              <a:t>西游记</a:t>
            </a:r>
            <a:r>
              <a:rPr lang="en-US" altLang="zh-CN" sz="5400" b="1">
                <a:latin typeface="楷体" panose="02010609060101010101" pitchFamily="49" charset="-122"/>
                <a:ea typeface="楷体" panose="02010609060101010101" pitchFamily="49" charset="-122"/>
              </a:rPr>
              <a:t>》</a:t>
            </a:r>
            <a:r>
              <a:rPr lang="zh-CN" altLang="en-US" sz="5400" b="1">
                <a:latin typeface="楷体" panose="02010609060101010101" pitchFamily="49" charset="-122"/>
                <a:ea typeface="楷体" panose="02010609060101010101" pitchFamily="49" charset="-122"/>
              </a:rPr>
              <a:t>精读和跳读</a:t>
            </a:r>
            <a:endParaRPr lang="zh-CN" altLang="en-US" sz="5400" b="1">
              <a:latin typeface="楷体" panose="02010609060101010101" pitchFamily="49" charset="-122"/>
              <a:ea typeface="楷体" panose="02010609060101010101" pitchFamily="49" charset="-122"/>
            </a:endParaRPr>
          </a:p>
        </p:txBody>
      </p:sp>
      <p:sp>
        <p:nvSpPr>
          <p:cNvPr id="7171" name="矩形 4"/>
          <p:cNvSpPr/>
          <p:nvPr/>
        </p:nvSpPr>
        <p:spPr>
          <a:xfrm>
            <a:off x="3668713" y="1562417"/>
            <a:ext cx="4852988" cy="522288"/>
          </a:xfrm>
          <a:prstGeom prst="rect">
            <a:avLst/>
          </a:prstGeom>
          <a:noFill/>
          <a:ln>
            <a:noFill/>
            <a:miter lim="800000"/>
          </a:ln>
        </p:spPr>
        <p:txBody>
          <a:bodyPr wrap="none"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9600" b="1">
                <a:solidFill>
                  <a:srgbClr val="FF0000"/>
                </a:solidFill>
                <a:latin typeface="楷体" panose="02010609060101010101" pitchFamily="49" charset="-122"/>
                <a:ea typeface="楷体" panose="02010609060101010101" pitchFamily="49" charset="-122"/>
              </a:rPr>
              <a:t>第三课时</a:t>
            </a:r>
            <a:endParaRPr lang="zh-CN" altLang="en-US" sz="9600" b="1">
              <a:solidFill>
                <a:srgbClr val="FF0000"/>
              </a:solidFill>
              <a:latin typeface="楷体" panose="02010609060101010101" pitchFamily="49" charset="-122"/>
              <a:ea typeface="楷体" panose="02010609060101010101" pitchFamily="49" charset="-122"/>
            </a:endParaRPr>
          </a:p>
        </p:txBody>
      </p:sp>
      <p:pic>
        <p:nvPicPr>
          <p:cNvPr id="7172" name="图片 5" descr="timg (1).jpg"/>
          <p:cNvPicPr/>
          <p:nvPr/>
        </p:nvPicPr>
        <p:blipFill>
          <a:blip r:embed="rId2"/>
          <a:stretch>
            <a:fillRect/>
          </a:stretch>
        </p:blipFill>
        <p:spPr>
          <a:xfrm>
            <a:off x="4008755" y="3213100"/>
            <a:ext cx="6335395" cy="2792730"/>
          </a:xfrm>
          <a:prstGeom prst="rect">
            <a:avLst/>
          </a:prstGeom>
          <a:noFill/>
          <a:ln>
            <a:noFill/>
            <a:miter lim="800000"/>
            <a:headEnd/>
            <a:tailEnd/>
          </a:ln>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098" name="标题 1"/>
          <p:cNvSpPr>
            <a:spLocks noGrp="1"/>
          </p:cNvSpPr>
          <p:nvPr>
            <p:ph type="title"/>
          </p:nvPr>
        </p:nvSpPr>
        <p:spPr/>
        <p:txBody>
          <a:bodyPr vert="horz" wrap="square" lIns="91440" tIns="45720" rIns="91440" bIns="45720" anchor="ctr"/>
          <a:p>
            <a:pPr eaLnBrk="1" hangingPunct="1"/>
            <a:br>
              <a:rPr lang="en-US" altLang="zh-CN" sz="4000" b="1" dirty="0">
                <a:solidFill>
                  <a:schemeClr val="tx1"/>
                </a:solidFill>
              </a:rPr>
            </a:br>
            <a:endParaRPr lang="zh-CN" altLang="en-US" sz="4000" b="1" dirty="0">
              <a:solidFill>
                <a:schemeClr val="tx1"/>
              </a:solidFill>
            </a:endParaRPr>
          </a:p>
        </p:txBody>
      </p:sp>
      <p:sp>
        <p:nvSpPr>
          <p:cNvPr id="5123" name="内容占位符 2"/>
          <p:cNvSpPr>
            <a:spLocks noGrp="1"/>
          </p:cNvSpPr>
          <p:nvPr>
            <p:ph idx="1"/>
          </p:nvPr>
        </p:nvSpPr>
        <p:spPr>
          <a:xfrm>
            <a:off x="571500" y="1600200"/>
            <a:ext cx="11255375" cy="1925955"/>
          </a:xfrm>
        </p:spPr>
        <p:txBody>
          <a:bodyPr vert="horz" wrap="square" lIns="91440" tIns="45720" rIns="91440" bIns="45720" anchor="t"/>
          <a:p>
            <a:pPr eaLnBrk="1" hangingPunct="1">
              <a:buNone/>
            </a:pPr>
            <a:endParaRPr lang="en-US" altLang="zh-CN" sz="4000" dirty="0"/>
          </a:p>
          <a:p>
            <a:pPr eaLnBrk="1" hangingPunct="1">
              <a:buNone/>
            </a:pPr>
            <a:r>
              <a:rPr lang="en-US" altLang="zh-CN" sz="3200" b="1" dirty="0"/>
              <a:t>《</a:t>
            </a:r>
            <a:r>
              <a:rPr lang="zh-CN" altLang="en-US" sz="3200" b="1" dirty="0"/>
              <a:t>西游记</a:t>
            </a:r>
            <a:r>
              <a:rPr lang="en-US" altLang="zh-CN" sz="3200" b="1" dirty="0"/>
              <a:t>》</a:t>
            </a:r>
            <a:r>
              <a:rPr lang="zh-CN" altLang="en-US" sz="3200" b="1" dirty="0"/>
              <a:t>里唐僧师徒为什么要向“西”呢？</a:t>
            </a:r>
            <a:endParaRPr lang="zh-CN" altLang="en-US" sz="3200" b="1" dirty="0"/>
          </a:p>
          <a:p>
            <a:pPr eaLnBrk="1" hangingPunct="1">
              <a:buNone/>
            </a:pPr>
            <a:r>
              <a:rPr lang="zh-CN" altLang="en-US" sz="3200" b="1" dirty="0">
                <a:solidFill>
                  <a:srgbClr val="FF0000"/>
                </a:solidFill>
                <a:latin typeface="华文楷体" panose="02010600040101010101" pitchFamily="2" charset="-122"/>
                <a:ea typeface="华文楷体" panose="02010600040101010101" pitchFamily="2" charset="-122"/>
              </a:rPr>
              <a:t>明确：“西”是他们的目的（取经）和目的地天竺。</a:t>
            </a:r>
            <a:endParaRPr lang="zh-CN" altLang="en-US" sz="3200" b="1" dirty="0">
              <a:solidFill>
                <a:srgbClr val="FF0000"/>
              </a:solidFill>
              <a:latin typeface="华文楷体" panose="02010600040101010101" pitchFamily="2" charset="-122"/>
              <a:ea typeface="华文楷体" panose="02010600040101010101" pitchFamily="2" charset="-122"/>
            </a:endParaRPr>
          </a:p>
          <a:p>
            <a:pPr eaLnBrk="1" hangingPunct="1">
              <a:buNone/>
            </a:pPr>
            <a:endParaRPr lang="zh-CN" altLang="en-US" sz="4000" dirty="0"/>
          </a:p>
          <a:p>
            <a:pPr eaLnBrk="1" hangingPunct="1">
              <a:buNone/>
            </a:pPr>
            <a:endParaRPr lang="zh-CN" altLang="en-US" sz="4000" dirty="0"/>
          </a:p>
          <a:p>
            <a:pPr eaLnBrk="1" hangingPunct="1">
              <a:buNone/>
            </a:pPr>
            <a:endParaRPr lang="zh-CN" altLang="en-US" b="1" dirty="0"/>
          </a:p>
        </p:txBody>
      </p:sp>
      <p:sp>
        <p:nvSpPr>
          <p:cNvPr id="5124" name="Rectangle 4"/>
          <p:cNvSpPr/>
          <p:nvPr/>
        </p:nvSpPr>
        <p:spPr>
          <a:xfrm>
            <a:off x="995680" y="1313180"/>
            <a:ext cx="4613910" cy="706755"/>
          </a:xfrm>
          <a:prstGeom prst="rect">
            <a:avLst/>
          </a:prstGeom>
          <a:solidFill>
            <a:srgbClr val="008651"/>
          </a:solidFill>
          <a:ln w="9525">
            <a:noFill/>
          </a:ln>
        </p:spPr>
        <p:txBody>
          <a:bodyPr wrap="square">
            <a:spAutoFit/>
          </a:bodyPr>
          <a:p>
            <a:pPr defTabSz="914400" eaLnBrk="1" hangingPunct="1">
              <a:spcBef>
                <a:spcPct val="20000"/>
              </a:spcBef>
            </a:pPr>
            <a:r>
              <a:rPr lang="zh-CN" altLang="en-US" sz="4000" b="1" dirty="0">
                <a:solidFill>
                  <a:schemeClr val="bg1"/>
                </a:solidFill>
                <a:latin typeface="楷体" panose="02010609060101010101" pitchFamily="49" charset="-122"/>
                <a:ea typeface="楷体" panose="02010609060101010101" pitchFamily="49" charset="-122"/>
                <a:cs typeface="楷体" panose="02010609060101010101" pitchFamily="49" charset="-122"/>
              </a:rPr>
              <a:t>环节一   话“西</a:t>
            </a:r>
            <a:r>
              <a:rPr lang="zh-CN" altLang="en-US" sz="4000" b="1" dirty="0">
                <a:solidFill>
                  <a:schemeClr val="bg1"/>
                </a:solidFill>
                <a:latin typeface="Arial" panose="020B0604020202020204" pitchFamily="34" charset="0"/>
              </a:rPr>
              <a:t>”</a:t>
            </a:r>
            <a:endParaRPr lang="zh-CN" altLang="en-US" sz="4000" b="1" dirty="0">
              <a:solidFill>
                <a:schemeClr val="bg1"/>
              </a:solidFill>
              <a:latin typeface="Arial" panose="020B0604020202020204" pitchFamily="34" charset="0"/>
            </a:endParaRPr>
          </a:p>
        </p:txBody>
      </p:sp>
      <p:sp>
        <p:nvSpPr>
          <p:cNvPr id="2" name="矩形 1"/>
          <p:cNvSpPr/>
          <p:nvPr/>
        </p:nvSpPr>
        <p:spPr>
          <a:xfrm>
            <a:off x="826943" y="544880"/>
            <a:ext cx="52349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rPr>
              <a:t>论“记”读“西游”</a:t>
            </a:r>
            <a:endParaRPr lang="zh-CN" altLang="en-US" sz="44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7170" name="Rectangle 2"/>
          <p:cNvSpPr>
            <a:spLocks noGrp="1"/>
          </p:cNvSpPr>
          <p:nvPr/>
        </p:nvSpPr>
        <p:spPr>
          <a:xfrm>
            <a:off x="838200" y="3365500"/>
            <a:ext cx="4771390" cy="770255"/>
          </a:xfrm>
          <a:prstGeom prst="rect">
            <a:avLst/>
          </a:prstGeom>
          <a:solidFill>
            <a:srgbClr val="008651"/>
          </a:solidFill>
          <a:ln w="9525">
            <a:noFill/>
          </a:ln>
        </p:spPr>
        <p:txBody>
          <a:bodyPr vert="horz" wrap="square" lIns="91440" tIns="45720" rIns="91440" bIns="45720"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gn="l" eaLnBrk="1" hangingPunct="1"/>
            <a:r>
              <a:rPr lang="zh-CN" altLang="en-US" sz="40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环节二   说“游”</a:t>
            </a:r>
            <a:endParaRPr lang="zh-CN" altLang="en-US" sz="4000" b="1" dirty="0">
              <a:solidFill>
                <a:schemeClr val="bg1"/>
              </a:solidFill>
              <a:latin typeface="楷体" panose="02010609060101010101" pitchFamily="49" charset="-122"/>
              <a:ea typeface="楷体" panose="02010609060101010101" pitchFamily="49" charset="-122"/>
              <a:cs typeface="楷体" panose="02010609060101010101" pitchFamily="49" charset="-122"/>
            </a:endParaRPr>
          </a:p>
        </p:txBody>
      </p:sp>
      <p:sp>
        <p:nvSpPr>
          <p:cNvPr id="7171" name="Rectangle 3"/>
          <p:cNvSpPr>
            <a:spLocks noGrp="1"/>
          </p:cNvSpPr>
          <p:nvPr/>
        </p:nvSpPr>
        <p:spPr>
          <a:xfrm>
            <a:off x="838200" y="4368800"/>
            <a:ext cx="10515600" cy="1723390"/>
          </a:xfrm>
          <a:prstGeom prst="rect">
            <a:avLst/>
          </a:prstGeom>
          <a:noFill/>
          <a:ln w="9525">
            <a:noFill/>
          </a:ln>
        </p:spPr>
        <p:txBody>
          <a:bodyPr vert="horz" wrap="square" lIns="91440" tIns="45720" rIns="91440" bIns="45720" numCol="1" anchor="t" anchorCtr="0" compatLnSpc="1"/>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1200" cap="none" spc="0" normalizeH="0" baseline="0" noProof="0" dirty="0" smtClean="0">
                <a:ln>
                  <a:noFill/>
                </a:ln>
                <a:solidFill>
                  <a:schemeClr val="tx1"/>
                </a:solidFill>
                <a:effectLst/>
                <a:uLnTx/>
                <a:uFillTx/>
                <a:latin typeface="+mj-ea"/>
                <a:ea typeface="+mj-ea"/>
                <a:cs typeface="+mn-cs"/>
              </a:rPr>
              <a:t>他们“游”了哪些国家？发生了怎样的故事？</a:t>
            </a:r>
            <a:endParaRPr kumimoji="0" lang="en-US" altLang="zh-CN" sz="3200" b="1" i="0" u="none" strike="noStrike" kern="1200" cap="none" spc="0" normalizeH="0" baseline="0" noProof="0" dirty="0" smtClean="0">
              <a:ln>
                <a:noFill/>
              </a:ln>
              <a:solidFill>
                <a:schemeClr val="tx1"/>
              </a:solidFill>
              <a:effectLst/>
              <a:uLnTx/>
              <a:uFillTx/>
              <a:latin typeface="+mj-ea"/>
              <a:ea typeface="+mj-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1200" cap="none" spc="0" normalizeH="0" baseline="0" noProof="0" dirty="0" smtClean="0">
                <a:ln>
                  <a:noFill/>
                </a:ln>
                <a:solidFill>
                  <a:schemeClr val="tx1"/>
                </a:solidFill>
                <a:effectLst/>
                <a:uLnTx/>
                <a:uFillTx/>
                <a:latin typeface="+mj-ea"/>
                <a:ea typeface="+mj-ea"/>
                <a:cs typeface="+mn-cs"/>
              </a:rPr>
              <a:t>（</a:t>
            </a:r>
            <a:r>
              <a:rPr kumimoji="0" lang="zh-CN" altLang="en-US"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请把给你留下印象最深刻的情节拿出来与大家分享一下。）</a:t>
            </a:r>
            <a:endParaRPr kumimoji="0" lang="zh-CN" altLang="en-US"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additive="base">
                                        <p:cTn id="7" dur="500" fill="hold"/>
                                        <p:tgtEl>
                                          <p:spTgt spid="5124"/>
                                        </p:tgtEl>
                                        <p:attrNameLst>
                                          <p:attrName>ppt_x</p:attrName>
                                        </p:attrNameLst>
                                      </p:cBhvr>
                                      <p:tavLst>
                                        <p:tav tm="0">
                                          <p:val>
                                            <p:strVal val="#ppt_x"/>
                                          </p:val>
                                        </p:tav>
                                        <p:tav tm="100000">
                                          <p:val>
                                            <p:strVal val="#ppt_x"/>
                                          </p:val>
                                        </p:tav>
                                      </p:tavLst>
                                    </p:anim>
                                    <p:anim calcmode="lin" valueType="num">
                                      <p:cBhvr additive="base">
                                        <p:cTn id="8"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3">
                                            <p:txEl>
                                              <p:pRg st="1" end="1"/>
                                            </p:txEl>
                                          </p:spTgt>
                                        </p:tgtEl>
                                        <p:attrNameLst>
                                          <p:attrName>style.visibility</p:attrName>
                                        </p:attrNameLst>
                                      </p:cBhvr>
                                      <p:to>
                                        <p:strVal val="visible"/>
                                      </p:to>
                                    </p:set>
                                    <p:anim calcmode="lin" valueType="num">
                                      <p:cBhvr additive="base">
                                        <p:cTn id="13" dur="500" fill="hold"/>
                                        <p:tgtEl>
                                          <p:spTgt spid="51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3">
                                            <p:txEl>
                                              <p:pRg st="2" end="2"/>
                                            </p:txEl>
                                          </p:spTgt>
                                        </p:tgtEl>
                                        <p:attrNameLst>
                                          <p:attrName>style.visibility</p:attrName>
                                        </p:attrNameLst>
                                      </p:cBhvr>
                                      <p:to>
                                        <p:strVal val="visible"/>
                                      </p:to>
                                    </p:set>
                                    <p:anim calcmode="lin" valueType="num">
                                      <p:cBhvr additive="base">
                                        <p:cTn id="19" dur="500" fill="hold"/>
                                        <p:tgtEl>
                                          <p:spTgt spid="51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170"/>
                                        </p:tgtEl>
                                        <p:attrNameLst>
                                          <p:attrName>style.visibility</p:attrName>
                                        </p:attrNameLst>
                                      </p:cBhvr>
                                      <p:to>
                                        <p:strVal val="visible"/>
                                      </p:to>
                                    </p:set>
                                    <p:anim calcmode="lin" valueType="num">
                                      <p:cBhvr additive="base">
                                        <p:cTn id="25" dur="500" fill="hold"/>
                                        <p:tgtEl>
                                          <p:spTgt spid="7170"/>
                                        </p:tgtEl>
                                        <p:attrNameLst>
                                          <p:attrName>ppt_x</p:attrName>
                                        </p:attrNameLst>
                                      </p:cBhvr>
                                      <p:tavLst>
                                        <p:tav tm="0">
                                          <p:val>
                                            <p:strVal val="#ppt_x"/>
                                          </p:val>
                                        </p:tav>
                                        <p:tav tm="100000">
                                          <p:val>
                                            <p:strVal val="#ppt_x"/>
                                          </p:val>
                                        </p:tav>
                                      </p:tavLst>
                                    </p:anim>
                                    <p:anim calcmode="lin" valueType="num">
                                      <p:cBhvr additive="base">
                                        <p:cTn id="26"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171"/>
                                        </p:tgtEl>
                                        <p:attrNameLst>
                                          <p:attrName>style.visibility</p:attrName>
                                        </p:attrNameLst>
                                      </p:cBhvr>
                                      <p:to>
                                        <p:strVal val="visible"/>
                                      </p:to>
                                    </p:set>
                                    <p:anim calcmode="lin" valueType="num">
                                      <p:cBhvr additive="base">
                                        <p:cTn id="31" dur="500" fill="hold"/>
                                        <p:tgtEl>
                                          <p:spTgt spid="7171"/>
                                        </p:tgtEl>
                                        <p:attrNameLst>
                                          <p:attrName>ppt_x</p:attrName>
                                        </p:attrNameLst>
                                      </p:cBhvr>
                                      <p:tavLst>
                                        <p:tav tm="0">
                                          <p:val>
                                            <p:strVal val="#ppt_x"/>
                                          </p:val>
                                        </p:tav>
                                        <p:tav tm="100000">
                                          <p:val>
                                            <p:strVal val="#ppt_x"/>
                                          </p:val>
                                        </p:tav>
                                      </p:tavLst>
                                    </p:anim>
                                    <p:anim calcmode="lin" valueType="num">
                                      <p:cBhvr additive="base">
                                        <p:cTn id="32"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animBg="1"/>
      <p:bldP spid="5123" grpId="0" uiExpand="1" build="p"/>
      <p:bldP spid="7170" grpId="0" animBg="1"/>
      <p:bldP spid="7171"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100" name="文本框 2"/>
          <p:cNvSpPr txBox="1">
            <a:spLocks noChangeArrowheads="1"/>
          </p:cNvSpPr>
          <p:nvPr/>
        </p:nvSpPr>
        <p:spPr bwMode="auto">
          <a:xfrm>
            <a:off x="643043" y="1752389"/>
            <a:ext cx="10905067" cy="4281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ts val="600"/>
              </a:spcBef>
            </a:pPr>
            <a:r>
              <a:rPr lang="en-US" altLang="zh-CN" sz="3200" b="1" dirty="0">
                <a:latin typeface="楷体" panose="02010609060101010101" pitchFamily="49" charset="-122"/>
                <a:ea typeface="楷体" panose="02010609060101010101" pitchFamily="49" charset="-122"/>
              </a:rPr>
              <a:t>    1.</a:t>
            </a:r>
            <a:r>
              <a:rPr lang="zh-CN" altLang="en-US" sz="3200" b="1" dirty="0">
                <a:latin typeface="楷体" panose="02010609060101010101" pitchFamily="49" charset="-122"/>
                <a:ea typeface="楷体" panose="02010609060101010101" pitchFamily="49" charset="-122"/>
              </a:rPr>
              <a:t>了解</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西游记</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的主要内容，掌握精读和跳读两种阅读方法。</a:t>
            </a:r>
            <a:r>
              <a:rPr lang="zh-CN" altLang="en-US" sz="3200" b="1" dirty="0">
                <a:solidFill>
                  <a:srgbClr val="FF0000"/>
                </a:solidFill>
                <a:latin typeface="楷体" panose="02010609060101010101" pitchFamily="49" charset="-122"/>
                <a:ea typeface="楷体" panose="02010609060101010101" pitchFamily="49" charset="-122"/>
              </a:rPr>
              <a:t>（重点）</a:t>
            </a:r>
            <a:endParaRPr lang="en-US" altLang="zh-CN" sz="3200" b="1" dirty="0">
              <a:solidFill>
                <a:srgbClr val="FF0000"/>
              </a:solidFill>
              <a:latin typeface="楷体" panose="02010609060101010101" pitchFamily="49" charset="-122"/>
              <a:ea typeface="楷体" panose="02010609060101010101" pitchFamily="49" charset="-122"/>
            </a:endParaRPr>
          </a:p>
          <a:p>
            <a:pPr eaLnBrk="1" hangingPunct="1">
              <a:lnSpc>
                <a:spcPct val="120000"/>
              </a:lnSpc>
              <a:spcBef>
                <a:spcPts val="600"/>
              </a:spcBef>
            </a:pPr>
            <a:r>
              <a:rPr lang="en-US" altLang="zh-CN" sz="3200" b="1" dirty="0">
                <a:latin typeface="楷体" panose="02010609060101010101" pitchFamily="49" charset="-122"/>
                <a:ea typeface="楷体" panose="02010609060101010101" pitchFamily="49" charset="-122"/>
              </a:rPr>
              <a:t>    2.</a:t>
            </a:r>
            <a:r>
              <a:rPr lang="zh-CN" altLang="en-US" sz="3200" b="1" dirty="0">
                <a:latin typeface="楷体" panose="02010609060101010101" pitchFamily="49" charset="-122"/>
                <a:ea typeface="楷体" panose="02010609060101010101" pitchFamily="49" charset="-122"/>
              </a:rPr>
              <a:t>了解写作背景，分析人物形象，能够复述自己喜欢的故事情节。</a:t>
            </a:r>
            <a:r>
              <a:rPr lang="zh-CN" altLang="en-US" sz="3200" b="1" dirty="0">
                <a:solidFill>
                  <a:srgbClr val="FF0000"/>
                </a:solidFill>
                <a:latin typeface="楷体" panose="02010609060101010101" pitchFamily="49" charset="-122"/>
                <a:ea typeface="楷体" panose="02010609060101010101" pitchFamily="49" charset="-122"/>
              </a:rPr>
              <a:t>（难点）</a:t>
            </a:r>
            <a:endParaRPr lang="en-US" altLang="zh-CN" sz="3200" b="1" dirty="0">
              <a:solidFill>
                <a:srgbClr val="FF0000"/>
              </a:solidFill>
              <a:latin typeface="楷体" panose="02010609060101010101" pitchFamily="49" charset="-122"/>
              <a:ea typeface="楷体" panose="02010609060101010101" pitchFamily="49" charset="-122"/>
            </a:endParaRPr>
          </a:p>
          <a:p>
            <a:pPr eaLnBrk="1" hangingPunct="1">
              <a:lnSpc>
                <a:spcPct val="120000"/>
              </a:lnSpc>
              <a:spcBef>
                <a:spcPts val="600"/>
              </a:spcBef>
            </a:pPr>
            <a:r>
              <a:rPr lang="en-US" altLang="zh-CN" sz="3200" b="1" dirty="0">
                <a:latin typeface="楷体" panose="02010609060101010101" pitchFamily="49" charset="-122"/>
                <a:ea typeface="楷体" panose="02010609060101010101" pitchFamily="49" charset="-122"/>
              </a:rPr>
              <a:t>    3.</a:t>
            </a:r>
            <a:r>
              <a:rPr lang="zh-CN" altLang="en-US" sz="3200" b="1" dirty="0">
                <a:latin typeface="楷体" panose="02010609060101010101" pitchFamily="49" charset="-122"/>
                <a:ea typeface="楷体" panose="02010609060101010101" pitchFamily="49" charset="-122"/>
              </a:rPr>
              <a:t>学习并发扬唐僧师徒四人去西天取经百折不挠、朝着既定目标一往无前的精神。</a:t>
            </a:r>
            <a:r>
              <a:rPr lang="zh-CN" altLang="en-US" sz="3200" b="1" dirty="0">
                <a:solidFill>
                  <a:srgbClr val="FF0000"/>
                </a:solidFill>
                <a:latin typeface="楷体" panose="02010609060101010101" pitchFamily="49" charset="-122"/>
                <a:ea typeface="楷体" panose="02010609060101010101" pitchFamily="49" charset="-122"/>
              </a:rPr>
              <a:t>（素养）</a:t>
            </a:r>
            <a:endParaRPr lang="zh-CN" altLang="en-US" sz="3200" b="1" dirty="0">
              <a:solidFill>
                <a:srgbClr val="FF0000"/>
              </a:solidFill>
              <a:latin typeface="楷体" panose="02010609060101010101" pitchFamily="49" charset="-122"/>
              <a:ea typeface="楷体" panose="02010609060101010101" pitchFamily="49" charset="-122"/>
            </a:endParaRPr>
          </a:p>
          <a:p>
            <a:pPr eaLnBrk="1" hangingPunct="1"/>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 name="矩形 2"/>
          <p:cNvSpPr/>
          <p:nvPr/>
        </p:nvSpPr>
        <p:spPr>
          <a:xfrm>
            <a:off x="1026333" y="98430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dirty="0">
                <a:ln w="11430"/>
                <a:solidFill>
                  <a:srgbClr val="FF0000"/>
                </a:solidFill>
                <a:latin typeface="楷体" panose="02010609060101010101" pitchFamily="49" charset="-122"/>
                <a:ea typeface="楷体" panose="02010609060101010101" pitchFamily="49" charset="-122"/>
              </a:rPr>
              <a:t>导读目标</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blinds(horizontal)">
                                      <p:cBhvr>
                                        <p:cTn id="7"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195" name="Rectangle 3"/>
          <p:cNvSpPr>
            <a:spLocks noGrp="1"/>
          </p:cNvSpPr>
          <p:nvPr>
            <p:ph idx="1"/>
          </p:nvPr>
        </p:nvSpPr>
        <p:spPr>
          <a:xfrm>
            <a:off x="838200" y="753745"/>
            <a:ext cx="10515600" cy="4351338"/>
          </a:xfrm>
        </p:spPr>
        <p:txBody>
          <a:bodyPr vert="horz" wrap="square" lIns="91440" tIns="45720" rIns="91440" bIns="45720" anchor="t"/>
          <a:p>
            <a:pPr marL="0" indent="0" eaLnBrk="1" hangingPunct="1">
              <a:lnSpc>
                <a:spcPct val="120000"/>
              </a:lnSpc>
              <a:buNone/>
            </a:pPr>
            <a:r>
              <a:rPr lang="zh-CN" altLang="en-US" b="1" dirty="0">
                <a:latin typeface="华文楷体" panose="02010600040101010101" pitchFamily="2" charset="-122"/>
                <a:ea typeface="华文楷体" panose="02010600040101010101" pitchFamily="2" charset="-122"/>
              </a:rPr>
              <a:t>        </a:t>
            </a:r>
            <a:r>
              <a:rPr lang="zh-CN" altLang="en-US" sz="3600" b="1" dirty="0">
                <a:latin typeface="华文楷体" panose="02010600040101010101" pitchFamily="2" charset="-122"/>
                <a:ea typeface="华文楷体" panose="02010600040101010101" pitchFamily="2" charset="-122"/>
              </a:rPr>
              <a:t>示例：从长安出发，“游”了宝象国、乌鸡国、车迟国、朱紫国、比丘国、灭法国等。例如，在车迟国</a:t>
            </a:r>
            <a:r>
              <a:rPr lang="en-US" altLang="zh-CN" sz="3600" b="1" dirty="0">
                <a:latin typeface="华文楷体" panose="02010600040101010101" pitchFamily="2" charset="-122"/>
                <a:ea typeface="华文楷体" panose="02010600040101010101" pitchFamily="2" charset="-122"/>
              </a:rPr>
              <a:t>——</a:t>
            </a:r>
            <a:r>
              <a:rPr lang="zh-CN" altLang="en-US" sz="3600" b="1" dirty="0">
                <a:latin typeface="华文楷体" panose="02010600040101010101" pitchFamily="2" charset="-122"/>
                <a:ea typeface="华文楷体" panose="02010600040101010101" pitchFamily="2" charset="-122"/>
              </a:rPr>
              <a:t>车迟国信奉道教，把和尚们都抓去做苦力，凡抓到一个和尚，高升三级；无官职的就赏银五十两。孙悟空便和出此昏念的三位国师斗法，并把他们都消灭了，最后还吩咐国王道：“望你把三教归一，也敬僧，也敬道，也养育人才，我保你江山永固。”国王依言，感谢不尽。</a:t>
            </a:r>
            <a:endParaRPr lang="zh-CN" altLang="en-US" sz="3600" b="1" dirty="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5">
                                            <p:txEl>
                                              <p:charRg st="0" end="176"/>
                                            </p:txEl>
                                          </p:spTgt>
                                        </p:tgtEl>
                                        <p:attrNameLst>
                                          <p:attrName>style.visibility</p:attrName>
                                        </p:attrNameLst>
                                      </p:cBhvr>
                                      <p:to>
                                        <p:strVal val="visible"/>
                                      </p:to>
                                    </p:set>
                                    <p:animEffect transition="in" filter="blinds(horizontal)">
                                      <p:cBhvr>
                                        <p:cTn id="7" dur="500"/>
                                        <p:tgtEl>
                                          <p:spTgt spid="8195">
                                            <p:txEl>
                                              <p:charRg st="0" end="17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65538" name="图片 70657" descr="未命名-1(1)"/>
          <p:cNvPicPr>
            <a:picLocks noChangeAspect="1"/>
          </p:cNvPicPr>
          <p:nvPr/>
        </p:nvPicPr>
        <p:blipFill>
          <a:blip r:embed="rId1"/>
          <a:stretch>
            <a:fillRect/>
          </a:stretch>
        </p:blipFill>
        <p:spPr>
          <a:xfrm>
            <a:off x="2403475" y="1635125"/>
            <a:ext cx="7796213" cy="4043363"/>
          </a:xfrm>
          <a:prstGeom prst="rect">
            <a:avLst/>
          </a:prstGeom>
          <a:noFill/>
          <a:ln w="9525">
            <a:noFill/>
          </a:ln>
        </p:spPr>
      </p:pic>
      <p:sp>
        <p:nvSpPr>
          <p:cNvPr id="65539" name="文本框 70658"/>
          <p:cNvSpPr txBox="1"/>
          <p:nvPr/>
        </p:nvSpPr>
        <p:spPr>
          <a:xfrm>
            <a:off x="9767888" y="3751263"/>
            <a:ext cx="1223962" cy="69151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800" dirty="0">
                <a:latin typeface="Arial" panose="020B0604020202020204" pitchFamily="34" charset="0"/>
              </a:rPr>
              <a:t>    </a:t>
            </a:r>
            <a:r>
              <a:rPr lang="zh-CN" altLang="en-US" sz="1400" b="1" dirty="0">
                <a:solidFill>
                  <a:schemeClr val="accent1"/>
                </a:solidFill>
                <a:latin typeface="Arial" panose="020B0604020202020204" pitchFamily="34" charset="0"/>
                <a:ea typeface="楷体_GB2312" charset="-122"/>
              </a:rPr>
              <a:t>长安</a:t>
            </a:r>
            <a:endParaRPr lang="zh-CN" altLang="en-US" sz="1400" b="1" dirty="0">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     唐僧</a:t>
            </a:r>
            <a:endParaRPr lang="zh-CN" altLang="en-US" sz="1400" b="1" dirty="0">
              <a:latin typeface="Arial" panose="020B0604020202020204" pitchFamily="34" charset="0"/>
              <a:ea typeface="楷体_GB2312" charset="-122"/>
            </a:endParaRPr>
          </a:p>
        </p:txBody>
      </p:sp>
      <p:sp>
        <p:nvSpPr>
          <p:cNvPr id="65540" name="文本框 70659"/>
          <p:cNvSpPr txBox="1"/>
          <p:nvPr/>
        </p:nvSpPr>
        <p:spPr>
          <a:xfrm>
            <a:off x="9191625" y="3789363"/>
            <a:ext cx="863600" cy="62992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400" b="1" dirty="0">
                <a:solidFill>
                  <a:schemeClr val="accent1"/>
                </a:solidFill>
                <a:latin typeface="Arial" panose="020B0604020202020204" pitchFamily="34" charset="0"/>
                <a:ea typeface="楷体_GB2312" charset="-122"/>
              </a:rPr>
              <a:t>五行山</a:t>
            </a:r>
            <a:endParaRPr lang="zh-CN" altLang="en-US" sz="1400" b="1" dirty="0">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孙悟空</a:t>
            </a:r>
            <a:endParaRPr lang="zh-CN" altLang="en-US" sz="1400" b="1" dirty="0">
              <a:latin typeface="Arial" panose="020B0604020202020204" pitchFamily="34" charset="0"/>
              <a:ea typeface="楷体_GB2312" charset="-122"/>
            </a:endParaRPr>
          </a:p>
        </p:txBody>
      </p:sp>
      <p:pic>
        <p:nvPicPr>
          <p:cNvPr id="65541" name="图片 70660" descr="悟空"/>
          <p:cNvPicPr>
            <a:picLocks noChangeAspect="1"/>
          </p:cNvPicPr>
          <p:nvPr/>
        </p:nvPicPr>
        <p:blipFill>
          <a:blip r:embed="rId2"/>
          <a:stretch>
            <a:fillRect/>
          </a:stretch>
        </p:blipFill>
        <p:spPr>
          <a:xfrm>
            <a:off x="9191625" y="4402138"/>
            <a:ext cx="781050" cy="827087"/>
          </a:xfrm>
          <a:prstGeom prst="rect">
            <a:avLst/>
          </a:prstGeom>
          <a:noFill/>
          <a:ln w="9525">
            <a:noFill/>
          </a:ln>
        </p:spPr>
      </p:pic>
      <p:sp>
        <p:nvSpPr>
          <p:cNvPr id="65542" name="文本框 70661"/>
          <p:cNvSpPr txBox="1"/>
          <p:nvPr/>
        </p:nvSpPr>
        <p:spPr>
          <a:xfrm>
            <a:off x="8975725" y="2420938"/>
            <a:ext cx="1223963" cy="62992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400" b="1" dirty="0">
                <a:latin typeface="Arial" panose="020B0604020202020204" pitchFamily="34" charset="0"/>
                <a:ea typeface="楷体_GB2312" charset="-122"/>
              </a:rPr>
              <a:t>    </a:t>
            </a:r>
            <a:r>
              <a:rPr lang="zh-CN" altLang="en-US" sz="1400" b="1" dirty="0">
                <a:solidFill>
                  <a:schemeClr val="accent1"/>
                </a:solidFill>
                <a:latin typeface="Arial" panose="020B0604020202020204" pitchFamily="34" charset="0"/>
                <a:ea typeface="楷体_GB2312" charset="-122"/>
              </a:rPr>
              <a:t>鹰愁涧</a:t>
            </a:r>
            <a:endParaRPr lang="zh-CN" altLang="en-US" sz="1400" b="1" dirty="0">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玉龙三太子</a:t>
            </a:r>
            <a:endParaRPr lang="zh-CN" altLang="en-US" sz="1400" b="1" dirty="0">
              <a:latin typeface="Arial" panose="020B0604020202020204" pitchFamily="34" charset="0"/>
              <a:ea typeface="楷体_GB2312" charset="-122"/>
            </a:endParaRPr>
          </a:p>
        </p:txBody>
      </p:sp>
      <p:pic>
        <p:nvPicPr>
          <p:cNvPr id="65543" name="图片 70662" descr="唐僧"/>
          <p:cNvPicPr>
            <a:picLocks noChangeAspect="1"/>
          </p:cNvPicPr>
          <p:nvPr/>
        </p:nvPicPr>
        <p:blipFill>
          <a:blip r:embed="rId3"/>
          <a:stretch>
            <a:fillRect/>
          </a:stretch>
        </p:blipFill>
        <p:spPr>
          <a:xfrm>
            <a:off x="9931400" y="2979738"/>
            <a:ext cx="736600" cy="736600"/>
          </a:xfrm>
          <a:prstGeom prst="rect">
            <a:avLst/>
          </a:prstGeom>
          <a:noFill/>
          <a:ln w="9525">
            <a:noFill/>
          </a:ln>
        </p:spPr>
      </p:pic>
      <p:pic>
        <p:nvPicPr>
          <p:cNvPr id="65544" name="图片 70663" descr="玉龙三太子"/>
          <p:cNvPicPr>
            <a:picLocks noChangeAspect="1"/>
          </p:cNvPicPr>
          <p:nvPr/>
        </p:nvPicPr>
        <p:blipFill>
          <a:blip r:embed="rId4"/>
          <a:stretch>
            <a:fillRect/>
          </a:stretch>
        </p:blipFill>
        <p:spPr>
          <a:xfrm>
            <a:off x="9048750" y="1700213"/>
            <a:ext cx="896938" cy="735012"/>
          </a:xfrm>
          <a:prstGeom prst="rect">
            <a:avLst/>
          </a:prstGeom>
          <a:noFill/>
          <a:ln w="9525">
            <a:noFill/>
          </a:ln>
        </p:spPr>
      </p:pic>
      <p:sp>
        <p:nvSpPr>
          <p:cNvPr id="65545" name="文本框 70665"/>
          <p:cNvSpPr txBox="1"/>
          <p:nvPr/>
        </p:nvSpPr>
        <p:spPr>
          <a:xfrm>
            <a:off x="4656138" y="5445125"/>
            <a:ext cx="792162" cy="62992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400" b="1" dirty="0">
                <a:solidFill>
                  <a:schemeClr val="accent1"/>
                </a:solidFill>
                <a:latin typeface="Arial" panose="020B0604020202020204" pitchFamily="34" charset="0"/>
                <a:ea typeface="楷体_GB2312" charset="-122"/>
              </a:rPr>
              <a:t>天竺国</a:t>
            </a:r>
            <a:endParaRPr lang="zh-CN" altLang="en-US" sz="1400" b="1" dirty="0">
              <a:solidFill>
                <a:schemeClr val="accent1"/>
              </a:solidFill>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霞公主</a:t>
            </a:r>
            <a:endParaRPr lang="zh-CN" altLang="en-US" sz="1400" b="1" dirty="0">
              <a:latin typeface="Arial" panose="020B0604020202020204" pitchFamily="34" charset="0"/>
              <a:ea typeface="楷体_GB2312" charset="-122"/>
            </a:endParaRPr>
          </a:p>
        </p:txBody>
      </p:sp>
      <p:pic>
        <p:nvPicPr>
          <p:cNvPr id="65546" name="图片 70666" descr="天竺国公主"/>
          <p:cNvPicPr>
            <a:picLocks noChangeAspect="1"/>
          </p:cNvPicPr>
          <p:nvPr/>
        </p:nvPicPr>
        <p:blipFill>
          <a:blip r:embed="rId5"/>
          <a:stretch>
            <a:fillRect/>
          </a:stretch>
        </p:blipFill>
        <p:spPr>
          <a:xfrm>
            <a:off x="4583113" y="6021388"/>
            <a:ext cx="869950" cy="714375"/>
          </a:xfrm>
          <a:prstGeom prst="rect">
            <a:avLst/>
          </a:prstGeom>
          <a:noFill/>
          <a:ln w="9525">
            <a:noFill/>
          </a:ln>
        </p:spPr>
      </p:pic>
      <p:sp>
        <p:nvSpPr>
          <p:cNvPr id="65547" name="文本框 70667"/>
          <p:cNvSpPr txBox="1"/>
          <p:nvPr/>
        </p:nvSpPr>
        <p:spPr>
          <a:xfrm>
            <a:off x="6024563" y="4941888"/>
            <a:ext cx="1008062" cy="62992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400" b="1" dirty="0">
                <a:latin typeface="Arial" panose="020B0604020202020204" pitchFamily="34" charset="0"/>
                <a:ea typeface="楷体_GB2312" charset="-122"/>
              </a:rPr>
              <a:t>   </a:t>
            </a:r>
            <a:r>
              <a:rPr lang="zh-CN" altLang="en-US" sz="1400" b="1" dirty="0">
                <a:solidFill>
                  <a:schemeClr val="accent1"/>
                </a:solidFill>
                <a:latin typeface="Arial" panose="020B0604020202020204" pitchFamily="34" charset="0"/>
                <a:ea typeface="楷体_GB2312" charset="-122"/>
              </a:rPr>
              <a:t>灵山</a:t>
            </a:r>
            <a:endParaRPr lang="zh-CN" altLang="en-US" sz="1400" b="1" dirty="0">
              <a:solidFill>
                <a:schemeClr val="accent1"/>
              </a:solidFill>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如来佛祖</a:t>
            </a:r>
            <a:endParaRPr lang="zh-CN" altLang="en-US" sz="1400" b="1" dirty="0">
              <a:latin typeface="Arial" panose="020B0604020202020204" pitchFamily="34" charset="0"/>
              <a:ea typeface="楷体_GB2312" charset="-122"/>
            </a:endParaRPr>
          </a:p>
        </p:txBody>
      </p:sp>
      <p:pic>
        <p:nvPicPr>
          <p:cNvPr id="65548" name="图片 70668" descr="如来"/>
          <p:cNvPicPr>
            <a:picLocks noChangeAspect="1"/>
          </p:cNvPicPr>
          <p:nvPr/>
        </p:nvPicPr>
        <p:blipFill>
          <a:blip r:embed="rId6"/>
          <a:stretch>
            <a:fillRect/>
          </a:stretch>
        </p:blipFill>
        <p:spPr>
          <a:xfrm>
            <a:off x="6024563" y="5516563"/>
            <a:ext cx="914400" cy="747712"/>
          </a:xfrm>
          <a:prstGeom prst="rect">
            <a:avLst/>
          </a:prstGeom>
          <a:noFill/>
          <a:ln w="9525">
            <a:noFill/>
          </a:ln>
        </p:spPr>
      </p:pic>
      <p:sp>
        <p:nvSpPr>
          <p:cNvPr id="65549" name="文本框 70669"/>
          <p:cNvSpPr txBox="1"/>
          <p:nvPr/>
        </p:nvSpPr>
        <p:spPr>
          <a:xfrm>
            <a:off x="2638425" y="2876550"/>
            <a:ext cx="936625" cy="95313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400" b="1" dirty="0">
                <a:solidFill>
                  <a:schemeClr val="accent1"/>
                </a:solidFill>
                <a:latin typeface="Arial" panose="020B0604020202020204" pitchFamily="34" charset="0"/>
                <a:ea typeface="楷体_GB2312" charset="-122"/>
              </a:rPr>
              <a:t>火焰山</a:t>
            </a:r>
            <a:endParaRPr lang="zh-CN" altLang="en-US" sz="1400" b="1" dirty="0">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铁扇公主</a:t>
            </a:r>
            <a:endParaRPr lang="zh-CN" altLang="en-US" sz="1400" b="1" dirty="0">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  牛魔王</a:t>
            </a:r>
            <a:endParaRPr lang="zh-CN" altLang="en-US" sz="1400" b="1" dirty="0">
              <a:latin typeface="Arial" panose="020B0604020202020204" pitchFamily="34" charset="0"/>
              <a:ea typeface="楷体_GB2312" charset="-122"/>
            </a:endParaRPr>
          </a:p>
        </p:txBody>
      </p:sp>
      <p:pic>
        <p:nvPicPr>
          <p:cNvPr id="65550" name="图片 70670" descr="铁扇公主"/>
          <p:cNvPicPr>
            <a:picLocks noChangeAspect="1"/>
          </p:cNvPicPr>
          <p:nvPr/>
        </p:nvPicPr>
        <p:blipFill>
          <a:blip r:embed="rId7"/>
          <a:stretch>
            <a:fillRect/>
          </a:stretch>
        </p:blipFill>
        <p:spPr>
          <a:xfrm>
            <a:off x="3287713" y="2636838"/>
            <a:ext cx="725487" cy="541337"/>
          </a:xfrm>
          <a:prstGeom prst="rect">
            <a:avLst/>
          </a:prstGeom>
          <a:noFill/>
          <a:ln w="9525">
            <a:noFill/>
          </a:ln>
        </p:spPr>
      </p:pic>
      <p:sp>
        <p:nvSpPr>
          <p:cNvPr id="65551" name="文本框 70671"/>
          <p:cNvSpPr txBox="1"/>
          <p:nvPr/>
        </p:nvSpPr>
        <p:spPr>
          <a:xfrm>
            <a:off x="6888163" y="2276475"/>
            <a:ext cx="935037" cy="62992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400" b="1" dirty="0">
                <a:solidFill>
                  <a:schemeClr val="accent1"/>
                </a:solidFill>
                <a:latin typeface="Arial" panose="020B0604020202020204" pitchFamily="34" charset="0"/>
                <a:ea typeface="楷体_GB2312" charset="-122"/>
              </a:rPr>
              <a:t>五庄观</a:t>
            </a:r>
            <a:endParaRPr lang="zh-CN" altLang="en-US" sz="1400" b="1" dirty="0">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镇元子</a:t>
            </a:r>
            <a:endParaRPr lang="zh-CN" altLang="en-US" sz="1400" b="1" dirty="0">
              <a:latin typeface="Arial" panose="020B0604020202020204" pitchFamily="34" charset="0"/>
              <a:ea typeface="楷体_GB2312" charset="-122"/>
            </a:endParaRPr>
          </a:p>
        </p:txBody>
      </p:sp>
      <p:pic>
        <p:nvPicPr>
          <p:cNvPr id="65552" name="图片 70672" descr="镇元子"/>
          <p:cNvPicPr>
            <a:picLocks noChangeAspect="1"/>
          </p:cNvPicPr>
          <p:nvPr/>
        </p:nvPicPr>
        <p:blipFill>
          <a:blip r:embed="rId8"/>
          <a:stretch>
            <a:fillRect/>
          </a:stretch>
        </p:blipFill>
        <p:spPr>
          <a:xfrm>
            <a:off x="6743700" y="2852738"/>
            <a:ext cx="1008063" cy="777875"/>
          </a:xfrm>
          <a:prstGeom prst="rect">
            <a:avLst/>
          </a:prstGeom>
          <a:noFill/>
          <a:ln w="9525">
            <a:noFill/>
          </a:ln>
        </p:spPr>
      </p:pic>
      <p:sp>
        <p:nvSpPr>
          <p:cNvPr id="65553" name="文本框 70673"/>
          <p:cNvSpPr txBox="1"/>
          <p:nvPr/>
        </p:nvSpPr>
        <p:spPr>
          <a:xfrm>
            <a:off x="8112125" y="2708275"/>
            <a:ext cx="1152525" cy="62992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400" b="1" dirty="0">
                <a:solidFill>
                  <a:schemeClr val="accent1"/>
                </a:solidFill>
                <a:latin typeface="Arial" panose="020B0604020202020204" pitchFamily="34" charset="0"/>
                <a:ea typeface="楷体_GB2312" charset="-122"/>
              </a:rPr>
              <a:t>高老庄</a:t>
            </a:r>
            <a:endParaRPr lang="zh-CN" altLang="en-US" sz="1400" b="1" dirty="0">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猪八戒</a:t>
            </a:r>
            <a:endParaRPr lang="zh-CN" altLang="en-US" sz="1400" b="1" dirty="0">
              <a:latin typeface="Arial" panose="020B0604020202020204" pitchFamily="34" charset="0"/>
              <a:ea typeface="楷体_GB2312" charset="-122"/>
            </a:endParaRPr>
          </a:p>
        </p:txBody>
      </p:sp>
      <p:pic>
        <p:nvPicPr>
          <p:cNvPr id="65554" name="图片 70674" descr="猪八戒"/>
          <p:cNvPicPr>
            <a:picLocks noChangeAspect="1"/>
          </p:cNvPicPr>
          <p:nvPr/>
        </p:nvPicPr>
        <p:blipFill>
          <a:blip r:embed="rId9"/>
          <a:stretch>
            <a:fillRect/>
          </a:stretch>
        </p:blipFill>
        <p:spPr>
          <a:xfrm>
            <a:off x="8040688" y="3284538"/>
            <a:ext cx="855662" cy="1284287"/>
          </a:xfrm>
          <a:prstGeom prst="rect">
            <a:avLst/>
          </a:prstGeom>
          <a:noFill/>
          <a:ln w="9525">
            <a:noFill/>
          </a:ln>
        </p:spPr>
      </p:pic>
      <p:sp>
        <p:nvSpPr>
          <p:cNvPr id="65555" name="文本框 70675"/>
          <p:cNvSpPr txBox="1"/>
          <p:nvPr/>
        </p:nvSpPr>
        <p:spPr>
          <a:xfrm>
            <a:off x="7896225" y="1868488"/>
            <a:ext cx="863600" cy="62992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400" b="1" dirty="0">
                <a:solidFill>
                  <a:schemeClr val="accent1"/>
                </a:solidFill>
                <a:latin typeface="Arial" panose="020B0604020202020204" pitchFamily="34" charset="0"/>
              </a:rPr>
              <a:t>流沙河</a:t>
            </a:r>
            <a:endParaRPr lang="zh-CN" altLang="en-US" sz="1400" b="1" dirty="0">
              <a:latin typeface="Arial" panose="020B0604020202020204" pitchFamily="34" charset="0"/>
            </a:endParaRPr>
          </a:p>
          <a:p>
            <a:pPr marL="0" lvl="0" indent="0" eaLnBrk="1" hangingPunct="1">
              <a:spcBef>
                <a:spcPct val="50000"/>
              </a:spcBef>
              <a:buNone/>
            </a:pPr>
            <a:r>
              <a:rPr lang="zh-CN" altLang="en-US" sz="1400" b="1" dirty="0">
                <a:latin typeface="Arial" panose="020B0604020202020204" pitchFamily="34" charset="0"/>
              </a:rPr>
              <a:t>沙悟净</a:t>
            </a:r>
            <a:endParaRPr lang="zh-CN" altLang="en-US" sz="1400" b="1" dirty="0">
              <a:latin typeface="Arial" panose="020B0604020202020204" pitchFamily="34" charset="0"/>
            </a:endParaRPr>
          </a:p>
        </p:txBody>
      </p:sp>
      <p:pic>
        <p:nvPicPr>
          <p:cNvPr id="65556" name="图片 70676" descr="沙悟净"/>
          <p:cNvPicPr>
            <a:picLocks noChangeAspect="1"/>
          </p:cNvPicPr>
          <p:nvPr/>
        </p:nvPicPr>
        <p:blipFill>
          <a:blip r:embed="rId10"/>
          <a:stretch>
            <a:fillRect/>
          </a:stretch>
        </p:blipFill>
        <p:spPr>
          <a:xfrm>
            <a:off x="8050213" y="1052513"/>
            <a:ext cx="638175" cy="819150"/>
          </a:xfrm>
          <a:prstGeom prst="rect">
            <a:avLst/>
          </a:prstGeom>
          <a:noFill/>
          <a:ln w="9525">
            <a:noFill/>
          </a:ln>
        </p:spPr>
      </p:pic>
      <p:sp>
        <p:nvSpPr>
          <p:cNvPr id="65557" name="文本框 70677"/>
          <p:cNvSpPr txBox="1"/>
          <p:nvPr/>
        </p:nvSpPr>
        <p:spPr>
          <a:xfrm>
            <a:off x="7032625" y="1196975"/>
            <a:ext cx="1152525" cy="62992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400" b="1" dirty="0">
                <a:solidFill>
                  <a:schemeClr val="accent1"/>
                </a:solidFill>
                <a:latin typeface="Arial" panose="020B0604020202020204" pitchFamily="34" charset="0"/>
                <a:ea typeface="楷体_GB2312" charset="-122"/>
              </a:rPr>
              <a:t>白虎岭</a:t>
            </a:r>
            <a:endParaRPr lang="zh-CN" altLang="en-US" sz="1400" b="1" dirty="0">
              <a:solidFill>
                <a:schemeClr val="accent1"/>
              </a:solidFill>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白骨精</a:t>
            </a:r>
            <a:endParaRPr lang="zh-CN" altLang="en-US" sz="1400" b="1" dirty="0">
              <a:latin typeface="Arial" panose="020B0604020202020204" pitchFamily="34" charset="0"/>
              <a:ea typeface="楷体_GB2312" charset="-122"/>
            </a:endParaRPr>
          </a:p>
        </p:txBody>
      </p:sp>
      <p:pic>
        <p:nvPicPr>
          <p:cNvPr id="65558" name="图片 70678" descr="白骨精"/>
          <p:cNvPicPr>
            <a:picLocks noChangeAspect="1"/>
          </p:cNvPicPr>
          <p:nvPr/>
        </p:nvPicPr>
        <p:blipFill>
          <a:blip r:embed="rId11"/>
          <a:stretch>
            <a:fillRect/>
          </a:stretch>
        </p:blipFill>
        <p:spPr>
          <a:xfrm>
            <a:off x="6997700" y="492125"/>
            <a:ext cx="996950" cy="747713"/>
          </a:xfrm>
          <a:prstGeom prst="rect">
            <a:avLst/>
          </a:prstGeom>
          <a:noFill/>
          <a:ln w="9525">
            <a:noFill/>
          </a:ln>
        </p:spPr>
      </p:pic>
      <p:pic>
        <p:nvPicPr>
          <p:cNvPr id="65559" name="图片 70679" descr="牛魔王"/>
          <p:cNvPicPr>
            <a:picLocks noChangeAspect="1"/>
          </p:cNvPicPr>
          <p:nvPr/>
        </p:nvPicPr>
        <p:blipFill>
          <a:blip r:embed="rId12"/>
          <a:stretch>
            <a:fillRect/>
          </a:stretch>
        </p:blipFill>
        <p:spPr>
          <a:xfrm>
            <a:off x="3530600" y="3306763"/>
            <a:ext cx="836613" cy="698500"/>
          </a:xfrm>
          <a:prstGeom prst="rect">
            <a:avLst/>
          </a:prstGeom>
          <a:noFill/>
          <a:ln w="9525">
            <a:noFill/>
          </a:ln>
        </p:spPr>
      </p:pic>
      <p:sp>
        <p:nvSpPr>
          <p:cNvPr id="65560" name="文本框 70680"/>
          <p:cNvSpPr txBox="1"/>
          <p:nvPr/>
        </p:nvSpPr>
        <p:spPr>
          <a:xfrm>
            <a:off x="5519738" y="1295400"/>
            <a:ext cx="1738312" cy="55308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200" b="1" dirty="0">
                <a:latin typeface="Arial" panose="020B0604020202020204" pitchFamily="34" charset="0"/>
                <a:ea typeface="楷体_GB2312" charset="-122"/>
              </a:rPr>
              <a:t>      </a:t>
            </a:r>
            <a:r>
              <a:rPr lang="zh-CN" altLang="en-US" sz="1200" b="1" dirty="0">
                <a:solidFill>
                  <a:schemeClr val="accent1"/>
                </a:solidFill>
                <a:latin typeface="Arial" panose="020B0604020202020204" pitchFamily="34" charset="0"/>
                <a:ea typeface="楷体_GB2312" charset="-122"/>
              </a:rPr>
              <a:t>平顶山莲花洞</a:t>
            </a:r>
            <a:endParaRPr lang="zh-CN" altLang="en-US" sz="1200" b="1" dirty="0">
              <a:latin typeface="Arial" panose="020B0604020202020204" pitchFamily="34" charset="0"/>
              <a:ea typeface="楷体_GB2312" charset="-122"/>
            </a:endParaRPr>
          </a:p>
          <a:p>
            <a:pPr marL="0" lvl="0" indent="0" eaLnBrk="1" hangingPunct="1">
              <a:spcBef>
                <a:spcPct val="50000"/>
              </a:spcBef>
              <a:buNone/>
            </a:pPr>
            <a:r>
              <a:rPr lang="zh-CN" altLang="en-US" sz="1200" b="1" dirty="0">
                <a:latin typeface="Arial" panose="020B0604020202020204" pitchFamily="34" charset="0"/>
                <a:ea typeface="楷体_GB2312" charset="-122"/>
              </a:rPr>
              <a:t>金角大王、银角大王</a:t>
            </a:r>
            <a:endParaRPr lang="zh-CN" altLang="en-US" sz="1200" b="1" dirty="0">
              <a:latin typeface="Arial" panose="020B0604020202020204" pitchFamily="34" charset="0"/>
              <a:ea typeface="楷体_GB2312" charset="-122"/>
            </a:endParaRPr>
          </a:p>
        </p:txBody>
      </p:sp>
      <p:pic>
        <p:nvPicPr>
          <p:cNvPr id="65561" name="图片 70681" descr="金角大王和银角大王"/>
          <p:cNvPicPr>
            <a:picLocks noChangeAspect="1"/>
          </p:cNvPicPr>
          <p:nvPr/>
        </p:nvPicPr>
        <p:blipFill>
          <a:blip r:embed="rId13"/>
          <a:stretch>
            <a:fillRect/>
          </a:stretch>
        </p:blipFill>
        <p:spPr>
          <a:xfrm>
            <a:off x="5880100" y="620713"/>
            <a:ext cx="762000" cy="619125"/>
          </a:xfrm>
          <a:prstGeom prst="rect">
            <a:avLst/>
          </a:prstGeom>
          <a:noFill/>
          <a:ln w="9525">
            <a:noFill/>
          </a:ln>
        </p:spPr>
      </p:pic>
      <p:sp>
        <p:nvSpPr>
          <p:cNvPr id="65562" name="文本框 70682"/>
          <p:cNvSpPr txBox="1"/>
          <p:nvPr/>
        </p:nvSpPr>
        <p:spPr>
          <a:xfrm>
            <a:off x="4511675" y="1196975"/>
            <a:ext cx="1368425" cy="95313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400" b="1" dirty="0">
                <a:solidFill>
                  <a:schemeClr val="accent1"/>
                </a:solidFill>
                <a:latin typeface="Arial" panose="020B0604020202020204" pitchFamily="34" charset="0"/>
                <a:ea typeface="楷体_GB2312" charset="-122"/>
              </a:rPr>
              <a:t>火云洞</a:t>
            </a:r>
            <a:endParaRPr lang="zh-CN" altLang="en-US" sz="1400" b="1" dirty="0">
              <a:solidFill>
                <a:schemeClr val="accent1"/>
              </a:solidFill>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观音菩萨</a:t>
            </a:r>
            <a:endParaRPr lang="zh-CN" altLang="en-US" sz="1400" b="1" dirty="0">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红孩儿</a:t>
            </a:r>
            <a:endParaRPr lang="zh-CN" altLang="en-US" sz="1400" b="1" dirty="0">
              <a:latin typeface="Arial" panose="020B0604020202020204" pitchFamily="34" charset="0"/>
              <a:ea typeface="楷体_GB2312" charset="-122"/>
            </a:endParaRPr>
          </a:p>
        </p:txBody>
      </p:sp>
      <p:pic>
        <p:nvPicPr>
          <p:cNvPr id="65563" name="图片 70683" descr="观音"/>
          <p:cNvPicPr>
            <a:picLocks noChangeAspect="1"/>
          </p:cNvPicPr>
          <p:nvPr/>
        </p:nvPicPr>
        <p:blipFill>
          <a:blip r:embed="rId14"/>
          <a:stretch>
            <a:fillRect/>
          </a:stretch>
        </p:blipFill>
        <p:spPr>
          <a:xfrm>
            <a:off x="4079875" y="2228850"/>
            <a:ext cx="857250" cy="1055688"/>
          </a:xfrm>
          <a:prstGeom prst="rect">
            <a:avLst/>
          </a:prstGeom>
          <a:noFill/>
          <a:ln w="9525">
            <a:noFill/>
          </a:ln>
        </p:spPr>
      </p:pic>
      <p:pic>
        <p:nvPicPr>
          <p:cNvPr id="65564" name="图片 70684" descr="红孩儿"/>
          <p:cNvPicPr>
            <a:picLocks noChangeAspect="1"/>
          </p:cNvPicPr>
          <p:nvPr/>
        </p:nvPicPr>
        <p:blipFill>
          <a:blip r:embed="rId15"/>
          <a:stretch>
            <a:fillRect/>
          </a:stretch>
        </p:blipFill>
        <p:spPr>
          <a:xfrm>
            <a:off x="4943475" y="2276475"/>
            <a:ext cx="1252538" cy="965200"/>
          </a:xfrm>
          <a:prstGeom prst="rect">
            <a:avLst/>
          </a:prstGeom>
          <a:noFill/>
          <a:ln w="9525">
            <a:noFill/>
          </a:ln>
        </p:spPr>
      </p:pic>
      <p:sp>
        <p:nvSpPr>
          <p:cNvPr id="65565" name="文本框 70685"/>
          <p:cNvSpPr txBox="1"/>
          <p:nvPr/>
        </p:nvSpPr>
        <p:spPr>
          <a:xfrm>
            <a:off x="3810000" y="765175"/>
            <a:ext cx="773113" cy="62992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400" b="1" dirty="0">
                <a:solidFill>
                  <a:schemeClr val="accent1"/>
                </a:solidFill>
                <a:latin typeface="Arial" panose="020B0604020202020204" pitchFamily="34" charset="0"/>
                <a:ea typeface="楷体_GB2312" charset="-122"/>
              </a:rPr>
              <a:t>通天河</a:t>
            </a:r>
            <a:endParaRPr lang="zh-CN" altLang="en-US" sz="1400" b="1" dirty="0">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老鼋</a:t>
            </a:r>
            <a:endParaRPr lang="zh-CN" altLang="en-US" sz="1400" b="1" dirty="0">
              <a:latin typeface="Arial" panose="020B0604020202020204" pitchFamily="34" charset="0"/>
              <a:ea typeface="楷体_GB2312" charset="-122"/>
            </a:endParaRPr>
          </a:p>
        </p:txBody>
      </p:sp>
      <p:pic>
        <p:nvPicPr>
          <p:cNvPr id="65566" name="图片 70686" descr="通天河老鼋"/>
          <p:cNvPicPr>
            <a:picLocks noChangeAspect="1"/>
          </p:cNvPicPr>
          <p:nvPr/>
        </p:nvPicPr>
        <p:blipFill>
          <a:blip r:embed="rId16"/>
          <a:stretch>
            <a:fillRect/>
          </a:stretch>
        </p:blipFill>
        <p:spPr>
          <a:xfrm>
            <a:off x="3216275" y="765175"/>
            <a:ext cx="592138" cy="927100"/>
          </a:xfrm>
          <a:prstGeom prst="rect">
            <a:avLst/>
          </a:prstGeom>
          <a:noFill/>
          <a:ln w="9525">
            <a:noFill/>
          </a:ln>
        </p:spPr>
      </p:pic>
      <p:sp>
        <p:nvSpPr>
          <p:cNvPr id="65567" name="文本框 70687"/>
          <p:cNvSpPr txBox="1"/>
          <p:nvPr/>
        </p:nvSpPr>
        <p:spPr>
          <a:xfrm>
            <a:off x="2857500" y="4076700"/>
            <a:ext cx="935038" cy="62992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400" b="1" dirty="0">
                <a:solidFill>
                  <a:schemeClr val="accent1"/>
                </a:solidFill>
                <a:latin typeface="Arial" panose="020B0604020202020204" pitchFamily="34" charset="0"/>
                <a:ea typeface="楷体_GB2312" charset="-122"/>
              </a:rPr>
              <a:t>盘丝洞</a:t>
            </a:r>
            <a:endParaRPr lang="zh-CN" altLang="en-US" sz="1400" b="1" dirty="0">
              <a:solidFill>
                <a:schemeClr val="accent1"/>
              </a:solidFill>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蜘蛛精</a:t>
            </a:r>
            <a:endParaRPr lang="zh-CN" altLang="en-US" sz="1400" b="1" dirty="0">
              <a:latin typeface="Arial" panose="020B0604020202020204" pitchFamily="34" charset="0"/>
              <a:ea typeface="楷体_GB2312" charset="-122"/>
            </a:endParaRPr>
          </a:p>
        </p:txBody>
      </p:sp>
      <p:pic>
        <p:nvPicPr>
          <p:cNvPr id="65568" name="图片 70688" descr="蜘蛛精"/>
          <p:cNvPicPr>
            <a:picLocks noChangeAspect="1"/>
          </p:cNvPicPr>
          <p:nvPr/>
        </p:nvPicPr>
        <p:blipFill>
          <a:blip r:embed="rId17"/>
          <a:stretch>
            <a:fillRect/>
          </a:stretch>
        </p:blipFill>
        <p:spPr>
          <a:xfrm>
            <a:off x="2640013" y="4797425"/>
            <a:ext cx="1362075" cy="979488"/>
          </a:xfrm>
          <a:prstGeom prst="rect">
            <a:avLst/>
          </a:prstGeom>
          <a:noFill/>
          <a:ln w="9525">
            <a:noFill/>
          </a:ln>
        </p:spPr>
      </p:pic>
      <p:sp>
        <p:nvSpPr>
          <p:cNvPr id="65569" name="文本框 70689"/>
          <p:cNvSpPr txBox="1"/>
          <p:nvPr/>
        </p:nvSpPr>
        <p:spPr>
          <a:xfrm>
            <a:off x="4079875" y="3998913"/>
            <a:ext cx="1152525" cy="95313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400" b="1" dirty="0">
                <a:solidFill>
                  <a:schemeClr val="accent1"/>
                </a:solidFill>
                <a:latin typeface="Arial" panose="020B0604020202020204" pitchFamily="34" charset="0"/>
                <a:ea typeface="楷体_GB2312" charset="-122"/>
              </a:rPr>
              <a:t>无底洞</a:t>
            </a:r>
            <a:endParaRPr lang="zh-CN" altLang="en-US" sz="1400" b="1" dirty="0">
              <a:solidFill>
                <a:schemeClr val="accent1"/>
              </a:solidFill>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哪吒</a:t>
            </a:r>
            <a:endParaRPr lang="zh-CN" altLang="en-US" sz="1400" b="1" dirty="0">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地涌夫人</a:t>
            </a:r>
            <a:endParaRPr lang="zh-CN" altLang="en-US" sz="1400" b="1" dirty="0">
              <a:latin typeface="Arial" panose="020B0604020202020204" pitchFamily="34" charset="0"/>
              <a:ea typeface="楷体_GB2312" charset="-122"/>
            </a:endParaRPr>
          </a:p>
        </p:txBody>
      </p:sp>
      <p:pic>
        <p:nvPicPr>
          <p:cNvPr id="65570" name="图片 70690" descr="哪吒"/>
          <p:cNvPicPr>
            <a:picLocks noChangeAspect="1"/>
          </p:cNvPicPr>
          <p:nvPr/>
        </p:nvPicPr>
        <p:blipFill>
          <a:blip r:embed="rId18"/>
          <a:stretch>
            <a:fillRect/>
          </a:stretch>
        </p:blipFill>
        <p:spPr>
          <a:xfrm>
            <a:off x="4800600" y="3644900"/>
            <a:ext cx="1011238" cy="742950"/>
          </a:xfrm>
          <a:prstGeom prst="rect">
            <a:avLst/>
          </a:prstGeom>
          <a:noFill/>
          <a:ln w="9525">
            <a:noFill/>
          </a:ln>
        </p:spPr>
      </p:pic>
      <p:pic>
        <p:nvPicPr>
          <p:cNvPr id="65571" name="图片 70691" descr="玉鼠精"/>
          <p:cNvPicPr>
            <a:picLocks noChangeAspect="1"/>
          </p:cNvPicPr>
          <p:nvPr/>
        </p:nvPicPr>
        <p:blipFill>
          <a:blip r:embed="rId19"/>
          <a:stretch>
            <a:fillRect/>
          </a:stretch>
        </p:blipFill>
        <p:spPr>
          <a:xfrm>
            <a:off x="4895850" y="4454525"/>
            <a:ext cx="1128713" cy="846138"/>
          </a:xfrm>
          <a:prstGeom prst="rect">
            <a:avLst/>
          </a:prstGeom>
          <a:noFill/>
          <a:ln w="9525">
            <a:noFill/>
          </a:ln>
        </p:spPr>
      </p:pic>
      <p:sp>
        <p:nvSpPr>
          <p:cNvPr id="65572" name="文本框 70692"/>
          <p:cNvSpPr txBox="1"/>
          <p:nvPr/>
        </p:nvSpPr>
        <p:spPr>
          <a:xfrm>
            <a:off x="1558925" y="2300288"/>
            <a:ext cx="1368425" cy="62992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400" b="1" dirty="0">
                <a:solidFill>
                  <a:schemeClr val="accent1"/>
                </a:solidFill>
                <a:latin typeface="Arial" panose="020B0604020202020204" pitchFamily="34" charset="0"/>
                <a:ea typeface="楷体_GB2312" charset="-122"/>
              </a:rPr>
              <a:t>金兜山金兜洞</a:t>
            </a:r>
            <a:endParaRPr lang="zh-CN" altLang="en-US" sz="1400" b="1" dirty="0">
              <a:latin typeface="Arial" panose="020B0604020202020204" pitchFamily="34" charset="0"/>
              <a:ea typeface="楷体_GB2312" charset="-122"/>
            </a:endParaRPr>
          </a:p>
          <a:p>
            <a:pPr marL="0" lvl="0" indent="0" eaLnBrk="1" hangingPunct="1">
              <a:spcBef>
                <a:spcPct val="50000"/>
              </a:spcBef>
              <a:buNone/>
            </a:pPr>
            <a:r>
              <a:rPr lang="zh-CN" altLang="en-US" sz="1400" b="1" dirty="0">
                <a:latin typeface="Arial" panose="020B0604020202020204" pitchFamily="34" charset="0"/>
                <a:ea typeface="楷体_GB2312" charset="-122"/>
              </a:rPr>
              <a:t>独角大王</a:t>
            </a:r>
            <a:endParaRPr lang="zh-CN" altLang="en-US" sz="1400" b="1" dirty="0">
              <a:latin typeface="Arial" panose="020B0604020202020204" pitchFamily="34" charset="0"/>
              <a:ea typeface="楷体_GB2312" charset="-122"/>
            </a:endParaRPr>
          </a:p>
        </p:txBody>
      </p:sp>
      <p:pic>
        <p:nvPicPr>
          <p:cNvPr id="65573" name="图片 70693" descr="独角大王"/>
          <p:cNvPicPr>
            <a:picLocks noChangeAspect="1"/>
          </p:cNvPicPr>
          <p:nvPr/>
        </p:nvPicPr>
        <p:blipFill>
          <a:blip r:embed="rId20"/>
          <a:stretch>
            <a:fillRect/>
          </a:stretch>
        </p:blipFill>
        <p:spPr>
          <a:xfrm>
            <a:off x="1674813" y="1196975"/>
            <a:ext cx="1252537" cy="944563"/>
          </a:xfrm>
          <a:prstGeom prst="rect">
            <a:avLst/>
          </a:prstGeom>
          <a:noFill/>
          <a:ln w="9525">
            <a:noFill/>
          </a:ln>
        </p:spPr>
      </p:pic>
      <p:sp>
        <p:nvSpPr>
          <p:cNvPr id="3084" name="文本框 2"/>
          <p:cNvSpPr txBox="1"/>
          <p:nvPr/>
        </p:nvSpPr>
        <p:spPr>
          <a:xfrm>
            <a:off x="1056005" y="492125"/>
            <a:ext cx="1801495" cy="645160"/>
          </a:xfrm>
          <a:prstGeom prst="rect">
            <a:avLst/>
          </a:prstGeom>
          <a:noFill/>
          <a:ln w="19050">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b="1" dirty="0">
                <a:solidFill>
                  <a:srgbClr val="FF0000"/>
                </a:solidFill>
                <a:latin typeface="宋体" panose="02010600030101010101" pitchFamily="2" charset="-122"/>
              </a:rPr>
              <a:t>思维导图</a:t>
            </a:r>
            <a:r>
              <a:rPr lang="en-US" altLang="zh-CN" sz="2400" b="1" dirty="0">
                <a:solidFill>
                  <a:srgbClr val="FF0000"/>
                </a:solidFill>
                <a:latin typeface="宋体" panose="02010600030101010101" pitchFamily="2" charset="-122"/>
              </a:rPr>
              <a:t> </a:t>
            </a:r>
            <a:r>
              <a:rPr lang="en-US" altLang="zh-CN" sz="2400" b="1" dirty="0">
                <a:solidFill>
                  <a:srgbClr val="C00000"/>
                </a:solidFill>
                <a:latin typeface="宋体" panose="02010600030101010101" pitchFamily="2" charset="-122"/>
              </a:rPr>
              <a:t>    </a:t>
            </a:r>
            <a:r>
              <a:rPr lang="en-US" altLang="zh-CN" sz="3600" b="1" dirty="0">
                <a:solidFill>
                  <a:srgbClr val="C00000"/>
                </a:solidFill>
                <a:latin typeface="宋体" panose="02010600030101010101" pitchFamily="2" charset="-122"/>
              </a:rPr>
              <a:t> </a:t>
            </a:r>
            <a:r>
              <a:rPr lang="en-US" altLang="zh-CN" sz="2400" dirty="0">
                <a:latin typeface="宋体" panose="02010600030101010101" pitchFamily="2" charset="-122"/>
              </a:rPr>
              <a:t>                                                                </a:t>
            </a:r>
            <a:r>
              <a:rPr lang="en-US" altLang="zh-CN" sz="2400" dirty="0"/>
              <a:t>    </a:t>
            </a:r>
            <a:endParaRPr lang="en-US"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84"/>
                                        </p:tgtEl>
                                        <p:attrNameLst>
                                          <p:attrName>style.visibility</p:attrName>
                                        </p:attrNameLst>
                                      </p:cBhvr>
                                      <p:to>
                                        <p:strVal val="visible"/>
                                      </p:to>
                                    </p:set>
                                    <p:animEffect transition="in" filter="blinds(horizontal)">
                                      <p:cBhvr>
                                        <p:cTn id="7" dur="500"/>
                                        <p:tgtEl>
                                          <p:spTgt spid="3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4" grpId="0" bldLvl="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内容占位符 2"/>
          <p:cNvSpPr>
            <a:spLocks noGrp="1"/>
          </p:cNvSpPr>
          <p:nvPr>
            <p:ph idx="1"/>
          </p:nvPr>
        </p:nvSpPr>
        <p:spPr>
          <a:xfrm>
            <a:off x="662305" y="1253490"/>
            <a:ext cx="10515600" cy="4351338"/>
          </a:xfrm>
        </p:spPr>
        <p:txBody>
          <a:bodyPr vert="horz" wrap="square" lIns="91440" tIns="45720" rIns="91440" bIns="45720" anchor="t"/>
          <a:p>
            <a:pPr marL="0" indent="0">
              <a:lnSpc>
                <a:spcPct val="100000"/>
              </a:lnSpc>
              <a:buNone/>
            </a:pPr>
            <a:r>
              <a:rPr lang="zh-CN" altLang="en-US" sz="3200" b="1" dirty="0"/>
              <a:t>（一）齐思考，明主题</a:t>
            </a:r>
            <a:endParaRPr lang="en-US" altLang="zh-CN" sz="3200" b="1" dirty="0"/>
          </a:p>
          <a:p>
            <a:pPr marL="0" indent="0">
              <a:lnSpc>
                <a:spcPct val="100000"/>
              </a:lnSpc>
              <a:buNone/>
            </a:pPr>
            <a:r>
              <a:rPr lang="zh-CN" altLang="en-US" sz="3200" b="1" dirty="0">
                <a:solidFill>
                  <a:srgbClr val="000000"/>
                </a:solidFill>
                <a:latin typeface="华文楷体" panose="02010600040101010101" pitchFamily="2" charset="-122"/>
                <a:ea typeface="华文楷体" panose="02010600040101010101" pitchFamily="2" charset="-122"/>
                <a:sym typeface="+mn-ea"/>
              </a:rPr>
              <a:t>三大主题：</a:t>
            </a:r>
            <a:r>
              <a:rPr lang="zh-CN" altLang="en-US" sz="3200" b="1" dirty="0">
                <a:solidFill>
                  <a:srgbClr val="FF0000"/>
                </a:solidFill>
                <a:latin typeface="华文楷体" panose="02010600040101010101" pitchFamily="2" charset="-122"/>
                <a:ea typeface="华文楷体" panose="02010600040101010101" pitchFamily="2" charset="-122"/>
                <a:sym typeface="+mn-ea"/>
              </a:rPr>
              <a:t>励志、讽刺、歌颂</a:t>
            </a:r>
            <a:endParaRPr lang="zh-CN" altLang="en-US" sz="3200" b="1" dirty="0">
              <a:solidFill>
                <a:srgbClr val="2962F3"/>
              </a:solidFill>
            </a:endParaRPr>
          </a:p>
          <a:p>
            <a:pPr marL="0" indent="0">
              <a:lnSpc>
                <a:spcPct val="100000"/>
              </a:lnSpc>
              <a:buNone/>
            </a:pPr>
            <a:r>
              <a:rPr lang="zh-CN" altLang="en-US" sz="3200" b="1" dirty="0">
                <a:solidFill>
                  <a:srgbClr val="2962F3"/>
                </a:solidFill>
              </a:rPr>
              <a:t>提问一：</a:t>
            </a:r>
            <a:r>
              <a:rPr lang="en-US" altLang="zh-CN" sz="3200" b="1" dirty="0">
                <a:solidFill>
                  <a:srgbClr val="2962F3"/>
                </a:solidFill>
              </a:rPr>
              <a:t>《</a:t>
            </a:r>
            <a:r>
              <a:rPr lang="zh-CN" altLang="en-US" sz="3200" b="1" dirty="0">
                <a:solidFill>
                  <a:srgbClr val="2962F3"/>
                </a:solidFill>
              </a:rPr>
              <a:t>西游记</a:t>
            </a:r>
            <a:r>
              <a:rPr lang="en-US" altLang="zh-CN" sz="3200" b="1" dirty="0">
                <a:solidFill>
                  <a:srgbClr val="2962F3"/>
                </a:solidFill>
              </a:rPr>
              <a:t>》</a:t>
            </a:r>
            <a:r>
              <a:rPr lang="zh-CN" altLang="en-US" sz="3200" b="1" dirty="0">
                <a:solidFill>
                  <a:srgbClr val="2962F3"/>
                </a:solidFill>
              </a:rPr>
              <a:t>里的这些人物和故事在大家口中又精彩再现，那请大家再接着回答：为什么要“记”呢？有什么意义？</a:t>
            </a:r>
            <a:endParaRPr lang="en-US" altLang="zh-CN" dirty="0"/>
          </a:p>
          <a:p>
            <a:pPr marL="0" indent="0">
              <a:buNone/>
            </a:pPr>
            <a:br>
              <a:rPr lang="zh-CN" altLang="en-US" dirty="0"/>
            </a:br>
            <a:endParaRPr lang="zh-CN" altLang="en-US" dirty="0"/>
          </a:p>
        </p:txBody>
      </p:sp>
      <p:sp>
        <p:nvSpPr>
          <p:cNvPr id="2" name="文本框 1"/>
          <p:cNvSpPr txBox="1"/>
          <p:nvPr/>
        </p:nvSpPr>
        <p:spPr>
          <a:xfrm>
            <a:off x="838200" y="508000"/>
            <a:ext cx="4120515" cy="645160"/>
          </a:xfrm>
          <a:prstGeom prst="rect">
            <a:avLst/>
          </a:prstGeom>
          <a:solidFill>
            <a:srgbClr val="008651"/>
          </a:solidFill>
        </p:spPr>
        <p:txBody>
          <a:bodyPr wrap="square" rtlCol="0" anchor="t">
            <a:spAutoFit/>
          </a:bodyPr>
          <a:p>
            <a:pPr marL="0" indent="0">
              <a:buNone/>
            </a:pPr>
            <a:r>
              <a:rPr lang="zh-CN" altLang="en-US" sz="36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环节三：论“记</a:t>
            </a:r>
            <a:r>
              <a:rPr lang="en-US" altLang="zh-CN" sz="36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36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1267" name="Rectangle 3"/>
          <p:cNvSpPr>
            <a:spLocks noGrp="1"/>
          </p:cNvSpPr>
          <p:nvPr/>
        </p:nvSpPr>
        <p:spPr>
          <a:xfrm>
            <a:off x="480060" y="4264025"/>
            <a:ext cx="11231880" cy="2230120"/>
          </a:xfrm>
          <a:prstGeom prst="rect">
            <a:avLst/>
          </a:prstGeom>
          <a:noFill/>
          <a:ln w="9525">
            <a:noFill/>
          </a:ln>
        </p:spPr>
        <p:txBody>
          <a:bodyPr vert="horz" wrap="square" lIns="91440" tIns="45720" rIns="91440" bIns="45720" numCol="1" anchor="t" anchorCtr="0" compatLnSpc="1"/>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200" b="1" i="0" u="none" strike="noStrike" kern="1200" cap="none" spc="0" normalizeH="0" baseline="0" noProof="0" dirty="0" smtClean="0">
                <a:ln>
                  <a:noFill/>
                </a:ln>
                <a:solidFill>
                  <a:srgbClr val="2962F3"/>
                </a:solidFill>
                <a:effectLst/>
                <a:uLnTx/>
                <a:uFillTx/>
                <a:latin typeface="+mn-lt"/>
                <a:ea typeface="+mn-ea"/>
                <a:cs typeface="+mn-cs"/>
              </a:rPr>
              <a:t>提问二：你从</a:t>
            </a:r>
            <a:r>
              <a:rPr kumimoji="0" lang="en-US" altLang="zh-CN" sz="3200" b="1" i="0" u="none" strike="noStrike" kern="1200" cap="none" spc="0" normalizeH="0" baseline="0" noProof="0" dirty="0" smtClean="0">
                <a:ln>
                  <a:noFill/>
                </a:ln>
                <a:solidFill>
                  <a:srgbClr val="2962F3"/>
                </a:solidFill>
                <a:effectLst/>
                <a:uLnTx/>
                <a:uFillTx/>
                <a:latin typeface="+mn-lt"/>
                <a:ea typeface="+mn-ea"/>
                <a:cs typeface="+mn-cs"/>
              </a:rPr>
              <a:t>《</a:t>
            </a:r>
            <a:r>
              <a:rPr kumimoji="0" lang="zh-CN" altLang="en-US" sz="3200" b="1" i="0" u="none" strike="noStrike" kern="1200" cap="none" spc="0" normalizeH="0" baseline="0" noProof="0" dirty="0" smtClean="0">
                <a:ln>
                  <a:noFill/>
                </a:ln>
                <a:solidFill>
                  <a:srgbClr val="2962F3"/>
                </a:solidFill>
                <a:effectLst/>
                <a:uLnTx/>
                <a:uFillTx/>
                <a:latin typeface="+mn-lt"/>
                <a:ea typeface="+mn-ea"/>
                <a:cs typeface="+mn-cs"/>
              </a:rPr>
              <a:t>西游记</a:t>
            </a:r>
            <a:r>
              <a:rPr kumimoji="0" lang="en-US" altLang="zh-CN" sz="3200" b="1" i="0" u="none" strike="noStrike" kern="1200" cap="none" spc="0" normalizeH="0" baseline="0" noProof="0" dirty="0" smtClean="0">
                <a:ln>
                  <a:noFill/>
                </a:ln>
                <a:solidFill>
                  <a:srgbClr val="2962F3"/>
                </a:solidFill>
                <a:effectLst/>
                <a:uLnTx/>
                <a:uFillTx/>
                <a:latin typeface="+mn-lt"/>
                <a:ea typeface="+mn-ea"/>
                <a:cs typeface="+mn-cs"/>
              </a:rPr>
              <a:t>》</a:t>
            </a:r>
            <a:r>
              <a:rPr kumimoji="0" lang="zh-CN" altLang="en-US" sz="3200" b="1" i="0" u="none" strike="noStrike" kern="1200" cap="none" spc="0" normalizeH="0" baseline="0" noProof="0" dirty="0" smtClean="0">
                <a:ln>
                  <a:noFill/>
                </a:ln>
                <a:solidFill>
                  <a:srgbClr val="2962F3"/>
                </a:solidFill>
                <a:effectLst/>
                <a:uLnTx/>
                <a:uFillTx/>
                <a:latin typeface="+mn-lt"/>
                <a:ea typeface="+mn-ea"/>
                <a:cs typeface="+mn-cs"/>
              </a:rPr>
              <a:t>的哪里地方读出“励志”这个主题？</a:t>
            </a:r>
            <a:endParaRPr kumimoji="0" lang="en-US" altLang="zh-CN" sz="3200" b="1"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       </a:t>
            </a:r>
            <a:endParaRPr kumimoji="0" lang="zh-CN" altLang="en-US" sz="3200" b="1" i="0" u="none" strike="noStrike" kern="1200" cap="none" spc="0" normalizeH="0" baseline="0" noProof="0" dirty="0" smtClean="0">
              <a:ln>
                <a:noFill/>
              </a:ln>
              <a:solidFill>
                <a:srgbClr val="FF0000"/>
              </a:solidFill>
              <a:effectLst/>
              <a:uLnTx/>
              <a:uFillTx/>
              <a:latin typeface="华文楷体" panose="02010600040101010101" pitchFamily="2" charset="-122"/>
              <a:ea typeface="华文楷体" panose="02010600040101010101" pitchFamily="2" charset="-122"/>
              <a:cs typeface="+mn-cs"/>
            </a:endParaRPr>
          </a:p>
        </p:txBody>
      </p:sp>
      <p:sp>
        <p:nvSpPr>
          <p:cNvPr id="4" name="文本框 3"/>
          <p:cNvSpPr txBox="1"/>
          <p:nvPr/>
        </p:nvSpPr>
        <p:spPr>
          <a:xfrm>
            <a:off x="480060" y="4925695"/>
            <a:ext cx="10978515" cy="1568450"/>
          </a:xfrm>
          <a:prstGeom prst="rect">
            <a:avLst/>
          </a:prstGeom>
          <a:noFill/>
        </p:spPr>
        <p:txBody>
          <a:bodyPr wrap="square" rtlCol="0" anchor="t">
            <a:spAutoFit/>
          </a:bodyPr>
          <a:p>
            <a:pPr marL="0" marR="0" lvl="0" indent="0" algn="l" defTabSz="914400" rtl="0" eaLnBrk="1" fontAlgn="base" latinLnBrk="0" hangingPunct="1">
              <a:lnSpc>
                <a:spcPct val="100000"/>
              </a:lnSpc>
              <a:spcBef>
                <a:spcPct val="20000"/>
              </a:spcBef>
              <a:spcAft>
                <a:spcPct val="0"/>
              </a:spcAft>
              <a:buClrTx/>
              <a:buSzTx/>
              <a:buFontTx/>
              <a:buNone/>
              <a:defRPr/>
            </a:pPr>
            <a:r>
              <a:rPr lang="zh-CN" altLang="en-US" sz="3200" b="1" noProof="0" dirty="0" smtClean="0">
                <a:ln>
                  <a:noFill/>
                </a:ln>
                <a:effectLst/>
                <a:uLnTx/>
                <a:uFillTx/>
                <a:latin typeface="华文楷体" panose="02010600040101010101" pitchFamily="2" charset="-122"/>
                <a:ea typeface="华文楷体" panose="02010600040101010101" pitchFamily="2" charset="-122"/>
                <a:sym typeface="+mn-ea"/>
              </a:rPr>
              <a:t>明确：</a:t>
            </a:r>
            <a:r>
              <a:rPr lang="zh-CN" altLang="en-US" sz="3200" b="1" noProof="0" dirty="0" smtClean="0">
                <a:ln>
                  <a:noFill/>
                </a:ln>
                <a:solidFill>
                  <a:srgbClr val="FF0000"/>
                </a:solidFill>
                <a:effectLst/>
                <a:uLnTx/>
                <a:uFillTx/>
                <a:latin typeface="华文楷体" panose="02010600040101010101" pitchFamily="2" charset="-122"/>
                <a:ea typeface="华文楷体" panose="02010600040101010101" pitchFamily="2" charset="-122"/>
                <a:sym typeface="+mn-ea"/>
              </a:rPr>
              <a:t>师徒四人保护唐僧去西天取经，一路经历九九八十一难，战胜了各路妖魔鬼怪，终于取到了真经，他们自己也修成了“正果”。</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67"/>
                                        </p:tgtEl>
                                        <p:attrNameLst>
                                          <p:attrName>style.visibility</p:attrName>
                                        </p:attrNameLst>
                                      </p:cBhvr>
                                      <p:to>
                                        <p:strVal val="visible"/>
                                      </p:to>
                                    </p:set>
                                    <p:anim calcmode="lin" valueType="num">
                                      <p:cBhvr additive="base">
                                        <p:cTn id="31" dur="500" fill="hold"/>
                                        <p:tgtEl>
                                          <p:spTgt spid="11267"/>
                                        </p:tgtEl>
                                        <p:attrNameLst>
                                          <p:attrName>ppt_x</p:attrName>
                                        </p:attrNameLst>
                                      </p:cBhvr>
                                      <p:tavLst>
                                        <p:tav tm="0">
                                          <p:val>
                                            <p:strVal val="#ppt_x"/>
                                          </p:val>
                                        </p:tav>
                                        <p:tav tm="100000">
                                          <p:val>
                                            <p:strVal val="#ppt_x"/>
                                          </p:val>
                                        </p:tav>
                                      </p:tavLst>
                                    </p:anim>
                                    <p:anim calcmode="lin" valueType="num">
                                      <p:cBhvr additive="base">
                                        <p:cTn id="32"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267" grpId="0"/>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315" name="Rectangle 3"/>
          <p:cNvSpPr>
            <a:spLocks noGrp="1"/>
          </p:cNvSpPr>
          <p:nvPr>
            <p:ph idx="1"/>
          </p:nvPr>
        </p:nvSpPr>
        <p:spPr>
          <a:xfrm>
            <a:off x="436880" y="688340"/>
            <a:ext cx="11318240" cy="4526280"/>
          </a:xfrm>
        </p:spPr>
        <p:txBody>
          <a:bodyPr vert="horz" wrap="square" lIns="91440" tIns="45720" rIns="91440" bIns="45720" numCol="1" anchor="t" anchorCtr="0" compatLnSpc="1"/>
          <a:lstStyle/>
          <a:p>
            <a:pPr marL="0" marR="0" lvl="0" indent="0" algn="l" defTabSz="914400" rtl="0" eaLnBrk="1" fontAlgn="base" latinLnBrk="0" hangingPunct="1">
              <a:lnSpc>
                <a:spcPct val="120000"/>
              </a:lnSpc>
              <a:spcBef>
                <a:spcPct val="20000"/>
              </a:spcBef>
              <a:spcAft>
                <a:spcPct val="0"/>
              </a:spcAft>
              <a:buClrTx/>
              <a:buSzTx/>
              <a:buFontTx/>
              <a:buNone/>
              <a:defRPr/>
            </a:pPr>
            <a:r>
              <a:rPr kumimoji="0" lang="zh-CN" altLang="en-US" sz="3200" b="1" i="0" u="none" strike="noStrike" kern="1200" cap="none" spc="0" normalizeH="0" baseline="0" noProof="0" dirty="0" smtClean="0">
                <a:ln>
                  <a:noFill/>
                </a:ln>
                <a:solidFill>
                  <a:srgbClr val="2962F3"/>
                </a:solidFill>
                <a:effectLst/>
                <a:uLnTx/>
                <a:uFillTx/>
                <a:latin typeface="+mj-ea"/>
                <a:ea typeface="+mj-ea"/>
                <a:cs typeface="+mn-cs"/>
              </a:rPr>
              <a:t>提问三：你从</a:t>
            </a:r>
            <a:r>
              <a:rPr kumimoji="0" lang="en-US" altLang="zh-CN" sz="3200" b="1" i="0" u="none" strike="noStrike" kern="1200" cap="none" spc="0" normalizeH="0" baseline="0" noProof="0" dirty="0" smtClean="0">
                <a:ln>
                  <a:noFill/>
                </a:ln>
                <a:solidFill>
                  <a:srgbClr val="2962F3"/>
                </a:solidFill>
                <a:effectLst/>
                <a:uLnTx/>
                <a:uFillTx/>
                <a:latin typeface="+mj-ea"/>
                <a:ea typeface="+mj-ea"/>
                <a:cs typeface="+mn-cs"/>
              </a:rPr>
              <a:t>《</a:t>
            </a:r>
            <a:r>
              <a:rPr kumimoji="0" lang="zh-CN" altLang="en-US" sz="3200" b="1" i="0" u="none" strike="noStrike" kern="1200" cap="none" spc="0" normalizeH="0" baseline="0" noProof="0" dirty="0" smtClean="0">
                <a:ln>
                  <a:noFill/>
                </a:ln>
                <a:solidFill>
                  <a:srgbClr val="2962F3"/>
                </a:solidFill>
                <a:effectLst/>
                <a:uLnTx/>
                <a:uFillTx/>
                <a:latin typeface="+mj-ea"/>
                <a:ea typeface="+mj-ea"/>
                <a:cs typeface="+mn-cs"/>
              </a:rPr>
              <a:t>西游记</a:t>
            </a:r>
            <a:r>
              <a:rPr kumimoji="0" lang="en-US" altLang="zh-CN" sz="3200" b="1" i="0" u="none" strike="noStrike" kern="1200" cap="none" spc="0" normalizeH="0" baseline="0" noProof="0" dirty="0" smtClean="0">
                <a:ln>
                  <a:noFill/>
                </a:ln>
                <a:solidFill>
                  <a:srgbClr val="2962F3"/>
                </a:solidFill>
                <a:effectLst/>
                <a:uLnTx/>
                <a:uFillTx/>
                <a:latin typeface="+mj-ea"/>
                <a:ea typeface="+mj-ea"/>
                <a:cs typeface="+mn-cs"/>
              </a:rPr>
              <a:t>》</a:t>
            </a:r>
            <a:r>
              <a:rPr kumimoji="0" lang="zh-CN" altLang="en-US" sz="3200" b="1" i="0" u="none" strike="noStrike" kern="1200" cap="none" spc="0" normalizeH="0" baseline="0" noProof="0" dirty="0" smtClean="0">
                <a:ln>
                  <a:noFill/>
                </a:ln>
                <a:solidFill>
                  <a:srgbClr val="2962F3"/>
                </a:solidFill>
                <a:effectLst/>
                <a:uLnTx/>
                <a:uFillTx/>
                <a:latin typeface="+mj-ea"/>
                <a:ea typeface="+mj-ea"/>
                <a:cs typeface="+mn-cs"/>
              </a:rPr>
              <a:t>的哪些地方又读出“讽刺”这个主题？</a:t>
            </a:r>
            <a:endParaRPr kumimoji="0" lang="en-US" altLang="zh-CN" sz="3200" b="1" i="0" u="none" strike="noStrike" kern="1200" cap="none" spc="0" normalizeH="0" baseline="0" noProof="0" dirty="0" smtClean="0">
              <a:ln>
                <a:noFill/>
              </a:ln>
              <a:solidFill>
                <a:schemeClr val="tx1"/>
              </a:solidFill>
              <a:effectLst/>
              <a:uLnTx/>
              <a:uFillTx/>
              <a:latin typeface="+mj-ea"/>
              <a:ea typeface="+mj-ea"/>
              <a:cs typeface="+mn-cs"/>
            </a:endParaRPr>
          </a:p>
          <a:p>
            <a:pPr marL="0" marR="0" lvl="0" indent="0" algn="l" defTabSz="914400" rtl="0" eaLnBrk="1" fontAlgn="base" latinLnBrk="0" hangingPunct="1">
              <a:lnSpc>
                <a:spcPct val="120000"/>
              </a:lnSpc>
              <a:spcBef>
                <a:spcPct val="20000"/>
              </a:spcBef>
              <a:spcAft>
                <a:spcPct val="0"/>
              </a:spcAft>
              <a:buClrTx/>
              <a:buSzTx/>
              <a:buFontTx/>
              <a:buNone/>
              <a:defRPr/>
            </a:pPr>
            <a:r>
              <a:rPr kumimoji="0" lang="zh-CN" altLang="en-US" sz="3200" b="1" i="0" u="none" strike="noStrike" kern="1200" cap="none" spc="0" normalizeH="0" baseline="0" noProof="0" dirty="0" smtClean="0">
                <a:ln>
                  <a:noFill/>
                </a:ln>
                <a:solidFill>
                  <a:srgbClr val="FF0000"/>
                </a:solidFill>
                <a:effectLst/>
                <a:uLnTx/>
                <a:uFillTx/>
                <a:latin typeface="华文楷体" panose="02010600040101010101" pitchFamily="2" charset="-122"/>
                <a:ea typeface="华文楷体" panose="02010600040101010101" pitchFamily="2" charset="-122"/>
                <a:cs typeface="+mn-cs"/>
              </a:rPr>
              <a:t>明确：</a:t>
            </a:r>
            <a:r>
              <a:rPr kumimoji="0" lang="zh-CN" altLang="en-US"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作者当时写作的时代为明朝中期</a:t>
            </a:r>
            <a:r>
              <a:rPr kumimoji="0" lang="en-US" altLang="zh-CN"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a:t>
            </a:r>
            <a:r>
              <a:rPr kumimoji="0" lang="zh-CN" altLang="en-US"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当时社会经济虽繁荣</a:t>
            </a:r>
            <a:r>
              <a:rPr kumimoji="0" lang="en-US" altLang="zh-CN"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a:t>
            </a:r>
            <a:r>
              <a:rPr kumimoji="0" lang="zh-CN" altLang="en-US"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但政治日渐败坏</a:t>
            </a:r>
            <a:r>
              <a:rPr kumimoji="0" lang="en-US" altLang="zh-CN"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a:t>
            </a:r>
            <a:r>
              <a:rPr kumimoji="0" lang="zh-CN" altLang="en-US"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百姓生活困苦，作者对此不合理的现象</a:t>
            </a:r>
            <a:r>
              <a:rPr kumimoji="0" lang="en-US" altLang="zh-CN"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a:t>
            </a:r>
            <a:r>
              <a:rPr kumimoji="0" lang="zh-CN" altLang="en-US"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透过故事提出批评。他写的虽是神仙鬼怪，其实着意的还是在于“人间”，为的是寄托他的政治理想，鞭笞邪恶势力，所以采用了“讽刺”的手法来写。如：在</a:t>
            </a:r>
            <a:r>
              <a:rPr kumimoji="0" lang="en-US" altLang="zh-CN"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a:t>
            </a:r>
            <a:r>
              <a:rPr kumimoji="0" lang="zh-CN" altLang="en-US"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西游记</a:t>
            </a:r>
            <a:r>
              <a:rPr kumimoji="0" lang="en-US" altLang="zh-CN"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a:t>
            </a:r>
            <a:r>
              <a:rPr kumimoji="0" lang="zh-CN" altLang="en-US"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四十五回中，写到孙悟空布置自然之神布云、打雷、下雨时，特别命令雷公邓天君说：“老邓仔细替我看那贪赃坏法之官，忤逆不孝之子，多打死几个示众！</a:t>
            </a:r>
            <a:r>
              <a:rPr kumimoji="0" lang="zh-CN" altLang="en-US" sz="3200" b="1" i="0" u="none" strike="noStrike" kern="1200" cap="none" spc="0" normalizeH="0" baseline="0" noProof="0" dirty="0" smtClean="0">
                <a:ln>
                  <a:noFill/>
                </a:ln>
                <a:solidFill>
                  <a:schemeClr val="tx1"/>
                </a:solidFill>
                <a:effectLst/>
                <a:uLnTx/>
                <a:uFillTx/>
                <a:latin typeface="+mj-ea"/>
                <a:ea typeface="+mj-ea"/>
                <a:cs typeface="+mn-cs"/>
              </a:rPr>
              <a:t>”</a:t>
            </a:r>
            <a:endParaRPr kumimoji="0" lang="zh-CN" altLang="en-US" sz="3200" b="1" i="0" u="none" strike="noStrike" kern="1200" cap="none" spc="0" normalizeH="0" baseline="0" noProof="0" dirty="0" smtClean="0">
              <a:ln>
                <a:noFill/>
              </a:ln>
              <a:solidFill>
                <a:schemeClr val="tx1"/>
              </a:solidFill>
              <a:effectLst/>
              <a:uLnTx/>
              <a:uFillTx/>
              <a:latin typeface="+mj-ea"/>
              <a:ea typeface="+mj-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15">
                                            <p:txEl>
                                              <p:charRg st="0" end="34"/>
                                            </p:txEl>
                                          </p:spTgt>
                                        </p:tgtEl>
                                        <p:attrNameLst>
                                          <p:attrName>style.visibility</p:attrName>
                                        </p:attrNameLst>
                                      </p:cBhvr>
                                      <p:to>
                                        <p:strVal val="visible"/>
                                      </p:to>
                                    </p:set>
                                    <p:animEffect transition="in" filter="blinds(horizontal)">
                                      <p:cBhvr>
                                        <p:cTn id="7" dur="500"/>
                                        <p:tgtEl>
                                          <p:spTgt spid="13315">
                                            <p:txEl>
                                              <p:charRg st="0" end="3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315">
                                            <p:txEl>
                                              <p:charRg st="34" end="238"/>
                                            </p:txEl>
                                          </p:spTgt>
                                        </p:tgtEl>
                                        <p:attrNameLst>
                                          <p:attrName>style.visibility</p:attrName>
                                        </p:attrNameLst>
                                      </p:cBhvr>
                                      <p:to>
                                        <p:strVal val="visible"/>
                                      </p:to>
                                    </p:set>
                                    <p:animEffect transition="in" filter="blinds(horizontal)">
                                      <p:cBhvr>
                                        <p:cTn id="12" dur="500"/>
                                        <p:tgtEl>
                                          <p:spTgt spid="13315">
                                            <p:txEl>
                                              <p:charRg st="34" end="2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45410" name="Rectangle 3"/>
          <p:cNvSpPr>
            <a:spLocks noGrp="1"/>
          </p:cNvSpPr>
          <p:nvPr>
            <p:ph idx="1"/>
          </p:nvPr>
        </p:nvSpPr>
        <p:spPr>
          <a:xfrm>
            <a:off x="805815" y="667385"/>
            <a:ext cx="6448425" cy="4526280"/>
          </a:xfrm>
        </p:spPr>
        <p:txBody>
          <a:bodyPr vert="horz" wrap="square" lIns="91440" tIns="45720" rIns="91440" bIns="45720" anchor="t"/>
          <a:p>
            <a:pPr marL="0" indent="0">
              <a:lnSpc>
                <a:spcPct val="120000"/>
              </a:lnSpc>
              <a:buNone/>
            </a:pPr>
            <a:r>
              <a:rPr lang="en-US" altLang="en-US" sz="3600" dirty="0">
                <a:solidFill>
                  <a:srgbClr val="FE2710"/>
                </a:solidFill>
                <a:latin typeface="楷体" panose="02010609060101010101" pitchFamily="49" charset="-122"/>
                <a:ea typeface="楷体" panose="02010609060101010101" pitchFamily="49" charset="-122"/>
              </a:rPr>
              <a:t>主题一</a:t>
            </a:r>
            <a:r>
              <a:rPr lang="en-US" altLang="en-US" sz="3600" dirty="0">
                <a:latin typeface="楷体" panose="02010609060101010101" pitchFamily="49" charset="-122"/>
                <a:ea typeface="楷体" panose="02010609060101010101" pitchFamily="49" charset="-122"/>
              </a:rPr>
              <a:t>：讽刺批判社会现实的黑暗。</a:t>
            </a:r>
            <a:endParaRPr lang="en-US" altLang="en-US" sz="3600" dirty="0">
              <a:latin typeface="楷体" panose="02010609060101010101" pitchFamily="49" charset="-122"/>
              <a:ea typeface="楷体" panose="02010609060101010101" pitchFamily="49" charset="-122"/>
            </a:endParaRPr>
          </a:p>
          <a:p>
            <a:pPr marL="0" indent="0">
              <a:lnSpc>
                <a:spcPct val="120000"/>
              </a:lnSpc>
              <a:buNone/>
            </a:pPr>
            <a:r>
              <a:rPr lang="en-US" altLang="en-US" sz="3600" dirty="0">
                <a:solidFill>
                  <a:srgbClr val="FF0000"/>
                </a:solidFill>
                <a:latin typeface="楷体" panose="02010609060101010101" pitchFamily="49" charset="-122"/>
                <a:ea typeface="楷体" panose="02010609060101010101" pitchFamily="49" charset="-122"/>
              </a:rPr>
              <a:t>主题二</a:t>
            </a:r>
            <a:r>
              <a:rPr lang="en-US" altLang="en-US" sz="3600" dirty="0">
                <a:latin typeface="楷体" panose="02010609060101010101" pitchFamily="49" charset="-122"/>
                <a:ea typeface="楷体" panose="02010609060101010101" pitchFamily="49" charset="-122"/>
              </a:rPr>
              <a:t>：歌颂劳动人民敢于向统治者斗争，善于斗争，不</a:t>
            </a:r>
            <a:r>
              <a:rPr lang="zh-CN" altLang="en-US" sz="3600" dirty="0">
                <a:latin typeface="楷体" panose="02010609060101010101" pitchFamily="49" charset="-122"/>
                <a:ea typeface="楷体" panose="02010609060101010101" pitchFamily="49" charset="-122"/>
              </a:rPr>
              <a:t>畏</a:t>
            </a:r>
            <a:r>
              <a:rPr lang="en-US" altLang="en-US" sz="3600" dirty="0">
                <a:latin typeface="楷体" panose="02010609060101010101" pitchFamily="49" charset="-122"/>
                <a:ea typeface="楷体" panose="02010609060101010101" pitchFamily="49" charset="-122"/>
              </a:rPr>
              <a:t>强权，乐观顽强的精神。</a:t>
            </a:r>
            <a:endParaRPr lang="en-US" altLang="en-US" sz="3600" dirty="0">
              <a:latin typeface="楷体" panose="02010609060101010101" pitchFamily="49" charset="-122"/>
              <a:ea typeface="楷体" panose="02010609060101010101" pitchFamily="49" charset="-122"/>
            </a:endParaRPr>
          </a:p>
          <a:p>
            <a:pPr marL="0" indent="0">
              <a:lnSpc>
                <a:spcPct val="120000"/>
              </a:lnSpc>
              <a:buNone/>
            </a:pPr>
            <a:r>
              <a:rPr lang="en-US" altLang="en-US" sz="3600" dirty="0">
                <a:solidFill>
                  <a:srgbClr val="FF0000"/>
                </a:solidFill>
                <a:latin typeface="楷体" panose="02010609060101010101" pitchFamily="49" charset="-122"/>
                <a:ea typeface="楷体" panose="02010609060101010101" pitchFamily="49" charset="-122"/>
              </a:rPr>
              <a:t>主题三</a:t>
            </a:r>
            <a:r>
              <a:rPr lang="en-US" altLang="en-US" sz="3600" dirty="0">
                <a:latin typeface="楷体" panose="02010609060101010101" pitchFamily="49" charset="-122"/>
                <a:ea typeface="楷体" panose="02010609060101010101" pitchFamily="49" charset="-122"/>
              </a:rPr>
              <a:t>：表现了劳动人民在斗争中克服困难的坚强信心和征服大自然的伟大气魄。</a:t>
            </a:r>
            <a:r>
              <a:rPr lang="en-US" altLang="en-US" sz="3600" dirty="0">
                <a:solidFill>
                  <a:srgbClr val="FFFF00"/>
                </a:solidFill>
                <a:latin typeface="楷体" panose="02010609060101010101" pitchFamily="49" charset="-122"/>
                <a:ea typeface="楷体" panose="02010609060101010101" pitchFamily="49" charset="-122"/>
              </a:rPr>
              <a:t> </a:t>
            </a:r>
            <a:endParaRPr lang="en-US" altLang="en-US" sz="3600" dirty="0">
              <a:solidFill>
                <a:srgbClr val="FFFF00"/>
              </a:solidFill>
              <a:latin typeface="楷体" panose="02010609060101010101" pitchFamily="49" charset="-122"/>
              <a:ea typeface="楷体" panose="02010609060101010101" pitchFamily="49" charset="-122"/>
            </a:endParaRPr>
          </a:p>
        </p:txBody>
      </p:sp>
      <p:pic>
        <p:nvPicPr>
          <p:cNvPr id="14340" name="图片 4"/>
          <p:cNvPicPr>
            <a:picLocks noChangeAspect="1"/>
          </p:cNvPicPr>
          <p:nvPr/>
        </p:nvPicPr>
        <p:blipFill>
          <a:blip r:embed="rId1"/>
          <a:stretch>
            <a:fillRect/>
          </a:stretch>
        </p:blipFill>
        <p:spPr>
          <a:xfrm>
            <a:off x="7096760" y="4011930"/>
            <a:ext cx="4746625" cy="2432050"/>
          </a:xfrm>
          <a:prstGeom prst="rect">
            <a:avLst/>
          </a:prstGeom>
          <a:noFill/>
          <a:ln w="9525">
            <a:noFill/>
          </a:ln>
        </p:spPr>
      </p:pic>
      <p:pic>
        <p:nvPicPr>
          <p:cNvPr id="2" name="图片 1"/>
          <p:cNvPicPr>
            <a:picLocks noChangeAspect="1"/>
          </p:cNvPicPr>
          <p:nvPr/>
        </p:nvPicPr>
        <p:blipFill>
          <a:blip r:embed="rId2"/>
          <a:srcRect b="27862"/>
          <a:stretch>
            <a:fillRect/>
          </a:stretch>
        </p:blipFill>
        <p:spPr>
          <a:xfrm>
            <a:off x="6977380" y="667385"/>
            <a:ext cx="5214620" cy="31813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5410">
                                            <p:txEl>
                                              <p:pRg st="0" end="0"/>
                                            </p:txEl>
                                          </p:spTgt>
                                        </p:tgtEl>
                                        <p:attrNameLst>
                                          <p:attrName>style.visibility</p:attrName>
                                        </p:attrNameLst>
                                      </p:cBhvr>
                                      <p:to>
                                        <p:strVal val="visible"/>
                                      </p:to>
                                    </p:set>
                                    <p:anim calcmode="lin" valueType="num">
                                      <p:cBhvr additive="base">
                                        <p:cTn id="7" dur="500" fill="hold"/>
                                        <p:tgtEl>
                                          <p:spTgt spid="1454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54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5410">
                                            <p:txEl>
                                              <p:pRg st="1" end="1"/>
                                            </p:txEl>
                                          </p:spTgt>
                                        </p:tgtEl>
                                        <p:attrNameLst>
                                          <p:attrName>style.visibility</p:attrName>
                                        </p:attrNameLst>
                                      </p:cBhvr>
                                      <p:to>
                                        <p:strVal val="visible"/>
                                      </p:to>
                                    </p:set>
                                    <p:anim calcmode="lin" valueType="num">
                                      <p:cBhvr additive="base">
                                        <p:cTn id="13" dur="500" fill="hold"/>
                                        <p:tgtEl>
                                          <p:spTgt spid="1454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54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5410">
                                            <p:txEl>
                                              <p:pRg st="2" end="2"/>
                                            </p:txEl>
                                          </p:spTgt>
                                        </p:tgtEl>
                                        <p:attrNameLst>
                                          <p:attrName>style.visibility</p:attrName>
                                        </p:attrNameLst>
                                      </p:cBhvr>
                                      <p:to>
                                        <p:strVal val="visible"/>
                                      </p:to>
                                    </p:set>
                                    <p:anim calcmode="lin" valueType="num">
                                      <p:cBhvr additive="base">
                                        <p:cTn id="19" dur="500" fill="hold"/>
                                        <p:tgtEl>
                                          <p:spTgt spid="14541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541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build="p"/>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242" name="Rectangle 2"/>
          <p:cNvSpPr>
            <a:spLocks noGrp="1"/>
          </p:cNvSpPr>
          <p:nvPr>
            <p:ph type="title"/>
          </p:nvPr>
        </p:nvSpPr>
        <p:spPr>
          <a:xfrm>
            <a:off x="609600" y="274638"/>
            <a:ext cx="10972800" cy="2617787"/>
          </a:xfrm>
        </p:spPr>
        <p:txBody>
          <a:bodyPr vert="horz" wrap="square" lIns="91440" tIns="45720" rIns="91440" bIns="45720" anchor="ctr"/>
          <a:p>
            <a:pPr eaLnBrk="1" hangingPunct="1"/>
            <a:br>
              <a:rPr lang="en-US" altLang="zh-CN" dirty="0"/>
            </a:br>
            <a:endParaRPr lang="zh-CN" altLang="en-US" sz="4000" dirty="0"/>
          </a:p>
        </p:txBody>
      </p:sp>
      <p:sp>
        <p:nvSpPr>
          <p:cNvPr id="15363" name="Rectangle 3"/>
          <p:cNvSpPr>
            <a:spLocks noGrp="1"/>
          </p:cNvSpPr>
          <p:nvPr>
            <p:ph idx="1"/>
          </p:nvPr>
        </p:nvSpPr>
        <p:spPr>
          <a:xfrm>
            <a:off x="516255" y="501650"/>
            <a:ext cx="11047095" cy="239014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1200" cap="none" spc="0" normalizeH="0" baseline="0" noProof="0" dirty="0" smtClean="0">
                <a:ln>
                  <a:noFill/>
                </a:ln>
                <a:solidFill>
                  <a:schemeClr val="tx1"/>
                </a:solidFill>
                <a:effectLst/>
                <a:uLnTx/>
                <a:uFillTx/>
                <a:latin typeface="+mj-ea"/>
                <a:ea typeface="+mj-ea"/>
                <a:cs typeface="+mn-cs"/>
              </a:rPr>
              <a:t>（二）共讨论，析手法</a:t>
            </a:r>
            <a:endParaRPr kumimoji="0" lang="zh-CN" altLang="en-US" sz="3200" b="1" i="0" u="none" strike="noStrike" kern="1200" cap="none" spc="0" normalizeH="0" baseline="0" noProof="0" dirty="0" smtClean="0">
              <a:ln>
                <a:noFill/>
              </a:ln>
              <a:solidFill>
                <a:schemeClr val="tx2"/>
              </a:solidFill>
              <a:effectLst/>
              <a:uLnTx/>
              <a:uFillTx/>
              <a:latin typeface="+mj-ea"/>
              <a:ea typeface="+mj-ea"/>
              <a:cs typeface="+mn-cs"/>
            </a:endParaRPr>
          </a:p>
          <a:p>
            <a:pPr marL="0" marR="0" lvl="0" indent="0" algn="l" defTabSz="914400" rtl="0" eaLnBrk="1" fontAlgn="base" latinLnBrk="0" hangingPunct="1">
              <a:lnSpc>
                <a:spcPct val="110000"/>
              </a:lnSpc>
              <a:spcBef>
                <a:spcPct val="20000"/>
              </a:spcBef>
              <a:spcAft>
                <a:spcPct val="0"/>
              </a:spcAft>
              <a:buClrTx/>
              <a:buSzTx/>
              <a:buFontTx/>
              <a:buNone/>
              <a:defRPr/>
            </a:pPr>
            <a:r>
              <a:rPr kumimoji="0" lang="zh-CN" altLang="en-US" sz="3200" b="1" i="0" u="none" strike="noStrike" kern="1200" cap="none" spc="0" normalizeH="0" baseline="0" noProof="0" dirty="0" smtClean="0">
                <a:ln>
                  <a:noFill/>
                </a:ln>
                <a:solidFill>
                  <a:srgbClr val="2962F3"/>
                </a:solidFill>
                <a:effectLst/>
                <a:uLnTx/>
                <a:uFillTx/>
                <a:latin typeface="+mj-ea"/>
                <a:ea typeface="+mj-ea"/>
                <a:cs typeface="+mn-cs"/>
              </a:rPr>
              <a:t>提问一：作者为什么不写一部直接讽刺人物和社会的作品呢？</a:t>
            </a:r>
            <a:endParaRPr kumimoji="0" lang="en-US" altLang="zh-CN" sz="3200" b="1" i="0" u="none" strike="noStrike" kern="1200" cap="none" spc="0" normalizeH="0" baseline="0" noProof="0" dirty="0">
              <a:ln>
                <a:noFill/>
              </a:ln>
              <a:solidFill>
                <a:schemeClr val="tx2"/>
              </a:solidFill>
              <a:effectLst/>
              <a:uLnTx/>
              <a:uFillTx/>
              <a:latin typeface="仿宋" panose="02010609060101010101" pitchFamily="49" charset="-122"/>
              <a:ea typeface="仿宋" panose="02010609060101010101" pitchFamily="49" charset="-122"/>
              <a:cs typeface="+mn-cs"/>
            </a:endParaRPr>
          </a:p>
          <a:p>
            <a:pPr marL="342900" marR="0" lvl="0" indent="-342900" algn="l" defTabSz="914400" rtl="0" eaLnBrk="1" fontAlgn="base" latinLnBrk="0" hangingPunct="1">
              <a:lnSpc>
                <a:spcPct val="110000"/>
              </a:lnSpc>
              <a:spcBef>
                <a:spcPct val="20000"/>
              </a:spcBef>
              <a:spcAft>
                <a:spcPct val="0"/>
              </a:spcAft>
              <a:buClrTx/>
              <a:buSzTx/>
              <a:buFontTx/>
              <a:buNone/>
              <a:defRPr/>
            </a:pPr>
            <a:r>
              <a:rPr kumimoji="0" lang="zh-CN" altLang="en-US"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   明确：一是不敢直接说出来，怕招来杀身之祸；二是借神鬼妖魔来反映，讽刺力度更大，更深刻。</a:t>
            </a:r>
            <a:endParaRPr kumimoji="0" lang="zh-CN" altLang="en-US" sz="32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32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endParaRPr>
          </a:p>
        </p:txBody>
      </p:sp>
      <p:sp>
        <p:nvSpPr>
          <p:cNvPr id="10244" name="Rectangle 4"/>
          <p:cNvSpPr/>
          <p:nvPr/>
        </p:nvSpPr>
        <p:spPr>
          <a:xfrm>
            <a:off x="266700" y="274638"/>
            <a:ext cx="11620500" cy="1323975"/>
          </a:xfrm>
          <a:prstGeom prst="rect">
            <a:avLst/>
          </a:prstGeom>
          <a:noFill/>
          <a:ln w="9525">
            <a:noFill/>
          </a:ln>
        </p:spPr>
        <p:txBody>
          <a:bodyPr>
            <a:spAutoFit/>
          </a:bodyPr>
          <a:p>
            <a:pPr defTabSz="914400" eaLnBrk="1" hangingPunct="1"/>
            <a:br>
              <a:rPr lang="zh-CN" altLang="en-US" sz="4000" dirty="0">
                <a:solidFill>
                  <a:schemeClr val="tx2"/>
                </a:solidFill>
                <a:latin typeface="Arial" panose="020B0604020202020204" pitchFamily="34" charset="0"/>
              </a:rPr>
            </a:br>
            <a:endParaRPr lang="zh-CN" altLang="en-US" sz="4000" dirty="0">
              <a:solidFill>
                <a:schemeClr val="tx2"/>
              </a:solidFill>
              <a:latin typeface="Arial" panose="020B0604020202020204" pitchFamily="34" charset="0"/>
            </a:endParaRPr>
          </a:p>
        </p:txBody>
      </p:sp>
      <p:sp>
        <p:nvSpPr>
          <p:cNvPr id="17411" name="Rectangle 3"/>
          <p:cNvSpPr>
            <a:spLocks noGrp="1"/>
          </p:cNvSpPr>
          <p:nvPr/>
        </p:nvSpPr>
        <p:spPr>
          <a:xfrm>
            <a:off x="421640" y="3035300"/>
            <a:ext cx="3375025" cy="3192780"/>
          </a:xfrm>
          <a:prstGeom prst="rect">
            <a:avLst/>
          </a:prstGeom>
          <a:noFill/>
          <a:ln w="9525">
            <a:noFill/>
          </a:ln>
        </p:spPr>
        <p:txBody>
          <a:bodyPr vert="horz" wrap="square" lIns="91440" tIns="45720" rIns="91440" bIns="45720" numCol="1" anchor="t" anchorCtr="0" compatLnSpc="1"/>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base" latinLnBrk="0" hangingPunct="1">
              <a:lnSpc>
                <a:spcPct val="130000"/>
              </a:lnSpc>
              <a:spcBef>
                <a:spcPct val="20000"/>
              </a:spcBef>
              <a:spcAft>
                <a:spcPct val="0"/>
              </a:spcAft>
              <a:buClrTx/>
              <a:buSzTx/>
              <a:buFontTx/>
              <a:buNone/>
              <a:defRPr/>
            </a:pPr>
            <a:r>
              <a:rPr kumimoji="0" lang="zh-CN" altLang="en-US" sz="3200" b="1" i="0" u="none" strike="noStrike" kern="1200" cap="none" spc="0" normalizeH="0" baseline="0" noProof="0" dirty="0" smtClean="0">
                <a:ln>
                  <a:noFill/>
                </a:ln>
                <a:solidFill>
                  <a:srgbClr val="2962F3"/>
                </a:solidFill>
                <a:effectLst/>
                <a:uLnTx/>
                <a:uFillTx/>
                <a:latin typeface="+mj-ea"/>
                <a:ea typeface="+mj-ea"/>
                <a:cs typeface="+mn-cs"/>
              </a:rPr>
              <a:t>提问二：那么作者又是如何来写“讽刺”的？</a:t>
            </a:r>
            <a:r>
              <a:rPr kumimoji="0" lang="zh-CN" altLang="en-US" sz="3200" b="1" i="0" u="none" strike="noStrike" kern="1200" cap="none" spc="0" normalizeH="0" baseline="0" noProof="0" dirty="0" smtClean="0">
                <a:ln>
                  <a:noFill/>
                </a:ln>
                <a:solidFill>
                  <a:schemeClr val="tx1"/>
                </a:solidFill>
                <a:effectLst/>
                <a:uLnTx/>
                <a:uFillTx/>
                <a:latin typeface="+mj-ea"/>
                <a:ea typeface="+mj-ea"/>
                <a:cs typeface="+mn-cs"/>
              </a:rPr>
              <a:t>（小组讨论并回答）</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4338" name="Rectangle 3" descr="Rectangle: Click to edit Master text styles&#10;Second level&#10;Third level&#10;Fourth level&#10;Fifth level"/>
          <p:cNvSpPr>
            <a:spLocks noGrp="1"/>
          </p:cNvSpPr>
          <p:nvPr/>
        </p:nvSpPr>
        <p:spPr>
          <a:xfrm>
            <a:off x="3797300" y="2892425"/>
            <a:ext cx="7927975" cy="3683635"/>
          </a:xfrm>
          <a:prstGeom prst="rect">
            <a:avLst/>
          </a:prstGeom>
          <a:solidFill>
            <a:schemeClr val="accent2">
              <a:lumMod val="20000"/>
              <a:lumOff val="80000"/>
            </a:schemeClr>
          </a:solidFill>
          <a:ln w="9525">
            <a:noFill/>
          </a:ln>
        </p:spPr>
        <p:txBody>
          <a:bodyPr vert="horz" wrap="square" lIns="91440" tIns="45720" rIns="91440" bIns="45720" numCol="1" anchor="t" anchorCtr="0" compatLnSpc="1"/>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base" latinLnBrk="0" hangingPunct="1">
              <a:lnSpc>
                <a:spcPct val="90000"/>
              </a:lnSpc>
              <a:spcBef>
                <a:spcPct val="20000"/>
              </a:spcBef>
              <a:spcAft>
                <a:spcPct val="0"/>
              </a:spcAft>
              <a:buClrTx/>
              <a:buSzTx/>
              <a:buFont typeface="Arial" panose="020B0604020202020204" pitchFamily="34" charset="0"/>
              <a:buNone/>
              <a:defRPr/>
            </a:pPr>
            <a:r>
              <a:rPr kumimoji="0" lang="en-US" altLang="zh-CN" sz="3200" b="1" i="0" u="none" strike="noStrike" kern="1200" cap="none" spc="0" normalizeH="0" baseline="0" noProof="1">
                <a:ln>
                  <a:noFill/>
                </a:ln>
                <a:solidFill>
                  <a:schemeClr val="tx1"/>
                </a:solidFill>
                <a:effectLst/>
                <a:uLnTx/>
                <a:uFillTx/>
                <a:latin typeface="宋体" panose="02010600030101010101" pitchFamily="2" charset="-122"/>
                <a:ea typeface="+mn-ea"/>
                <a:cs typeface="+mn-cs"/>
              </a:rPr>
              <a:t>    </a:t>
            </a:r>
            <a:r>
              <a:rPr kumimoji="0" lang="zh-CN" altLang="en-US"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对天宫、地府、西天等神权机构和西行途中人间国度的描写，都形象地影射现实中</a:t>
            </a:r>
            <a:r>
              <a:rPr kumimoji="0" lang="zh-CN" altLang="en-US" b="1" i="0" u="none" strike="noStrike" kern="1200" cap="none" spc="0" normalizeH="0" baseline="0" noProof="1">
                <a:ln>
                  <a:noFill/>
                </a:ln>
                <a:solidFill>
                  <a:srgbClr val="FF0000"/>
                </a:solidFill>
                <a:effectLst/>
                <a:uLnTx/>
                <a:uFillTx/>
                <a:latin typeface="楷体" panose="02010609060101010101" pitchFamily="49" charset="-122"/>
                <a:ea typeface="楷体" panose="02010609060101010101" pitchFamily="49" charset="-122"/>
                <a:cs typeface="+mn-cs"/>
              </a:rPr>
              <a:t>皇权统治</a:t>
            </a:r>
            <a:r>
              <a:rPr kumimoji="0" lang="zh-CN" altLang="en-US"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的种种</a:t>
            </a:r>
            <a:r>
              <a:rPr kumimoji="0" lang="zh-CN" altLang="en-US" b="1" i="0" u="none" strike="noStrike" kern="1200" cap="none" spc="0" normalizeH="0" baseline="0" noProof="1">
                <a:ln>
                  <a:noFill/>
                </a:ln>
                <a:solidFill>
                  <a:srgbClr val="FF0000"/>
                </a:solidFill>
                <a:effectLst/>
                <a:uLnTx/>
                <a:uFillTx/>
                <a:latin typeface="楷体" panose="02010609060101010101" pitchFamily="49" charset="-122"/>
                <a:ea typeface="楷体" panose="02010609060101010101" pitchFamily="49" charset="-122"/>
                <a:cs typeface="+mn-cs"/>
              </a:rPr>
              <a:t>丑恶</a:t>
            </a:r>
            <a:r>
              <a:rPr kumimoji="0" lang="zh-CN" altLang="en-US"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zh-CN" altLang="en-US"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just" defTabSz="914400" rtl="0" eaLnBrk="1" fontAlgn="base" latinLnBrk="0" hangingPunct="1">
              <a:lnSpc>
                <a:spcPct val="90000"/>
              </a:lnSpc>
              <a:spcBef>
                <a:spcPct val="20000"/>
              </a:spcBef>
              <a:spcAft>
                <a:spcPct val="0"/>
              </a:spcAft>
              <a:buClrTx/>
              <a:buSzTx/>
              <a:buFont typeface="Arial" panose="020B0604020202020204" pitchFamily="34" charset="0"/>
              <a:buNone/>
              <a:defRPr/>
            </a:pPr>
            <a:r>
              <a:rPr kumimoji="0" lang="zh-CN" altLang="en-US" b="1" i="0" u="none" strike="noStrike" kern="1200" cap="none" spc="0" normalizeH="0" baseline="0" noProof="1">
                <a:ln>
                  <a:noFill/>
                </a:ln>
                <a:solidFill>
                  <a:srgbClr val="FF0000"/>
                </a:solidFill>
                <a:effectLst/>
                <a:uLnTx/>
                <a:uFillTx/>
                <a:latin typeface="楷体" panose="02010609060101010101" pitchFamily="49" charset="-122"/>
                <a:ea typeface="楷体" panose="02010609060101010101" pitchFamily="49" charset="-122"/>
                <a:cs typeface="+mn-cs"/>
              </a:rPr>
              <a:t>    玉帝天宫，</a:t>
            </a:r>
            <a:r>
              <a:rPr kumimoji="0" lang="zh-CN" altLang="en-US"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黑暗腐败；</a:t>
            </a:r>
            <a:endParaRPr kumimoji="0" lang="zh-CN" altLang="en-US"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just" defTabSz="914400" rtl="0" eaLnBrk="1" fontAlgn="base" latinLnBrk="0" hangingPunct="1">
              <a:lnSpc>
                <a:spcPct val="90000"/>
              </a:lnSpc>
              <a:spcBef>
                <a:spcPct val="20000"/>
              </a:spcBef>
              <a:spcAft>
                <a:spcPct val="0"/>
              </a:spcAft>
              <a:buClrTx/>
              <a:buSzTx/>
              <a:buFont typeface="Arial" panose="020B0604020202020204" pitchFamily="34" charset="0"/>
              <a:buNone/>
              <a:defRPr/>
            </a:pPr>
            <a:r>
              <a:rPr kumimoji="0" lang="zh-CN" altLang="en-US" b="1" i="0" u="none" strike="noStrike" kern="1200" cap="none" spc="0" normalizeH="0" baseline="0" noProof="1">
                <a:ln>
                  <a:noFill/>
                </a:ln>
                <a:solidFill>
                  <a:srgbClr val="FF0000"/>
                </a:solidFill>
                <a:effectLst/>
                <a:uLnTx/>
                <a:uFillTx/>
                <a:latin typeface="楷体" panose="02010609060101010101" pitchFamily="49" charset="-122"/>
                <a:ea typeface="楷体" panose="02010609060101010101" pitchFamily="49" charset="-122"/>
                <a:cs typeface="+mn-cs"/>
              </a:rPr>
              <a:t>    佛祖西天，</a:t>
            </a:r>
            <a:r>
              <a:rPr kumimoji="0" lang="zh-CN" altLang="en-US"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贿赂公行；</a:t>
            </a:r>
            <a:endParaRPr kumimoji="0" lang="zh-CN" altLang="en-US"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0" marR="0" lvl="0" indent="0" algn="just" defTabSz="914400" rtl="0" eaLnBrk="1" fontAlgn="base" latinLnBrk="0" hangingPunct="1">
              <a:lnSpc>
                <a:spcPct val="90000"/>
              </a:lnSpc>
              <a:spcBef>
                <a:spcPct val="20000"/>
              </a:spcBef>
              <a:spcAft>
                <a:spcPct val="0"/>
              </a:spcAft>
              <a:buClrTx/>
              <a:buSzTx/>
              <a:buFont typeface="Arial" panose="020B0604020202020204" pitchFamily="34" charset="0"/>
              <a:buNone/>
              <a:defRPr/>
            </a:pPr>
            <a:r>
              <a:rPr kumimoji="0" lang="zh-CN" altLang="en-US" b="1" i="0" u="none" strike="noStrike" kern="1200" cap="none" spc="0" normalizeH="0" baseline="0" noProof="1">
                <a:ln>
                  <a:noFill/>
                </a:ln>
                <a:solidFill>
                  <a:srgbClr val="FF0000"/>
                </a:solidFill>
                <a:effectLst/>
                <a:uLnTx/>
                <a:uFillTx/>
                <a:latin typeface="楷体" panose="02010609060101010101" pitchFamily="49" charset="-122"/>
                <a:ea typeface="楷体" panose="02010609060101010101" pitchFamily="49" charset="-122"/>
                <a:cs typeface="+mn-cs"/>
              </a:rPr>
              <a:t>    阎罗地府，</a:t>
            </a:r>
            <a:r>
              <a:rPr kumimoji="0" lang="zh-CN" altLang="en-US"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营私舞弊；</a:t>
            </a:r>
            <a:endParaRPr kumimoji="0" lang="zh-CN" altLang="en-US"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just" defTabSz="914400" rtl="0" eaLnBrk="1" fontAlgn="base" latinLnBrk="0" hangingPunct="1">
              <a:lnSpc>
                <a:spcPct val="90000"/>
              </a:lnSpc>
              <a:spcBef>
                <a:spcPct val="20000"/>
              </a:spcBef>
              <a:spcAft>
                <a:spcPct val="0"/>
              </a:spcAft>
              <a:buClrTx/>
              <a:buSzTx/>
              <a:buFont typeface="Arial" panose="020B0604020202020204" pitchFamily="34" charset="0"/>
              <a:buNone/>
              <a:defRPr/>
            </a:pPr>
            <a:r>
              <a:rPr kumimoji="0" lang="zh-CN" altLang="en-US" b="1" i="0" u="none" strike="noStrike" kern="1200" cap="none" spc="0" normalizeH="0" baseline="0" noProof="1">
                <a:ln>
                  <a:noFill/>
                </a:ln>
                <a:solidFill>
                  <a:srgbClr val="FF0000"/>
                </a:solidFill>
                <a:effectLst/>
                <a:uLnTx/>
                <a:uFillTx/>
                <a:latin typeface="楷体" panose="02010609060101010101" pitchFamily="49" charset="-122"/>
                <a:ea typeface="楷体" panose="02010609060101010101" pitchFamily="49" charset="-122"/>
                <a:cs typeface="+mn-cs"/>
              </a:rPr>
              <a:t>    人间国度，</a:t>
            </a:r>
            <a:r>
              <a:rPr kumimoji="0" lang="zh-CN" altLang="en-US"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君昏臣佞</a:t>
            </a:r>
            <a:r>
              <a:rPr kumimoji="0" lang="en-US" altLang="zh-CN"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en-US" altLang="zh-CN"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0" marR="0" lvl="0" indent="0" algn="just" defTabSz="914400" rtl="0" eaLnBrk="1" fontAlgn="base" latinLnBrk="0" hangingPunct="1">
              <a:lnSpc>
                <a:spcPct val="90000"/>
              </a:lnSpc>
              <a:spcBef>
                <a:spcPct val="20000"/>
              </a:spcBef>
              <a:spcAft>
                <a:spcPct val="0"/>
              </a:spcAft>
              <a:buClrTx/>
              <a:buSzTx/>
              <a:buFont typeface="Arial" panose="020B0604020202020204" pitchFamily="34" charset="0"/>
              <a:buNone/>
              <a:defRPr/>
            </a:pPr>
            <a:r>
              <a:rPr kumimoji="0" lang="zh-CN" altLang="en-US"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    国王昏庸，道士作恶。</a:t>
            </a:r>
            <a:r>
              <a:rPr kumimoji="0" lang="zh-CN" altLang="en-US"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rPr>
              <a:t> </a:t>
            </a:r>
            <a:endParaRPr kumimoji="0" lang="zh-CN" altLang="en-US"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342900" marR="0" lvl="0" indent="-342900" algn="l" defTabSz="914400" rtl="0" eaLnBrk="1" fontAlgn="base" latinLnBrk="0" hangingPunct="1">
              <a:lnSpc>
                <a:spcPct val="90000"/>
              </a:lnSpc>
              <a:spcBef>
                <a:spcPct val="20000"/>
              </a:spcBef>
              <a:spcAft>
                <a:spcPct val="0"/>
              </a:spcAft>
              <a:buClrTx/>
              <a:buSzTx/>
              <a:buFont typeface="Arial" panose="020B0604020202020204" pitchFamily="34" charset="0"/>
              <a:buChar char="•"/>
              <a:defRPr/>
            </a:pPr>
            <a:endParaRPr kumimoji="0" lang="en-US" altLang="zh-CN" b="1" i="0" u="none" strike="noStrike" kern="1200" cap="none" spc="0" normalizeH="0" baseline="0" noProof="1">
              <a:ln>
                <a:noFill/>
              </a:ln>
              <a:solidFill>
                <a:schemeClr val="tx1"/>
              </a:solidFill>
              <a:effectLst/>
              <a:uLnTx/>
              <a:uFillTx/>
              <a:latin typeface="+mn-lt"/>
              <a:ea typeface="+mn-ea"/>
              <a:cs typeface="+mn-cs"/>
            </a:endParaRPr>
          </a:p>
        </p:txBody>
      </p:sp>
      <p:pic>
        <p:nvPicPr>
          <p:cNvPr id="2" name="图片 1"/>
          <p:cNvPicPr>
            <a:picLocks noChangeAspect="1"/>
          </p:cNvPicPr>
          <p:nvPr/>
        </p:nvPicPr>
        <p:blipFill>
          <a:blip r:embed="rId1"/>
          <a:stretch>
            <a:fillRect/>
          </a:stretch>
        </p:blipFill>
        <p:spPr>
          <a:xfrm>
            <a:off x="8186420" y="4132580"/>
            <a:ext cx="3538220" cy="20961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363">
                                            <p:txEl>
                                              <p:charRg st="0" end="12"/>
                                            </p:txEl>
                                          </p:spTgt>
                                        </p:tgtEl>
                                        <p:attrNameLst>
                                          <p:attrName>style.visibility</p:attrName>
                                        </p:attrNameLst>
                                      </p:cBhvr>
                                      <p:to>
                                        <p:strVal val="visible"/>
                                      </p:to>
                                    </p:set>
                                    <p:animEffect transition="in" filter="blinds(horizontal)">
                                      <p:cBhvr>
                                        <p:cTn id="7" dur="500"/>
                                        <p:tgtEl>
                                          <p:spTgt spid="15363">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363">
                                            <p:txEl>
                                              <p:charRg st="12" end="40"/>
                                            </p:txEl>
                                          </p:spTgt>
                                        </p:tgtEl>
                                        <p:attrNameLst>
                                          <p:attrName>style.visibility</p:attrName>
                                        </p:attrNameLst>
                                      </p:cBhvr>
                                      <p:to>
                                        <p:strVal val="visible"/>
                                      </p:to>
                                    </p:set>
                                    <p:animEffect transition="in" filter="blinds(horizontal)">
                                      <p:cBhvr>
                                        <p:cTn id="12" dur="500"/>
                                        <p:tgtEl>
                                          <p:spTgt spid="15363">
                                            <p:txEl>
                                              <p:charRg st="12" end="4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363">
                                            <p:txEl>
                                              <p:charRg st="41" end="88"/>
                                            </p:txEl>
                                          </p:spTgt>
                                        </p:tgtEl>
                                        <p:attrNameLst>
                                          <p:attrName>style.visibility</p:attrName>
                                        </p:attrNameLst>
                                      </p:cBhvr>
                                      <p:to>
                                        <p:strVal val="visible"/>
                                      </p:to>
                                    </p:set>
                                    <p:animEffect transition="in" filter="blinds(horizontal)">
                                      <p:cBhvr>
                                        <p:cTn id="17" dur="500"/>
                                        <p:tgtEl>
                                          <p:spTgt spid="15363">
                                            <p:txEl>
                                              <p:charRg st="41" end="8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7411"/>
                                        </p:tgtEl>
                                        <p:attrNameLst>
                                          <p:attrName>style.visibility</p:attrName>
                                        </p:attrNameLst>
                                      </p:cBhvr>
                                      <p:to>
                                        <p:strVal val="visible"/>
                                      </p:to>
                                    </p:set>
                                    <p:anim calcmode="lin" valueType="num">
                                      <p:cBhvr additive="base">
                                        <p:cTn id="22" dur="500" fill="hold"/>
                                        <p:tgtEl>
                                          <p:spTgt spid="17411"/>
                                        </p:tgtEl>
                                        <p:attrNameLst>
                                          <p:attrName>ppt_x</p:attrName>
                                        </p:attrNameLst>
                                      </p:cBhvr>
                                      <p:tavLst>
                                        <p:tav tm="0">
                                          <p:val>
                                            <p:strVal val="#ppt_x"/>
                                          </p:val>
                                        </p:tav>
                                        <p:tav tm="100000">
                                          <p:val>
                                            <p:strVal val="#ppt_x"/>
                                          </p:val>
                                        </p:tav>
                                      </p:tavLst>
                                    </p:anim>
                                    <p:anim calcmode="lin" valueType="num">
                                      <p:cBhvr additive="base">
                                        <p:cTn id="23" dur="500" fill="hold"/>
                                        <p:tgtEl>
                                          <p:spTgt spid="17411"/>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4338"/>
                                        </p:tgtEl>
                                        <p:attrNameLst>
                                          <p:attrName>style.visibility</p:attrName>
                                        </p:attrNameLst>
                                      </p:cBhvr>
                                      <p:to>
                                        <p:strVal val="visible"/>
                                      </p:to>
                                    </p:set>
                                    <p:anim calcmode="lin" valueType="num">
                                      <p:cBhvr additive="base">
                                        <p:cTn id="28" dur="500" fill="hold"/>
                                        <p:tgtEl>
                                          <p:spTgt spid="14338"/>
                                        </p:tgtEl>
                                        <p:attrNameLst>
                                          <p:attrName>ppt_x</p:attrName>
                                        </p:attrNameLst>
                                      </p:cBhvr>
                                      <p:tavLst>
                                        <p:tav tm="0">
                                          <p:val>
                                            <p:strVal val="#ppt_x"/>
                                          </p:val>
                                        </p:tav>
                                        <p:tav tm="100000">
                                          <p:val>
                                            <p:strVal val="#ppt_x"/>
                                          </p:val>
                                        </p:tav>
                                      </p:tavLst>
                                    </p:anim>
                                    <p:anim calcmode="lin" valueType="num">
                                      <p:cBhvr additive="base">
                                        <p:cTn id="29"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ppt_x"/>
                                          </p:val>
                                        </p:tav>
                                        <p:tav tm="100000">
                                          <p:val>
                                            <p:strVal val="#ppt_x"/>
                                          </p:val>
                                        </p:tav>
                                      </p:tavLst>
                                    </p:anim>
                                    <p:anim calcmode="lin" valueType="num">
                                      <p:cBhvr additive="base">
                                        <p:cTn id="3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4338"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44386" name="Rectangle 3" descr="Rectangle: Click to edit Master text styles&#13;&#10;Second level&#13;&#10;Third level&#13;&#10;Fourth level&#13;&#10;Fifth level"/>
          <p:cNvSpPr>
            <a:spLocks noGrp="1"/>
          </p:cNvSpPr>
          <p:nvPr>
            <p:ph idx="1"/>
          </p:nvPr>
        </p:nvSpPr>
        <p:spPr>
          <a:xfrm>
            <a:off x="640080" y="801370"/>
            <a:ext cx="10861675" cy="5254625"/>
          </a:xfrm>
        </p:spPr>
        <p:txBody>
          <a:bodyPr vert="horz" wrap="square" lIns="91440" tIns="45720" rIns="91440" bIns="45720" anchor="t"/>
          <a:p>
            <a:pPr marL="0" indent="0" algn="just" eaLnBrk="1" hangingPunct="1">
              <a:lnSpc>
                <a:spcPct val="110000"/>
              </a:lnSpc>
              <a:buNone/>
            </a:pPr>
            <a:r>
              <a:rPr lang="en-US" altLang="zh-CN" b="1" dirty="0">
                <a:latin typeface="宋体" panose="02010600030101010101" pitchFamily="2" charset="-122"/>
              </a:rPr>
              <a:t>     </a:t>
            </a:r>
            <a:r>
              <a:rPr lang="zh-CN" altLang="en-US" sz="3600" b="1" dirty="0">
                <a:latin typeface="楷体" panose="02010609060101010101" pitchFamily="49" charset="-122"/>
                <a:ea typeface="楷体" panose="02010609060101010101" pitchFamily="49" charset="-122"/>
              </a:rPr>
              <a:t>取经路上形形色色的妖魔，虽总体象征“修心”过程的种种障碍，局部上显然还是现实社会地方恶势力的影子。</a:t>
            </a:r>
            <a:endParaRPr lang="zh-CN" altLang="en-US" sz="3600" b="1" dirty="0">
              <a:latin typeface="楷体" panose="02010609060101010101" pitchFamily="49" charset="-122"/>
              <a:ea typeface="楷体" panose="02010609060101010101" pitchFamily="49" charset="-122"/>
            </a:endParaRPr>
          </a:p>
          <a:p>
            <a:pPr marL="0" indent="0" algn="just" eaLnBrk="1" hangingPunct="1">
              <a:lnSpc>
                <a:spcPct val="110000"/>
              </a:lnSpc>
              <a:buNone/>
            </a:pPr>
            <a:r>
              <a:rPr lang="zh-CN" altLang="en-US" sz="3600" b="1" dirty="0">
                <a:latin typeface="楷体" panose="02010609060101010101" pitchFamily="49" charset="-122"/>
                <a:ea typeface="楷体" panose="02010609060101010101" pitchFamily="49" charset="-122"/>
              </a:rPr>
              <a:t>    上界神佛与下界妖魔的相互勾结、残害生灵，正是</a:t>
            </a:r>
            <a:r>
              <a:rPr lang="zh-CN" altLang="en-US" sz="3600" b="1" dirty="0">
                <a:solidFill>
                  <a:srgbClr val="FF0000"/>
                </a:solidFill>
                <a:latin typeface="楷体" panose="02010609060101010101" pitchFamily="49" charset="-122"/>
                <a:ea typeface="楷体" panose="02010609060101010101" pitchFamily="49" charset="-122"/>
              </a:rPr>
              <a:t>现实社会中统治阶级上下一体、沆瀣一气、欺压百姓的一种变形写照</a:t>
            </a:r>
            <a:r>
              <a:rPr lang="zh-CN" altLang="en-US" sz="3600" b="1" dirty="0">
                <a:latin typeface="楷体" panose="02010609060101010101" pitchFamily="49" charset="-122"/>
                <a:ea typeface="楷体" panose="02010609060101010101" pitchFamily="49" charset="-122"/>
              </a:rPr>
              <a:t>。佛下凡可以为妖魔，妖魔升天可以成神佛。妖魔神佛勾结联络，形成一张笼天盖日、残害生灵的关系网。  </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4386">
                                            <p:txEl>
                                              <p:pRg st="0" end="0"/>
                                            </p:txEl>
                                          </p:spTgt>
                                        </p:tgtEl>
                                        <p:attrNameLst>
                                          <p:attrName>style.visibility</p:attrName>
                                        </p:attrNameLst>
                                      </p:cBhvr>
                                      <p:to>
                                        <p:strVal val="visible"/>
                                      </p:to>
                                    </p:set>
                                    <p:anim calcmode="lin" valueType="num">
                                      <p:cBhvr additive="base">
                                        <p:cTn id="7" dur="500" fill="hold"/>
                                        <p:tgtEl>
                                          <p:spTgt spid="14438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43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4386">
                                            <p:txEl>
                                              <p:pRg st="1" end="1"/>
                                            </p:txEl>
                                          </p:spTgt>
                                        </p:tgtEl>
                                        <p:attrNameLst>
                                          <p:attrName>style.visibility</p:attrName>
                                        </p:attrNameLst>
                                      </p:cBhvr>
                                      <p:to>
                                        <p:strVal val="visible"/>
                                      </p:to>
                                    </p:set>
                                    <p:anim calcmode="lin" valueType="num">
                                      <p:cBhvr additive="base">
                                        <p:cTn id="13" dur="500" fill="hold"/>
                                        <p:tgtEl>
                                          <p:spTgt spid="14438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438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6" grpId="0" build="p"/>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内容占位符 2"/>
          <p:cNvSpPr>
            <a:spLocks noGrp="1"/>
          </p:cNvSpPr>
          <p:nvPr>
            <p:ph idx="1"/>
          </p:nvPr>
        </p:nvSpPr>
        <p:spPr>
          <a:xfrm>
            <a:off x="609600" y="1253490"/>
            <a:ext cx="11129645" cy="4351655"/>
          </a:xfrm>
        </p:spPr>
        <p:txBody>
          <a:bodyPr/>
          <a:p>
            <a:pPr marL="342900" lvl="0" indent="-342900" algn="just" eaLnBrk="1" hangingPunct="1">
              <a:lnSpc>
                <a:spcPct val="90000"/>
              </a:lnSpc>
              <a:buClr>
                <a:schemeClr val="hlink"/>
              </a:buClr>
              <a:buSzPct val="110000"/>
              <a:buFont typeface="Wingdings" panose="05000000000000000000" pitchFamily="2" charset="2"/>
              <a:buBlip>
                <a:blip r:embed="rId1"/>
              </a:buBlip>
            </a:pPr>
            <a:r>
              <a:rPr lang="zh-CN" altLang="en-US" sz="3200" dirty="0">
                <a:solidFill>
                  <a:srgbClr val="3333CC"/>
                </a:solidFill>
                <a:latin typeface="楷体" panose="02010609060101010101" pitchFamily="49" charset="-122"/>
                <a:ea typeface="楷体" panose="02010609060101010101" pitchFamily="49" charset="-122"/>
                <a:sym typeface="+mn-ea"/>
              </a:rPr>
              <a:t>物性、神性与人性的统一</a:t>
            </a:r>
            <a:endParaRPr lang="zh-CN" altLang="en-US" sz="3200" dirty="0">
              <a:solidFill>
                <a:srgbClr val="3333CC"/>
              </a:solidFill>
              <a:latin typeface="楷体" panose="02010609060101010101" pitchFamily="49" charset="-122"/>
              <a:ea typeface="楷体" panose="02010609060101010101" pitchFamily="49" charset="-122"/>
            </a:endParaRPr>
          </a:p>
          <a:p>
            <a:pPr marL="342900" lvl="0" indent="-342900" algn="just" eaLnBrk="1" hangingPunct="1">
              <a:lnSpc>
                <a:spcPct val="90000"/>
              </a:lnSpc>
              <a:buClr>
                <a:schemeClr val="hlink"/>
              </a:buClr>
              <a:buSzPct val="110000"/>
              <a:buFont typeface="Wingdings" panose="05000000000000000000" pitchFamily="2" charset="2"/>
              <a:buBlip>
                <a:blip r:embed="rId1"/>
              </a:buBlip>
            </a:pPr>
            <a:r>
              <a:rPr lang="zh-CN" altLang="en-US" sz="3200" dirty="0">
                <a:latin typeface="楷体" panose="02010609060101010101" pitchFamily="49" charset="-122"/>
                <a:ea typeface="楷体" panose="02010609060101010101" pitchFamily="49" charset="-122"/>
                <a:sym typeface="+mn-ea"/>
              </a:rPr>
              <a:t>“</a:t>
            </a:r>
            <a:r>
              <a:rPr lang="zh-CN" altLang="en-US" sz="3200" dirty="0">
                <a:solidFill>
                  <a:srgbClr val="FF0000"/>
                </a:solidFill>
                <a:latin typeface="楷体" panose="02010609060101010101" pitchFamily="49" charset="-122"/>
                <a:ea typeface="楷体" panose="02010609060101010101" pitchFamily="49" charset="-122"/>
                <a:sym typeface="+mn-ea"/>
              </a:rPr>
              <a:t>物性</a:t>
            </a:r>
            <a:r>
              <a:rPr lang="zh-CN" altLang="en-US" sz="3200" dirty="0">
                <a:latin typeface="楷体" panose="02010609060101010101" pitchFamily="49" charset="-122"/>
                <a:ea typeface="楷体" panose="02010609060101010101" pitchFamily="49" charset="-122"/>
                <a:sym typeface="+mn-ea"/>
              </a:rPr>
              <a:t>”：指形象作为某一</a:t>
            </a:r>
            <a:r>
              <a:rPr lang="zh-CN" altLang="en-US" sz="3200" dirty="0">
                <a:solidFill>
                  <a:srgbClr val="FF0000"/>
                </a:solidFill>
                <a:latin typeface="楷体" panose="02010609060101010101" pitchFamily="49" charset="-122"/>
                <a:ea typeface="楷体" panose="02010609060101010101" pitchFamily="49" charset="-122"/>
                <a:sym typeface="+mn-ea"/>
              </a:rPr>
              <a:t>动植物</a:t>
            </a:r>
            <a:r>
              <a:rPr lang="zh-CN" altLang="en-US" sz="3200" dirty="0">
                <a:latin typeface="楷体" panose="02010609060101010101" pitchFamily="49" charset="-122"/>
                <a:ea typeface="楷体" panose="02010609060101010101" pitchFamily="49" charset="-122"/>
                <a:sym typeface="+mn-ea"/>
              </a:rPr>
              <a:t>的精灵，所保持的原有</a:t>
            </a:r>
            <a:r>
              <a:rPr lang="zh-CN" altLang="en-US" sz="3200" dirty="0">
                <a:solidFill>
                  <a:srgbClr val="FF0000"/>
                </a:solidFill>
                <a:latin typeface="楷体" panose="02010609060101010101" pitchFamily="49" charset="-122"/>
                <a:ea typeface="楷体" panose="02010609060101010101" pitchFamily="49" charset="-122"/>
                <a:sym typeface="+mn-ea"/>
              </a:rPr>
              <a:t>的形貌和习性</a:t>
            </a:r>
            <a:r>
              <a:rPr lang="zh-CN" altLang="en-US" sz="3200" dirty="0">
                <a:latin typeface="楷体" panose="02010609060101010101" pitchFamily="49" charset="-122"/>
                <a:ea typeface="楷体" panose="02010609060101010101" pitchFamily="49" charset="-122"/>
                <a:sym typeface="+mn-ea"/>
              </a:rPr>
              <a:t>。</a:t>
            </a:r>
            <a:endParaRPr lang="zh-CN" altLang="en-US" sz="3200" dirty="0">
              <a:latin typeface="楷体" panose="02010609060101010101" pitchFamily="49" charset="-122"/>
              <a:ea typeface="楷体" panose="02010609060101010101" pitchFamily="49" charset="-122"/>
            </a:endParaRPr>
          </a:p>
          <a:p>
            <a:pPr marL="342900" lvl="0" indent="-342900" algn="just" eaLnBrk="1" hangingPunct="1">
              <a:lnSpc>
                <a:spcPct val="90000"/>
              </a:lnSpc>
              <a:buClr>
                <a:schemeClr val="hlink"/>
              </a:buClr>
              <a:buSzPct val="110000"/>
              <a:buFont typeface="Wingdings" panose="05000000000000000000" pitchFamily="2" charset="2"/>
              <a:buBlip>
                <a:blip r:embed="rId1"/>
              </a:buBlip>
            </a:pPr>
            <a:r>
              <a:rPr lang="zh-CN" altLang="en-US" sz="3200" dirty="0">
                <a:latin typeface="楷体" panose="02010609060101010101" pitchFamily="49" charset="-122"/>
                <a:ea typeface="楷体" panose="02010609060101010101" pitchFamily="49" charset="-122"/>
                <a:sym typeface="+mn-ea"/>
              </a:rPr>
              <a:t>“</a:t>
            </a:r>
            <a:r>
              <a:rPr lang="zh-CN" altLang="en-US" sz="3200" dirty="0">
                <a:solidFill>
                  <a:srgbClr val="FF0000"/>
                </a:solidFill>
                <a:latin typeface="楷体" panose="02010609060101010101" pitchFamily="49" charset="-122"/>
                <a:ea typeface="楷体" panose="02010609060101010101" pitchFamily="49" charset="-122"/>
                <a:sym typeface="+mn-ea"/>
              </a:rPr>
              <a:t>神性</a:t>
            </a:r>
            <a:r>
              <a:rPr lang="zh-CN" altLang="en-US" sz="3200" dirty="0">
                <a:latin typeface="楷体" panose="02010609060101010101" pitchFamily="49" charset="-122"/>
                <a:ea typeface="楷体" panose="02010609060101010101" pitchFamily="49" charset="-122"/>
                <a:sym typeface="+mn-ea"/>
              </a:rPr>
              <a:t>”：这里指动物植物一旦成精变怪，就带有的</a:t>
            </a:r>
            <a:r>
              <a:rPr lang="zh-CN" altLang="en-US" sz="3200" dirty="0">
                <a:solidFill>
                  <a:srgbClr val="FF0000"/>
                </a:solidFill>
                <a:latin typeface="楷体" panose="02010609060101010101" pitchFamily="49" charset="-122"/>
                <a:ea typeface="楷体" panose="02010609060101010101" pitchFamily="49" charset="-122"/>
                <a:sym typeface="+mn-ea"/>
              </a:rPr>
              <a:t>神奇本领</a:t>
            </a:r>
            <a:r>
              <a:rPr lang="zh-CN" altLang="en-US" sz="3200" dirty="0">
                <a:latin typeface="楷体" panose="02010609060101010101" pitchFamily="49" charset="-122"/>
                <a:ea typeface="楷体" panose="02010609060101010101" pitchFamily="49" charset="-122"/>
                <a:sym typeface="+mn-ea"/>
              </a:rPr>
              <a:t>。</a:t>
            </a:r>
            <a:endParaRPr lang="zh-CN" altLang="en-US" sz="3200" dirty="0">
              <a:latin typeface="楷体" panose="02010609060101010101" pitchFamily="49" charset="-122"/>
              <a:ea typeface="楷体" panose="02010609060101010101" pitchFamily="49" charset="-122"/>
            </a:endParaRPr>
          </a:p>
          <a:p>
            <a:pPr marL="342900" lvl="0" indent="-342900" algn="just" eaLnBrk="1" hangingPunct="1">
              <a:lnSpc>
                <a:spcPct val="90000"/>
              </a:lnSpc>
              <a:buClr>
                <a:schemeClr val="hlink"/>
              </a:buClr>
              <a:buSzPct val="110000"/>
              <a:buFont typeface="Wingdings" panose="05000000000000000000" pitchFamily="2" charset="2"/>
              <a:buBlip>
                <a:blip r:embed="rId1"/>
              </a:buBlip>
            </a:pPr>
            <a:r>
              <a:rPr lang="zh-CN" altLang="en-US" sz="3200" dirty="0">
                <a:latin typeface="楷体" panose="02010609060101010101" pitchFamily="49" charset="-122"/>
                <a:ea typeface="楷体" panose="02010609060101010101" pitchFamily="49" charset="-122"/>
                <a:sym typeface="+mn-ea"/>
              </a:rPr>
              <a:t>“</a:t>
            </a:r>
            <a:r>
              <a:rPr lang="zh-CN" altLang="en-US" sz="3200" dirty="0">
                <a:solidFill>
                  <a:srgbClr val="FF0000"/>
                </a:solidFill>
                <a:latin typeface="楷体" panose="02010609060101010101" pitchFamily="49" charset="-122"/>
                <a:ea typeface="楷体" panose="02010609060101010101" pitchFamily="49" charset="-122"/>
                <a:sym typeface="+mn-ea"/>
              </a:rPr>
              <a:t>人性</a:t>
            </a:r>
            <a:r>
              <a:rPr lang="zh-CN" altLang="en-US" sz="3200" dirty="0">
                <a:latin typeface="楷体" panose="02010609060101010101" pitchFamily="49" charset="-122"/>
                <a:ea typeface="楷体" panose="02010609060101010101" pitchFamily="49" charset="-122"/>
                <a:sym typeface="+mn-ea"/>
              </a:rPr>
              <a:t>”：这里指作者将</a:t>
            </a:r>
            <a:r>
              <a:rPr lang="zh-CN" altLang="en-US" sz="3200" dirty="0">
                <a:solidFill>
                  <a:srgbClr val="FF0000"/>
                </a:solidFill>
                <a:latin typeface="楷体" panose="02010609060101010101" pitchFamily="49" charset="-122"/>
                <a:ea typeface="楷体" panose="02010609060101010101" pitchFamily="49" charset="-122"/>
                <a:sym typeface="+mn-ea"/>
              </a:rPr>
              <a:t>人的七情六欲</a:t>
            </a:r>
            <a:r>
              <a:rPr lang="zh-CN" altLang="en-US" sz="3200" dirty="0">
                <a:latin typeface="楷体" panose="02010609060101010101" pitchFamily="49" charset="-122"/>
                <a:ea typeface="楷体" panose="02010609060101010101" pitchFamily="49" charset="-122"/>
                <a:sym typeface="+mn-ea"/>
              </a:rPr>
              <a:t>赋予神佛妖魔，将其人化。</a:t>
            </a:r>
            <a:endParaRPr lang="zh-CN" altLang="en-US" sz="3200" dirty="0">
              <a:latin typeface="楷体" panose="02010609060101010101" pitchFamily="49" charset="-122"/>
              <a:ea typeface="楷体" panose="02010609060101010101" pitchFamily="49" charset="-122"/>
            </a:endParaRPr>
          </a:p>
          <a:p>
            <a:pPr marL="342900" lvl="0" indent="-342900" algn="just" eaLnBrk="1" hangingPunct="1">
              <a:lnSpc>
                <a:spcPct val="90000"/>
              </a:lnSpc>
              <a:buClr>
                <a:schemeClr val="hlink"/>
              </a:buClr>
              <a:buSzPct val="110000"/>
              <a:buFont typeface="Wingdings" panose="05000000000000000000" pitchFamily="2" charset="2"/>
              <a:buBlip>
                <a:blip r:embed="rId1"/>
              </a:buBlip>
            </a:pPr>
            <a:r>
              <a:rPr lang="zh-CN" altLang="en-US" sz="3200" dirty="0">
                <a:solidFill>
                  <a:srgbClr val="FF0000"/>
                </a:solidFill>
                <a:latin typeface="楷体" panose="02010609060101010101" pitchFamily="49" charset="-122"/>
                <a:ea typeface="楷体" panose="02010609060101010101" pitchFamily="49" charset="-122"/>
                <a:sym typeface="+mn-ea"/>
              </a:rPr>
              <a:t>孙悟空</a:t>
            </a:r>
            <a:r>
              <a:rPr lang="zh-CN" altLang="en-US" sz="3200" dirty="0">
                <a:latin typeface="楷体" panose="02010609060101010101" pitchFamily="49" charset="-122"/>
                <a:ea typeface="楷体" panose="02010609060101010101" pitchFamily="49" charset="-122"/>
                <a:sym typeface="+mn-ea"/>
              </a:rPr>
              <a:t>形象既有猴子的外貌、习性等“物性”，又有七十二般变化、一个跟头十万八千里等超凡 “神性”，同时还有</a:t>
            </a:r>
            <a:r>
              <a:rPr lang="zh-CN" altLang="en-US" sz="3200" dirty="0">
                <a:solidFill>
                  <a:srgbClr val="FF0000"/>
                </a:solidFill>
                <a:latin typeface="楷体" panose="02010609060101010101" pitchFamily="49" charset="-122"/>
                <a:ea typeface="楷体" panose="02010609060101010101" pitchFamily="49" charset="-122"/>
                <a:sym typeface="+mn-ea"/>
              </a:rPr>
              <a:t>有勇有谋、无私无畏、坚忍不拔、积极乐观、心高气傲、争强好胜</a:t>
            </a:r>
            <a:r>
              <a:rPr lang="zh-CN" altLang="en-US" sz="3200" dirty="0">
                <a:latin typeface="楷体" panose="02010609060101010101" pitchFamily="49" charset="-122"/>
                <a:ea typeface="楷体" panose="02010609060101010101" pitchFamily="49" charset="-122"/>
                <a:sym typeface="+mn-ea"/>
              </a:rPr>
              <a:t>等“人性”。</a:t>
            </a:r>
            <a:endParaRPr lang="zh-CN" altLang="en-US" sz="3200" dirty="0">
              <a:latin typeface="楷体" panose="02010609060101010101" pitchFamily="49" charset="-122"/>
              <a:ea typeface="楷体" panose="02010609060101010101" pitchFamily="49" charset="-122"/>
            </a:endParaRPr>
          </a:p>
          <a:p>
            <a:endParaRPr lang="zh-CN" altLang="en-US" sz="3200"/>
          </a:p>
        </p:txBody>
      </p:sp>
      <p:sp>
        <p:nvSpPr>
          <p:cNvPr id="4" name="矩形 3"/>
          <p:cNvSpPr/>
          <p:nvPr/>
        </p:nvSpPr>
        <p:spPr>
          <a:xfrm>
            <a:off x="981248" y="536625"/>
            <a:ext cx="52349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rPr>
              <a:t>说“性”明“成就”</a:t>
            </a:r>
            <a:endParaRPr lang="zh-CN" altLang="en-US" sz="44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52578" name="Rectangle 3" descr="Rectangle: Click to edit Master text styles&#13;&#10;Second level&#13;&#10;Third level&#13;&#10;Fourth level&#13;&#10;Fifth level"/>
          <p:cNvSpPr>
            <a:spLocks noGrp="1"/>
          </p:cNvSpPr>
          <p:nvPr>
            <p:ph idx="1"/>
          </p:nvPr>
        </p:nvSpPr>
        <p:spPr>
          <a:xfrm>
            <a:off x="718820" y="621030"/>
            <a:ext cx="10815955" cy="5398770"/>
          </a:xfrm>
        </p:spPr>
        <p:txBody>
          <a:bodyPr vert="horz" wrap="square" lIns="91440" tIns="45720" rIns="91440" bIns="45720" anchor="t"/>
          <a:p>
            <a:pPr marL="0" indent="0" algn="just" eaLnBrk="1" hangingPunct="1">
              <a:lnSpc>
                <a:spcPct val="90000"/>
              </a:lnSpc>
              <a:buNone/>
            </a:pPr>
            <a:r>
              <a:rPr lang="en-US" altLang="zh-CN" sz="3600" b="1" dirty="0">
                <a:solidFill>
                  <a:srgbClr val="3333CC"/>
                </a:solidFill>
                <a:latin typeface="黑体" panose="02010609060101010101" charset="-122"/>
                <a:ea typeface="黑体" panose="02010609060101010101" charset="-122"/>
              </a:rPr>
              <a:t> </a:t>
            </a:r>
            <a:r>
              <a:rPr lang="zh-CN" altLang="en-US" sz="3600" b="1" dirty="0">
                <a:solidFill>
                  <a:srgbClr val="3333CC"/>
                </a:solidFill>
                <a:latin typeface="楷体" panose="02010609060101010101" pitchFamily="49" charset="-122"/>
                <a:ea typeface="楷体" panose="02010609060101010101" pitchFamily="49" charset="-122"/>
              </a:rPr>
              <a:t>多角度、多色调描绘的形象</a:t>
            </a:r>
            <a:endParaRPr lang="en-US" altLang="zh-CN" sz="2800" b="1" dirty="0">
              <a:latin typeface="楷体" panose="02010609060101010101" pitchFamily="49" charset="-122"/>
              <a:ea typeface="楷体" panose="02010609060101010101" pitchFamily="49" charset="-122"/>
            </a:endParaRPr>
          </a:p>
          <a:p>
            <a:pPr marL="0" indent="0" algn="just" eaLnBrk="1" hangingPunct="1">
              <a:lnSpc>
                <a:spcPct val="110000"/>
              </a:lnSpc>
              <a:buNone/>
            </a:pPr>
            <a:r>
              <a:rPr lang="en-US" altLang="zh-CN" sz="2800" b="1" dirty="0">
                <a:latin typeface="黑体" panose="02010609060101010101" charset="-122"/>
                <a:ea typeface="黑体" panose="02010609060101010101"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西游记</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已开始打破人物性格单一，好人一切都好、坏人一切都坏的倾向，注意多角度、多色调塑造人物。</a:t>
            </a:r>
            <a:endParaRPr lang="zh-CN" altLang="en-US" sz="3200" b="1" dirty="0">
              <a:latin typeface="楷体" panose="02010609060101010101" pitchFamily="49" charset="-122"/>
              <a:ea typeface="楷体" panose="02010609060101010101" pitchFamily="49" charset="-122"/>
            </a:endParaRPr>
          </a:p>
          <a:p>
            <a:pPr marL="0" indent="0" algn="just" eaLnBrk="1" hangingPunct="1">
              <a:lnSpc>
                <a:spcPct val="110000"/>
              </a:lnSpc>
              <a:buNone/>
            </a:pPr>
            <a:r>
              <a:rPr lang="zh-CN" altLang="en-US" sz="3200" b="1" dirty="0">
                <a:latin typeface="楷体" panose="02010609060101010101" pitchFamily="49" charset="-122"/>
                <a:ea typeface="楷体" panose="02010609060101010101" pitchFamily="49" charset="-122"/>
              </a:rPr>
              <a:t>    理想型形象孙悟空</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带有明显的英雄化，但也有</a:t>
            </a:r>
            <a:r>
              <a:rPr lang="zh-CN" altLang="en-US" sz="3200" b="1" dirty="0">
                <a:solidFill>
                  <a:srgbClr val="FF0000"/>
                </a:solidFill>
                <a:latin typeface="楷体" panose="02010609060101010101" pitchFamily="49" charset="-122"/>
                <a:ea typeface="楷体" panose="02010609060101010101" pitchFamily="49" charset="-122"/>
              </a:rPr>
              <a:t>争强好胜、爱戴高帽、喜欢被奉承</a:t>
            </a:r>
            <a:r>
              <a:rPr lang="zh-CN" altLang="en-US" sz="3200" b="1" dirty="0">
                <a:latin typeface="楷体" panose="02010609060101010101" pitchFamily="49" charset="-122"/>
                <a:ea typeface="楷体" panose="02010609060101010101" pitchFamily="49" charset="-122"/>
              </a:rPr>
              <a:t>等缺点；世俗型形象猪八戒，带有浓厚的人情味儿，尤其是既讨喜爱、又多缺点的角色。</a:t>
            </a:r>
            <a:endParaRPr lang="zh-CN" altLang="en-US" sz="3200" b="1" dirty="0">
              <a:latin typeface="楷体" panose="02010609060101010101" pitchFamily="49" charset="-122"/>
              <a:ea typeface="楷体" panose="02010609060101010101" pitchFamily="49" charset="-122"/>
            </a:endParaRPr>
          </a:p>
          <a:p>
            <a:pPr marL="0" indent="0" eaLnBrk="1" hangingPunct="1">
              <a:lnSpc>
                <a:spcPct val="90000"/>
              </a:lnSpc>
              <a:buNone/>
            </a:pPr>
            <a:r>
              <a:rPr lang="zh-CN" altLang="en-US" sz="3200" b="1" dirty="0">
                <a:latin typeface="楷体" panose="02010609060101010101" pitchFamily="49" charset="-122"/>
                <a:ea typeface="楷体" panose="02010609060101010101" pitchFamily="49" charset="-122"/>
              </a:rPr>
              <a:t>    猪八戒：号为佛家“八戒”，</a:t>
            </a:r>
            <a:endParaRPr lang="zh-CN" altLang="en-US" sz="3200" b="1" dirty="0">
              <a:latin typeface="楷体" panose="02010609060101010101" pitchFamily="49" charset="-122"/>
              <a:ea typeface="楷体" panose="02010609060101010101" pitchFamily="49" charset="-122"/>
            </a:endParaRPr>
          </a:p>
          <a:p>
            <a:pPr marL="0" indent="0" eaLnBrk="1" hangingPunct="1">
              <a:lnSpc>
                <a:spcPct val="90000"/>
              </a:lnSpc>
              <a:buNone/>
            </a:pPr>
            <a:r>
              <a:rPr lang="zh-CN" altLang="en-US" sz="3200" b="1" dirty="0">
                <a:latin typeface="楷体" panose="02010609060101010101" pitchFamily="49" charset="-122"/>
                <a:ea typeface="楷体" panose="02010609060101010101" pitchFamily="49" charset="-122"/>
              </a:rPr>
              <a:t>实是凡夫俗子：贪吃、贪睡、</a:t>
            </a:r>
            <a:endParaRPr lang="zh-CN" altLang="en-US" sz="3200" b="1" dirty="0">
              <a:latin typeface="楷体" panose="02010609060101010101" pitchFamily="49" charset="-122"/>
              <a:ea typeface="楷体" panose="02010609060101010101" pitchFamily="49" charset="-122"/>
            </a:endParaRPr>
          </a:p>
          <a:p>
            <a:pPr marL="0" indent="0" eaLnBrk="1" hangingPunct="1">
              <a:lnSpc>
                <a:spcPct val="90000"/>
              </a:lnSpc>
              <a:buNone/>
            </a:pPr>
            <a:r>
              <a:rPr lang="zh-CN" altLang="en-US" sz="3200" b="1" dirty="0">
                <a:latin typeface="楷体" panose="02010609060101010101" pitchFamily="49" charset="-122"/>
                <a:ea typeface="楷体" panose="02010609060101010101" pitchFamily="49" charset="-122"/>
              </a:rPr>
              <a:t>贪财、贪色；</a:t>
            </a:r>
            <a:r>
              <a:rPr lang="zh-CN" altLang="en-US" sz="3200" b="1" dirty="0">
                <a:solidFill>
                  <a:srgbClr val="FF0000"/>
                </a:solidFill>
                <a:latin typeface="楷体" panose="02010609060101010101" pitchFamily="49" charset="-122"/>
                <a:ea typeface="楷体" panose="02010609060101010101" pitchFamily="49" charset="-122"/>
              </a:rPr>
              <a:t>憨厚纯朴、吃苦耐劳、</a:t>
            </a:r>
            <a:endParaRPr lang="zh-CN" altLang="en-US" sz="3200" b="1" dirty="0">
              <a:solidFill>
                <a:srgbClr val="FF0000"/>
              </a:solidFill>
              <a:latin typeface="楷体" panose="02010609060101010101" pitchFamily="49" charset="-122"/>
              <a:ea typeface="楷体" panose="02010609060101010101" pitchFamily="49" charset="-122"/>
            </a:endParaRPr>
          </a:p>
          <a:p>
            <a:pPr marL="0" indent="0" eaLnBrk="1" hangingPunct="1">
              <a:lnSpc>
                <a:spcPct val="90000"/>
              </a:lnSpc>
              <a:buNone/>
            </a:pPr>
            <a:r>
              <a:rPr lang="zh-CN" altLang="en-US" sz="3200" b="1" dirty="0">
                <a:solidFill>
                  <a:srgbClr val="FF0000"/>
                </a:solidFill>
                <a:latin typeface="楷体" panose="02010609060101010101" pitchFamily="49" charset="-122"/>
                <a:ea typeface="楷体" panose="02010609060101010101" pitchFamily="49" charset="-122"/>
              </a:rPr>
              <a:t>斗争顽强。 </a:t>
            </a:r>
            <a:endParaRPr lang="zh-CN" altLang="en-US" sz="3200" b="1" dirty="0">
              <a:solidFill>
                <a:srgbClr val="FF0000"/>
              </a:solidFill>
              <a:latin typeface="楷体" panose="02010609060101010101" pitchFamily="49" charset="-122"/>
              <a:ea typeface="楷体" panose="02010609060101010101" pitchFamily="49" charset="-122"/>
            </a:endParaRPr>
          </a:p>
        </p:txBody>
      </p:sp>
      <p:pic>
        <p:nvPicPr>
          <p:cNvPr id="16388" name="图片 4"/>
          <p:cNvPicPr>
            <a:picLocks noChangeAspect="1"/>
          </p:cNvPicPr>
          <p:nvPr/>
        </p:nvPicPr>
        <p:blipFill>
          <a:blip r:embed="rId1"/>
          <a:stretch>
            <a:fillRect/>
          </a:stretch>
        </p:blipFill>
        <p:spPr>
          <a:xfrm>
            <a:off x="7366000" y="4116070"/>
            <a:ext cx="3830320" cy="244030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2578">
                                            <p:txEl>
                                              <p:pRg st="0" end="0"/>
                                            </p:txEl>
                                          </p:spTgt>
                                        </p:tgtEl>
                                        <p:attrNameLst>
                                          <p:attrName>style.visibility</p:attrName>
                                        </p:attrNameLst>
                                      </p:cBhvr>
                                      <p:to>
                                        <p:strVal val="visible"/>
                                      </p:to>
                                    </p:set>
                                    <p:anim calcmode="lin" valueType="num">
                                      <p:cBhvr additive="base">
                                        <p:cTn id="7" dur="500" fill="hold"/>
                                        <p:tgtEl>
                                          <p:spTgt spid="15257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25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2578">
                                            <p:txEl>
                                              <p:pRg st="1" end="1"/>
                                            </p:txEl>
                                          </p:spTgt>
                                        </p:tgtEl>
                                        <p:attrNameLst>
                                          <p:attrName>style.visibility</p:attrName>
                                        </p:attrNameLst>
                                      </p:cBhvr>
                                      <p:to>
                                        <p:strVal val="visible"/>
                                      </p:to>
                                    </p:set>
                                    <p:anim calcmode="lin" valueType="num">
                                      <p:cBhvr additive="base">
                                        <p:cTn id="13" dur="500" fill="hold"/>
                                        <p:tgtEl>
                                          <p:spTgt spid="15257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257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2578">
                                            <p:txEl>
                                              <p:pRg st="2" end="2"/>
                                            </p:txEl>
                                          </p:spTgt>
                                        </p:tgtEl>
                                        <p:attrNameLst>
                                          <p:attrName>style.visibility</p:attrName>
                                        </p:attrNameLst>
                                      </p:cBhvr>
                                      <p:to>
                                        <p:strVal val="visible"/>
                                      </p:to>
                                    </p:set>
                                    <p:anim calcmode="lin" valueType="num">
                                      <p:cBhvr additive="base">
                                        <p:cTn id="19" dur="500" fill="hold"/>
                                        <p:tgtEl>
                                          <p:spTgt spid="15257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257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2578">
                                            <p:txEl>
                                              <p:pRg st="3" end="3"/>
                                            </p:txEl>
                                          </p:spTgt>
                                        </p:tgtEl>
                                        <p:attrNameLst>
                                          <p:attrName>style.visibility</p:attrName>
                                        </p:attrNameLst>
                                      </p:cBhvr>
                                      <p:to>
                                        <p:strVal val="visible"/>
                                      </p:to>
                                    </p:set>
                                    <p:anim calcmode="lin" valueType="num">
                                      <p:cBhvr additive="base">
                                        <p:cTn id="25" dur="500" fill="hold"/>
                                        <p:tgtEl>
                                          <p:spTgt spid="15257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257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2578">
                                            <p:txEl>
                                              <p:pRg st="4" end="4"/>
                                            </p:txEl>
                                          </p:spTgt>
                                        </p:tgtEl>
                                        <p:attrNameLst>
                                          <p:attrName>style.visibility</p:attrName>
                                        </p:attrNameLst>
                                      </p:cBhvr>
                                      <p:to>
                                        <p:strVal val="visible"/>
                                      </p:to>
                                    </p:set>
                                    <p:anim calcmode="lin" valueType="num">
                                      <p:cBhvr additive="base">
                                        <p:cTn id="31" dur="500" fill="hold"/>
                                        <p:tgtEl>
                                          <p:spTgt spid="15257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257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2578">
                                            <p:txEl>
                                              <p:pRg st="5" end="5"/>
                                            </p:txEl>
                                          </p:spTgt>
                                        </p:tgtEl>
                                        <p:attrNameLst>
                                          <p:attrName>style.visibility</p:attrName>
                                        </p:attrNameLst>
                                      </p:cBhvr>
                                      <p:to>
                                        <p:strVal val="visible"/>
                                      </p:to>
                                    </p:set>
                                    <p:anim calcmode="lin" valueType="num">
                                      <p:cBhvr additive="base">
                                        <p:cTn id="37" dur="500" fill="hold"/>
                                        <p:tgtEl>
                                          <p:spTgt spid="15257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257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2578">
                                            <p:txEl>
                                              <p:pRg st="6" end="6"/>
                                            </p:txEl>
                                          </p:spTgt>
                                        </p:tgtEl>
                                        <p:attrNameLst>
                                          <p:attrName>style.visibility</p:attrName>
                                        </p:attrNameLst>
                                      </p:cBhvr>
                                      <p:to>
                                        <p:strVal val="visible"/>
                                      </p:to>
                                    </p:set>
                                    <p:anim calcmode="lin" valueType="num">
                                      <p:cBhvr additive="base">
                                        <p:cTn id="43" dur="500" fill="hold"/>
                                        <p:tgtEl>
                                          <p:spTgt spid="152578">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5257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6388"/>
                                        </p:tgtEl>
                                        <p:attrNameLst>
                                          <p:attrName>style.visibility</p:attrName>
                                        </p:attrNameLst>
                                      </p:cBhvr>
                                      <p:to>
                                        <p:strVal val="visible"/>
                                      </p:to>
                                    </p:set>
                                    <p:anim calcmode="lin" valueType="num">
                                      <p:cBhvr additive="base">
                                        <p:cTn id="49" dur="500" fill="hold"/>
                                        <p:tgtEl>
                                          <p:spTgt spid="16388"/>
                                        </p:tgtEl>
                                        <p:attrNameLst>
                                          <p:attrName>ppt_x</p:attrName>
                                        </p:attrNameLst>
                                      </p:cBhvr>
                                      <p:tavLst>
                                        <p:tav tm="0">
                                          <p:val>
                                            <p:strVal val="#ppt_x"/>
                                          </p:val>
                                        </p:tav>
                                        <p:tav tm="100000">
                                          <p:val>
                                            <p:strVal val="#ppt_x"/>
                                          </p:val>
                                        </p:tav>
                                      </p:tavLst>
                                    </p:anim>
                                    <p:anim calcmode="lin" valueType="num">
                                      <p:cBhvr additive="base">
                                        <p:cTn id="50"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8" grpId="0" build="p"/>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153602" name="图片 3"/>
          <p:cNvPicPr>
            <a:picLocks noChangeAspect="1"/>
          </p:cNvPicPr>
          <p:nvPr/>
        </p:nvPicPr>
        <p:blipFill>
          <a:blip r:embed="rId1"/>
          <a:stretch>
            <a:fillRect/>
          </a:stretch>
        </p:blipFill>
        <p:spPr>
          <a:xfrm>
            <a:off x="7611110" y="3653155"/>
            <a:ext cx="3670300" cy="2488565"/>
          </a:xfrm>
          <a:prstGeom prst="rect">
            <a:avLst/>
          </a:prstGeom>
          <a:noFill/>
          <a:ln w="9525">
            <a:noFill/>
          </a:ln>
        </p:spPr>
      </p:pic>
      <p:sp>
        <p:nvSpPr>
          <p:cNvPr id="153603" name="文本框 1"/>
          <p:cNvSpPr txBox="1"/>
          <p:nvPr/>
        </p:nvSpPr>
        <p:spPr>
          <a:xfrm>
            <a:off x="778510" y="1400175"/>
            <a:ext cx="10746105" cy="474154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20000"/>
              </a:lnSpc>
              <a:spcBef>
                <a:spcPct val="0"/>
              </a:spcBef>
              <a:buNone/>
            </a:pP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 </a:t>
            </a:r>
            <a:r>
              <a:rPr lang="zh-CN" altLang="zh-CN" sz="3600" b="1" dirty="0">
                <a:latin typeface="华文楷体" panose="02010600040101010101" pitchFamily="2" charset="-122"/>
                <a:ea typeface="华文楷体" panose="02010600040101010101" pitchFamily="2" charset="-122"/>
              </a:rPr>
              <a:t>奔波儿灞、灞波儿奔（第</a:t>
            </a:r>
            <a:r>
              <a:rPr lang="en-US" altLang="zh-CN" sz="3600" b="1" dirty="0">
                <a:latin typeface="华文楷体" panose="02010600040101010101" pitchFamily="2" charset="-122"/>
                <a:ea typeface="华文楷体" panose="02010600040101010101" pitchFamily="2" charset="-122"/>
              </a:rPr>
              <a:t>62</a:t>
            </a:r>
            <a:r>
              <a:rPr lang="zh-CN" altLang="zh-CN" sz="3600" b="1" dirty="0">
                <a:latin typeface="华文楷体" panose="02010600040101010101" pitchFamily="2" charset="-122"/>
                <a:ea typeface="华文楷体" panose="02010600040101010101" pitchFamily="2" charset="-122"/>
              </a:rPr>
              <a:t>回）</a:t>
            </a:r>
            <a:endParaRPr lang="en-US" altLang="zh-CN" sz="3600" b="1" dirty="0">
              <a:latin typeface="华文楷体" panose="02010600040101010101" pitchFamily="2" charset="-122"/>
              <a:ea typeface="华文楷体" panose="02010600040101010101" pitchFamily="2" charset="-122"/>
            </a:endParaRPr>
          </a:p>
          <a:p>
            <a:pPr marL="0" lvl="0" indent="0" eaLnBrk="1" hangingPunct="1">
              <a:lnSpc>
                <a:spcPct val="120000"/>
              </a:lnSpc>
              <a:spcBef>
                <a:spcPct val="0"/>
              </a:spcBef>
              <a:buNone/>
            </a:pPr>
            <a:r>
              <a:rPr lang="en-US" altLang="zh-CN" sz="3600" b="1" dirty="0">
                <a:latin typeface="华文楷体" panose="02010600040101010101" pitchFamily="2" charset="-122"/>
                <a:ea typeface="华文楷体" panose="02010600040101010101" pitchFamily="2" charset="-122"/>
              </a:rPr>
              <a:t>·</a:t>
            </a:r>
            <a:r>
              <a:rPr lang="zh-CN" altLang="en-US" sz="3600" b="1" dirty="0">
                <a:latin typeface="华文楷体" panose="02010600040101010101" pitchFamily="2" charset="-122"/>
                <a:ea typeface="华文楷体" panose="02010600040101010101" pitchFamily="2" charset="-122"/>
              </a:rPr>
              <a:t> </a:t>
            </a:r>
            <a:r>
              <a:rPr lang="zh-CN" altLang="zh-CN" sz="3600" b="1" dirty="0">
                <a:latin typeface="华文楷体" panose="02010600040101010101" pitchFamily="2" charset="-122"/>
                <a:ea typeface="华文楷体" panose="02010600040101010101" pitchFamily="2" charset="-122"/>
              </a:rPr>
              <a:t>精细鬼、伶俐虫</a:t>
            </a:r>
            <a:r>
              <a:rPr lang="zh-CN" altLang="en-US" sz="3600" b="1" dirty="0">
                <a:latin typeface="华文楷体" panose="02010600040101010101" pitchFamily="2" charset="-122"/>
                <a:ea typeface="华文楷体" panose="02010600040101010101" pitchFamily="2" charset="-122"/>
              </a:rPr>
              <a:t>、</a:t>
            </a:r>
            <a:r>
              <a:rPr lang="zh-CN" altLang="zh-CN" sz="3600" b="1" dirty="0">
                <a:latin typeface="华文楷体" panose="02010600040101010101" pitchFamily="2" charset="-122"/>
                <a:ea typeface="华文楷体" panose="02010600040101010101" pitchFamily="2" charset="-122"/>
              </a:rPr>
              <a:t>巴山虎、倚海龙（第</a:t>
            </a:r>
            <a:r>
              <a:rPr lang="en-US" altLang="zh-CN" sz="3600" b="1" dirty="0">
                <a:latin typeface="华文楷体" panose="02010600040101010101" pitchFamily="2" charset="-122"/>
                <a:ea typeface="华文楷体" panose="02010600040101010101" pitchFamily="2" charset="-122"/>
              </a:rPr>
              <a:t>32</a:t>
            </a:r>
            <a:r>
              <a:rPr lang="zh-CN" altLang="zh-CN" sz="3600" b="1" dirty="0">
                <a:latin typeface="华文楷体" panose="02010600040101010101" pitchFamily="2" charset="-122"/>
                <a:ea typeface="华文楷体" panose="02010600040101010101" pitchFamily="2" charset="-122"/>
              </a:rPr>
              <a:t>回）</a:t>
            </a:r>
            <a:endParaRPr lang="en-US" altLang="zh-CN" sz="3600" b="1" dirty="0">
              <a:latin typeface="华文楷体" panose="02010600040101010101" pitchFamily="2" charset="-122"/>
              <a:ea typeface="华文楷体" panose="02010600040101010101" pitchFamily="2" charset="-122"/>
            </a:endParaRPr>
          </a:p>
          <a:p>
            <a:pPr marL="0" lvl="0" indent="0" eaLnBrk="1" hangingPunct="1">
              <a:lnSpc>
                <a:spcPct val="120000"/>
              </a:lnSpc>
              <a:spcBef>
                <a:spcPct val="0"/>
              </a:spcBef>
              <a:buNone/>
            </a:pPr>
            <a:r>
              <a:rPr lang="en-US" altLang="zh-CN" sz="3600" b="1" dirty="0">
                <a:latin typeface="华文楷体" panose="02010600040101010101" pitchFamily="2" charset="-122"/>
                <a:ea typeface="华文楷体" panose="02010600040101010101" pitchFamily="2" charset="-122"/>
              </a:rPr>
              <a:t>·</a:t>
            </a:r>
            <a:r>
              <a:rPr lang="zh-CN" altLang="en-US" sz="3600" b="1" dirty="0">
                <a:latin typeface="华文楷体" panose="02010600040101010101" pitchFamily="2" charset="-122"/>
                <a:ea typeface="华文楷体" panose="02010600040101010101" pitchFamily="2" charset="-122"/>
              </a:rPr>
              <a:t> </a:t>
            </a:r>
            <a:r>
              <a:rPr lang="zh-CN" altLang="zh-CN" sz="3600" b="1" dirty="0">
                <a:latin typeface="华文楷体" panose="02010600040101010101" pitchFamily="2" charset="-122"/>
                <a:ea typeface="华文楷体" panose="02010600040101010101" pitchFamily="2" charset="-122"/>
              </a:rPr>
              <a:t>云里雾，雾里云，急如火，快如风，兴烘掀，掀烘</a:t>
            </a:r>
            <a:r>
              <a:rPr lang="zh-CN" altLang="en-US" sz="3600" b="1" dirty="0">
                <a:latin typeface="华文楷体" panose="02010600040101010101" pitchFamily="2" charset="-122"/>
                <a:ea typeface="华文楷体" panose="02010600040101010101" pitchFamily="2" charset="-122"/>
              </a:rPr>
              <a:t>兴</a:t>
            </a:r>
            <a:r>
              <a:rPr lang="zh-CN" altLang="zh-CN" sz="3600" b="1" dirty="0">
                <a:latin typeface="华文楷体" panose="02010600040101010101" pitchFamily="2" charset="-122"/>
                <a:ea typeface="华文楷体" panose="02010600040101010101" pitchFamily="2" charset="-122"/>
              </a:rPr>
              <a:t>（第</a:t>
            </a:r>
            <a:r>
              <a:rPr lang="en-US" altLang="zh-CN" sz="3600" b="1" dirty="0">
                <a:latin typeface="华文楷体" panose="02010600040101010101" pitchFamily="2" charset="-122"/>
                <a:ea typeface="华文楷体" panose="02010600040101010101" pitchFamily="2" charset="-122"/>
              </a:rPr>
              <a:t>41</a:t>
            </a:r>
            <a:r>
              <a:rPr lang="zh-CN" altLang="zh-CN" sz="3600" b="1" dirty="0">
                <a:latin typeface="华文楷体" panose="02010600040101010101" pitchFamily="2" charset="-122"/>
                <a:ea typeface="华文楷体" panose="02010600040101010101" pitchFamily="2" charset="-122"/>
              </a:rPr>
              <a:t>回）</a:t>
            </a:r>
            <a:endParaRPr lang="en-US" altLang="zh-CN" sz="3600" b="1" dirty="0">
              <a:latin typeface="华文楷体" panose="02010600040101010101" pitchFamily="2" charset="-122"/>
              <a:ea typeface="华文楷体" panose="02010600040101010101" pitchFamily="2" charset="-122"/>
            </a:endParaRPr>
          </a:p>
          <a:p>
            <a:pPr marL="0" lvl="0" indent="0" eaLnBrk="1" hangingPunct="1">
              <a:lnSpc>
                <a:spcPct val="120000"/>
              </a:lnSpc>
              <a:spcBef>
                <a:spcPct val="0"/>
              </a:spcBef>
              <a:buNone/>
            </a:pPr>
            <a:r>
              <a:rPr lang="en-US" altLang="zh-CN" sz="3600" b="1" dirty="0">
                <a:latin typeface="华文楷体" panose="02010600040101010101" pitchFamily="2" charset="-122"/>
                <a:ea typeface="华文楷体" panose="02010600040101010101" pitchFamily="2" charset="-122"/>
              </a:rPr>
              <a:t>·</a:t>
            </a:r>
            <a:r>
              <a:rPr lang="zh-CN" altLang="zh-CN" sz="3600" b="1" dirty="0">
                <a:latin typeface="华文楷体" panose="02010600040101010101" pitchFamily="2" charset="-122"/>
                <a:ea typeface="华文楷体" panose="02010600040101010101" pitchFamily="2" charset="-122"/>
              </a:rPr>
              <a:t>有来有去</a:t>
            </a:r>
            <a:r>
              <a:rPr lang="zh-CN" altLang="en-US" sz="3600" b="1" dirty="0">
                <a:latin typeface="华文楷体" panose="02010600040101010101" pitchFamily="2" charset="-122"/>
                <a:ea typeface="华文楷体" panose="02010600040101010101" pitchFamily="2" charset="-122"/>
              </a:rPr>
              <a:t>（第</a:t>
            </a:r>
            <a:r>
              <a:rPr lang="en-US" altLang="zh-CN" sz="3600" b="1" dirty="0">
                <a:latin typeface="华文楷体" panose="02010600040101010101" pitchFamily="2" charset="-122"/>
                <a:ea typeface="华文楷体" panose="02010600040101010101" pitchFamily="2" charset="-122"/>
              </a:rPr>
              <a:t>70</a:t>
            </a:r>
            <a:r>
              <a:rPr lang="zh-CN" altLang="en-US" sz="3600" b="1" dirty="0">
                <a:latin typeface="华文楷体" panose="02010600040101010101" pitchFamily="2" charset="-122"/>
                <a:ea typeface="华文楷体" panose="02010600040101010101" pitchFamily="2" charset="-122"/>
              </a:rPr>
              <a:t>回）</a:t>
            </a:r>
            <a:endParaRPr lang="zh-CN" altLang="zh-CN" sz="3600" b="1" dirty="0">
              <a:latin typeface="华文楷体" panose="02010600040101010101" pitchFamily="2" charset="-122"/>
              <a:ea typeface="华文楷体" panose="02010600040101010101" pitchFamily="2" charset="-122"/>
            </a:endParaRPr>
          </a:p>
          <a:p>
            <a:pPr marL="0" lvl="0" indent="0" eaLnBrk="1" hangingPunct="1">
              <a:lnSpc>
                <a:spcPct val="120000"/>
              </a:lnSpc>
              <a:spcBef>
                <a:spcPct val="0"/>
              </a:spcBef>
              <a:buNone/>
            </a:pPr>
            <a:r>
              <a:rPr lang="en-US" altLang="zh-CN" sz="3600" b="1" dirty="0">
                <a:latin typeface="华文楷体" panose="02010600040101010101" pitchFamily="2" charset="-122"/>
                <a:ea typeface="华文楷体" panose="02010600040101010101" pitchFamily="2" charset="-122"/>
              </a:rPr>
              <a:t>·</a:t>
            </a:r>
            <a:r>
              <a:rPr lang="zh-CN" altLang="zh-CN" sz="3600" b="1" dirty="0">
                <a:latin typeface="华文楷体" panose="02010600040101010101" pitchFamily="2" charset="-122"/>
                <a:ea typeface="华文楷体" panose="02010600040101010101" pitchFamily="2" charset="-122"/>
              </a:rPr>
              <a:t>小钻风（第</a:t>
            </a:r>
            <a:r>
              <a:rPr lang="en-US" altLang="zh-CN" sz="3600" b="1" dirty="0">
                <a:latin typeface="华文楷体" panose="02010600040101010101" pitchFamily="2" charset="-122"/>
                <a:ea typeface="华文楷体" panose="02010600040101010101" pitchFamily="2" charset="-122"/>
              </a:rPr>
              <a:t>74</a:t>
            </a:r>
            <a:r>
              <a:rPr lang="zh-CN" altLang="zh-CN" sz="3600" b="1" dirty="0">
                <a:latin typeface="华文楷体" panose="02010600040101010101" pitchFamily="2" charset="-122"/>
                <a:ea typeface="华文楷体" panose="02010600040101010101" pitchFamily="2" charset="-122"/>
              </a:rPr>
              <a:t>回）</a:t>
            </a:r>
            <a:endParaRPr lang="en-US" altLang="zh-CN" sz="3600" b="1" dirty="0">
              <a:latin typeface="华文楷体" panose="02010600040101010101" pitchFamily="2" charset="-122"/>
              <a:ea typeface="华文楷体" panose="02010600040101010101" pitchFamily="2" charset="-122"/>
            </a:endParaRPr>
          </a:p>
          <a:p>
            <a:pPr marL="0" lvl="0" indent="0" eaLnBrk="1" hangingPunct="1">
              <a:lnSpc>
                <a:spcPct val="120000"/>
              </a:lnSpc>
              <a:spcBef>
                <a:spcPct val="0"/>
              </a:spcBef>
              <a:buNone/>
            </a:pPr>
            <a:r>
              <a:rPr lang="en-US" altLang="zh-CN" sz="3600" b="1" dirty="0">
                <a:latin typeface="华文楷体" panose="02010600040101010101" pitchFamily="2" charset="-122"/>
                <a:ea typeface="华文楷体" panose="02010600040101010101" pitchFamily="2" charset="-122"/>
              </a:rPr>
              <a:t>·</a:t>
            </a:r>
            <a:r>
              <a:rPr lang="zh-CN" altLang="zh-CN" sz="3600" b="1" dirty="0">
                <a:latin typeface="华文楷体" panose="02010600040101010101" pitchFamily="2" charset="-122"/>
                <a:ea typeface="华文楷体" panose="02010600040101010101" pitchFamily="2" charset="-122"/>
              </a:rPr>
              <a:t>刁钻古怪、古怪刁钻</a:t>
            </a:r>
            <a:r>
              <a:rPr lang="zh-CN" altLang="en-US" sz="3600" b="1" dirty="0">
                <a:latin typeface="华文楷体" panose="02010600040101010101" pitchFamily="2" charset="-122"/>
                <a:ea typeface="华文楷体" panose="02010600040101010101" pitchFamily="2" charset="-122"/>
              </a:rPr>
              <a:t>（第</a:t>
            </a:r>
            <a:r>
              <a:rPr lang="en-US" altLang="zh-CN" sz="3600" b="1" dirty="0">
                <a:latin typeface="华文楷体" panose="02010600040101010101" pitchFamily="2" charset="-122"/>
                <a:ea typeface="华文楷体" panose="02010600040101010101" pitchFamily="2" charset="-122"/>
              </a:rPr>
              <a:t>89</a:t>
            </a:r>
            <a:r>
              <a:rPr lang="zh-CN" altLang="en-US" sz="3600" b="1" dirty="0">
                <a:latin typeface="华文楷体" panose="02010600040101010101" pitchFamily="2" charset="-122"/>
                <a:ea typeface="华文楷体" panose="02010600040101010101" pitchFamily="2" charset="-122"/>
              </a:rPr>
              <a:t>回）</a:t>
            </a:r>
            <a:endParaRPr lang="zh-CN" altLang="zh-CN" sz="3600" b="1" dirty="0">
              <a:latin typeface="华文楷体" panose="02010600040101010101" pitchFamily="2" charset="-122"/>
              <a:ea typeface="华文楷体" panose="02010600040101010101" pitchFamily="2" charset="-122"/>
            </a:endParaRPr>
          </a:p>
        </p:txBody>
      </p:sp>
      <p:sp>
        <p:nvSpPr>
          <p:cNvPr id="153604" name="文本框 1"/>
          <p:cNvSpPr txBox="1"/>
          <p:nvPr/>
        </p:nvSpPr>
        <p:spPr>
          <a:xfrm>
            <a:off x="3719513" y="692150"/>
            <a:ext cx="3649662" cy="58928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lnSpc>
                <a:spcPct val="90000"/>
              </a:lnSpc>
              <a:spcBef>
                <a:spcPct val="0"/>
              </a:spcBef>
              <a:buNone/>
            </a:pPr>
            <a:r>
              <a:rPr lang="en-US" altLang="zh-CN" sz="3600" b="1" dirty="0">
                <a:solidFill>
                  <a:srgbClr val="000099"/>
                </a:solidFill>
                <a:latin typeface="微软雅黑" panose="020B0503020204020204" charset="-122"/>
                <a:ea typeface="微软雅黑" panose="020B0503020204020204" charset="-122"/>
              </a:rPr>
              <a:t>     </a:t>
            </a:r>
            <a:r>
              <a:rPr lang="zh-CN" altLang="en-US" sz="3600" b="1" dirty="0">
                <a:solidFill>
                  <a:srgbClr val="000099"/>
                </a:solidFill>
                <a:latin typeface="楷体" panose="02010609060101010101" pitchFamily="49" charset="-122"/>
                <a:ea typeface="楷体" panose="02010609060101010101" pitchFamily="49" charset="-122"/>
              </a:rPr>
              <a:t>天真的童心</a:t>
            </a:r>
            <a:endParaRPr lang="zh-CN" altLang="en-US" sz="3600" b="1" dirty="0">
              <a:solidFill>
                <a:srgbClr val="000099"/>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03"/>
                                        </p:tgtEl>
                                        <p:attrNameLst>
                                          <p:attrName>style.visibility</p:attrName>
                                        </p:attrNameLst>
                                      </p:cBhvr>
                                      <p:to>
                                        <p:strVal val="visible"/>
                                      </p:to>
                                    </p:set>
                                    <p:anim calcmode="lin" valueType="num">
                                      <p:cBhvr additive="base">
                                        <p:cTn id="7" dur="500" fill="hold"/>
                                        <p:tgtEl>
                                          <p:spTgt spid="153603"/>
                                        </p:tgtEl>
                                        <p:attrNameLst>
                                          <p:attrName>ppt_x</p:attrName>
                                        </p:attrNameLst>
                                      </p:cBhvr>
                                      <p:tavLst>
                                        <p:tav tm="0">
                                          <p:val>
                                            <p:strVal val="#ppt_x"/>
                                          </p:val>
                                        </p:tav>
                                        <p:tav tm="100000">
                                          <p:val>
                                            <p:strVal val="#ppt_x"/>
                                          </p:val>
                                        </p:tav>
                                      </p:tavLst>
                                    </p:anim>
                                    <p:anim calcmode="lin" valueType="num">
                                      <p:cBhvr additive="base">
                                        <p:cTn id="8" dur="500" fill="hold"/>
                                        <p:tgtEl>
                                          <p:spTgt spid="1536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7169" name="图片 1"/>
          <p:cNvPicPr/>
          <p:nvPr/>
        </p:nvPicPr>
        <p:blipFill>
          <a:blip r:embed="rId1"/>
          <a:stretch>
            <a:fillRect/>
          </a:stretch>
        </p:blipFill>
        <p:spPr>
          <a:xfrm>
            <a:off x="1774825" y="3213100"/>
            <a:ext cx="2017395" cy="2957830"/>
          </a:xfrm>
          <a:prstGeom prst="rect">
            <a:avLst/>
          </a:prstGeom>
          <a:noFill/>
          <a:ln>
            <a:noFill/>
            <a:miter lim="800000"/>
            <a:headEnd/>
            <a:tailEnd/>
          </a:ln>
        </p:spPr>
      </p:pic>
      <p:sp>
        <p:nvSpPr>
          <p:cNvPr id="7170" name="TextBox 3"/>
          <p:cNvSpPr/>
          <p:nvPr/>
        </p:nvSpPr>
        <p:spPr>
          <a:xfrm>
            <a:off x="615950" y="628650"/>
            <a:ext cx="8389620" cy="831850"/>
          </a:xfrm>
          <a:prstGeom prst="rect">
            <a:avLst/>
          </a:prstGeom>
          <a:no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en-US" altLang="zh-CN" sz="5400" b="1">
                <a:latin typeface="楷体" panose="02010609060101010101" pitchFamily="49" charset="-122"/>
                <a:ea typeface="楷体" panose="02010609060101010101" pitchFamily="49" charset="-122"/>
              </a:rPr>
              <a:t>《</a:t>
            </a:r>
            <a:r>
              <a:rPr lang="zh-CN" altLang="en-US" sz="5400" b="1">
                <a:latin typeface="楷体" panose="02010609060101010101" pitchFamily="49" charset="-122"/>
                <a:ea typeface="楷体" panose="02010609060101010101" pitchFamily="49" charset="-122"/>
              </a:rPr>
              <a:t>西游记</a:t>
            </a:r>
            <a:r>
              <a:rPr lang="en-US" altLang="zh-CN" sz="5400" b="1">
                <a:latin typeface="楷体" panose="02010609060101010101" pitchFamily="49" charset="-122"/>
                <a:ea typeface="楷体" panose="02010609060101010101" pitchFamily="49" charset="-122"/>
              </a:rPr>
              <a:t>》</a:t>
            </a:r>
            <a:r>
              <a:rPr sz="5400" b="1">
                <a:latin typeface="楷体" panose="02010609060101010101" pitchFamily="49" charset="-122"/>
                <a:ea typeface="楷体" panose="02010609060101010101" pitchFamily="49" charset="-122"/>
              </a:rPr>
              <a:t>：</a:t>
            </a:r>
            <a:r>
              <a:rPr lang="zh-CN" altLang="en-US" sz="5400" b="1">
                <a:latin typeface="楷体" panose="02010609060101010101" pitchFamily="49" charset="-122"/>
                <a:ea typeface="楷体" panose="02010609060101010101" pitchFamily="49" charset="-122"/>
              </a:rPr>
              <a:t>精读和跳读</a:t>
            </a:r>
            <a:endParaRPr lang="zh-CN" altLang="en-US" sz="5400" b="1">
              <a:latin typeface="楷体" panose="02010609060101010101" pitchFamily="49" charset="-122"/>
              <a:ea typeface="楷体" panose="02010609060101010101" pitchFamily="49" charset="-122"/>
            </a:endParaRPr>
          </a:p>
        </p:txBody>
      </p:sp>
      <p:sp>
        <p:nvSpPr>
          <p:cNvPr id="7171" name="矩形 4"/>
          <p:cNvSpPr/>
          <p:nvPr/>
        </p:nvSpPr>
        <p:spPr>
          <a:xfrm>
            <a:off x="3668713" y="1562417"/>
            <a:ext cx="4852988" cy="522288"/>
          </a:xfrm>
          <a:prstGeom prst="rect">
            <a:avLst/>
          </a:prstGeom>
          <a:noFill/>
          <a:ln>
            <a:noFill/>
            <a:miter lim="800000"/>
          </a:ln>
        </p:spPr>
        <p:txBody>
          <a:bodyPr wrap="none"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9600" b="1">
                <a:solidFill>
                  <a:srgbClr val="FF0000"/>
                </a:solidFill>
                <a:latin typeface="楷体" panose="02010609060101010101" pitchFamily="49" charset="-122"/>
                <a:ea typeface="楷体" panose="02010609060101010101" pitchFamily="49" charset="-122"/>
              </a:rPr>
              <a:t>第一课时</a:t>
            </a:r>
            <a:endParaRPr lang="zh-CN" altLang="en-US" sz="9600" b="1">
              <a:solidFill>
                <a:srgbClr val="FF0000"/>
              </a:solidFill>
              <a:latin typeface="楷体" panose="02010609060101010101" pitchFamily="49" charset="-122"/>
              <a:ea typeface="楷体" panose="02010609060101010101" pitchFamily="49" charset="-122"/>
            </a:endParaRPr>
          </a:p>
        </p:txBody>
      </p:sp>
      <p:pic>
        <p:nvPicPr>
          <p:cNvPr id="7172" name="图片 5" descr="timg (1).jpg"/>
          <p:cNvPicPr/>
          <p:nvPr/>
        </p:nvPicPr>
        <p:blipFill>
          <a:blip r:embed="rId2"/>
          <a:stretch>
            <a:fillRect/>
          </a:stretch>
        </p:blipFill>
        <p:spPr>
          <a:xfrm>
            <a:off x="4008755" y="3213100"/>
            <a:ext cx="6335395" cy="2957830"/>
          </a:xfrm>
          <a:prstGeom prst="rect">
            <a:avLst/>
          </a:prstGeom>
          <a:noFill/>
          <a:ln>
            <a:noFill/>
            <a:miter lim="800000"/>
            <a:headEnd/>
            <a:tailEnd/>
          </a:ln>
        </p:spPr>
      </p:pic>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154626" name="图片 3"/>
          <p:cNvPicPr>
            <a:picLocks noChangeAspect="1"/>
          </p:cNvPicPr>
          <p:nvPr/>
        </p:nvPicPr>
        <p:blipFill>
          <a:blip r:embed="rId1"/>
          <a:stretch>
            <a:fillRect/>
          </a:stretch>
        </p:blipFill>
        <p:spPr>
          <a:xfrm>
            <a:off x="9553258" y="4205288"/>
            <a:ext cx="2355850" cy="1989137"/>
          </a:xfrm>
          <a:prstGeom prst="rect">
            <a:avLst/>
          </a:prstGeom>
          <a:noFill/>
          <a:ln w="9525">
            <a:noFill/>
          </a:ln>
        </p:spPr>
      </p:pic>
      <p:sp>
        <p:nvSpPr>
          <p:cNvPr id="154627" name="文本框 1"/>
          <p:cNvSpPr txBox="1"/>
          <p:nvPr/>
        </p:nvSpPr>
        <p:spPr>
          <a:xfrm>
            <a:off x="664210" y="1097915"/>
            <a:ext cx="11117580" cy="310769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b="1" dirty="0">
                <a:latin typeface="华文楷体" panose="02010600040101010101" pitchFamily="2" charset="-122"/>
                <a:ea typeface="华文楷体" panose="02010600040101010101" pitchFamily="2" charset="-122"/>
              </a:rPr>
              <a:t>          </a:t>
            </a:r>
            <a:r>
              <a:rPr lang="zh-CN" altLang="zh-CN" sz="2800" b="1" dirty="0">
                <a:latin typeface="华文楷体" panose="02010600040101010101" pitchFamily="2" charset="-122"/>
                <a:ea typeface="华文楷体" panose="02010600040101010101" pitchFamily="2" charset="-122"/>
              </a:rPr>
              <a:t>北大教授林庚在《＜西游记＞的童话性》一文中写到：儿童对同一人物的想象，可能随着具体情境的变化而出现</a:t>
            </a:r>
            <a:r>
              <a:rPr lang="zh-CN" altLang="zh-CN" sz="2800" b="1" dirty="0">
                <a:solidFill>
                  <a:srgbClr val="FF0000"/>
                </a:solidFill>
                <a:latin typeface="华文楷体" panose="02010600040101010101" pitchFamily="2" charset="-122"/>
                <a:ea typeface="华文楷体" panose="02010600040101010101" pitchFamily="2" charset="-122"/>
              </a:rPr>
              <a:t>前后不一致甚至完全矛盾</a:t>
            </a:r>
            <a:r>
              <a:rPr lang="zh-CN" altLang="zh-CN" sz="2800" b="1" dirty="0">
                <a:latin typeface="华文楷体" panose="02010600040101010101" pitchFamily="2" charset="-122"/>
                <a:ea typeface="华文楷体" panose="02010600040101010101" pitchFamily="2" charset="-122"/>
              </a:rPr>
              <a:t>的现象，这在《西游记》中表现的尤为突出。例如，三藏一行来到火焰山，孙行者买了一块热糕，托在手中，好像拿着火盆的灼碳、煤炉中的红钉，烫得他左手倒在右手，右手换在左手。</a:t>
            </a:r>
            <a:endParaRPr lang="zh-CN" altLang="zh-CN" sz="2800" b="1" dirty="0">
              <a:latin typeface="华文楷体" panose="02010600040101010101" pitchFamily="2" charset="-122"/>
              <a:ea typeface="华文楷体" panose="02010600040101010101" pitchFamily="2" charset="-122"/>
            </a:endParaRPr>
          </a:p>
          <a:p>
            <a:pPr marL="0" lvl="0" indent="0" eaLnBrk="1" hangingPunct="1">
              <a:spcBef>
                <a:spcPct val="0"/>
              </a:spcBef>
              <a:buNone/>
            </a:pPr>
            <a:r>
              <a:rPr lang="zh-CN" altLang="zh-CN" sz="2800" b="1" dirty="0">
                <a:latin typeface="华文楷体" panose="02010600040101010101" pitchFamily="2" charset="-122"/>
                <a:ea typeface="华文楷体" panose="02010600040101010101" pitchFamily="2" charset="-122"/>
              </a:rPr>
              <a:t>        此处孙行者如此怕烫，可是小说中也有多处</a:t>
            </a:r>
            <a:r>
              <a:rPr lang="zh-CN" altLang="zh-CN" sz="2800" b="1" dirty="0">
                <a:solidFill>
                  <a:srgbClr val="FF0000"/>
                </a:solidFill>
                <a:latin typeface="华文楷体" panose="02010600040101010101" pitchFamily="2" charset="-122"/>
                <a:ea typeface="华文楷体" panose="02010600040101010101" pitchFamily="2" charset="-122"/>
              </a:rPr>
              <a:t>孙行者不惧灼热</a:t>
            </a:r>
            <a:r>
              <a:rPr lang="zh-CN" altLang="zh-CN" sz="2800" b="1" dirty="0">
                <a:latin typeface="华文楷体" panose="02010600040101010101" pitchFamily="2" charset="-122"/>
                <a:ea typeface="华文楷体" panose="02010600040101010101" pitchFamily="2" charset="-122"/>
              </a:rPr>
              <a:t>的情节。请举一例。</a:t>
            </a:r>
            <a:endParaRPr lang="zh-CN" altLang="zh-CN" sz="2800" b="1" dirty="0">
              <a:latin typeface="华文楷体" panose="02010600040101010101" pitchFamily="2" charset="-122"/>
              <a:ea typeface="华文楷体" panose="02010600040101010101" pitchFamily="2" charset="-122"/>
            </a:endParaRPr>
          </a:p>
        </p:txBody>
      </p:sp>
      <p:sp>
        <p:nvSpPr>
          <p:cNvPr id="154628" name="文本框 1"/>
          <p:cNvSpPr txBox="1"/>
          <p:nvPr/>
        </p:nvSpPr>
        <p:spPr>
          <a:xfrm>
            <a:off x="3112770" y="508318"/>
            <a:ext cx="3649663" cy="58928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lnSpc>
                <a:spcPct val="90000"/>
              </a:lnSpc>
              <a:spcBef>
                <a:spcPct val="0"/>
              </a:spcBef>
              <a:buNone/>
            </a:pPr>
            <a:r>
              <a:rPr lang="en-US" altLang="zh-CN" sz="3600" b="1" dirty="0">
                <a:solidFill>
                  <a:srgbClr val="000099"/>
                </a:solidFill>
                <a:latin typeface="微软雅黑" panose="020B0503020204020204" charset="-122"/>
                <a:ea typeface="微软雅黑" panose="020B0503020204020204" charset="-122"/>
              </a:rPr>
              <a:t>     </a:t>
            </a:r>
            <a:r>
              <a:rPr lang="zh-CN" altLang="en-US" sz="3600" b="1" dirty="0">
                <a:solidFill>
                  <a:srgbClr val="000099"/>
                </a:solidFill>
                <a:latin typeface="楷体" panose="02010609060101010101" pitchFamily="49" charset="-122"/>
                <a:ea typeface="楷体" panose="02010609060101010101" pitchFamily="49" charset="-122"/>
              </a:rPr>
              <a:t>天真的童心</a:t>
            </a:r>
            <a:endParaRPr lang="zh-CN" altLang="en-US" sz="3600" b="1" dirty="0">
              <a:solidFill>
                <a:srgbClr val="000099"/>
              </a:solidFill>
              <a:latin typeface="楷体" panose="02010609060101010101" pitchFamily="49" charset="-122"/>
              <a:ea typeface="楷体" panose="02010609060101010101" pitchFamily="49" charset="-122"/>
            </a:endParaRPr>
          </a:p>
        </p:txBody>
      </p:sp>
      <p:sp>
        <p:nvSpPr>
          <p:cNvPr id="154629" name="文本框 1"/>
          <p:cNvSpPr txBox="1"/>
          <p:nvPr/>
        </p:nvSpPr>
        <p:spPr>
          <a:xfrm>
            <a:off x="1992313" y="4437063"/>
            <a:ext cx="5697537" cy="3683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1800" dirty="0">
                <a:solidFill>
                  <a:srgbClr val="FF0000"/>
                </a:solidFill>
              </a:rPr>
              <a:t>         </a:t>
            </a:r>
            <a:endParaRPr lang="zh-CN" altLang="en-US" sz="1800" dirty="0"/>
          </a:p>
        </p:txBody>
      </p:sp>
      <p:sp>
        <p:nvSpPr>
          <p:cNvPr id="74757" name="Rectangle 5"/>
          <p:cNvSpPr>
            <a:spLocks noChangeArrowheads="1"/>
          </p:cNvSpPr>
          <p:nvPr/>
        </p:nvSpPr>
        <p:spPr bwMode="auto">
          <a:xfrm>
            <a:off x="664210" y="4046855"/>
            <a:ext cx="8625840" cy="2526665"/>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10000"/>
              </a:lnSpc>
              <a:spcBef>
                <a:spcPct val="0"/>
              </a:spcBef>
              <a:spcAft>
                <a:spcPct val="0"/>
              </a:spcAft>
              <a:buClrTx/>
              <a:buSzTx/>
              <a:buFontTx/>
              <a:buNone/>
              <a:defRPr/>
            </a:pPr>
            <a:r>
              <a:rPr kumimoji="0" lang="en-US" altLang="zh-CN" sz="1800" b="0"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sym typeface="+mn-ea"/>
              </a:rPr>
              <a:t>     </a:t>
            </a:r>
            <a:r>
              <a:rPr kumimoji="0" lang="en-US" altLang="zh-CN" sz="2400" b="1"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sym typeface="+mn-ea"/>
              </a:rPr>
              <a:t> </a:t>
            </a:r>
            <a:r>
              <a:rPr kumimoji="0" lang="zh-CN" altLang="en-US" sz="2400" b="1"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sym typeface="+mn-ea"/>
              </a:rPr>
              <a:t>示例一：</a:t>
            </a:r>
            <a:r>
              <a:rPr kumimoji="0" lang="zh-CN" altLang="en-US" sz="2400" b="1"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sym typeface="+mn-ea"/>
              </a:rPr>
              <a:t>齐天大圣大闹天宫时，被众天兵押去斩妖台下，绑在降妖柱上，南斗星君令火部众神，放火煨烧，不能烧着。</a:t>
            </a:r>
            <a:endParaRPr kumimoji="0" lang="zh-CN" altLang="en-US" sz="2400" b="1"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a:p>
            <a:pPr marL="0" marR="0" lvl="0" indent="0" algn="l" defTabSz="914400" rtl="0" eaLnBrk="1" fontAlgn="base" latinLnBrk="0" hangingPunct="1">
              <a:lnSpc>
                <a:spcPct val="110000"/>
              </a:lnSpc>
              <a:spcBef>
                <a:spcPct val="0"/>
              </a:spcBef>
              <a:spcAft>
                <a:spcPct val="0"/>
              </a:spcAft>
              <a:buClrTx/>
              <a:buSzTx/>
              <a:buFontTx/>
              <a:buNone/>
              <a:defRPr/>
            </a:pPr>
            <a:r>
              <a:rPr kumimoji="0" lang="zh-CN" altLang="en-US" sz="2400" b="1"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sym typeface="+mn-ea"/>
              </a:rPr>
              <a:t>      示例二：</a:t>
            </a:r>
            <a:r>
              <a:rPr kumimoji="0" lang="zh-CN" altLang="en-US" sz="2400" b="1"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sym typeface="+mn-ea"/>
              </a:rPr>
              <a:t>齐天大圣被太上老君放在八卦炉内，以文武火煅烧七七四十九日，反炼的火眼金睛。</a:t>
            </a:r>
            <a:endParaRPr kumimoji="0" lang="zh-CN" altLang="en-US" sz="2400" b="1"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a:p>
            <a:pPr marL="0" marR="0" lvl="0" indent="0" algn="l" defTabSz="914400" rtl="0" eaLnBrk="1" fontAlgn="base" latinLnBrk="0" hangingPunct="1">
              <a:lnSpc>
                <a:spcPct val="110000"/>
              </a:lnSpc>
              <a:spcBef>
                <a:spcPct val="0"/>
              </a:spcBef>
              <a:spcAft>
                <a:spcPct val="0"/>
              </a:spcAft>
              <a:buClrTx/>
              <a:buSzTx/>
              <a:buFontTx/>
              <a:buNone/>
              <a:defRPr/>
            </a:pPr>
            <a:r>
              <a:rPr kumimoji="0" lang="zh-CN" altLang="en-US" sz="2400" b="1" i="0" u="none" strike="noStrike" kern="1200" cap="none" spc="0" normalizeH="0" baseline="0" noProof="1">
                <a:ln>
                  <a:noFill/>
                </a:ln>
                <a:solidFill>
                  <a:srgbClr val="FF0000"/>
                </a:solidFill>
                <a:effectLst/>
                <a:uLnTx/>
                <a:uFillTx/>
                <a:latin typeface="Calibri" panose="020F0502020204030204" pitchFamily="34" charset="0"/>
                <a:ea typeface="宋体" panose="02010600030101010101" pitchFamily="2" charset="-122"/>
                <a:cs typeface="+mn-cs"/>
                <a:sym typeface="+mn-ea"/>
              </a:rPr>
              <a:t>      示例三：</a:t>
            </a:r>
            <a:r>
              <a:rPr kumimoji="0" lang="zh-CN" altLang="en-US" sz="2400" b="1"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sym typeface="+mn-ea"/>
              </a:rPr>
              <a:t>车迟国，孙行者与妖道斗法，与羊力大仙比在油锅里洗澡，“翻波斗浪，就似负水一般玩耍”。</a:t>
            </a:r>
            <a:endParaRPr kumimoji="0" lang="zh-CN" altLang="en-US" sz="2400" b="1" i="0" u="none" strike="noStrike" kern="1200" cap="none" spc="0" normalizeH="0" baseline="0" noProof="0">
              <a:ln>
                <a:noFill/>
              </a:ln>
              <a:solidFill>
                <a:srgbClr val="FF3300"/>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4627"/>
                                        </p:tgtEl>
                                        <p:attrNameLst>
                                          <p:attrName>style.visibility</p:attrName>
                                        </p:attrNameLst>
                                      </p:cBhvr>
                                      <p:to>
                                        <p:strVal val="visible"/>
                                      </p:to>
                                    </p:set>
                                    <p:anim calcmode="lin" valueType="num">
                                      <p:cBhvr additive="base">
                                        <p:cTn id="7" dur="500" fill="hold"/>
                                        <p:tgtEl>
                                          <p:spTgt spid="154627"/>
                                        </p:tgtEl>
                                        <p:attrNameLst>
                                          <p:attrName>ppt_x</p:attrName>
                                        </p:attrNameLst>
                                      </p:cBhvr>
                                      <p:tavLst>
                                        <p:tav tm="0">
                                          <p:val>
                                            <p:strVal val="#ppt_x"/>
                                          </p:val>
                                        </p:tav>
                                        <p:tav tm="100000">
                                          <p:val>
                                            <p:strVal val="#ppt_x"/>
                                          </p:val>
                                        </p:tav>
                                      </p:tavLst>
                                    </p:anim>
                                    <p:anim calcmode="lin" valueType="num">
                                      <p:cBhvr additive="base">
                                        <p:cTn id="8" dur="500" fill="hold"/>
                                        <p:tgtEl>
                                          <p:spTgt spid="1546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4757"/>
                                        </p:tgtEl>
                                        <p:attrNameLst>
                                          <p:attrName>style.visibility</p:attrName>
                                        </p:attrNameLst>
                                      </p:cBhvr>
                                      <p:to>
                                        <p:strVal val="visible"/>
                                      </p:to>
                                    </p:set>
                                    <p:animEffect transition="in" filter="blinds(horizontal)">
                                      <p:cBhvr>
                                        <p:cTn id="13" dur="500"/>
                                        <p:tgtEl>
                                          <p:spTgt spid="74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7" grpId="0" bldLvl="0" animBg="1"/>
      <p:bldP spid="154627"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55650" name="文本框 1"/>
          <p:cNvSpPr txBox="1"/>
          <p:nvPr/>
        </p:nvSpPr>
        <p:spPr>
          <a:xfrm>
            <a:off x="680720" y="501650"/>
            <a:ext cx="3649663" cy="58928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lnSpc>
                <a:spcPct val="90000"/>
              </a:lnSpc>
              <a:spcBef>
                <a:spcPct val="0"/>
              </a:spcBef>
              <a:buNone/>
            </a:pPr>
            <a:r>
              <a:rPr lang="en-US" altLang="zh-CN" sz="3600" b="1" dirty="0">
                <a:solidFill>
                  <a:srgbClr val="000099"/>
                </a:solidFill>
                <a:latin typeface="微软雅黑" panose="020B0503020204020204" charset="-122"/>
                <a:ea typeface="微软雅黑" panose="020B0503020204020204" charset="-122"/>
              </a:rPr>
              <a:t>     </a:t>
            </a:r>
            <a:r>
              <a:rPr lang="zh-CN" altLang="en-US" sz="3600" b="1" dirty="0">
                <a:solidFill>
                  <a:srgbClr val="000099"/>
                </a:solidFill>
                <a:latin typeface="楷体" panose="02010609060101010101" pitchFamily="49" charset="-122"/>
                <a:ea typeface="楷体" panose="02010609060101010101" pitchFamily="49" charset="-122"/>
              </a:rPr>
              <a:t>丰富的想象</a:t>
            </a:r>
            <a:endParaRPr lang="zh-CN" altLang="en-US" sz="3600" b="1" dirty="0">
              <a:solidFill>
                <a:srgbClr val="000099"/>
              </a:solidFill>
              <a:latin typeface="楷体" panose="02010609060101010101" pitchFamily="49" charset="-122"/>
              <a:ea typeface="楷体" panose="02010609060101010101" pitchFamily="49" charset="-122"/>
            </a:endParaRPr>
          </a:p>
        </p:txBody>
      </p:sp>
      <p:graphicFrame>
        <p:nvGraphicFramePr>
          <p:cNvPr id="2" name="表格 1"/>
          <p:cNvGraphicFramePr/>
          <p:nvPr>
            <p:custDataLst>
              <p:tags r:id="rId1"/>
            </p:custDataLst>
          </p:nvPr>
        </p:nvGraphicFramePr>
        <p:xfrm>
          <a:off x="680720" y="1090930"/>
          <a:ext cx="10829290" cy="5407660"/>
        </p:xfrm>
        <a:graphic>
          <a:graphicData uri="http://schemas.openxmlformats.org/drawingml/2006/table">
            <a:tbl>
              <a:tblPr firstRow="1" bandRow="1">
                <a:tableStyleId>{5C22544A-7EE6-4342-B048-85BDC9FD1C3A}</a:tableStyleId>
              </a:tblPr>
              <a:tblGrid>
                <a:gridCol w="5414645"/>
                <a:gridCol w="5414645"/>
              </a:tblGrid>
              <a:tr h="479425">
                <a:tc gridSpan="2">
                  <a:txBody>
                    <a:bodyPr/>
                    <a:lstStyle/>
                    <a:p>
                      <a:pPr algn="ctr">
                        <a:buNone/>
                      </a:pPr>
                      <a:r>
                        <a:rPr lang="zh-CN" altLang="en-US" sz="2400"/>
                        <a:t>取经遇难之最</a:t>
                      </a:r>
                      <a:endParaRPr lang="zh-CN" altLang="en-US" sz="2400"/>
                    </a:p>
                  </a:txBody>
                  <a:tcPr marL="91445" marR="91445"/>
                </a:tc>
                <a:tc hMerge="1">
                  <a:tcPr/>
                </a:tc>
              </a:tr>
              <a:tr h="492125">
                <a:tc>
                  <a:txBody>
                    <a:bodyPr/>
                    <a:lstStyle/>
                    <a:p>
                      <a:pPr algn="ctr">
                        <a:buNone/>
                      </a:pPr>
                      <a:r>
                        <a:rPr lang="zh-CN" altLang="en-US" sz="2400">
                          <a:solidFill>
                            <a:srgbClr val="FF0000"/>
                          </a:solidFill>
                        </a:rPr>
                        <a:t>遇难之最</a:t>
                      </a:r>
                      <a:endParaRPr lang="zh-CN" altLang="en-US" sz="2400">
                        <a:solidFill>
                          <a:srgbClr val="FF0000"/>
                        </a:solidFill>
                      </a:endParaRPr>
                    </a:p>
                  </a:txBody>
                  <a:tcPr marL="91445" marR="91445"/>
                </a:tc>
                <a:tc>
                  <a:txBody>
                    <a:bodyPr/>
                    <a:lstStyle/>
                    <a:p>
                      <a:pPr algn="ctr">
                        <a:buNone/>
                      </a:pPr>
                      <a:r>
                        <a:rPr lang="zh-CN" altLang="en-US" sz="2400"/>
                        <a:t>上榜理由</a:t>
                      </a:r>
                      <a:endParaRPr lang="zh-CN" altLang="en-US" sz="2400"/>
                    </a:p>
                  </a:txBody>
                  <a:tcPr marL="91445" marR="91445"/>
                </a:tc>
              </a:tr>
              <a:tr h="493395">
                <a:tc>
                  <a:txBody>
                    <a:bodyPr/>
                    <a:lstStyle/>
                    <a:p>
                      <a:pPr algn="ctr">
                        <a:buNone/>
                      </a:pPr>
                      <a:r>
                        <a:rPr lang="zh-CN" altLang="en-US" sz="2400"/>
                        <a:t>最具离间效果的难</a:t>
                      </a:r>
                      <a:endParaRPr lang="zh-CN" altLang="en-US" sz="2400"/>
                    </a:p>
                  </a:txBody>
                  <a:tcPr marL="91445" marR="91445"/>
                </a:tc>
                <a:tc>
                  <a:txBody>
                    <a:bodyPr/>
                    <a:lstStyle/>
                    <a:p>
                      <a:pPr algn="ctr">
                        <a:buNone/>
                      </a:pPr>
                      <a:endParaRPr lang="zh-CN" altLang="en-US" sz="2400"/>
                    </a:p>
                  </a:txBody>
                  <a:tcPr marL="91445" marR="91445"/>
                </a:tc>
              </a:tr>
              <a:tr h="492760">
                <a:tc>
                  <a:txBody>
                    <a:bodyPr/>
                    <a:lstStyle/>
                    <a:p>
                      <a:pPr algn="ctr">
                        <a:buNone/>
                      </a:pPr>
                      <a:r>
                        <a:rPr lang="zh-CN" altLang="en-US" sz="2400"/>
                        <a:t>最难缠的一家妖精</a:t>
                      </a:r>
                      <a:endParaRPr lang="zh-CN" altLang="en-US" sz="2400"/>
                    </a:p>
                  </a:txBody>
                  <a:tcPr marL="91445" marR="91445"/>
                </a:tc>
                <a:tc>
                  <a:txBody>
                    <a:bodyPr/>
                    <a:lstStyle/>
                    <a:p>
                      <a:pPr algn="ctr">
                        <a:buNone/>
                      </a:pPr>
                      <a:endParaRPr lang="zh-CN" altLang="en-US" sz="2400"/>
                    </a:p>
                  </a:txBody>
                  <a:tcPr marL="91445" marR="91445"/>
                </a:tc>
              </a:tr>
              <a:tr h="492760">
                <a:tc>
                  <a:txBody>
                    <a:bodyPr/>
                    <a:lstStyle/>
                    <a:p>
                      <a:pPr algn="ctr">
                        <a:buNone/>
                      </a:pPr>
                      <a:r>
                        <a:rPr lang="zh-CN" altLang="en-US" sz="2400"/>
                        <a:t>最完美的试探</a:t>
                      </a:r>
                      <a:endParaRPr lang="zh-CN" altLang="en-US" sz="2400"/>
                    </a:p>
                  </a:txBody>
                  <a:tcPr marL="91445" marR="91445"/>
                </a:tc>
                <a:tc>
                  <a:txBody>
                    <a:bodyPr/>
                    <a:lstStyle/>
                    <a:p>
                      <a:pPr algn="ctr">
                        <a:buNone/>
                      </a:pPr>
                      <a:endParaRPr lang="zh-CN" altLang="en-US" sz="2400"/>
                    </a:p>
                  </a:txBody>
                  <a:tcPr marL="91445" marR="91445"/>
                </a:tc>
              </a:tr>
              <a:tr h="492760">
                <a:tc>
                  <a:txBody>
                    <a:bodyPr/>
                    <a:lstStyle/>
                    <a:p>
                      <a:pPr algn="ctr">
                        <a:buNone/>
                      </a:pPr>
                      <a:r>
                        <a:rPr lang="zh-CN" altLang="en-US" sz="2400"/>
                        <a:t>最大的诱惑</a:t>
                      </a:r>
                      <a:endParaRPr lang="zh-CN" altLang="en-US" sz="2400"/>
                    </a:p>
                  </a:txBody>
                  <a:tcPr marL="91445" marR="91445"/>
                </a:tc>
                <a:tc>
                  <a:txBody>
                    <a:bodyPr/>
                    <a:lstStyle/>
                    <a:p>
                      <a:pPr algn="ctr">
                        <a:buNone/>
                      </a:pPr>
                      <a:endParaRPr lang="zh-CN" altLang="en-US" sz="2400"/>
                    </a:p>
                  </a:txBody>
                  <a:tcPr marL="91445" marR="91445"/>
                </a:tc>
              </a:tr>
              <a:tr h="493395">
                <a:tc>
                  <a:txBody>
                    <a:bodyPr/>
                    <a:lstStyle/>
                    <a:p>
                      <a:pPr algn="ctr">
                        <a:buNone/>
                      </a:pPr>
                      <a:r>
                        <a:rPr lang="zh-CN" altLang="en-US" sz="2400"/>
                        <a:t>最大的葫芦</a:t>
                      </a:r>
                      <a:endParaRPr lang="zh-CN" altLang="en-US" sz="2400"/>
                    </a:p>
                  </a:txBody>
                  <a:tcPr marL="91445" marR="91445"/>
                </a:tc>
                <a:tc>
                  <a:txBody>
                    <a:bodyPr/>
                    <a:lstStyle/>
                    <a:p>
                      <a:pPr algn="ctr">
                        <a:buNone/>
                      </a:pPr>
                      <a:endParaRPr lang="zh-CN" altLang="en-US" sz="2400"/>
                    </a:p>
                  </a:txBody>
                  <a:tcPr marL="91445" marR="91445"/>
                </a:tc>
              </a:tr>
              <a:tr h="492125">
                <a:tc>
                  <a:txBody>
                    <a:bodyPr/>
                    <a:lstStyle/>
                    <a:p>
                      <a:pPr algn="ctr">
                        <a:buNone/>
                      </a:pPr>
                      <a:r>
                        <a:rPr lang="zh-CN" altLang="en-US" sz="2400"/>
                        <a:t>最神奇的水</a:t>
                      </a:r>
                      <a:endParaRPr lang="zh-CN" altLang="en-US" sz="2400"/>
                    </a:p>
                  </a:txBody>
                  <a:tcPr marL="91445" marR="91445"/>
                </a:tc>
                <a:tc>
                  <a:txBody>
                    <a:bodyPr/>
                    <a:lstStyle/>
                    <a:p>
                      <a:pPr algn="ctr">
                        <a:buNone/>
                      </a:pPr>
                      <a:endParaRPr lang="zh-CN" altLang="en-US" sz="2400"/>
                    </a:p>
                  </a:txBody>
                  <a:tcPr marL="91445" marR="91445"/>
                </a:tc>
              </a:tr>
              <a:tr h="492760">
                <a:tc>
                  <a:txBody>
                    <a:bodyPr/>
                    <a:lstStyle/>
                    <a:p>
                      <a:pPr algn="ctr">
                        <a:buNone/>
                      </a:pPr>
                      <a:r>
                        <a:rPr lang="zh-CN" altLang="en-US" sz="2400"/>
                        <a:t>最神奇的医术</a:t>
                      </a:r>
                      <a:endParaRPr lang="zh-CN" altLang="en-US" sz="2400"/>
                    </a:p>
                  </a:txBody>
                  <a:tcPr marL="91445" marR="91445"/>
                </a:tc>
                <a:tc>
                  <a:txBody>
                    <a:bodyPr/>
                    <a:lstStyle/>
                    <a:p>
                      <a:pPr algn="ctr">
                        <a:buNone/>
                      </a:pPr>
                      <a:endParaRPr lang="zh-CN" altLang="en-US" sz="2400"/>
                    </a:p>
                  </a:txBody>
                  <a:tcPr marL="91445" marR="91445"/>
                </a:tc>
              </a:tr>
              <a:tr h="494030">
                <a:tc>
                  <a:txBody>
                    <a:bodyPr/>
                    <a:lstStyle/>
                    <a:p>
                      <a:pPr algn="ctr">
                        <a:buNone/>
                      </a:pPr>
                      <a:r>
                        <a:rPr lang="zh-CN" altLang="en-US" sz="2400"/>
                        <a:t>后台最大的妖怪</a:t>
                      </a:r>
                      <a:endParaRPr lang="zh-CN" altLang="en-US" sz="2400"/>
                    </a:p>
                  </a:txBody>
                  <a:tcPr marL="91445" marR="91445"/>
                </a:tc>
                <a:tc>
                  <a:txBody>
                    <a:bodyPr/>
                    <a:lstStyle/>
                    <a:p>
                      <a:pPr algn="ctr">
                        <a:buNone/>
                      </a:pPr>
                      <a:endParaRPr lang="zh-CN" altLang="en-US" sz="2400"/>
                    </a:p>
                  </a:txBody>
                  <a:tcPr marL="91445" marR="91445"/>
                </a:tc>
              </a:tr>
              <a:tr h="492125">
                <a:tc>
                  <a:txBody>
                    <a:bodyPr/>
                    <a:lstStyle/>
                    <a:p>
                      <a:pPr algn="ctr">
                        <a:buNone/>
                      </a:pPr>
                      <a:r>
                        <a:rPr lang="zh-CN" altLang="en-US" sz="2400"/>
                        <a:t>最后一难</a:t>
                      </a:r>
                      <a:endParaRPr lang="zh-CN" altLang="en-US" sz="2400"/>
                    </a:p>
                  </a:txBody>
                  <a:tcPr marL="91445" marR="91445"/>
                </a:tc>
                <a:tc>
                  <a:txBody>
                    <a:bodyPr/>
                    <a:lstStyle/>
                    <a:p>
                      <a:pPr algn="ctr">
                        <a:buNone/>
                      </a:pPr>
                      <a:endParaRPr lang="zh-CN" altLang="en-US" sz="2400"/>
                    </a:p>
                  </a:txBody>
                  <a:tcPr marL="91445" marR="91445"/>
                </a:tc>
              </a:tr>
            </a:tbl>
          </a:graphicData>
        </a:graphic>
      </p:graphicFrame>
      <p:sp>
        <p:nvSpPr>
          <p:cNvPr id="12306" name="文本框 12305"/>
          <p:cNvSpPr txBox="1"/>
          <p:nvPr/>
        </p:nvSpPr>
        <p:spPr>
          <a:xfrm>
            <a:off x="6316980" y="2047875"/>
            <a:ext cx="3609340" cy="4603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zh-CN" sz="2400" b="1" dirty="0">
                <a:solidFill>
                  <a:srgbClr val="FF3300"/>
                </a:solidFill>
                <a:ea typeface="楷体" panose="02010609060101010101" pitchFamily="49" charset="-122"/>
              </a:rPr>
              <a:t>白虎岭遇尸魔白骨精</a:t>
            </a:r>
            <a:endParaRPr lang="zh-CN" altLang="zh-CN" sz="2400" b="1" dirty="0">
              <a:solidFill>
                <a:srgbClr val="FF3300"/>
              </a:solidFill>
              <a:ea typeface="楷体" panose="02010609060101010101" pitchFamily="49" charset="-122"/>
            </a:endParaRPr>
          </a:p>
        </p:txBody>
      </p:sp>
      <p:sp>
        <p:nvSpPr>
          <p:cNvPr id="3" name="文本框 2"/>
          <p:cNvSpPr txBox="1"/>
          <p:nvPr/>
        </p:nvSpPr>
        <p:spPr>
          <a:xfrm>
            <a:off x="6303963" y="2593658"/>
            <a:ext cx="2638425" cy="460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b="1" dirty="0">
                <a:solidFill>
                  <a:srgbClr val="FF3300"/>
                </a:solidFill>
                <a:latin typeface="Arial" panose="020B0604020202020204" pitchFamily="34" charset="0"/>
                <a:ea typeface="楷体" panose="02010609060101010101" pitchFamily="49" charset="-122"/>
              </a:rPr>
              <a:t>牛魔王一家</a:t>
            </a:r>
            <a:endParaRPr lang="zh-CN" altLang="en-US" sz="2400" b="1" dirty="0">
              <a:solidFill>
                <a:srgbClr val="FF3300"/>
              </a:solidFill>
              <a:latin typeface="Arial" panose="020B0604020202020204" pitchFamily="34" charset="0"/>
              <a:ea typeface="楷体" panose="02010609060101010101" pitchFamily="49" charset="-122"/>
            </a:endParaRPr>
          </a:p>
        </p:txBody>
      </p:sp>
      <p:sp>
        <p:nvSpPr>
          <p:cNvPr id="4" name="文本框 3"/>
          <p:cNvSpPr txBox="1"/>
          <p:nvPr/>
        </p:nvSpPr>
        <p:spPr>
          <a:xfrm>
            <a:off x="6330633" y="3078163"/>
            <a:ext cx="2638425" cy="460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b="1" dirty="0">
                <a:solidFill>
                  <a:srgbClr val="FF3300"/>
                </a:solidFill>
                <a:latin typeface="Arial" panose="020B0604020202020204" pitchFamily="34" charset="0"/>
                <a:ea typeface="楷体" panose="02010609060101010101" pitchFamily="49" charset="-122"/>
              </a:rPr>
              <a:t>四圣试禅心</a:t>
            </a:r>
            <a:endParaRPr lang="zh-CN" altLang="en-US" sz="2400" b="1" dirty="0">
              <a:solidFill>
                <a:srgbClr val="FF3300"/>
              </a:solidFill>
              <a:latin typeface="Arial" panose="020B0604020202020204" pitchFamily="34" charset="0"/>
              <a:ea typeface="楷体" panose="02010609060101010101" pitchFamily="49" charset="-122"/>
            </a:endParaRPr>
          </a:p>
        </p:txBody>
      </p:sp>
      <p:sp>
        <p:nvSpPr>
          <p:cNvPr id="5" name="文本框 4"/>
          <p:cNvSpPr txBox="1"/>
          <p:nvPr/>
        </p:nvSpPr>
        <p:spPr>
          <a:xfrm>
            <a:off x="6289675" y="3538855"/>
            <a:ext cx="2638425" cy="460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b="1" dirty="0">
                <a:solidFill>
                  <a:srgbClr val="FF3300"/>
                </a:solidFill>
                <a:latin typeface="Arial" panose="020B0604020202020204" pitchFamily="34" charset="0"/>
                <a:ea typeface="楷体" panose="02010609060101010101" pitchFamily="49" charset="-122"/>
              </a:rPr>
              <a:t>女儿国</a:t>
            </a:r>
            <a:endParaRPr lang="zh-CN" altLang="en-US" sz="2400" b="1" dirty="0">
              <a:solidFill>
                <a:srgbClr val="FF3300"/>
              </a:solidFill>
              <a:latin typeface="Arial" panose="020B0604020202020204" pitchFamily="34" charset="0"/>
              <a:ea typeface="楷体" panose="02010609060101010101" pitchFamily="49" charset="-122"/>
            </a:endParaRPr>
          </a:p>
        </p:txBody>
      </p:sp>
      <p:sp>
        <p:nvSpPr>
          <p:cNvPr id="6" name="文本框 5"/>
          <p:cNvSpPr txBox="1"/>
          <p:nvPr/>
        </p:nvSpPr>
        <p:spPr>
          <a:xfrm>
            <a:off x="6303645" y="3998913"/>
            <a:ext cx="2665413" cy="460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zh-CN" sz="2400" b="1" dirty="0">
                <a:solidFill>
                  <a:srgbClr val="FF3300"/>
                </a:solidFill>
                <a:ea typeface="楷体" panose="02010609060101010101" pitchFamily="49" charset="-122"/>
              </a:rPr>
              <a:t>紫金红葫芦</a:t>
            </a:r>
            <a:endParaRPr lang="zh-CN" altLang="zh-CN" sz="2400" b="1" dirty="0">
              <a:solidFill>
                <a:srgbClr val="FF3300"/>
              </a:solidFill>
              <a:ea typeface="楷体" panose="02010609060101010101" pitchFamily="49" charset="-122"/>
            </a:endParaRPr>
          </a:p>
        </p:txBody>
      </p:sp>
      <p:sp>
        <p:nvSpPr>
          <p:cNvPr id="7" name="文本框 6"/>
          <p:cNvSpPr txBox="1"/>
          <p:nvPr/>
        </p:nvSpPr>
        <p:spPr>
          <a:xfrm>
            <a:off x="6316980" y="4560888"/>
            <a:ext cx="2638425" cy="460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zh-CN" sz="2400" b="1" dirty="0">
                <a:solidFill>
                  <a:srgbClr val="FF3300"/>
                </a:solidFill>
                <a:ea typeface="楷体" panose="02010609060101010101" pitchFamily="49" charset="-122"/>
              </a:rPr>
              <a:t>子母河之水</a:t>
            </a:r>
            <a:endParaRPr lang="zh-CN" altLang="zh-CN" sz="2400" b="1" dirty="0">
              <a:solidFill>
                <a:srgbClr val="FF3300"/>
              </a:solidFill>
              <a:ea typeface="楷体" panose="02010609060101010101" pitchFamily="49" charset="-122"/>
            </a:endParaRPr>
          </a:p>
        </p:txBody>
      </p:sp>
      <p:sp>
        <p:nvSpPr>
          <p:cNvPr id="9" name="文本框 8"/>
          <p:cNvSpPr txBox="1"/>
          <p:nvPr/>
        </p:nvSpPr>
        <p:spPr>
          <a:xfrm>
            <a:off x="6289675" y="5021263"/>
            <a:ext cx="2638425" cy="460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zh-CN" sz="2400" b="1" dirty="0">
                <a:solidFill>
                  <a:srgbClr val="FF3300"/>
                </a:solidFill>
                <a:ea typeface="楷体" panose="02010609060101010101" pitchFamily="49" charset="-122"/>
              </a:rPr>
              <a:t>悟空行医朱紫国</a:t>
            </a:r>
            <a:endParaRPr lang="zh-CN" altLang="zh-CN" sz="2400" b="1" dirty="0">
              <a:solidFill>
                <a:srgbClr val="FF3300"/>
              </a:solidFill>
              <a:ea typeface="楷体" panose="02010609060101010101" pitchFamily="49" charset="-122"/>
            </a:endParaRPr>
          </a:p>
        </p:txBody>
      </p:sp>
      <p:sp>
        <p:nvSpPr>
          <p:cNvPr id="10" name="文本框 9"/>
          <p:cNvSpPr txBox="1"/>
          <p:nvPr/>
        </p:nvSpPr>
        <p:spPr>
          <a:xfrm>
            <a:off x="6303645" y="5481638"/>
            <a:ext cx="2638425" cy="460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b="1" dirty="0">
                <a:solidFill>
                  <a:srgbClr val="FF3300"/>
                </a:solidFill>
                <a:latin typeface="Arial" panose="020B0604020202020204" pitchFamily="34" charset="0"/>
                <a:ea typeface="楷体" panose="02010609060101010101" pitchFamily="49" charset="-122"/>
              </a:rPr>
              <a:t>金翅大鹏？黄眉怪？</a:t>
            </a:r>
            <a:endParaRPr lang="zh-CN" altLang="en-US" sz="2400" b="1" dirty="0">
              <a:solidFill>
                <a:srgbClr val="FF3300"/>
              </a:solidFill>
              <a:latin typeface="Arial" panose="020B0604020202020204" pitchFamily="34" charset="0"/>
              <a:ea typeface="楷体" panose="02010609060101010101" pitchFamily="49" charset="-122"/>
            </a:endParaRPr>
          </a:p>
        </p:txBody>
      </p:sp>
      <p:sp>
        <p:nvSpPr>
          <p:cNvPr id="11" name="文本框 10"/>
          <p:cNvSpPr txBox="1"/>
          <p:nvPr/>
        </p:nvSpPr>
        <p:spPr>
          <a:xfrm>
            <a:off x="6203950" y="6038215"/>
            <a:ext cx="2638425" cy="460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zh-CN" sz="2400" b="1" dirty="0">
                <a:solidFill>
                  <a:srgbClr val="FF3300"/>
                </a:solidFill>
                <a:ea typeface="楷体" panose="02010609060101010101" pitchFamily="49" charset="-122"/>
              </a:rPr>
              <a:t>通天河遇鼋湿经书</a:t>
            </a:r>
            <a:endParaRPr lang="zh-CN" altLang="zh-CN" sz="2400" b="1" dirty="0">
              <a:solidFill>
                <a:srgbClr val="FF3300"/>
              </a:solidFill>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306"/>
                                        </p:tgtEl>
                                        <p:attrNameLst>
                                          <p:attrName>style.visibility</p:attrName>
                                        </p:attrNameLst>
                                      </p:cBhvr>
                                      <p:to>
                                        <p:strVal val="visible"/>
                                      </p:to>
                                    </p:set>
                                    <p:animEffect transition="in" filter="checkerboard(across)">
                                      <p:cBhvr>
                                        <p:cTn id="7" dur="500"/>
                                        <p:tgtEl>
                                          <p:spTgt spid="1230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heckerboard(across)">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heckerboard(across)">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checkerboard(across)">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heckerboard(across)">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checkerboard(across)">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checkerboard(across)">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6" grpId="0"/>
      <p:bldP spid="3" grpId="0"/>
      <p:bldP spid="4" grpId="0"/>
      <p:bldP spid="5" grpId="0"/>
      <p:bldP spid="6" grpId="0"/>
      <p:bldP spid="7" grpId="0"/>
      <p:bldP spid="9" grpId="0"/>
      <p:bldP spid="10" grpId="0"/>
      <p:bldP spid="11"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56674" name="标题 1"/>
          <p:cNvSpPr>
            <a:spLocks noGrp="1"/>
          </p:cNvSpPr>
          <p:nvPr>
            <p:ph type="title"/>
          </p:nvPr>
        </p:nvSpPr>
        <p:spPr>
          <a:xfrm>
            <a:off x="1050925" y="748030"/>
            <a:ext cx="3455988" cy="720725"/>
          </a:xfrm>
        </p:spPr>
        <p:txBody>
          <a:bodyPr vert="horz" wrap="square" lIns="91440" tIns="45720" rIns="91440" bIns="45720" anchor="ctr"/>
          <a:p>
            <a:pPr algn="l"/>
            <a:r>
              <a:rPr lang="zh-CN" altLang="zh-CN" sz="5400" b="1" dirty="0">
                <a:solidFill>
                  <a:srgbClr val="FF0000"/>
                </a:solidFill>
                <a:latin typeface="隶书" panose="02010509060101010101" pitchFamily="49" charset="-122"/>
                <a:ea typeface="隶书" panose="02010509060101010101" pitchFamily="49" charset="-122"/>
              </a:rPr>
              <a:t>名家评价</a:t>
            </a:r>
            <a:endParaRPr lang="zh-CN" altLang="zh-CN" sz="5400" b="1" dirty="0">
              <a:solidFill>
                <a:srgbClr val="FF0000"/>
              </a:solidFill>
              <a:latin typeface="隶书" panose="02010509060101010101" pitchFamily="49" charset="-122"/>
              <a:ea typeface="隶书" panose="02010509060101010101" pitchFamily="49" charset="-122"/>
            </a:endParaRPr>
          </a:p>
        </p:txBody>
      </p:sp>
      <p:sp>
        <p:nvSpPr>
          <p:cNvPr id="3" name="内容占位符 2"/>
          <p:cNvSpPr>
            <a:spLocks noGrp="1"/>
          </p:cNvSpPr>
          <p:nvPr>
            <p:ph idx="1"/>
          </p:nvPr>
        </p:nvSpPr>
        <p:spPr>
          <a:xfrm>
            <a:off x="1050925" y="1468755"/>
            <a:ext cx="10286365" cy="4525645"/>
          </a:xfrm>
        </p:spPr>
        <p:txBody>
          <a:bodyPr vert="horz" wrap="square" lIns="91440" tIns="45720" rIns="91440" bIns="45720" anchor="t"/>
          <a:p>
            <a:pPr marL="0" indent="0">
              <a:lnSpc>
                <a:spcPct val="130000"/>
              </a:lnSpc>
              <a:buNone/>
            </a:pPr>
            <a:r>
              <a:rPr lang="zh-CN" altLang="en-US" sz="3600" b="1" dirty="0"/>
              <a:t>鲁迅：“神魔皆有人情,精魅亦通世故”。　</a:t>
            </a:r>
            <a:endParaRPr lang="zh-CN" altLang="en-US" sz="3600" b="1" dirty="0"/>
          </a:p>
          <a:p>
            <a:pPr marL="0" indent="0">
              <a:lnSpc>
                <a:spcPct val="130000"/>
              </a:lnSpc>
              <a:buNone/>
            </a:pPr>
            <a:r>
              <a:rPr lang="zh-CN" altLang="en-US" sz="3600" b="1" dirty="0"/>
              <a:t>毛泽东：“金猴奋起千钧棒，玉宇澄清万里埃。”</a:t>
            </a:r>
            <a:endParaRPr lang="zh-CN" altLang="en-US" sz="3600" b="1" dirty="0"/>
          </a:p>
          <a:p>
            <a:pPr marL="0" indent="0">
              <a:lnSpc>
                <a:spcPct val="130000"/>
              </a:lnSpc>
              <a:buNone/>
            </a:pPr>
            <a:r>
              <a:rPr lang="zh-CN" altLang="en-US" sz="3600" b="1" dirty="0"/>
              <a:t>林庚:“《西游记》是神话和童话的结合。”</a:t>
            </a:r>
            <a:endParaRPr lang="zh-CN" altLang="en-US" sz="3600" b="1" dirty="0"/>
          </a:p>
          <a:p>
            <a:pPr marL="0" indent="0">
              <a:lnSpc>
                <a:spcPct val="130000"/>
              </a:lnSpc>
              <a:buNone/>
            </a:pPr>
            <a:r>
              <a:rPr lang="zh-CN" altLang="en-US" sz="3600" b="1" dirty="0"/>
              <a:t>贾植芳：“一部人生的教科书。”</a:t>
            </a:r>
            <a:endParaRPr lang="zh-CN" altLang="en-US" sz="3600" b="1" dirty="0"/>
          </a:p>
          <a:p>
            <a:pPr marL="0" indent="0">
              <a:buNone/>
            </a:pPr>
            <a:endParaRPr lang="en-US" altLang="zh-CN" sz="3600" b="1" dirty="0"/>
          </a:p>
        </p:txBody>
      </p:sp>
      <p:pic>
        <p:nvPicPr>
          <p:cNvPr id="7" name="图片 6"/>
          <p:cNvPicPr>
            <a:picLocks noChangeAspect="1"/>
          </p:cNvPicPr>
          <p:nvPr/>
        </p:nvPicPr>
        <p:blipFill>
          <a:blip r:embed="rId1"/>
          <a:srcRect l="14571" r="10286" b="3848"/>
          <a:stretch>
            <a:fillRect/>
          </a:stretch>
        </p:blipFill>
        <p:spPr>
          <a:xfrm>
            <a:off x="9286875" y="3195955"/>
            <a:ext cx="2505075" cy="32054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5603" name="文本框 25602"/>
          <p:cNvSpPr txBox="1"/>
          <p:nvPr/>
        </p:nvSpPr>
        <p:spPr>
          <a:xfrm>
            <a:off x="5816918" y="617220"/>
            <a:ext cx="2722880" cy="706755"/>
          </a:xfrm>
          <a:prstGeom prst="rect">
            <a:avLst/>
          </a:prstGeom>
          <a:noFill/>
          <a:ln w="9525">
            <a:noFill/>
          </a:ln>
        </p:spPr>
        <p:txBody>
          <a:bodyPr wrap="none">
            <a:spAutoFit/>
          </a:bodyPr>
          <a:lstStyle/>
          <a:p>
            <a:pPr marR="0" defTabSz="914400" eaLnBrk="1" hangingPunct="1">
              <a:buClrTx/>
              <a:buSzTx/>
              <a:buFont typeface="Arial" panose="020B0604020202020204" pitchFamily="34" charset="0"/>
              <a:defRPr/>
            </a:pPr>
            <a:r>
              <a:rPr kumimoji="0" lang="zh-CN" altLang="en-US" sz="4000" i="1" kern="1200" cap="none" spc="0" normalizeH="0" baseline="0" noProof="1">
                <a:effectLst>
                  <a:outerShdw blurRad="38100" dist="38100" dir="2700000">
                    <a:srgbClr val="C0C0C0"/>
                  </a:outerShdw>
                </a:effectLst>
                <a:latin typeface="Arial" panose="020B0604020202020204" pitchFamily="34" charset="0"/>
                <a:ea typeface="方正美黑简体" pitchFamily="65" charset="-122"/>
                <a:cs typeface="+mn-cs"/>
              </a:rPr>
              <a:t>挑战吴承恩</a:t>
            </a:r>
            <a:endParaRPr kumimoji="0" lang="zh-CN" altLang="en-US" sz="4000" i="1" kern="1200" cap="none" spc="0" normalizeH="0" baseline="0" noProof="1">
              <a:effectLst>
                <a:outerShdw blurRad="38100" dist="38100" dir="2700000">
                  <a:srgbClr val="C0C0C0"/>
                </a:outerShdw>
              </a:effectLst>
              <a:latin typeface="Arial" panose="020B0604020202020204" pitchFamily="34" charset="0"/>
              <a:ea typeface="方正美黑简体" pitchFamily="65" charset="-122"/>
              <a:cs typeface="+mn-cs"/>
            </a:endParaRPr>
          </a:p>
        </p:txBody>
      </p:sp>
      <p:sp>
        <p:nvSpPr>
          <p:cNvPr id="25605" name="文本框 25604"/>
          <p:cNvSpPr txBox="1"/>
          <p:nvPr/>
        </p:nvSpPr>
        <p:spPr>
          <a:xfrm>
            <a:off x="572135" y="1443990"/>
            <a:ext cx="11047095" cy="124142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10000"/>
              </a:lnSpc>
              <a:spcBef>
                <a:spcPct val="0"/>
              </a:spcBef>
              <a:buNone/>
            </a:pPr>
            <a:r>
              <a:rPr lang="zh-CN" altLang="en-US" sz="3600" dirty="0">
                <a:solidFill>
                  <a:schemeClr val="bg1"/>
                </a:solidFill>
                <a:latin typeface="Arial" panose="020B0604020202020204" pitchFamily="34" charset="0"/>
                <a:ea typeface="方正美黑简体" pitchFamily="65" charset="-122"/>
              </a:rPr>
              <a:t>       </a:t>
            </a:r>
            <a:r>
              <a:rPr lang="zh-CN" altLang="en-US" b="1" dirty="0">
                <a:latin typeface="楷体" panose="02010609060101010101" pitchFamily="49" charset="-122"/>
                <a:ea typeface="楷体" panose="02010609060101010101" pitchFamily="49" charset="-122"/>
              </a:rPr>
              <a:t>你认为</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西游记</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中哪些情节值得怀疑或什么地方需要改进，请展示你的奇思妙想。</a:t>
            </a:r>
            <a:endParaRPr lang="zh-CN" altLang="en-US" b="1" dirty="0">
              <a:latin typeface="楷体" panose="02010609060101010101" pitchFamily="49" charset="-122"/>
              <a:ea typeface="楷体" panose="02010609060101010101" pitchFamily="49" charset="-122"/>
            </a:endParaRPr>
          </a:p>
        </p:txBody>
      </p:sp>
      <p:sp>
        <p:nvSpPr>
          <p:cNvPr id="157701" name="直接连接符 25605"/>
          <p:cNvSpPr/>
          <p:nvPr/>
        </p:nvSpPr>
        <p:spPr>
          <a:xfrm>
            <a:off x="5522278" y="1323975"/>
            <a:ext cx="3313112" cy="0"/>
          </a:xfrm>
          <a:prstGeom prst="line">
            <a:avLst/>
          </a:prstGeom>
          <a:ln w="38100" cap="flat" cmpd="sng">
            <a:solidFill>
              <a:schemeClr val="bg2"/>
            </a:solidFill>
            <a:prstDash val="solid"/>
            <a:headEnd type="none" w="med" len="med"/>
            <a:tailEnd type="none" w="med" len="med"/>
          </a:ln>
        </p:spPr>
      </p:sp>
      <p:sp>
        <p:nvSpPr>
          <p:cNvPr id="2" name="矩形 1"/>
          <p:cNvSpPr/>
          <p:nvPr/>
        </p:nvSpPr>
        <p:spPr>
          <a:xfrm>
            <a:off x="593898" y="586155"/>
            <a:ext cx="52349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rPr>
              <a:t>存“疑”探“西游”</a:t>
            </a:r>
            <a:endParaRPr lang="zh-CN" altLang="en-US" sz="44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内容占位符 2"/>
          <p:cNvSpPr>
            <a:spLocks noGrp="1"/>
          </p:cNvSpPr>
          <p:nvPr>
            <p:ph idx="1"/>
          </p:nvPr>
        </p:nvSpPr>
        <p:spPr>
          <a:xfrm>
            <a:off x="572135" y="3569970"/>
            <a:ext cx="10198100" cy="2807335"/>
          </a:xfrm>
        </p:spPr>
        <p:txBody>
          <a:bodyPr vert="horz" wrap="square" lIns="91440" tIns="45720" rIns="91440" bIns="45720" numCol="1" rtlCol="0" anchor="t" anchorCtr="0" compatLnSpc="1">
            <a:noAutofit/>
          </a:bodyPr>
          <a:p>
            <a:pPr marL="0" marR="0" lvl="0" indent="0" algn="l" defTabSz="914400" rtl="0" eaLnBrk="0" fontAlgn="auto" latinLnBrk="0" hangingPunct="0">
              <a:lnSpc>
                <a:spcPct val="100000"/>
              </a:lnSpc>
              <a:spcBef>
                <a:spcPct val="20000"/>
              </a:spcBef>
              <a:spcAft>
                <a:spcPts val="0"/>
              </a:spcAft>
              <a:buClrTx/>
              <a:buSzTx/>
              <a:buFont typeface="Arial" panose="020B0604020202020204" pitchFamily="34" charset="0"/>
              <a:buNone/>
              <a:defRPr/>
            </a:pPr>
            <a:r>
              <a:rPr kumimoji="0" lang="en-US" altLang="zh-CN" sz="32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1.</a:t>
            </a:r>
            <a:r>
              <a:rPr kumimoji="0" lang="zh-CN" altLang="en-US" sz="32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到底是</a:t>
            </a:r>
            <a:r>
              <a:rPr kumimoji="0" lang="zh-CN" altLang="en-US" sz="32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谁先传出吃</a:t>
            </a:r>
            <a:r>
              <a:rPr kumimoji="0" lang="zh-CN" altLang="en-US" sz="32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唐僧肉可以长生不老的</a:t>
            </a:r>
            <a:r>
              <a:rPr kumimoji="0" lang="zh-CN" altLang="en-US" sz="32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en-US" altLang="zh-CN" sz="32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auto" latinLnBrk="0" hangingPunct="0">
              <a:lnSpc>
                <a:spcPct val="100000"/>
              </a:lnSpc>
              <a:spcBef>
                <a:spcPct val="20000"/>
              </a:spcBef>
              <a:spcAft>
                <a:spcPts val="0"/>
              </a:spcAft>
              <a:buClrTx/>
              <a:buSzTx/>
              <a:buFont typeface="Arial" panose="020B0604020202020204" pitchFamily="34" charset="0"/>
              <a:buNone/>
              <a:defRPr/>
            </a:pPr>
            <a:r>
              <a:rPr kumimoji="0" lang="en-US" altLang="zh-CN" sz="32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2.</a:t>
            </a:r>
            <a:r>
              <a:rPr kumimoji="0" lang="zh-CN" altLang="en-US" sz="32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取经途中，为什么</a:t>
            </a:r>
            <a:r>
              <a:rPr kumimoji="0" lang="zh-CN" altLang="en-US" sz="32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不变出食物解决日常饮食</a:t>
            </a:r>
            <a:r>
              <a:rPr kumimoji="0" lang="zh-CN" altLang="en-US" sz="32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en-US" altLang="zh-CN" sz="32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auto" latinLnBrk="0" hangingPunct="0">
              <a:lnSpc>
                <a:spcPct val="100000"/>
              </a:lnSpc>
              <a:spcBef>
                <a:spcPct val="20000"/>
              </a:spcBef>
              <a:spcAft>
                <a:spcPts val="0"/>
              </a:spcAft>
              <a:buClrTx/>
              <a:buSzTx/>
              <a:buFont typeface="Arial" panose="020B0604020202020204" pitchFamily="34" charset="0"/>
              <a:buNone/>
              <a:defRPr/>
            </a:pPr>
            <a:r>
              <a:rPr kumimoji="0" lang="en-US" altLang="zh-CN" sz="32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3.</a:t>
            </a:r>
            <a:r>
              <a:rPr kumimoji="0" lang="zh-CN" altLang="en-US" sz="32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为什么孙悟空大闹天宫时无敌，而取经时</a:t>
            </a:r>
            <a:endParaRPr kumimoji="0" lang="zh-CN" altLang="en-US" sz="32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auto" latinLnBrk="0" hangingPunct="0">
              <a:lnSpc>
                <a:spcPct val="100000"/>
              </a:lnSpc>
              <a:spcBef>
                <a:spcPct val="20000"/>
              </a:spcBef>
              <a:spcAft>
                <a:spcPts val="0"/>
              </a:spcAft>
              <a:buClrTx/>
              <a:buSzTx/>
              <a:buFont typeface="Arial" panose="020B0604020202020204" pitchFamily="34" charset="0"/>
              <a:buNone/>
              <a:defRPr/>
            </a:pPr>
            <a:r>
              <a:rPr kumimoji="0" lang="zh-CN" altLang="en-US" sz="32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次次搬救兵？</a:t>
            </a:r>
            <a:endParaRPr kumimoji="0" lang="zh-CN" altLang="en-US" sz="32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a:p>
            <a:pPr marL="342900" marR="0" lvl="0" indent="-342900" algn="l" defTabSz="914400" rtl="0" eaLnBrk="0" fontAlgn="auto" latinLnBrk="0" hangingPunct="0">
              <a:lnSpc>
                <a:spcPct val="100000"/>
              </a:lnSpc>
              <a:spcBef>
                <a:spcPct val="20000"/>
              </a:spcBef>
              <a:spcAft>
                <a:spcPts val="0"/>
              </a:spcAft>
              <a:buClrTx/>
              <a:buSzTx/>
              <a:buFont typeface="Arial" panose="020B0604020202020204" pitchFamily="34" charset="0"/>
              <a:buChar char="•"/>
              <a:defRPr/>
            </a:pPr>
            <a:endParaRPr kumimoji="0" lang="zh-CN" altLang="en-US" sz="32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58722" name="标题 1"/>
          <p:cNvSpPr>
            <a:spLocks noGrp="1"/>
          </p:cNvSpPr>
          <p:nvPr>
            <p:ph type="title"/>
          </p:nvPr>
        </p:nvSpPr>
        <p:spPr>
          <a:xfrm>
            <a:off x="765175" y="2849245"/>
            <a:ext cx="3085465" cy="720725"/>
          </a:xfrm>
        </p:spPr>
        <p:txBody>
          <a:bodyPr vert="horz" wrap="square" lIns="91440" tIns="45720" rIns="91440" bIns="45720" anchor="ctr"/>
          <a:p>
            <a:pPr algn="l"/>
            <a:r>
              <a:rPr lang="zh-CN" altLang="en-US" sz="5400" b="1" dirty="0">
                <a:solidFill>
                  <a:srgbClr val="FF0000"/>
                </a:solidFill>
                <a:latin typeface="隶书" panose="02010509060101010101" pitchFamily="49" charset="-122"/>
                <a:ea typeface="隶书" panose="02010509060101010101" pitchFamily="49" charset="-122"/>
              </a:rPr>
              <a:t>未解之谜</a:t>
            </a:r>
            <a:endParaRPr lang="zh-CN" altLang="en-US" sz="5400" b="1" dirty="0">
              <a:solidFill>
                <a:srgbClr val="FF0000"/>
              </a:solidFill>
              <a:latin typeface="隶书" panose="02010509060101010101" pitchFamily="49" charset="-122"/>
              <a:ea typeface="隶书" panose="02010509060101010101" pitchFamily="49" charset="-122"/>
            </a:endParaRPr>
          </a:p>
        </p:txBody>
      </p:sp>
      <p:pic>
        <p:nvPicPr>
          <p:cNvPr id="4" name="图片 3"/>
          <p:cNvPicPr>
            <a:picLocks noChangeAspect="1"/>
          </p:cNvPicPr>
          <p:nvPr/>
        </p:nvPicPr>
        <p:blipFill>
          <a:blip r:embed="rId1"/>
          <a:stretch>
            <a:fillRect/>
          </a:stretch>
        </p:blipFill>
        <p:spPr>
          <a:xfrm>
            <a:off x="9341485" y="2495550"/>
            <a:ext cx="2457450" cy="3695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500" fill="hold"/>
                                        <p:tgtEl>
                                          <p:spTgt spid="25603"/>
                                        </p:tgtEl>
                                        <p:attrNameLst>
                                          <p:attrName>ppt_x</p:attrName>
                                        </p:attrNameLst>
                                      </p:cBhvr>
                                      <p:tavLst>
                                        <p:tav tm="0">
                                          <p:val>
                                            <p:strVal val="#ppt_x"/>
                                          </p:val>
                                        </p:tav>
                                        <p:tav tm="100000">
                                          <p:val>
                                            <p:strVal val="#ppt_x"/>
                                          </p:val>
                                        </p:tav>
                                      </p:tavLst>
                                    </p:anim>
                                    <p:anim calcmode="lin" valueType="num">
                                      <p:cBhvr additive="base">
                                        <p:cTn id="8" dur="500" fill="hold"/>
                                        <p:tgtEl>
                                          <p:spTgt spid="256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5"/>
                                        </p:tgtEl>
                                        <p:attrNameLst>
                                          <p:attrName>style.visibility</p:attrName>
                                        </p:attrNameLst>
                                      </p:cBhvr>
                                      <p:to>
                                        <p:strVal val="visible"/>
                                      </p:to>
                                    </p:set>
                                    <p:anim calcmode="lin" valueType="num">
                                      <p:cBhvr additive="base">
                                        <p:cTn id="13" dur="500" fill="hold"/>
                                        <p:tgtEl>
                                          <p:spTgt spid="25605"/>
                                        </p:tgtEl>
                                        <p:attrNameLst>
                                          <p:attrName>ppt_x</p:attrName>
                                        </p:attrNameLst>
                                      </p:cBhvr>
                                      <p:tavLst>
                                        <p:tav tm="0">
                                          <p:val>
                                            <p:strVal val="#ppt_x"/>
                                          </p:val>
                                        </p:tav>
                                        <p:tav tm="100000">
                                          <p:val>
                                            <p:strVal val="#ppt_x"/>
                                          </p:val>
                                        </p:tav>
                                      </p:tavLst>
                                    </p:anim>
                                    <p:anim calcmode="lin" valueType="num">
                                      <p:cBhvr additive="base">
                                        <p:cTn id="14" dur="500" fill="hold"/>
                                        <p:tgtEl>
                                          <p:spTgt spid="2560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8722"/>
                                        </p:tgtEl>
                                        <p:attrNameLst>
                                          <p:attrName>style.visibility</p:attrName>
                                        </p:attrNameLst>
                                      </p:cBhvr>
                                      <p:to>
                                        <p:strVal val="visible"/>
                                      </p:to>
                                    </p:set>
                                    <p:anim calcmode="lin" valueType="num">
                                      <p:cBhvr additive="base">
                                        <p:cTn id="19" dur="500" fill="hold"/>
                                        <p:tgtEl>
                                          <p:spTgt spid="158722"/>
                                        </p:tgtEl>
                                        <p:attrNameLst>
                                          <p:attrName>ppt_x</p:attrName>
                                        </p:attrNameLst>
                                      </p:cBhvr>
                                      <p:tavLst>
                                        <p:tav tm="0">
                                          <p:val>
                                            <p:strVal val="#ppt_x"/>
                                          </p:val>
                                        </p:tav>
                                        <p:tav tm="100000">
                                          <p:val>
                                            <p:strVal val="#ppt_x"/>
                                          </p:val>
                                        </p:tav>
                                      </p:tavLst>
                                    </p:anim>
                                    <p:anim calcmode="lin" valueType="num">
                                      <p:cBhvr additive="base">
                                        <p:cTn id="20" dur="500" fill="hold"/>
                                        <p:tgtEl>
                                          <p:spTgt spid="1587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additive="base">
                                        <p:cTn id="2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 calcmode="lin" valueType="num">
                                      <p:cBhvr additive="base">
                                        <p:cTn id="3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2" end="2"/>
                                            </p:txEl>
                                          </p:spTgt>
                                        </p:tgtEl>
                                        <p:attrNameLst>
                                          <p:attrName>style.visibility</p:attrName>
                                        </p:attrNameLst>
                                      </p:cBhvr>
                                      <p:to>
                                        <p:strVal val="visible"/>
                                      </p:to>
                                    </p:set>
                                    <p:anim calcmode="lin" valueType="num">
                                      <p:cBhvr additive="base">
                                        <p:cTn id="3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 calcmode="lin" valueType="num">
                                      <p:cBhvr additive="base">
                                        <p:cTn id="4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5" grpId="0"/>
      <p:bldP spid="158722" grpId="0"/>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315" name="Rectangle 3"/>
          <p:cNvSpPr>
            <a:spLocks noGrp="1"/>
          </p:cNvSpPr>
          <p:nvPr>
            <p:ph idx="1"/>
          </p:nvPr>
        </p:nvSpPr>
        <p:spPr>
          <a:xfrm>
            <a:off x="838200" y="1691005"/>
            <a:ext cx="10515600" cy="4351338"/>
          </a:xfrm>
        </p:spPr>
        <p:txBody>
          <a:bodyPr vert="horz" wrap="square" lIns="91440" tIns="45720" rIns="91440" bIns="45720" anchor="t"/>
          <a:p>
            <a:pPr marL="0" indent="0" eaLnBrk="1" hangingPunct="1">
              <a:lnSpc>
                <a:spcPct val="110000"/>
              </a:lnSpc>
              <a:buNone/>
            </a:pPr>
            <a:r>
              <a:rPr lang="zh-CN" altLang="en-US" dirty="0"/>
              <a:t>          </a:t>
            </a:r>
            <a:r>
              <a:rPr lang="zh-CN" altLang="en-US" sz="3200" b="1" dirty="0">
                <a:latin typeface="华文楷体" panose="02010600040101010101" pitchFamily="2" charset="-122"/>
                <a:ea typeface="华文楷体" panose="02010600040101010101" pitchFamily="2" charset="-122"/>
              </a:rPr>
              <a:t>这节课我们回顾梳理了</a:t>
            </a:r>
            <a:r>
              <a:rPr lang="en-US" altLang="zh-CN" sz="3200" b="1" dirty="0">
                <a:latin typeface="华文楷体" panose="02010600040101010101" pitchFamily="2" charset="-122"/>
                <a:ea typeface="华文楷体" panose="02010600040101010101" pitchFamily="2" charset="-122"/>
              </a:rPr>
              <a:t>《</a:t>
            </a:r>
            <a:r>
              <a:rPr lang="zh-CN" altLang="en-US" sz="3200" b="1" dirty="0">
                <a:latin typeface="华文楷体" panose="02010600040101010101" pitchFamily="2" charset="-122"/>
                <a:ea typeface="华文楷体" panose="02010600040101010101" pitchFamily="2" charset="-122"/>
              </a:rPr>
              <a:t>西游记</a:t>
            </a:r>
            <a:r>
              <a:rPr lang="en-US" altLang="zh-CN" sz="3200" b="1" dirty="0">
                <a:latin typeface="华文楷体" panose="02010600040101010101" pitchFamily="2" charset="-122"/>
                <a:ea typeface="华文楷体" panose="02010600040101010101" pitchFamily="2" charset="-122"/>
              </a:rPr>
              <a:t>》</a:t>
            </a:r>
            <a:r>
              <a:rPr lang="zh-CN" altLang="en-US" sz="3200" b="1" dirty="0">
                <a:latin typeface="华文楷体" panose="02010600040101010101" pitchFamily="2" charset="-122"/>
                <a:ea typeface="华文楷体" panose="02010600040101010101" pitchFamily="2" charset="-122"/>
              </a:rPr>
              <a:t>这部作品的内容，同时又抓住了想象和夸张的手法来剖析了它的主题</a:t>
            </a:r>
            <a:r>
              <a:rPr lang="en-US" altLang="zh-CN" sz="3200" b="1" dirty="0">
                <a:latin typeface="华文楷体" panose="02010600040101010101" pitchFamily="2" charset="-122"/>
                <a:ea typeface="华文楷体" panose="02010600040101010101" pitchFamily="2" charset="-122"/>
              </a:rPr>
              <a:t>——</a:t>
            </a:r>
            <a:r>
              <a:rPr lang="zh-CN" altLang="en-US" sz="3200" b="1" dirty="0">
                <a:latin typeface="华文楷体" panose="02010600040101010101" pitchFamily="2" charset="-122"/>
                <a:ea typeface="华文楷体" panose="02010600040101010101" pitchFamily="2" charset="-122"/>
              </a:rPr>
              <a:t>励志、讽刺。这部作品看似是神魔小说，其实讽刺的是那个时代的社会生活。我们知道，历史上小说作品无计其数，能经历大浪淘沙而流传下来的作品有它震撼人心之处，有它独到的魅力，</a:t>
            </a:r>
            <a:r>
              <a:rPr lang="en-US" altLang="zh-CN" sz="3200" b="1" dirty="0">
                <a:latin typeface="华文楷体" panose="02010600040101010101" pitchFamily="2" charset="-122"/>
                <a:ea typeface="华文楷体" panose="02010600040101010101" pitchFamily="2" charset="-122"/>
              </a:rPr>
              <a:t>《</a:t>
            </a:r>
            <a:r>
              <a:rPr lang="zh-CN" altLang="en-US" sz="3200" b="1" dirty="0">
                <a:latin typeface="华文楷体" panose="02010600040101010101" pitchFamily="2" charset="-122"/>
                <a:ea typeface="华文楷体" panose="02010600040101010101" pitchFamily="2" charset="-122"/>
              </a:rPr>
              <a:t>西游记</a:t>
            </a:r>
            <a:r>
              <a:rPr lang="en-US" altLang="zh-CN" sz="3200" b="1" dirty="0">
                <a:latin typeface="华文楷体" panose="02010600040101010101" pitchFamily="2" charset="-122"/>
                <a:ea typeface="华文楷体" panose="02010600040101010101" pitchFamily="2" charset="-122"/>
              </a:rPr>
              <a:t>》</a:t>
            </a:r>
            <a:r>
              <a:rPr lang="zh-CN" altLang="en-US" sz="3200" b="1" dirty="0">
                <a:latin typeface="华文楷体" panose="02010600040101010101" pitchFamily="2" charset="-122"/>
                <a:ea typeface="华文楷体" panose="02010600040101010101" pitchFamily="2" charset="-122"/>
              </a:rPr>
              <a:t>正是如此，希望通过这几节</a:t>
            </a:r>
            <a:r>
              <a:rPr lang="en-US" altLang="zh-CN" sz="3200" b="1" dirty="0">
                <a:latin typeface="华文楷体" panose="02010600040101010101" pitchFamily="2" charset="-122"/>
                <a:ea typeface="华文楷体" panose="02010600040101010101" pitchFamily="2" charset="-122"/>
              </a:rPr>
              <a:t>《</a:t>
            </a:r>
            <a:r>
              <a:rPr lang="zh-CN" altLang="en-US" sz="3200" b="1" dirty="0">
                <a:latin typeface="华文楷体" panose="02010600040101010101" pitchFamily="2" charset="-122"/>
                <a:ea typeface="华文楷体" panose="02010600040101010101" pitchFamily="2" charset="-122"/>
              </a:rPr>
              <a:t>西游记</a:t>
            </a:r>
            <a:r>
              <a:rPr lang="en-US" altLang="zh-CN" sz="3200" b="1" dirty="0">
                <a:latin typeface="华文楷体" panose="02010600040101010101" pitchFamily="2" charset="-122"/>
                <a:ea typeface="华文楷体" panose="02010600040101010101" pitchFamily="2" charset="-122"/>
              </a:rPr>
              <a:t>》</a:t>
            </a:r>
            <a:r>
              <a:rPr lang="zh-CN" altLang="en-US" sz="3200" b="1" dirty="0">
                <a:latin typeface="华文楷体" panose="02010600040101010101" pitchFamily="2" charset="-122"/>
                <a:ea typeface="华文楷体" panose="02010600040101010101" pitchFamily="2" charset="-122"/>
              </a:rPr>
              <a:t>名著阅读的指导课，大家能有所收获，在以后的学习生活中能多读名著并读好名著。</a:t>
            </a:r>
            <a:endParaRPr lang="zh-CN" altLang="en-US" sz="3200" b="1" dirty="0">
              <a:latin typeface="华文楷体" panose="02010600040101010101" pitchFamily="2" charset="-122"/>
              <a:ea typeface="华文楷体" panose="02010600040101010101" pitchFamily="2" charset="-122"/>
            </a:endParaRPr>
          </a:p>
        </p:txBody>
      </p:sp>
      <p:sp>
        <p:nvSpPr>
          <p:cNvPr id="2" name="矩形 1"/>
          <p:cNvSpPr/>
          <p:nvPr/>
        </p:nvSpPr>
        <p:spPr>
          <a:xfrm>
            <a:off x="1424478" y="84396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本课小结</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 calcmode="lin" valueType="num">
                                      <p:cBhvr additive="base">
                                        <p:cTn id="7"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59746" name="Rectangle 3"/>
          <p:cNvSpPr>
            <a:spLocks noGrp="1"/>
          </p:cNvSpPr>
          <p:nvPr>
            <p:ph idx="1"/>
          </p:nvPr>
        </p:nvSpPr>
        <p:spPr>
          <a:xfrm>
            <a:off x="754380" y="1446530"/>
            <a:ext cx="10619740" cy="2725420"/>
          </a:xfrm>
        </p:spPr>
        <p:txBody>
          <a:bodyPr vert="horz" wrap="square" lIns="91440" tIns="45720" rIns="91440" bIns="45720" anchor="t"/>
          <a:p>
            <a:pPr marL="0" indent="0" eaLnBrk="1" hangingPunct="1">
              <a:lnSpc>
                <a:spcPct val="120000"/>
              </a:lnSpc>
              <a:buNone/>
            </a:pPr>
            <a:r>
              <a:rPr lang="zh-CN" altLang="en-US" sz="3200" b="1" dirty="0">
                <a:solidFill>
                  <a:srgbClr val="0070C0"/>
                </a:solidFill>
                <a:latin typeface="楷体" panose="02010609060101010101" pitchFamily="49" charset="-122"/>
                <a:ea typeface="楷体" panose="02010609060101010101" pitchFamily="49" charset="-122"/>
              </a:rPr>
              <a:t>从下列题中选一题写一篇</a:t>
            </a:r>
            <a:r>
              <a:rPr lang="en-US" altLang="zh-CN" sz="3200" b="1" dirty="0">
                <a:solidFill>
                  <a:srgbClr val="0070C0"/>
                </a:solidFill>
                <a:latin typeface="楷体" panose="02010609060101010101" pitchFamily="49" charset="-122"/>
                <a:ea typeface="楷体" panose="02010609060101010101" pitchFamily="49" charset="-122"/>
              </a:rPr>
              <a:t>500</a:t>
            </a:r>
            <a:r>
              <a:rPr lang="zh-CN" altLang="en-US" sz="3200" b="1" dirty="0">
                <a:solidFill>
                  <a:srgbClr val="0070C0"/>
                </a:solidFill>
                <a:latin typeface="楷体" panose="02010609060101010101" pitchFamily="49" charset="-122"/>
                <a:ea typeface="楷体" panose="02010609060101010101" pitchFamily="49" charset="-122"/>
              </a:rPr>
              <a:t>字以上的阅读体会</a:t>
            </a:r>
            <a:r>
              <a:rPr lang="zh-CN" altLang="en-US" sz="3200" dirty="0">
                <a:solidFill>
                  <a:srgbClr val="0070C0"/>
                </a:solidFill>
                <a:latin typeface="楷体" panose="02010609060101010101" pitchFamily="49" charset="-122"/>
                <a:ea typeface="楷体" panose="02010609060101010101" pitchFamily="49" charset="-122"/>
              </a:rPr>
              <a:t> 。</a:t>
            </a:r>
            <a:endParaRPr lang="zh-CN" altLang="en-US" sz="3200" dirty="0">
              <a:solidFill>
                <a:srgbClr val="0070C0"/>
              </a:solidFill>
              <a:latin typeface="楷体" panose="02010609060101010101" pitchFamily="49" charset="-122"/>
              <a:ea typeface="楷体" panose="02010609060101010101" pitchFamily="49" charset="-122"/>
            </a:endParaRPr>
          </a:p>
          <a:p>
            <a:pPr marL="0" indent="0" eaLnBrk="1" hangingPunct="1">
              <a:lnSpc>
                <a:spcPct val="120000"/>
              </a:lnSpc>
              <a:buNone/>
            </a:pP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）孙悟空的人际关系如何？</a:t>
            </a:r>
            <a:br>
              <a:rPr lang="zh-CN" altLang="en-US" sz="3200" b="1" dirty="0">
                <a:latin typeface="楷体" panose="02010609060101010101" pitchFamily="49" charset="-122"/>
                <a:ea typeface="楷体" panose="02010609060101010101" pitchFamily="49" charset="-122"/>
              </a:rPr>
            </a:b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）如</a:t>
            </a:r>
            <a:r>
              <a:rPr lang="zh-CN" altLang="en-US" sz="3200" b="1" dirty="0">
                <a:solidFill>
                  <a:srgbClr val="000000"/>
                </a:solidFill>
                <a:latin typeface="楷体" panose="02010609060101010101" pitchFamily="49" charset="-122"/>
                <a:ea typeface="楷体" panose="02010609060101010101" pitchFamily="49" charset="-122"/>
              </a:rPr>
              <a:t>何看待孙悟空的本领大小？</a:t>
            </a:r>
            <a:br>
              <a:rPr lang="zh-CN" altLang="en-US" sz="3200" b="1" dirty="0">
                <a:solidFill>
                  <a:srgbClr val="000000"/>
                </a:solidFill>
                <a:latin typeface="楷体" panose="02010609060101010101" pitchFamily="49" charset="-122"/>
                <a:ea typeface="楷体" panose="02010609060101010101" pitchFamily="49" charset="-122"/>
              </a:rPr>
            </a:br>
            <a:r>
              <a:rPr lang="zh-CN" altLang="en-US" sz="3200" b="1" dirty="0">
                <a:solidFill>
                  <a:srgbClr val="000000"/>
                </a:solidFill>
                <a:latin typeface="楷体" panose="02010609060101010101" pitchFamily="49" charset="-122"/>
                <a:ea typeface="楷体" panose="02010609060101010101" pitchFamily="49" charset="-122"/>
              </a:rPr>
              <a:t>（</a:t>
            </a:r>
            <a:r>
              <a:rPr lang="en-US" altLang="zh-CN" sz="3200" b="1" dirty="0">
                <a:solidFill>
                  <a:srgbClr val="000000"/>
                </a:solidFill>
                <a:latin typeface="楷体" panose="02010609060101010101" pitchFamily="49" charset="-122"/>
                <a:ea typeface="楷体" panose="02010609060101010101" pitchFamily="49" charset="-122"/>
              </a:rPr>
              <a:t>3</a:t>
            </a:r>
            <a:r>
              <a:rPr lang="zh-CN" altLang="en-US" sz="3200" b="1" dirty="0">
                <a:solidFill>
                  <a:srgbClr val="000000"/>
                </a:solidFill>
                <a:latin typeface="楷体" panose="02010609060101010101" pitchFamily="49" charset="-122"/>
                <a:ea typeface="楷体" panose="02010609060101010101" pitchFamily="49" charset="-122"/>
              </a:rPr>
              <a:t>）孙悟空很具有战斗性，为什么要对师傅唐僧俯首帖耳？</a:t>
            </a:r>
            <a:br>
              <a:rPr lang="zh-CN" altLang="en-US" sz="3200" b="1" dirty="0">
                <a:solidFill>
                  <a:srgbClr val="000000"/>
                </a:solidFill>
                <a:latin typeface="楷体" panose="02010609060101010101" pitchFamily="49" charset="-122"/>
                <a:ea typeface="楷体" panose="02010609060101010101" pitchFamily="49" charset="-122"/>
              </a:rPr>
            </a:br>
            <a:r>
              <a:rPr lang="zh-CN" altLang="en-US" sz="3200" b="1" dirty="0">
                <a:solidFill>
                  <a:srgbClr val="000000"/>
                </a:solidFill>
                <a:latin typeface="楷体" panose="02010609060101010101" pitchFamily="49" charset="-122"/>
                <a:ea typeface="楷体" panose="02010609060101010101" pitchFamily="49" charset="-122"/>
              </a:rPr>
              <a:t>（</a:t>
            </a:r>
            <a:r>
              <a:rPr lang="en-US" altLang="zh-CN" sz="3200" b="1" dirty="0">
                <a:solidFill>
                  <a:srgbClr val="000000"/>
                </a:solidFill>
                <a:latin typeface="楷体" panose="02010609060101010101" pitchFamily="49" charset="-122"/>
                <a:ea typeface="楷体" panose="02010609060101010101" pitchFamily="49" charset="-122"/>
              </a:rPr>
              <a:t>4</a:t>
            </a:r>
            <a:r>
              <a:rPr lang="zh-CN" altLang="en-US" sz="3200" b="1" dirty="0">
                <a:solidFill>
                  <a:srgbClr val="000000"/>
                </a:solidFill>
                <a:latin typeface="楷体" panose="02010609060101010101" pitchFamily="49" charset="-122"/>
                <a:ea typeface="楷体" panose="02010609060101010101" pitchFamily="49" charset="-122"/>
              </a:rPr>
              <a:t>）唐僧为什么要历尽千难万险到西天取经？</a:t>
            </a:r>
            <a:br>
              <a:rPr lang="en-US" altLang="zh-CN" sz="3200" b="1" dirty="0">
                <a:solidFill>
                  <a:srgbClr val="000000"/>
                </a:solidFill>
                <a:latin typeface="楷体" panose="02010609060101010101" pitchFamily="49" charset="-122"/>
                <a:ea typeface="楷体" panose="02010609060101010101" pitchFamily="49" charset="-122"/>
              </a:rPr>
            </a:br>
            <a:r>
              <a:rPr lang="zh-CN" altLang="en-US" sz="3200" b="1" dirty="0">
                <a:solidFill>
                  <a:srgbClr val="000000"/>
                </a:solidFill>
                <a:latin typeface="楷体" panose="02010609060101010101" pitchFamily="49" charset="-122"/>
                <a:ea typeface="楷体" panose="02010609060101010101" pitchFamily="49" charset="-122"/>
              </a:rPr>
              <a:t>（</a:t>
            </a:r>
            <a:r>
              <a:rPr lang="en-US" altLang="zh-CN" sz="3200" b="1" dirty="0">
                <a:solidFill>
                  <a:srgbClr val="000000"/>
                </a:solidFill>
                <a:latin typeface="楷体" panose="02010609060101010101" pitchFamily="49" charset="-122"/>
                <a:ea typeface="楷体" panose="02010609060101010101" pitchFamily="49" charset="-122"/>
              </a:rPr>
              <a:t>5</a:t>
            </a:r>
            <a:r>
              <a:rPr lang="zh-CN" altLang="en-US" sz="3200" b="1" dirty="0">
                <a:solidFill>
                  <a:srgbClr val="000000"/>
                </a:solidFill>
                <a:latin typeface="楷体" panose="02010609060101010101" pitchFamily="49" charset="-122"/>
                <a:ea typeface="楷体" panose="02010609060101010101" pitchFamily="49" charset="-122"/>
              </a:rPr>
              <a:t>）喜欢孙悟空很正常，为什么这么多人喜欢猪八戒呢？</a:t>
            </a:r>
            <a:endParaRPr lang="zh-CN" altLang="en-US" sz="3200" b="1" dirty="0">
              <a:solidFill>
                <a:srgbClr val="000000"/>
              </a:solidFill>
              <a:latin typeface="楷体" panose="02010609060101010101" pitchFamily="49" charset="-122"/>
              <a:ea typeface="楷体" panose="02010609060101010101" pitchFamily="49" charset="-122"/>
            </a:endParaRPr>
          </a:p>
          <a:p>
            <a:pPr marL="0" indent="0" eaLnBrk="1" hangingPunct="1">
              <a:lnSpc>
                <a:spcPct val="120000"/>
              </a:lnSpc>
              <a:buNone/>
            </a:pPr>
            <a:r>
              <a:rPr lang="zh-CN" altLang="en-US" sz="3200" b="1" dirty="0">
                <a:solidFill>
                  <a:srgbClr val="000000"/>
                </a:solidFill>
                <a:latin typeface="楷体" panose="02010609060101010101" pitchFamily="49" charset="-122"/>
                <a:ea typeface="楷体" panose="02010609060101010101" pitchFamily="49" charset="-122"/>
              </a:rPr>
              <a:t>（</a:t>
            </a:r>
            <a:r>
              <a:rPr lang="en-US" altLang="zh-CN" sz="3200" b="1" dirty="0">
                <a:solidFill>
                  <a:srgbClr val="000000"/>
                </a:solidFill>
                <a:latin typeface="楷体" panose="02010609060101010101" pitchFamily="49" charset="-122"/>
                <a:ea typeface="楷体" panose="02010609060101010101" pitchFamily="49" charset="-122"/>
              </a:rPr>
              <a:t>6</a:t>
            </a:r>
            <a:r>
              <a:rPr lang="zh-CN" altLang="en-US" sz="3200" b="1" dirty="0">
                <a:solidFill>
                  <a:srgbClr val="000000"/>
                </a:solidFill>
                <a:latin typeface="楷体" panose="02010609060101010101" pitchFamily="49" charset="-122"/>
                <a:ea typeface="楷体" panose="02010609060101010101" pitchFamily="49" charset="-122"/>
              </a:rPr>
              <a:t>）师徒四人为什么一个都不能少？</a:t>
            </a:r>
            <a:endParaRPr lang="zh-CN" altLang="en-US" sz="2800" b="1" dirty="0">
              <a:solidFill>
                <a:schemeClr val="bg1"/>
              </a:solidFill>
            </a:endParaRPr>
          </a:p>
        </p:txBody>
      </p:sp>
      <p:sp>
        <p:nvSpPr>
          <p:cNvPr id="2" name="矩形 1"/>
          <p:cNvSpPr/>
          <p:nvPr/>
        </p:nvSpPr>
        <p:spPr>
          <a:xfrm>
            <a:off x="1163493" y="67823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chemeClr val="tx1"/>
                </a:solidFill>
                <a:latin typeface="楷体" panose="02010609060101010101" pitchFamily="49" charset="-122"/>
                <a:ea typeface="楷体" panose="02010609060101010101" pitchFamily="49" charset="-122"/>
              </a:rPr>
              <a:t>课后作业</a:t>
            </a:r>
            <a:endParaRPr lang="zh-CN" altLang="en-US" sz="4400" b="1" cap="none" spc="0" dirty="0">
              <a:ln w="11430"/>
              <a:solidFill>
                <a:schemeClr val="tx1"/>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9746">
                                            <p:txEl>
                                              <p:pRg st="0" end="0"/>
                                            </p:txEl>
                                          </p:spTgt>
                                        </p:tgtEl>
                                        <p:attrNameLst>
                                          <p:attrName>style.visibility</p:attrName>
                                        </p:attrNameLst>
                                      </p:cBhvr>
                                      <p:to>
                                        <p:strVal val="visible"/>
                                      </p:to>
                                    </p:set>
                                    <p:anim calcmode="lin" valueType="num">
                                      <p:cBhvr additive="base">
                                        <p:cTn id="7" dur="500" fill="hold"/>
                                        <p:tgtEl>
                                          <p:spTgt spid="1597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97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9746">
                                            <p:txEl>
                                              <p:pRg st="1" end="1"/>
                                            </p:txEl>
                                          </p:spTgt>
                                        </p:tgtEl>
                                        <p:attrNameLst>
                                          <p:attrName>style.visibility</p:attrName>
                                        </p:attrNameLst>
                                      </p:cBhvr>
                                      <p:to>
                                        <p:strVal val="visible"/>
                                      </p:to>
                                    </p:set>
                                    <p:anim calcmode="lin" valueType="num">
                                      <p:cBhvr additive="base">
                                        <p:cTn id="13" dur="500" fill="hold"/>
                                        <p:tgtEl>
                                          <p:spTgt spid="1597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97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9746">
                                            <p:txEl>
                                              <p:pRg st="2" end="2"/>
                                            </p:txEl>
                                          </p:spTgt>
                                        </p:tgtEl>
                                        <p:attrNameLst>
                                          <p:attrName>style.visibility</p:attrName>
                                        </p:attrNameLst>
                                      </p:cBhvr>
                                      <p:to>
                                        <p:strVal val="visible"/>
                                      </p:to>
                                    </p:set>
                                    <p:anim calcmode="lin" valueType="num">
                                      <p:cBhvr additive="base">
                                        <p:cTn id="19" dur="500" fill="hold"/>
                                        <p:tgtEl>
                                          <p:spTgt spid="15974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974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6"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7169" name="图片 1"/>
          <p:cNvPicPr/>
          <p:nvPr/>
        </p:nvPicPr>
        <p:blipFill>
          <a:blip r:embed="rId1"/>
          <a:stretch>
            <a:fillRect/>
          </a:stretch>
        </p:blipFill>
        <p:spPr>
          <a:xfrm>
            <a:off x="1774825" y="3114040"/>
            <a:ext cx="2017395" cy="2576830"/>
          </a:xfrm>
          <a:prstGeom prst="rect">
            <a:avLst/>
          </a:prstGeom>
          <a:noFill/>
          <a:ln>
            <a:noFill/>
            <a:miter lim="800000"/>
            <a:headEnd/>
            <a:tailEnd/>
          </a:ln>
        </p:spPr>
      </p:pic>
      <p:sp>
        <p:nvSpPr>
          <p:cNvPr id="7170" name="TextBox 3"/>
          <p:cNvSpPr/>
          <p:nvPr/>
        </p:nvSpPr>
        <p:spPr>
          <a:xfrm>
            <a:off x="616267" y="628967"/>
            <a:ext cx="7632700" cy="831850"/>
          </a:xfrm>
          <a:prstGeom prst="rect">
            <a:avLst/>
          </a:prstGeom>
          <a:no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en-US" altLang="zh-CN" sz="5400" b="1">
                <a:latin typeface="楷体" panose="02010609060101010101" pitchFamily="49" charset="-122"/>
                <a:ea typeface="楷体" panose="02010609060101010101" pitchFamily="49" charset="-122"/>
              </a:rPr>
              <a:t>《</a:t>
            </a:r>
            <a:r>
              <a:rPr lang="zh-CN" altLang="en-US" sz="5400" b="1">
                <a:latin typeface="楷体" panose="02010609060101010101" pitchFamily="49" charset="-122"/>
                <a:ea typeface="楷体" panose="02010609060101010101" pitchFamily="49" charset="-122"/>
              </a:rPr>
              <a:t>西游记</a:t>
            </a:r>
            <a:r>
              <a:rPr lang="en-US" altLang="zh-CN" sz="5400" b="1">
                <a:latin typeface="楷体" panose="02010609060101010101" pitchFamily="49" charset="-122"/>
                <a:ea typeface="楷体" panose="02010609060101010101" pitchFamily="49" charset="-122"/>
              </a:rPr>
              <a:t>》</a:t>
            </a:r>
            <a:r>
              <a:rPr lang="zh-CN" altLang="en-US" sz="5400" b="1">
                <a:latin typeface="楷体" panose="02010609060101010101" pitchFamily="49" charset="-122"/>
                <a:ea typeface="楷体" panose="02010609060101010101" pitchFamily="49" charset="-122"/>
              </a:rPr>
              <a:t>精读和跳读</a:t>
            </a:r>
            <a:endParaRPr lang="zh-CN" altLang="en-US" sz="5400" b="1">
              <a:latin typeface="楷体" panose="02010609060101010101" pitchFamily="49" charset="-122"/>
              <a:ea typeface="楷体" panose="02010609060101010101" pitchFamily="49" charset="-122"/>
            </a:endParaRPr>
          </a:p>
        </p:txBody>
      </p:sp>
      <p:sp>
        <p:nvSpPr>
          <p:cNvPr id="7171" name="矩形 4"/>
          <p:cNvSpPr/>
          <p:nvPr/>
        </p:nvSpPr>
        <p:spPr>
          <a:xfrm>
            <a:off x="3668713" y="1562417"/>
            <a:ext cx="4852988" cy="522288"/>
          </a:xfrm>
          <a:prstGeom prst="rect">
            <a:avLst/>
          </a:prstGeom>
          <a:noFill/>
          <a:ln>
            <a:noFill/>
            <a:miter lim="800000"/>
          </a:ln>
        </p:spPr>
        <p:txBody>
          <a:bodyPr wrap="none"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r>
              <a:rPr lang="zh-CN" altLang="en-US" sz="9600" b="1">
                <a:solidFill>
                  <a:srgbClr val="FF0000"/>
                </a:solidFill>
                <a:latin typeface="楷体" panose="02010609060101010101" pitchFamily="49" charset="-122"/>
                <a:ea typeface="楷体" panose="02010609060101010101" pitchFamily="49" charset="-122"/>
              </a:rPr>
              <a:t>第四课时</a:t>
            </a:r>
            <a:endParaRPr lang="zh-CN" altLang="en-US" sz="9600" b="1">
              <a:solidFill>
                <a:srgbClr val="FF0000"/>
              </a:solidFill>
              <a:latin typeface="楷体" panose="02010609060101010101" pitchFamily="49" charset="-122"/>
              <a:ea typeface="楷体" panose="02010609060101010101" pitchFamily="49" charset="-122"/>
            </a:endParaRPr>
          </a:p>
        </p:txBody>
      </p:sp>
      <p:pic>
        <p:nvPicPr>
          <p:cNvPr id="7172" name="图片 5" descr="timg (1).jpg"/>
          <p:cNvPicPr/>
          <p:nvPr/>
        </p:nvPicPr>
        <p:blipFill>
          <a:blip r:embed="rId2"/>
          <a:stretch>
            <a:fillRect/>
          </a:stretch>
        </p:blipFill>
        <p:spPr>
          <a:xfrm>
            <a:off x="4058285" y="3114040"/>
            <a:ext cx="6335395" cy="2576830"/>
          </a:xfrm>
          <a:prstGeom prst="rect">
            <a:avLst/>
          </a:prstGeom>
          <a:noFill/>
          <a:ln>
            <a:noFill/>
            <a:miter lim="800000"/>
            <a:headEnd/>
            <a:tailEnd/>
          </a:ln>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17769" name="Rectangle 9"/>
          <p:cNvSpPr/>
          <p:nvPr/>
        </p:nvSpPr>
        <p:spPr>
          <a:xfrm>
            <a:off x="554990" y="803910"/>
            <a:ext cx="11023600" cy="590804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endParaRPr lang="zh-CN" altLang="en-US" sz="1800" dirty="0"/>
          </a:p>
          <a:p>
            <a:pPr marL="0" lvl="0" indent="0" eaLnBrk="1" hangingPunct="1">
              <a:spcBef>
                <a:spcPct val="0"/>
              </a:spcBef>
              <a:buNone/>
            </a:pPr>
            <a:r>
              <a:rPr lang="zh-CN" altLang="en-US" sz="2400" b="1" dirty="0">
                <a:solidFill>
                  <a:srgbClr val="FE2710"/>
                </a:solidFill>
                <a:latin typeface="黑体" panose="02010609060101010101" charset="-122"/>
                <a:ea typeface="黑体" panose="02010609060101010101" charset="-122"/>
              </a:rPr>
              <a:t>姓名</a:t>
            </a:r>
            <a:r>
              <a:rPr lang="zh-CN" altLang="en-US" sz="2400" b="1" dirty="0">
                <a:latin typeface="黑体" panose="02010609060101010101" charset="-122"/>
                <a:ea typeface="黑体" panose="02010609060101010101" charset="-122"/>
              </a:rPr>
              <a:t>    </a:t>
            </a:r>
            <a:r>
              <a:rPr lang="zh-CN" altLang="en-US" sz="2400" dirty="0">
                <a:latin typeface="黑体" panose="02010609060101010101" charset="-122"/>
                <a:ea typeface="黑体" panose="02010609060101010101" charset="-122"/>
              </a:rPr>
              <a:t>孙悟空      </a:t>
            </a:r>
            <a:r>
              <a:rPr lang="zh-CN" altLang="en-US" sz="2400" b="1" dirty="0">
                <a:solidFill>
                  <a:srgbClr val="FE2710"/>
                </a:solidFill>
                <a:latin typeface="黑体" panose="02010609060101010101" charset="-122"/>
                <a:ea typeface="黑体" panose="02010609060101010101" charset="-122"/>
              </a:rPr>
              <a:t>别    名</a:t>
            </a:r>
            <a:r>
              <a:rPr lang="zh-CN" altLang="en-US" sz="2400" b="1" dirty="0">
                <a:latin typeface="黑体" panose="02010609060101010101" charset="-122"/>
                <a:ea typeface="黑体" panose="02010609060101010101" charset="-122"/>
              </a:rPr>
              <a:t>    </a:t>
            </a:r>
            <a:r>
              <a:rPr lang="zh-CN" altLang="en-US" sz="2400" dirty="0">
                <a:latin typeface="黑体" panose="02010609060101010101" charset="-122"/>
                <a:ea typeface="黑体" panose="02010609060101010101" charset="-122"/>
              </a:rPr>
              <a:t>孙行者、心猿、斗战胜佛</a:t>
            </a:r>
            <a:endParaRPr lang="zh-CN" altLang="en-US" sz="2400" dirty="0">
              <a:latin typeface="黑体" panose="02010609060101010101" charset="-122"/>
              <a:ea typeface="黑体" panose="02010609060101010101" charset="-122"/>
            </a:endParaRPr>
          </a:p>
          <a:p>
            <a:pPr marL="0" lvl="0" indent="0" eaLnBrk="1" hangingPunct="1">
              <a:spcBef>
                <a:spcPct val="0"/>
              </a:spcBef>
              <a:buNone/>
            </a:pPr>
            <a:r>
              <a:rPr lang="zh-CN" altLang="en-US" sz="2400" b="1" dirty="0">
                <a:solidFill>
                  <a:srgbClr val="FE2710"/>
                </a:solidFill>
                <a:latin typeface="黑体" panose="02010609060101010101" charset="-122"/>
                <a:ea typeface="黑体" panose="02010609060101010101" charset="-122"/>
              </a:rPr>
              <a:t>国    籍</a:t>
            </a:r>
            <a:r>
              <a:rPr lang="zh-CN" altLang="en-US" sz="2400" b="1" dirty="0">
                <a:latin typeface="黑体" panose="02010609060101010101" charset="-122"/>
                <a:ea typeface="黑体" panose="02010609060101010101" charset="-122"/>
              </a:rPr>
              <a:t>  </a:t>
            </a:r>
            <a:r>
              <a:rPr lang="zh-CN" altLang="en-US" sz="2400" dirty="0">
                <a:latin typeface="黑体" panose="02010609060101010101" charset="-122"/>
                <a:ea typeface="黑体" panose="02010609060101010101" charset="-122"/>
              </a:rPr>
              <a:t>傲来国      </a:t>
            </a:r>
            <a:r>
              <a:rPr lang="zh-CN" altLang="en-US" sz="2400" b="1" dirty="0">
                <a:solidFill>
                  <a:srgbClr val="FE2710"/>
                </a:solidFill>
                <a:latin typeface="黑体" panose="02010609060101010101" charset="-122"/>
                <a:ea typeface="黑体" panose="02010609060101010101" charset="-122"/>
              </a:rPr>
              <a:t>出生地</a:t>
            </a:r>
            <a:r>
              <a:rPr lang="zh-CN" altLang="en-US" sz="2400" b="1" dirty="0">
                <a:latin typeface="黑体" panose="02010609060101010101" charset="-122"/>
                <a:ea typeface="黑体" panose="02010609060101010101" charset="-122"/>
              </a:rPr>
              <a:t>      </a:t>
            </a:r>
            <a:r>
              <a:rPr lang="zh-CN" altLang="en-US" sz="2400" dirty="0">
                <a:latin typeface="黑体" panose="02010609060101010101" charset="-122"/>
                <a:ea typeface="黑体" panose="02010609060101010101" charset="-122"/>
              </a:rPr>
              <a:t>东胜神州傲来国花果山</a:t>
            </a:r>
            <a:endParaRPr lang="zh-CN" altLang="en-US" sz="2400" dirty="0">
              <a:latin typeface="黑体" panose="02010609060101010101" charset="-122"/>
              <a:ea typeface="黑体" panose="02010609060101010101" charset="-122"/>
            </a:endParaRPr>
          </a:p>
          <a:p>
            <a:pPr marL="0" lvl="0" indent="0" eaLnBrk="1" hangingPunct="1">
              <a:spcBef>
                <a:spcPct val="0"/>
              </a:spcBef>
              <a:buNone/>
            </a:pPr>
            <a:r>
              <a:rPr lang="zh-CN" altLang="en-US" sz="2400" b="1" dirty="0">
                <a:solidFill>
                  <a:srgbClr val="FE2710"/>
                </a:solidFill>
                <a:latin typeface="黑体" panose="02010609060101010101" charset="-122"/>
                <a:ea typeface="黑体" panose="02010609060101010101" charset="-122"/>
              </a:rPr>
              <a:t>兵    器</a:t>
            </a:r>
            <a:r>
              <a:rPr lang="zh-CN" altLang="en-US" sz="2400" b="1" dirty="0">
                <a:latin typeface="黑体" panose="02010609060101010101" charset="-122"/>
                <a:ea typeface="黑体" panose="02010609060101010101" charset="-122"/>
              </a:rPr>
              <a:t>   </a:t>
            </a:r>
            <a:r>
              <a:rPr lang="zh-CN" altLang="en-US" sz="2400" dirty="0">
                <a:latin typeface="黑体" panose="02010609060101010101" charset="-122"/>
                <a:ea typeface="黑体" panose="02010609060101010101" charset="-122"/>
              </a:rPr>
              <a:t>如意金箍棒</a:t>
            </a:r>
            <a:endParaRPr lang="zh-CN" altLang="en-US" sz="2400" dirty="0">
              <a:latin typeface="黑体" panose="02010609060101010101" charset="-122"/>
              <a:ea typeface="黑体" panose="02010609060101010101" charset="-122"/>
            </a:endParaRPr>
          </a:p>
          <a:p>
            <a:pPr marL="0" lvl="0" indent="0" eaLnBrk="1" hangingPunct="1">
              <a:spcBef>
                <a:spcPct val="0"/>
              </a:spcBef>
              <a:buNone/>
            </a:pPr>
            <a:r>
              <a:rPr lang="zh-CN" altLang="en-US" sz="2400" b="1" dirty="0">
                <a:solidFill>
                  <a:srgbClr val="FE2710"/>
                </a:solidFill>
                <a:latin typeface="黑体" panose="02010609060101010101" charset="-122"/>
                <a:ea typeface="黑体" panose="02010609060101010101" charset="-122"/>
              </a:rPr>
              <a:t>主要技能    </a:t>
            </a:r>
            <a:r>
              <a:rPr lang="zh-CN" altLang="en-US" sz="2400" dirty="0">
                <a:latin typeface="黑体" panose="02010609060101010101" charset="-122"/>
                <a:ea typeface="黑体" panose="02010609060101010101" charset="-122"/>
              </a:rPr>
              <a:t>七十二变、筋斗云等</a:t>
            </a:r>
            <a:endParaRPr lang="zh-CN" altLang="en-US" sz="2400" dirty="0">
              <a:latin typeface="黑体" panose="02010609060101010101" charset="-122"/>
              <a:ea typeface="黑体" panose="02010609060101010101" charset="-122"/>
            </a:endParaRPr>
          </a:p>
          <a:p>
            <a:pPr marL="0" lvl="0" indent="0" eaLnBrk="1" hangingPunct="1">
              <a:spcBef>
                <a:spcPct val="0"/>
              </a:spcBef>
              <a:buNone/>
            </a:pPr>
            <a:r>
              <a:rPr lang="zh-CN" altLang="en-US" sz="2400" b="1" dirty="0">
                <a:solidFill>
                  <a:srgbClr val="FE2710"/>
                </a:solidFill>
                <a:latin typeface="黑体" panose="02010609060101010101" charset="-122"/>
                <a:ea typeface="黑体" panose="02010609060101010101" charset="-122"/>
              </a:rPr>
              <a:t>职    业</a:t>
            </a:r>
            <a:r>
              <a:rPr lang="zh-CN" altLang="en-US" sz="2400" b="1" dirty="0">
                <a:latin typeface="黑体" panose="02010609060101010101" charset="-122"/>
                <a:ea typeface="黑体" panose="02010609060101010101" charset="-122"/>
              </a:rPr>
              <a:t>   </a:t>
            </a:r>
            <a:r>
              <a:rPr lang="zh-CN" altLang="en-US" sz="2400" dirty="0">
                <a:latin typeface="黑体" panose="02010609060101010101" charset="-122"/>
                <a:ea typeface="黑体" panose="02010609060101010101" charset="-122"/>
              </a:rPr>
              <a:t>美猴王、齐天大圣、斗战胜佛</a:t>
            </a:r>
            <a:endParaRPr lang="zh-CN" altLang="en-US" sz="2400" dirty="0">
              <a:latin typeface="黑体" panose="02010609060101010101" charset="-122"/>
              <a:ea typeface="黑体" panose="02010609060101010101" charset="-122"/>
            </a:endParaRPr>
          </a:p>
          <a:p>
            <a:pPr marL="0" lvl="0" indent="0" eaLnBrk="1" hangingPunct="1">
              <a:spcBef>
                <a:spcPct val="0"/>
              </a:spcBef>
              <a:buNone/>
            </a:pPr>
            <a:r>
              <a:rPr lang="zh-CN" altLang="en-US" sz="2400" b="1" dirty="0">
                <a:solidFill>
                  <a:srgbClr val="FE2710"/>
                </a:solidFill>
                <a:latin typeface="黑体" panose="02010609060101010101" charset="-122"/>
                <a:ea typeface="黑体" panose="02010609060101010101" charset="-122"/>
              </a:rPr>
              <a:t>主要成就</a:t>
            </a:r>
            <a:endParaRPr lang="zh-CN" altLang="en-US" sz="2400" b="1" dirty="0">
              <a:solidFill>
                <a:srgbClr val="FE2710"/>
              </a:solidFill>
              <a:latin typeface="黑体" panose="02010609060101010101" charset="-122"/>
              <a:ea typeface="黑体" panose="02010609060101010101" charset="-122"/>
            </a:endParaRPr>
          </a:p>
          <a:p>
            <a:pPr marL="742950" lvl="1" indent="-285750" eaLnBrk="1" hangingPunct="1">
              <a:spcBef>
                <a:spcPct val="0"/>
              </a:spcBef>
              <a:buNone/>
            </a:pPr>
            <a:r>
              <a:rPr lang="zh-CN" altLang="en-US" sz="2400" dirty="0">
                <a:latin typeface="黑体" panose="02010609060101010101" charset="-122"/>
                <a:ea typeface="黑体" panose="02010609060101010101" charset="-122"/>
              </a:rPr>
              <a:t>带领群猴进入水帘洞，尊为美猴王 ；拜菩提祖师学艺，修成太乙金仙；大闹天宫，玉帝封为齐天大圣 ；保唐僧取回真经，如来封为斗战胜佛</a:t>
            </a:r>
            <a:endParaRPr lang="zh-CN" altLang="en-US" sz="2400" dirty="0">
              <a:latin typeface="黑体" panose="02010609060101010101" charset="-122"/>
              <a:ea typeface="黑体" panose="02010609060101010101" charset="-122"/>
            </a:endParaRPr>
          </a:p>
          <a:p>
            <a:pPr marL="0" lvl="0" indent="0" eaLnBrk="1" hangingPunct="1">
              <a:spcBef>
                <a:spcPct val="0"/>
              </a:spcBef>
              <a:buNone/>
            </a:pPr>
            <a:r>
              <a:rPr lang="zh-CN" altLang="en-US" sz="2400" b="1" dirty="0">
                <a:solidFill>
                  <a:srgbClr val="FE2710"/>
                </a:solidFill>
                <a:latin typeface="黑体" panose="02010609060101010101" charset="-122"/>
                <a:ea typeface="黑体" panose="02010609060101010101" charset="-122"/>
              </a:rPr>
              <a:t>师    父    </a:t>
            </a:r>
            <a:r>
              <a:rPr lang="zh-CN" altLang="en-US" sz="2400" dirty="0">
                <a:latin typeface="黑体" panose="02010609060101010101" charset="-122"/>
                <a:ea typeface="黑体" panose="02010609060101010101" charset="-122"/>
              </a:rPr>
              <a:t>须菩提祖师、唐僧</a:t>
            </a:r>
            <a:endParaRPr lang="zh-CN" altLang="en-US" sz="2400" dirty="0">
              <a:latin typeface="黑体" panose="02010609060101010101" charset="-122"/>
              <a:ea typeface="黑体" panose="02010609060101010101" charset="-122"/>
            </a:endParaRPr>
          </a:p>
          <a:p>
            <a:pPr marL="0" lvl="0" indent="0" eaLnBrk="1" hangingPunct="1">
              <a:spcBef>
                <a:spcPct val="0"/>
              </a:spcBef>
              <a:buNone/>
            </a:pPr>
            <a:r>
              <a:rPr lang="zh-CN" altLang="en-US" sz="2400" b="1" dirty="0">
                <a:solidFill>
                  <a:srgbClr val="FE2710"/>
                </a:solidFill>
                <a:latin typeface="黑体" panose="02010609060101010101" charset="-122"/>
                <a:ea typeface="黑体" panose="02010609060101010101" charset="-122"/>
              </a:rPr>
              <a:t>师兄弟</a:t>
            </a:r>
            <a:r>
              <a:rPr lang="zh-CN" altLang="en-US" sz="2400" b="1" dirty="0">
                <a:latin typeface="黑体" panose="02010609060101010101" charset="-122"/>
                <a:ea typeface="黑体" panose="02010609060101010101" charset="-122"/>
              </a:rPr>
              <a:t>    </a:t>
            </a:r>
            <a:r>
              <a:rPr lang="zh-CN" altLang="en-US" sz="2400" dirty="0">
                <a:latin typeface="黑体" panose="02010609060101010101" charset="-122"/>
                <a:ea typeface="黑体" panose="02010609060101010101" charset="-122"/>
              </a:rPr>
              <a:t>猪八戒、沙悟净、玉龙等</a:t>
            </a:r>
            <a:endParaRPr lang="zh-CN" altLang="en-US" sz="2400" dirty="0">
              <a:latin typeface="黑体" panose="02010609060101010101" charset="-122"/>
              <a:ea typeface="黑体" panose="02010609060101010101" charset="-122"/>
            </a:endParaRPr>
          </a:p>
          <a:p>
            <a:pPr marL="0" lvl="0" indent="0" eaLnBrk="1" hangingPunct="1">
              <a:spcBef>
                <a:spcPct val="0"/>
              </a:spcBef>
              <a:buNone/>
            </a:pPr>
            <a:r>
              <a:rPr lang="zh-CN" altLang="en-US" sz="2400" b="1" dirty="0">
                <a:solidFill>
                  <a:srgbClr val="FE2710"/>
                </a:solidFill>
                <a:latin typeface="黑体" panose="02010609060101010101" charset="-122"/>
                <a:ea typeface="黑体" panose="02010609060101010101" charset="-122"/>
              </a:rPr>
              <a:t>义兄弟    </a:t>
            </a:r>
            <a:r>
              <a:rPr lang="zh-CN" altLang="en-US" sz="2400" dirty="0">
                <a:latin typeface="黑体" panose="02010609060101010101" charset="-122"/>
                <a:ea typeface="黑体" panose="02010609060101010101" charset="-122"/>
              </a:rPr>
              <a:t>七大圣、镇元子、二郎神等</a:t>
            </a:r>
            <a:endParaRPr lang="zh-CN" altLang="en-US" sz="2400" dirty="0">
              <a:latin typeface="黑体" panose="02010609060101010101" charset="-122"/>
              <a:ea typeface="黑体" panose="02010609060101010101" charset="-122"/>
            </a:endParaRPr>
          </a:p>
          <a:p>
            <a:pPr marL="0" lvl="0" indent="0" eaLnBrk="1" hangingPunct="1">
              <a:spcBef>
                <a:spcPct val="0"/>
              </a:spcBef>
              <a:buNone/>
            </a:pPr>
            <a:r>
              <a:rPr lang="zh-CN" altLang="en-US" sz="2400" dirty="0">
                <a:solidFill>
                  <a:srgbClr val="FE2710"/>
                </a:solidFill>
                <a:latin typeface="黑体" panose="02010609060101010101" charset="-122"/>
                <a:ea typeface="黑体" panose="02010609060101010101" charset="-122"/>
              </a:rPr>
              <a:t>主要履历  </a:t>
            </a:r>
            <a:r>
              <a:rPr lang="zh-CN" altLang="en-US" sz="2400" dirty="0">
                <a:latin typeface="黑体" panose="02010609060101010101" charset="-122"/>
                <a:ea typeface="黑体" panose="02010609060101010101" charset="-122"/>
              </a:rPr>
              <a:t>他占花果山为王，自称齐天大圣，因大闹天宫被如来佛祖压在五行山下五百多年。后来经观世音菩萨点化，保护唐僧西天取经，一路上降魔斗妖，历经九九八十一难，取回真经终成正果。他疾恶如仇，英勇无畏，取经后被封为斗战胜佛。 </a:t>
            </a:r>
            <a:endParaRPr lang="zh-CN" altLang="en-US" sz="2400" dirty="0">
              <a:latin typeface="黑体" panose="02010609060101010101" charset="-122"/>
              <a:ea typeface="黑体" panose="02010609060101010101" charset="-122"/>
            </a:endParaRPr>
          </a:p>
        </p:txBody>
      </p:sp>
      <p:pic>
        <p:nvPicPr>
          <p:cNvPr id="107524" name="Picture 3" descr="孙悟空"/>
          <p:cNvPicPr>
            <a:picLocks noChangeAspect="1"/>
          </p:cNvPicPr>
          <p:nvPr/>
        </p:nvPicPr>
        <p:blipFill>
          <a:blip r:embed="rId1"/>
          <a:stretch>
            <a:fillRect/>
          </a:stretch>
        </p:blipFill>
        <p:spPr>
          <a:xfrm>
            <a:off x="9594215" y="505460"/>
            <a:ext cx="1984375" cy="2525395"/>
          </a:xfrm>
          <a:prstGeom prst="rect">
            <a:avLst/>
          </a:prstGeom>
          <a:noFill/>
          <a:ln w="9525">
            <a:noFill/>
          </a:ln>
        </p:spPr>
      </p:pic>
      <p:sp>
        <p:nvSpPr>
          <p:cNvPr id="2" name="矩形 1"/>
          <p:cNvSpPr/>
          <p:nvPr/>
        </p:nvSpPr>
        <p:spPr>
          <a:xfrm>
            <a:off x="695498" y="416610"/>
            <a:ext cx="3855720" cy="64516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36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rPr>
              <a:t>理“悟空”制名片</a:t>
            </a:r>
            <a:endParaRPr lang="zh-CN" altLang="en-US" sz="36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7769"/>
                                        </p:tgtEl>
                                        <p:attrNameLst>
                                          <p:attrName>style.visibility</p:attrName>
                                        </p:attrNameLst>
                                      </p:cBhvr>
                                      <p:to>
                                        <p:strVal val="visible"/>
                                      </p:to>
                                    </p:set>
                                    <p:animEffect transition="in" filter="blinds(horizontal)">
                                      <p:cBhvr>
                                        <p:cTn id="7" dur="500"/>
                                        <p:tgtEl>
                                          <p:spTgt spid="117769"/>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9"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113666" name="图片 3" descr="1"/>
          <p:cNvPicPr>
            <a:picLocks noChangeAspect="1"/>
          </p:cNvPicPr>
          <p:nvPr/>
        </p:nvPicPr>
        <p:blipFill>
          <a:blip r:embed="rId1"/>
          <a:srcRect l="9360"/>
          <a:stretch>
            <a:fillRect/>
          </a:stretch>
        </p:blipFill>
        <p:spPr>
          <a:xfrm>
            <a:off x="4183698" y="1508443"/>
            <a:ext cx="3322637" cy="2746375"/>
          </a:xfrm>
          <a:prstGeom prst="rect">
            <a:avLst/>
          </a:prstGeom>
          <a:noFill/>
          <a:ln w="9525">
            <a:noFill/>
          </a:ln>
        </p:spPr>
      </p:pic>
      <p:pic>
        <p:nvPicPr>
          <p:cNvPr id="113667" name="图片 5" descr="孙悟空6"/>
          <p:cNvPicPr>
            <a:picLocks noChangeAspect="1"/>
          </p:cNvPicPr>
          <p:nvPr/>
        </p:nvPicPr>
        <p:blipFill>
          <a:blip r:embed="rId2"/>
          <a:srcRect l="5943" r="4636"/>
          <a:stretch>
            <a:fillRect/>
          </a:stretch>
        </p:blipFill>
        <p:spPr>
          <a:xfrm>
            <a:off x="7366000" y="3001328"/>
            <a:ext cx="3903663" cy="3417887"/>
          </a:xfrm>
          <a:prstGeom prst="rect">
            <a:avLst/>
          </a:prstGeom>
          <a:noFill/>
          <a:ln w="9525">
            <a:noFill/>
          </a:ln>
        </p:spPr>
      </p:pic>
      <p:sp>
        <p:nvSpPr>
          <p:cNvPr id="7" name="矩形 6"/>
          <p:cNvSpPr/>
          <p:nvPr/>
        </p:nvSpPr>
        <p:spPr>
          <a:xfrm>
            <a:off x="6389370" y="570852"/>
            <a:ext cx="4751070" cy="1106805"/>
          </a:xfrm>
          <a:prstGeom prst="rect">
            <a:avLst/>
          </a:prstGeom>
          <a:noFill/>
          <a:ln>
            <a:noFill/>
          </a:ln>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6600" b="1" i="0" u="none" strike="noStrike" kern="1200" cap="none" spc="0" normalizeH="0" baseline="0" noProof="1">
                <a:ln>
                  <a:noFill/>
                </a:ln>
                <a:blipFill>
                  <a:blip r:embed="rId3"/>
                  <a:stretch>
                    <a:fillRect/>
                  </a:stretch>
                </a:blip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rPr>
              <a:t>悟空成长史</a:t>
            </a:r>
            <a:endParaRPr kumimoji="0" lang="zh-CN" altLang="en-US" sz="6600" b="1" i="0" u="none" strike="noStrike" kern="1200" cap="none" spc="0" normalizeH="0" baseline="0" noProof="1">
              <a:ln>
                <a:noFill/>
              </a:ln>
              <a:blipFill>
                <a:blip r:embed="rId3"/>
                <a:stretch>
                  <a:fillRect/>
                </a:stretch>
              </a:blip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p:txBody>
      </p:sp>
      <p:sp>
        <p:nvSpPr>
          <p:cNvPr id="113669" name="内容占位符 7"/>
          <p:cNvSpPr>
            <a:spLocks noGrp="1"/>
          </p:cNvSpPr>
          <p:nvPr>
            <p:ph idx="1"/>
          </p:nvPr>
        </p:nvSpPr>
        <p:spPr>
          <a:xfrm>
            <a:off x="1513205" y="2267268"/>
            <a:ext cx="8229600" cy="3535362"/>
          </a:xfrm>
        </p:spPr>
        <p:txBody>
          <a:bodyPr vert="horz" wrap="square" lIns="91440" tIns="45720" rIns="91440" bIns="45720" anchor="t"/>
          <a:p>
            <a:pPr marL="0" indent="0">
              <a:buNone/>
            </a:pPr>
            <a:r>
              <a:rPr lang="zh-CN" altLang="en-US" sz="3200" dirty="0">
                <a:latin typeface="华文行楷" panose="02010800040101010101" pitchFamily="2" charset="-122"/>
                <a:ea typeface="华文行楷" panose="02010800040101010101" pitchFamily="2" charset="-122"/>
              </a:rPr>
              <a:t>石猴</a:t>
            </a:r>
            <a:endParaRPr lang="zh-CN" altLang="en-US" sz="3200" dirty="0">
              <a:latin typeface="华文行楷" panose="02010800040101010101" pitchFamily="2" charset="-122"/>
              <a:ea typeface="华文行楷" panose="02010800040101010101" pitchFamily="2" charset="-122"/>
            </a:endParaRPr>
          </a:p>
          <a:p>
            <a:pPr marL="0" indent="0">
              <a:buNone/>
            </a:pPr>
            <a:r>
              <a:rPr lang="zh-CN" altLang="en-US" sz="3200" dirty="0">
                <a:latin typeface="华文行楷" panose="02010800040101010101" pitchFamily="2" charset="-122"/>
                <a:ea typeface="华文行楷" panose="02010800040101010101" pitchFamily="2" charset="-122"/>
              </a:rPr>
              <a:t>    千岁大王</a:t>
            </a:r>
            <a:endParaRPr lang="zh-CN" altLang="en-US" sz="3200" dirty="0">
              <a:latin typeface="华文行楷" panose="02010800040101010101" pitchFamily="2" charset="-122"/>
              <a:ea typeface="华文行楷" panose="02010800040101010101" pitchFamily="2" charset="-122"/>
            </a:endParaRPr>
          </a:p>
          <a:p>
            <a:pPr marL="0" indent="0">
              <a:buNone/>
            </a:pPr>
            <a:r>
              <a:rPr lang="zh-CN" altLang="en-US" sz="3200" dirty="0">
                <a:latin typeface="华文行楷" panose="02010800040101010101" pitchFamily="2" charset="-122"/>
                <a:ea typeface="华文行楷" panose="02010800040101010101" pitchFamily="2" charset="-122"/>
              </a:rPr>
              <a:t>          悟空</a:t>
            </a:r>
            <a:endParaRPr lang="zh-CN" altLang="en-US" sz="3200" dirty="0">
              <a:latin typeface="华文行楷" panose="02010800040101010101" pitchFamily="2" charset="-122"/>
              <a:ea typeface="华文行楷" panose="02010800040101010101" pitchFamily="2" charset="-122"/>
            </a:endParaRPr>
          </a:p>
          <a:p>
            <a:pPr marL="0" indent="0">
              <a:buNone/>
            </a:pPr>
            <a:r>
              <a:rPr lang="zh-CN" altLang="en-US" sz="3200" dirty="0">
                <a:latin typeface="华文行楷" panose="02010800040101010101" pitchFamily="2" charset="-122"/>
                <a:ea typeface="华文行楷" panose="02010800040101010101" pitchFamily="2" charset="-122"/>
              </a:rPr>
              <a:t>              美猴王</a:t>
            </a:r>
            <a:endParaRPr lang="zh-CN" altLang="en-US" sz="3200" dirty="0">
              <a:latin typeface="华文行楷" panose="02010800040101010101" pitchFamily="2" charset="-122"/>
              <a:ea typeface="华文行楷" panose="02010800040101010101" pitchFamily="2" charset="-122"/>
            </a:endParaRPr>
          </a:p>
          <a:p>
            <a:pPr marL="0" indent="0">
              <a:buNone/>
            </a:pPr>
            <a:r>
              <a:rPr lang="zh-CN" altLang="en-US" sz="3200" dirty="0">
                <a:latin typeface="华文行楷" panose="02010800040101010101" pitchFamily="2" charset="-122"/>
                <a:ea typeface="华文行楷" panose="02010800040101010101" pitchFamily="2" charset="-122"/>
              </a:rPr>
              <a:t>                   齐天大圣</a:t>
            </a:r>
            <a:endParaRPr lang="zh-CN" altLang="en-US" sz="3200" dirty="0">
              <a:latin typeface="华文行楷" panose="02010800040101010101" pitchFamily="2" charset="-122"/>
              <a:ea typeface="华文行楷" panose="02010800040101010101" pitchFamily="2" charset="-122"/>
            </a:endParaRPr>
          </a:p>
          <a:p>
            <a:pPr marL="0" indent="0">
              <a:buNone/>
            </a:pPr>
            <a:r>
              <a:rPr lang="zh-CN" altLang="en-US" sz="3200" dirty="0">
                <a:latin typeface="华文行楷" panose="02010800040101010101" pitchFamily="2" charset="-122"/>
                <a:ea typeface="华文行楷" panose="02010800040101010101" pitchFamily="2" charset="-122"/>
              </a:rPr>
              <a:t>                          孙行者</a:t>
            </a:r>
            <a:endParaRPr lang="zh-CN" altLang="en-US" sz="3200" dirty="0">
              <a:latin typeface="华文行楷" panose="02010800040101010101" pitchFamily="2" charset="-122"/>
              <a:ea typeface="华文行楷" panose="02010800040101010101" pitchFamily="2" charset="-122"/>
            </a:endParaRPr>
          </a:p>
          <a:p>
            <a:pPr marL="0" indent="0">
              <a:buNone/>
            </a:pPr>
            <a:r>
              <a:rPr lang="zh-CN" altLang="en-US" sz="3200" dirty="0">
                <a:latin typeface="华文行楷" panose="02010800040101010101" pitchFamily="2" charset="-122"/>
                <a:ea typeface="华文行楷" panose="02010800040101010101" pitchFamily="2" charset="-122"/>
              </a:rPr>
              <a:t>                                 斗战胜佛</a:t>
            </a:r>
            <a:endParaRPr lang="zh-CN" altLang="en-US" sz="3200" dirty="0">
              <a:latin typeface="华文行楷" panose="02010800040101010101" pitchFamily="2" charset="-122"/>
              <a:ea typeface="华文行楷" panose="02010800040101010101" pitchFamily="2" charset="-122"/>
            </a:endParaRPr>
          </a:p>
          <a:p>
            <a:pPr marL="0" indent="0">
              <a:buNone/>
            </a:pPr>
            <a:r>
              <a:rPr lang="zh-CN" altLang="en-US" dirty="0">
                <a:latin typeface="华文行楷" panose="02010800040101010101" pitchFamily="2" charset="-122"/>
                <a:ea typeface="华文行楷" panose="02010800040101010101" pitchFamily="2" charset="-122"/>
              </a:rPr>
              <a:t>               </a:t>
            </a:r>
            <a:endParaRPr lang="zh-CN" altLang="en-US" dirty="0">
              <a:latin typeface="华文行楷" panose="02010800040101010101" pitchFamily="2" charset="-122"/>
              <a:ea typeface="华文行楷" panose="02010800040101010101" pitchFamily="2" charset="-122"/>
            </a:endParaRPr>
          </a:p>
        </p:txBody>
      </p:sp>
      <p:sp>
        <p:nvSpPr>
          <p:cNvPr id="27" name="TextBox 26"/>
          <p:cNvSpPr txBox="1"/>
          <p:nvPr/>
        </p:nvSpPr>
        <p:spPr>
          <a:xfrm>
            <a:off x="7668578" y="5301615"/>
            <a:ext cx="869950" cy="9220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5400" b="1" i="0" u="none" strike="noStrike" kern="1200" cap="none" spc="0" normalizeH="0" baseline="0" noProof="1">
                <a:ln>
                  <a:noFill/>
                </a:ln>
                <a:solidFill>
                  <a:schemeClr val="dk1"/>
                </a:solidFill>
                <a:effectLst/>
                <a:uLnTx/>
                <a:uFillTx/>
                <a:latin typeface="华文隶书" panose="02010800040101010101" pitchFamily="2" charset="-122"/>
                <a:ea typeface="华文隶书" panose="02010800040101010101" pitchFamily="2" charset="-122"/>
                <a:cs typeface="+mn-cs"/>
              </a:rPr>
              <a:t>佛</a:t>
            </a:r>
            <a:endParaRPr kumimoji="0" lang="zh-CN" altLang="en-US" sz="5400" b="1" i="0" u="none" strike="noStrike" kern="1200" cap="none" spc="0" normalizeH="0" baseline="0" noProof="1">
              <a:ln>
                <a:noFill/>
              </a:ln>
              <a:solidFill>
                <a:schemeClr val="dk1"/>
              </a:solidFill>
              <a:effectLst/>
              <a:uLnTx/>
              <a:uFillTx/>
              <a:latin typeface="华文隶书" panose="02010800040101010101" pitchFamily="2" charset="-122"/>
              <a:ea typeface="华文隶书" panose="02010800040101010101" pitchFamily="2" charset="-122"/>
              <a:cs typeface="+mn-cs"/>
            </a:endParaRPr>
          </a:p>
        </p:txBody>
      </p:sp>
      <p:sp>
        <p:nvSpPr>
          <p:cNvPr id="12" name="TextBox 11"/>
          <p:cNvSpPr txBox="1"/>
          <p:nvPr/>
        </p:nvSpPr>
        <p:spPr>
          <a:xfrm>
            <a:off x="9610725" y="2079625"/>
            <a:ext cx="1011238" cy="92202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5400" b="1" i="0" u="none" strike="noStrike" kern="1200" cap="none" spc="0" normalizeH="0" baseline="0" noProof="1">
                <a:ln>
                  <a:noFill/>
                </a:ln>
                <a:solidFill>
                  <a:schemeClr val="dk1"/>
                </a:solidFill>
                <a:effectLst/>
                <a:uLnTx/>
                <a:uFillTx/>
                <a:latin typeface="华文隶书" panose="02010800040101010101" pitchFamily="2" charset="-122"/>
                <a:ea typeface="华文隶书" panose="02010800040101010101" pitchFamily="2" charset="-122"/>
                <a:cs typeface="+mn-cs"/>
              </a:rPr>
              <a:t>妖</a:t>
            </a:r>
            <a:endParaRPr kumimoji="0" lang="zh-CN" altLang="en-US" sz="5400" b="1" i="0" u="none" strike="noStrike" kern="1200" cap="none" spc="0" normalizeH="0" baseline="0" noProof="1">
              <a:ln>
                <a:noFill/>
              </a:ln>
              <a:solidFill>
                <a:schemeClr val="dk1"/>
              </a:solidFill>
              <a:effectLst/>
              <a:uLnTx/>
              <a:uFillTx/>
              <a:latin typeface="华文隶书" panose="02010800040101010101" pitchFamily="2" charset="-122"/>
              <a:ea typeface="华文隶书" panose="02010800040101010101" pitchFamily="2" charset="-122"/>
              <a:cs typeface="+mn-cs"/>
            </a:endParaRPr>
          </a:p>
        </p:txBody>
      </p:sp>
      <p:sp>
        <p:nvSpPr>
          <p:cNvPr id="2" name="矩形 1"/>
          <p:cNvSpPr/>
          <p:nvPr/>
        </p:nvSpPr>
        <p:spPr>
          <a:xfrm>
            <a:off x="593263" y="740460"/>
            <a:ext cx="579628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rPr>
              <a:t>说“悟空”取己“经”</a:t>
            </a:r>
            <a:endParaRPr lang="zh-CN" altLang="en-US" sz="44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3666"/>
                                        </p:tgtEl>
                                        <p:attrNameLst>
                                          <p:attrName>style.visibility</p:attrName>
                                        </p:attrNameLst>
                                      </p:cBhvr>
                                      <p:to>
                                        <p:strVal val="visible"/>
                                      </p:to>
                                    </p:set>
                                    <p:anim calcmode="lin" valueType="num">
                                      <p:cBhvr additive="base">
                                        <p:cTn id="13" dur="500" fill="hold"/>
                                        <p:tgtEl>
                                          <p:spTgt spid="113666"/>
                                        </p:tgtEl>
                                        <p:attrNameLst>
                                          <p:attrName>ppt_x</p:attrName>
                                        </p:attrNameLst>
                                      </p:cBhvr>
                                      <p:tavLst>
                                        <p:tav tm="0">
                                          <p:val>
                                            <p:strVal val="#ppt_x"/>
                                          </p:val>
                                        </p:tav>
                                        <p:tav tm="100000">
                                          <p:val>
                                            <p:strVal val="#ppt_x"/>
                                          </p:val>
                                        </p:tav>
                                      </p:tavLst>
                                    </p:anim>
                                    <p:anim calcmode="lin" valueType="num">
                                      <p:cBhvr additive="base">
                                        <p:cTn id="14" dur="500" fill="hold"/>
                                        <p:tgtEl>
                                          <p:spTgt spid="11366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3669">
                                            <p:txEl>
                                              <p:pRg st="0" end="0"/>
                                            </p:txEl>
                                          </p:spTgt>
                                        </p:tgtEl>
                                        <p:attrNameLst>
                                          <p:attrName>style.visibility</p:attrName>
                                        </p:attrNameLst>
                                      </p:cBhvr>
                                      <p:to>
                                        <p:strVal val="visible"/>
                                      </p:to>
                                    </p:set>
                                    <p:anim calcmode="lin" valueType="num">
                                      <p:cBhvr additive="base">
                                        <p:cTn id="19" dur="500" fill="hold"/>
                                        <p:tgtEl>
                                          <p:spTgt spid="11366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366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3669">
                                            <p:txEl>
                                              <p:pRg st="1" end="1"/>
                                            </p:txEl>
                                          </p:spTgt>
                                        </p:tgtEl>
                                        <p:attrNameLst>
                                          <p:attrName>style.visibility</p:attrName>
                                        </p:attrNameLst>
                                      </p:cBhvr>
                                      <p:to>
                                        <p:strVal val="visible"/>
                                      </p:to>
                                    </p:set>
                                    <p:anim calcmode="lin" valueType="num">
                                      <p:cBhvr additive="base">
                                        <p:cTn id="25" dur="500" fill="hold"/>
                                        <p:tgtEl>
                                          <p:spTgt spid="113669">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366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3669">
                                            <p:txEl>
                                              <p:pRg st="2" end="2"/>
                                            </p:txEl>
                                          </p:spTgt>
                                        </p:tgtEl>
                                        <p:attrNameLst>
                                          <p:attrName>style.visibility</p:attrName>
                                        </p:attrNameLst>
                                      </p:cBhvr>
                                      <p:to>
                                        <p:strVal val="visible"/>
                                      </p:to>
                                    </p:set>
                                    <p:anim calcmode="lin" valueType="num">
                                      <p:cBhvr additive="base">
                                        <p:cTn id="31" dur="500" fill="hold"/>
                                        <p:tgtEl>
                                          <p:spTgt spid="113669">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366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3669">
                                            <p:txEl>
                                              <p:pRg st="3" end="3"/>
                                            </p:txEl>
                                          </p:spTgt>
                                        </p:tgtEl>
                                        <p:attrNameLst>
                                          <p:attrName>style.visibility</p:attrName>
                                        </p:attrNameLst>
                                      </p:cBhvr>
                                      <p:to>
                                        <p:strVal val="visible"/>
                                      </p:to>
                                    </p:set>
                                    <p:anim calcmode="lin" valueType="num">
                                      <p:cBhvr additive="base">
                                        <p:cTn id="37" dur="500" fill="hold"/>
                                        <p:tgtEl>
                                          <p:spTgt spid="113669">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366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3669">
                                            <p:txEl>
                                              <p:pRg st="4" end="4"/>
                                            </p:txEl>
                                          </p:spTgt>
                                        </p:tgtEl>
                                        <p:attrNameLst>
                                          <p:attrName>style.visibility</p:attrName>
                                        </p:attrNameLst>
                                      </p:cBhvr>
                                      <p:to>
                                        <p:strVal val="visible"/>
                                      </p:to>
                                    </p:set>
                                    <p:anim calcmode="lin" valueType="num">
                                      <p:cBhvr additive="base">
                                        <p:cTn id="43" dur="500" fill="hold"/>
                                        <p:tgtEl>
                                          <p:spTgt spid="113669">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366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3669">
                                            <p:txEl>
                                              <p:pRg st="5" end="5"/>
                                            </p:txEl>
                                          </p:spTgt>
                                        </p:tgtEl>
                                        <p:attrNameLst>
                                          <p:attrName>style.visibility</p:attrName>
                                        </p:attrNameLst>
                                      </p:cBhvr>
                                      <p:to>
                                        <p:strVal val="visible"/>
                                      </p:to>
                                    </p:set>
                                    <p:anim calcmode="lin" valueType="num">
                                      <p:cBhvr additive="base">
                                        <p:cTn id="49" dur="500" fill="hold"/>
                                        <p:tgtEl>
                                          <p:spTgt spid="113669">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366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3669">
                                            <p:txEl>
                                              <p:pRg st="6" end="6"/>
                                            </p:txEl>
                                          </p:spTgt>
                                        </p:tgtEl>
                                        <p:attrNameLst>
                                          <p:attrName>style.visibility</p:attrName>
                                        </p:attrNameLst>
                                      </p:cBhvr>
                                      <p:to>
                                        <p:strVal val="visible"/>
                                      </p:to>
                                    </p:set>
                                    <p:anim calcmode="lin" valueType="num">
                                      <p:cBhvr additive="base">
                                        <p:cTn id="55" dur="500" fill="hold"/>
                                        <p:tgtEl>
                                          <p:spTgt spid="113669">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1366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3669">
                                            <p:txEl>
                                              <p:pRg st="7" end="7"/>
                                            </p:txEl>
                                          </p:spTgt>
                                        </p:tgtEl>
                                        <p:attrNameLst>
                                          <p:attrName>style.visibility</p:attrName>
                                        </p:attrNameLst>
                                      </p:cBhvr>
                                      <p:to>
                                        <p:strVal val="visible"/>
                                      </p:to>
                                    </p:set>
                                    <p:anim calcmode="lin" valueType="num">
                                      <p:cBhvr additive="base">
                                        <p:cTn id="61" dur="500" fill="hold"/>
                                        <p:tgtEl>
                                          <p:spTgt spid="113669">
                                            <p:txEl>
                                              <p:pRg st="7" end="7"/>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1366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13667"/>
                                        </p:tgtEl>
                                        <p:attrNameLst>
                                          <p:attrName>style.visibility</p:attrName>
                                        </p:attrNameLst>
                                      </p:cBhvr>
                                      <p:to>
                                        <p:strVal val="visible"/>
                                      </p:to>
                                    </p:set>
                                    <p:anim calcmode="lin" valueType="num">
                                      <p:cBhvr additive="base">
                                        <p:cTn id="67" dur="500" fill="hold"/>
                                        <p:tgtEl>
                                          <p:spTgt spid="113667"/>
                                        </p:tgtEl>
                                        <p:attrNameLst>
                                          <p:attrName>ppt_x</p:attrName>
                                        </p:attrNameLst>
                                      </p:cBhvr>
                                      <p:tavLst>
                                        <p:tav tm="0">
                                          <p:val>
                                            <p:strVal val="#ppt_x"/>
                                          </p:val>
                                        </p:tav>
                                        <p:tav tm="100000">
                                          <p:val>
                                            <p:strVal val="#ppt_x"/>
                                          </p:val>
                                        </p:tav>
                                      </p:tavLst>
                                    </p:anim>
                                    <p:anim calcmode="lin" valueType="num">
                                      <p:cBhvr additive="base">
                                        <p:cTn id="68" dur="500" fill="hold"/>
                                        <p:tgtEl>
                                          <p:spTgt spid="113667"/>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additive="base">
                                        <p:cTn id="73" dur="500" fill="hold"/>
                                        <p:tgtEl>
                                          <p:spTgt spid="12"/>
                                        </p:tgtEl>
                                        <p:attrNameLst>
                                          <p:attrName>ppt_x</p:attrName>
                                        </p:attrNameLst>
                                      </p:cBhvr>
                                      <p:tavLst>
                                        <p:tav tm="0">
                                          <p:val>
                                            <p:strVal val="#ppt_x"/>
                                          </p:val>
                                        </p:tav>
                                        <p:tav tm="100000">
                                          <p:val>
                                            <p:strVal val="#ppt_x"/>
                                          </p:val>
                                        </p:tav>
                                      </p:tavLst>
                                    </p:anim>
                                    <p:anim calcmode="lin" valueType="num">
                                      <p:cBhvr additive="base">
                                        <p:cTn id="7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fill="hold"/>
                                        <p:tgtEl>
                                          <p:spTgt spid="27"/>
                                        </p:tgtEl>
                                        <p:attrNameLst>
                                          <p:attrName>ppt_x</p:attrName>
                                        </p:attrNameLst>
                                      </p:cBhvr>
                                      <p:tavLst>
                                        <p:tav tm="0">
                                          <p:val>
                                            <p:strVal val="#ppt_x"/>
                                          </p:val>
                                        </p:tav>
                                        <p:tav tm="100000">
                                          <p:val>
                                            <p:strVal val="#ppt_x"/>
                                          </p:val>
                                        </p:tav>
                                      </p:tavLst>
                                    </p:anim>
                                    <p:anim calcmode="lin" valueType="num">
                                      <p:cBhvr additive="base">
                                        <p:cTn id="8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3669" grpId="0" build="p"/>
      <p:bldP spid="12" grpId="0" animBg="1"/>
      <p:bldP spid="27" grpId="0" animBg="1"/>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14690" name="标题 1"/>
          <p:cNvSpPr>
            <a:spLocks noGrp="1"/>
          </p:cNvSpPr>
          <p:nvPr>
            <p:ph type="title"/>
          </p:nvPr>
        </p:nvSpPr>
        <p:spPr/>
        <p:txBody>
          <a:bodyPr vert="horz" wrap="square" lIns="91440" tIns="45720" rIns="91440" bIns="45720" anchor="ctr"/>
          <a:p>
            <a:r>
              <a:rPr lang="zh-CN" altLang="en-US" b="1" dirty="0">
                <a:solidFill>
                  <a:srgbClr val="FF0000"/>
                </a:solidFill>
                <a:latin typeface="楷体" panose="02010609060101010101" pitchFamily="49" charset="-122"/>
                <a:ea typeface="楷体" panose="02010609060101010101" pitchFamily="49" charset="-122"/>
              </a:rPr>
              <a:t>悟空诞生记</a:t>
            </a:r>
            <a:endParaRPr lang="zh-CN" altLang="en-US" b="1" dirty="0">
              <a:solidFill>
                <a:srgbClr val="FF0000"/>
              </a:solidFill>
              <a:latin typeface="楷体" panose="02010609060101010101" pitchFamily="49" charset="-122"/>
              <a:ea typeface="楷体" panose="02010609060101010101" pitchFamily="49" charset="-122"/>
            </a:endParaRPr>
          </a:p>
        </p:txBody>
      </p:sp>
      <p:sp>
        <p:nvSpPr>
          <p:cNvPr id="3" name="内容占位符 2"/>
          <p:cNvSpPr>
            <a:spLocks noGrp="1"/>
          </p:cNvSpPr>
          <p:nvPr>
            <p:ph idx="1"/>
          </p:nvPr>
        </p:nvSpPr>
        <p:spPr>
          <a:xfrm>
            <a:off x="838200" y="1536065"/>
            <a:ext cx="10589260" cy="4525645"/>
          </a:xfrm>
        </p:spPr>
        <p:txBody>
          <a:bodyPr vert="horz" wrap="square" lIns="91440" tIns="45720" rIns="91440" bIns="45720" anchor="t"/>
          <a:p>
            <a:pPr marL="0" indent="0">
              <a:lnSpc>
                <a:spcPct val="110000"/>
              </a:lnSpc>
              <a:buNone/>
            </a:pPr>
            <a:r>
              <a:rPr lang="en-US" altLang="zh-CN" dirty="0">
                <a:latin typeface="华文行楷" panose="02010800040101010101" pitchFamily="2" charset="-122"/>
                <a:ea typeface="华文行楷" panose="02010800040101010101" pitchFamily="2" charset="-122"/>
              </a:rPr>
              <a:t>    </a:t>
            </a:r>
            <a:r>
              <a:rPr lang="zh-CN" altLang="en-US" sz="4000" dirty="0">
                <a:latin typeface="楷体" panose="02010609060101010101" pitchFamily="49" charset="-122"/>
                <a:ea typeface="楷体" panose="02010609060101010101" pitchFamily="49" charset="-122"/>
                <a:cs typeface="楷体" panose="02010609060101010101" pitchFamily="49" charset="-122"/>
              </a:rPr>
              <a:t>孙悟空从何而来？</a:t>
            </a:r>
            <a:endParaRPr lang="zh-CN" altLang="en-US" sz="4000" dirty="0">
              <a:latin typeface="楷体" panose="02010609060101010101" pitchFamily="49" charset="-122"/>
              <a:ea typeface="楷体" panose="02010609060101010101" pitchFamily="49" charset="-122"/>
              <a:cs typeface="楷体" panose="02010609060101010101" pitchFamily="49" charset="-122"/>
            </a:endParaRPr>
          </a:p>
          <a:p>
            <a:pPr marL="0" indent="0">
              <a:lnSpc>
                <a:spcPct val="110000"/>
              </a:lnSpc>
              <a:buNone/>
            </a:pPr>
            <a:r>
              <a:rPr lang="zh-CN" altLang="en-US" sz="4000" dirty="0">
                <a:latin typeface="楷体" panose="02010609060101010101" pitchFamily="49" charset="-122"/>
                <a:ea typeface="楷体" panose="02010609060101010101" pitchFamily="49" charset="-122"/>
                <a:cs typeface="楷体" panose="02010609060101010101" pitchFamily="49" charset="-122"/>
              </a:rPr>
              <a:t>    从石头里蹦出来的。</a:t>
            </a:r>
            <a:endParaRPr lang="zh-CN" altLang="en-US" sz="4000" dirty="0">
              <a:latin typeface="楷体" panose="02010609060101010101" pitchFamily="49" charset="-122"/>
              <a:ea typeface="楷体" panose="02010609060101010101" pitchFamily="49" charset="-122"/>
              <a:cs typeface="楷体" panose="02010609060101010101" pitchFamily="49" charset="-122"/>
            </a:endParaRPr>
          </a:p>
          <a:p>
            <a:pPr marL="0" indent="0">
              <a:lnSpc>
                <a:spcPct val="110000"/>
              </a:lnSpc>
              <a:buNone/>
            </a:pPr>
            <a:r>
              <a:rPr lang="zh-CN" altLang="en-US" sz="4000" dirty="0">
                <a:latin typeface="楷体" panose="02010609060101010101" pitchFamily="49" charset="-122"/>
                <a:ea typeface="楷体" panose="02010609060101010101" pitchFamily="49" charset="-122"/>
                <a:cs typeface="楷体" panose="02010609060101010101" pitchFamily="49" charset="-122"/>
              </a:rPr>
              <a:t>    石破天惊，石猴出世！</a:t>
            </a:r>
            <a:endParaRPr lang="zh-CN" altLang="en-US" sz="4000" dirty="0">
              <a:latin typeface="楷体" panose="02010609060101010101" pitchFamily="49" charset="-122"/>
              <a:ea typeface="楷体" panose="02010609060101010101" pitchFamily="49" charset="-122"/>
              <a:cs typeface="楷体" panose="02010609060101010101" pitchFamily="49" charset="-122"/>
            </a:endParaRPr>
          </a:p>
          <a:p>
            <a:pPr marL="0" indent="0">
              <a:lnSpc>
                <a:spcPct val="110000"/>
              </a:lnSpc>
              <a:buNone/>
            </a:pPr>
            <a:r>
              <a:rPr lang="zh-CN" altLang="en-US" sz="4000" dirty="0">
                <a:latin typeface="楷体" panose="02010609060101010101" pitchFamily="49" charset="-122"/>
                <a:ea typeface="楷体" panose="02010609060101010101" pitchFamily="49" charset="-122"/>
                <a:cs typeface="楷体" panose="02010609060101010101" pitchFamily="49" charset="-122"/>
              </a:rPr>
              <a:t>    虽然天生异象，但没有引起玉帝的注意。他因闯水帘洞而当上大王，这只猴子的传奇就此开始</a:t>
            </a:r>
            <a:r>
              <a:rPr lang="en-US" altLang="zh-CN" sz="4000" dirty="0">
                <a:latin typeface="华文行楷" panose="02010800040101010101" pitchFamily="2" charset="-122"/>
                <a:ea typeface="华文行楷" panose="02010800040101010101" pitchFamily="2" charset="-122"/>
              </a:rPr>
              <a:t>——</a:t>
            </a:r>
            <a:endParaRPr lang="en-US" altLang="zh-CN" sz="4000" dirty="0">
              <a:latin typeface="华文行楷" panose="02010800040101010101" pitchFamily="2" charset="-122"/>
              <a:ea typeface="华文行楷" panose="02010800040101010101" pitchFamily="2" charset="-122"/>
            </a:endParaRPr>
          </a:p>
        </p:txBody>
      </p:sp>
      <p:pic>
        <p:nvPicPr>
          <p:cNvPr id="114692" name="图片 3" descr="2"/>
          <p:cNvPicPr>
            <a:picLocks noChangeAspect="1"/>
          </p:cNvPicPr>
          <p:nvPr/>
        </p:nvPicPr>
        <p:blipFill>
          <a:blip r:embed="rId1"/>
          <a:stretch>
            <a:fillRect/>
          </a:stretch>
        </p:blipFill>
        <p:spPr>
          <a:xfrm>
            <a:off x="6672580" y="859790"/>
            <a:ext cx="4754880" cy="287083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charRg st="0" end="1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charRg st="13" end="2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charRg st="27" end="4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charRg st="42" end="9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123" name="Text Box 9"/>
          <p:cNvSpPr txBox="1">
            <a:spLocks noChangeArrowheads="1"/>
          </p:cNvSpPr>
          <p:nvPr/>
        </p:nvSpPr>
        <p:spPr bwMode="auto">
          <a:xfrm>
            <a:off x="5089525" y="1701800"/>
            <a:ext cx="6720417" cy="4420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ct val="50000"/>
              </a:spcBef>
            </a:pPr>
            <a:r>
              <a:rPr lang="zh-CN" altLang="en-US" sz="3200" b="1">
                <a:latin typeface="楷体" panose="02010609060101010101" pitchFamily="49" charset="-122"/>
                <a:ea typeface="楷体" panose="02010609060101010101" pitchFamily="49" charset="-122"/>
              </a:rPr>
              <a:t>    吴承恩</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约</a:t>
            </a:r>
            <a:r>
              <a:rPr lang="en-US" altLang="zh-CN" sz="3200" b="1">
                <a:latin typeface="楷体" panose="02010609060101010101" pitchFamily="49" charset="-122"/>
                <a:ea typeface="楷体" panose="02010609060101010101" pitchFamily="49" charset="-122"/>
              </a:rPr>
              <a:t>1500—</a:t>
            </a:r>
            <a:r>
              <a:rPr lang="zh-CN" altLang="en-US" sz="3200" b="1">
                <a:latin typeface="楷体" panose="02010609060101010101" pitchFamily="49" charset="-122"/>
                <a:ea typeface="楷体" panose="02010609060101010101" pitchFamily="49" charset="-122"/>
              </a:rPr>
              <a:t>约</a:t>
            </a:r>
            <a:r>
              <a:rPr lang="en-US" altLang="zh-CN" sz="3200" b="1">
                <a:latin typeface="楷体" panose="02010609060101010101" pitchFamily="49" charset="-122"/>
                <a:ea typeface="楷体" panose="02010609060101010101" pitchFamily="49" charset="-122"/>
              </a:rPr>
              <a:t>1582),</a:t>
            </a:r>
            <a:r>
              <a:rPr lang="zh-CN" altLang="en-US" sz="3200" b="1">
                <a:latin typeface="楷体" panose="02010609060101010101" pitchFamily="49" charset="-122"/>
                <a:ea typeface="楷体" panose="02010609060101010101" pitchFamily="49" charset="-122"/>
              </a:rPr>
              <a:t>明代文学家。字汝忠</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号射阳山人</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山阳</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现江苏淮安</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人。自幼喜爱神话故事。在科举中屡遭挫折</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嘉靖中补贡生。一般研究者认为</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他在前人作品和民间传说的基础上</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进行再创作</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写出了富有浪漫主义色彩的著名长篇小说</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西游记</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a:t>
            </a:r>
            <a:endParaRPr lang="zh-CN" altLang="en-US" sz="3200" b="1">
              <a:latin typeface="楷体" panose="02010609060101010101" pitchFamily="49" charset="-122"/>
              <a:ea typeface="楷体" panose="02010609060101010101" pitchFamily="49" charset="-122"/>
            </a:endParaRPr>
          </a:p>
        </p:txBody>
      </p:sp>
      <p:pic>
        <p:nvPicPr>
          <p:cNvPr id="11269" name="Picture 15" descr="CmQUN1Y2xsaEQGfoAAAAAJBRqfo87090909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1433" y="1701800"/>
            <a:ext cx="44196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1223183" y="70363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全书概览</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2" name="文本框 1"/>
          <p:cNvSpPr txBox="1"/>
          <p:nvPr/>
        </p:nvSpPr>
        <p:spPr>
          <a:xfrm>
            <a:off x="5089525" y="826770"/>
            <a:ext cx="2019300" cy="645160"/>
          </a:xfrm>
          <a:prstGeom prst="rect">
            <a:avLst/>
          </a:prstGeom>
          <a:solidFill>
            <a:srgbClr val="008651"/>
          </a:solidFill>
        </p:spPr>
        <p:txBody>
          <a:bodyPr wrap="none" rtlCol="0" anchor="t">
            <a:spAutoFit/>
          </a:bodyPr>
          <a:p>
            <a:r>
              <a:rPr lang="zh-CN" altLang="en-US" sz="3600" b="1">
                <a:solidFill>
                  <a:schemeClr val="bg1"/>
                </a:solidFill>
                <a:latin typeface="楷体" panose="02010609060101010101" pitchFamily="49" charset="-122"/>
                <a:ea typeface="楷体" panose="02010609060101010101" pitchFamily="49" charset="-122"/>
                <a:sym typeface="+mn-ea"/>
              </a:rPr>
              <a:t>作者简介</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blinds(horizontal)">
                                      <p:cBhvr>
                                        <p:cTn id="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15714" name="标题 1"/>
          <p:cNvSpPr>
            <a:spLocks noGrp="1"/>
          </p:cNvSpPr>
          <p:nvPr>
            <p:ph type="title"/>
          </p:nvPr>
        </p:nvSpPr>
        <p:spPr/>
        <p:txBody>
          <a:bodyPr vert="horz" wrap="square" lIns="91440" tIns="45720" rIns="91440" bIns="45720" anchor="ctr"/>
          <a:p>
            <a:r>
              <a:rPr lang="zh-CN" altLang="en-US" b="1" dirty="0">
                <a:solidFill>
                  <a:srgbClr val="FF0000"/>
                </a:solidFill>
                <a:latin typeface="楷体" panose="02010609060101010101" pitchFamily="49" charset="-122"/>
                <a:ea typeface="楷体" panose="02010609060101010101" pitchFamily="49" charset="-122"/>
              </a:rPr>
              <a:t>拜师求艺</a:t>
            </a:r>
            <a:endParaRPr lang="zh-CN" altLang="en-US" b="1" dirty="0">
              <a:solidFill>
                <a:srgbClr val="FF0000"/>
              </a:solidFill>
              <a:latin typeface="楷体" panose="02010609060101010101" pitchFamily="49" charset="-122"/>
              <a:ea typeface="楷体" panose="02010609060101010101" pitchFamily="49" charset="-122"/>
            </a:endParaRPr>
          </a:p>
        </p:txBody>
      </p:sp>
      <p:sp>
        <p:nvSpPr>
          <p:cNvPr id="3" name="内容占位符 2"/>
          <p:cNvSpPr>
            <a:spLocks noGrp="1"/>
          </p:cNvSpPr>
          <p:nvPr>
            <p:ph idx="1"/>
          </p:nvPr>
        </p:nvSpPr>
        <p:spPr>
          <a:xfrm>
            <a:off x="624840" y="1325880"/>
            <a:ext cx="11205210" cy="4782185"/>
          </a:xfrm>
        </p:spPr>
        <p:txBody>
          <a:bodyPr vert="horz" wrap="square" lIns="91440" tIns="45720" rIns="91440" bIns="45720" anchor="t"/>
          <a:p>
            <a:pPr marL="0" indent="0">
              <a:lnSpc>
                <a:spcPct val="110000"/>
              </a:lnSpc>
              <a:buNone/>
            </a:pPr>
            <a:r>
              <a:rPr lang="en-US" altLang="zh-CN" dirty="0">
                <a:latin typeface="华文行楷" panose="02010800040101010101" pitchFamily="2" charset="-122"/>
                <a:ea typeface="华文行楷" panose="02010800040101010101" pitchFamily="2" charset="-122"/>
              </a:rPr>
              <a:t>         </a:t>
            </a:r>
            <a:r>
              <a:rPr lang="zh-CN" altLang="en-US" sz="3200" b="1" dirty="0">
                <a:latin typeface="楷体" panose="02010609060101010101" pitchFamily="49" charset="-122"/>
                <a:ea typeface="楷体" panose="02010609060101010101" pitchFamily="49" charset="-122"/>
                <a:cs typeface="楷体" panose="02010609060101010101" pitchFamily="49" charset="-122"/>
              </a:rPr>
              <a:t>孙悟空虽为千岁大王，却也害怕生老病死，于是他漂洋过海来到</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西牛贺洲</a:t>
            </a:r>
            <a:r>
              <a:rPr lang="zh-CN" altLang="en-US" sz="3200" b="1" dirty="0">
                <a:latin typeface="楷体" panose="02010609060101010101" pitchFamily="49" charset="-122"/>
                <a:ea typeface="楷体" panose="02010609060101010101" pitchFamily="49" charset="-122"/>
                <a:cs typeface="楷体" panose="02010609060101010101" pitchFamily="49" charset="-122"/>
              </a:rPr>
              <a:t>，拜于</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须菩提祖师</a:t>
            </a:r>
            <a:r>
              <a:rPr lang="zh-CN" altLang="en-US" sz="3200" b="1" dirty="0">
                <a:latin typeface="楷体" panose="02010609060101010101" pitchFamily="49" charset="-122"/>
                <a:ea typeface="楷体" panose="02010609060101010101" pitchFamily="49" charset="-122"/>
                <a:cs typeface="楷体" panose="02010609060101010101" pitchFamily="49" charset="-122"/>
              </a:rPr>
              <a:t>门下，开始了学艺生涯。</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a:p>
            <a:pPr marL="0" indent="0">
              <a:lnSpc>
                <a:spcPct val="110000"/>
              </a:lnSpc>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    由于天生异禀，他在祖师那里学到了</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长生要诀、七十二变以及筋斗云</a:t>
            </a:r>
            <a:r>
              <a:rPr lang="zh-CN" altLang="en-US" sz="3200" b="1" dirty="0">
                <a:latin typeface="楷体" panose="02010609060101010101" pitchFamily="49" charset="-122"/>
                <a:ea typeface="楷体" panose="02010609060101010101" pitchFamily="49" charset="-122"/>
                <a:cs typeface="楷体" panose="02010609060101010101" pitchFamily="49" charset="-122"/>
              </a:rPr>
              <a:t>。最终因炫耀本领而被祖师驱逐，回到了花果山。</a:t>
            </a:r>
            <a:endParaRPr lang="zh-CN" altLang="en-US" sz="32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a:p>
            <a:pPr marL="0" indent="0">
              <a:lnSpc>
                <a:spcPct val="110000"/>
              </a:lnSpc>
              <a:buNone/>
            </a:pPr>
            <a:r>
              <a:rPr lang="zh-CN" altLang="en-US" sz="3200" b="1" dirty="0">
                <a:solidFill>
                  <a:srgbClr val="FF0000"/>
                </a:solidFill>
                <a:latin typeface="楷体" panose="02010609060101010101" pitchFamily="49" charset="-122"/>
                <a:ea typeface="楷体" panose="02010609060101010101" pitchFamily="49" charset="-122"/>
                <a:sym typeface="宋体" panose="02010600030101010101" pitchFamily="2" charset="-122"/>
              </a:rPr>
              <a:t>评：一个人要成长，必须要学些真本领。但学到本领的孙悟空沾沾自喜，四处炫耀，显然是不够成熟的表现。</a:t>
            </a:r>
            <a:endParaRPr lang="zh-CN" altLang="en-US" sz="32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a:p>
            <a:pPr marL="0" indent="0">
              <a:buNone/>
            </a:pPr>
            <a:endParaRPr lang="zh-CN" altLang="en-US" sz="32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16738" name="标题 1"/>
          <p:cNvSpPr>
            <a:spLocks noGrp="1"/>
          </p:cNvSpPr>
          <p:nvPr>
            <p:ph type="title"/>
          </p:nvPr>
        </p:nvSpPr>
        <p:spPr>
          <a:xfrm>
            <a:off x="847725" y="292100"/>
            <a:ext cx="10515600" cy="1325563"/>
          </a:xfrm>
        </p:spPr>
        <p:txBody>
          <a:bodyPr vert="horz" wrap="square" lIns="91440" tIns="45720" rIns="91440" bIns="45720" anchor="ctr"/>
          <a:p>
            <a:r>
              <a:rPr lang="zh-CN" altLang="en-US" b="1" dirty="0">
                <a:solidFill>
                  <a:srgbClr val="FF0000"/>
                </a:solidFill>
                <a:latin typeface="楷体" panose="02010609060101010101" pitchFamily="49" charset="-122"/>
                <a:ea typeface="楷体" panose="02010609060101010101" pitchFamily="49" charset="-122"/>
              </a:rPr>
              <a:t>大闹天宫</a:t>
            </a:r>
            <a:endParaRPr lang="zh-CN" altLang="en-US" b="1" dirty="0">
              <a:solidFill>
                <a:srgbClr val="FF0000"/>
              </a:solidFill>
              <a:latin typeface="楷体" panose="02010609060101010101" pitchFamily="49" charset="-122"/>
              <a:ea typeface="楷体" panose="02010609060101010101" pitchFamily="49" charset="-122"/>
            </a:endParaRPr>
          </a:p>
        </p:txBody>
      </p:sp>
      <p:sp>
        <p:nvSpPr>
          <p:cNvPr id="116739" name="内容占位符 2"/>
          <p:cNvSpPr>
            <a:spLocks noGrp="1"/>
          </p:cNvSpPr>
          <p:nvPr>
            <p:ph idx="1"/>
          </p:nvPr>
        </p:nvSpPr>
        <p:spPr>
          <a:xfrm>
            <a:off x="602615" y="1276350"/>
            <a:ext cx="11005820" cy="4526280"/>
          </a:xfrm>
        </p:spPr>
        <p:txBody>
          <a:bodyPr vert="horz" wrap="square" lIns="91440" tIns="45720" rIns="91440" bIns="45720" anchor="t"/>
          <a:p>
            <a:pPr marL="0" indent="0">
              <a:lnSpc>
                <a:spcPct val="100000"/>
              </a:lnSpc>
              <a:buNone/>
            </a:pPr>
            <a:r>
              <a:rPr lang="en-US" altLang="zh-CN" sz="2800" dirty="0">
                <a:latin typeface="华文行楷" panose="02010800040101010101" pitchFamily="2" charset="-122"/>
                <a:ea typeface="华文行楷" panose="02010800040101010101" pitchFamily="2" charset="-122"/>
              </a:rPr>
              <a:t>         </a:t>
            </a:r>
            <a:r>
              <a:rPr lang="zh-CN" altLang="en-US" b="1" dirty="0">
                <a:latin typeface="楷体" panose="02010609060101010101" pitchFamily="49" charset="-122"/>
                <a:ea typeface="楷体" panose="02010609060101010101" pitchFamily="49" charset="-122"/>
                <a:cs typeface="楷体" panose="02010609060101010101" pitchFamily="49" charset="-122"/>
              </a:rPr>
              <a:t>话说孙悟空学艺归来，先</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龙宫取宝</a:t>
            </a:r>
            <a:r>
              <a:rPr lang="zh-CN" altLang="en-US" b="1" dirty="0">
                <a:latin typeface="楷体" panose="02010609060101010101" pitchFamily="49" charset="-122"/>
                <a:ea typeface="楷体" panose="02010609060101010101" pitchFamily="49" charset="-122"/>
                <a:cs typeface="楷体" panose="02010609060101010101" pitchFamily="49" charset="-122"/>
              </a:rPr>
              <a:t>，后</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大闹幽冥界</a:t>
            </a:r>
            <a:r>
              <a:rPr lang="zh-CN" altLang="en-US" b="1" dirty="0">
                <a:latin typeface="楷体" panose="02010609060101010101" pitchFamily="49" charset="-122"/>
                <a:ea typeface="楷体" panose="02010609060101010101" pitchFamily="49" charset="-122"/>
                <a:cs typeface="楷体" panose="02010609060101010101" pitchFamily="49" charset="-122"/>
              </a:rPr>
              <a:t>，龙王与十代冥王向玉帝投诉，最终玉帝采用招安政策，让猴子上天当</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弼马温</a:t>
            </a:r>
            <a:r>
              <a:rPr lang="zh-CN" altLang="en-US" b="1" dirty="0">
                <a:latin typeface="楷体" panose="02010609060101010101" pitchFamily="49" charset="-122"/>
                <a:ea typeface="楷体" panose="02010609060101010101" pitchFamily="49" charset="-122"/>
                <a:cs typeface="楷体" panose="02010609060101010101" pitchFamily="49" charset="-122"/>
              </a:rPr>
              <a:t>。     </a:t>
            </a:r>
            <a:endParaRPr lang="zh-CN" altLang="en-US" b="1" dirty="0">
              <a:latin typeface="楷体" panose="02010609060101010101" pitchFamily="49" charset="-122"/>
              <a:ea typeface="楷体" panose="02010609060101010101" pitchFamily="49" charset="-122"/>
              <a:cs typeface="楷体" panose="02010609060101010101" pitchFamily="49" charset="-122"/>
            </a:endParaRPr>
          </a:p>
          <a:p>
            <a:pPr marL="0" indent="0">
              <a:lnSpc>
                <a:spcPct val="100000"/>
              </a:lnSpc>
              <a:buNone/>
            </a:pPr>
            <a:r>
              <a:rPr lang="zh-CN" altLang="en-US" b="1" dirty="0">
                <a:latin typeface="楷体" panose="02010609060101010101" pitchFamily="49" charset="-122"/>
                <a:ea typeface="楷体" panose="02010609060101010101" pitchFamily="49" charset="-122"/>
                <a:cs typeface="楷体" panose="02010609060101010101" pitchFamily="49" charset="-122"/>
              </a:rPr>
              <a:t>    最后孙悟空嫌官小擅自下界，玉帝又让他当</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齐天大圣</a:t>
            </a:r>
            <a:r>
              <a:rPr lang="zh-CN" altLang="en-US" b="1" dirty="0">
                <a:latin typeface="楷体" panose="02010609060101010101" pitchFamily="49" charset="-122"/>
                <a:ea typeface="楷体" panose="02010609060101010101" pitchFamily="49" charset="-122"/>
                <a:cs typeface="楷体" panose="02010609060101010101" pitchFamily="49" charset="-122"/>
              </a:rPr>
              <a:t>。</a:t>
            </a:r>
            <a:endParaRPr lang="zh-CN" altLang="en-US" b="1" dirty="0">
              <a:latin typeface="楷体" panose="02010609060101010101" pitchFamily="49" charset="-122"/>
              <a:ea typeface="楷体" panose="02010609060101010101" pitchFamily="49" charset="-122"/>
              <a:cs typeface="楷体" panose="02010609060101010101" pitchFamily="49" charset="-122"/>
            </a:endParaRPr>
          </a:p>
          <a:p>
            <a:pPr marL="0" indent="0">
              <a:lnSpc>
                <a:spcPct val="100000"/>
              </a:lnSpc>
              <a:buNone/>
            </a:pPr>
            <a:r>
              <a:rPr lang="zh-CN" altLang="en-US" b="1" dirty="0">
                <a:latin typeface="楷体" panose="02010609060101010101" pitchFamily="49" charset="-122"/>
                <a:ea typeface="楷体" panose="02010609060101010101" pitchFamily="49" charset="-122"/>
                <a:cs typeface="楷体" panose="02010609060101010101" pitchFamily="49" charset="-122"/>
              </a:rPr>
              <a:t>    可是负责管理</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蟠桃园</a:t>
            </a:r>
            <a:r>
              <a:rPr lang="zh-CN" altLang="en-US" b="1" dirty="0">
                <a:latin typeface="楷体" panose="02010609060101010101" pitchFamily="49" charset="-122"/>
                <a:ea typeface="楷体" panose="02010609060101010101" pitchFamily="49" charset="-122"/>
                <a:cs typeface="楷体" panose="02010609060101010101" pitchFamily="49" charset="-122"/>
              </a:rPr>
              <a:t>的孙悟空，不但偷吃蟠桃，还</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大闹蟠桃会</a:t>
            </a:r>
            <a:r>
              <a:rPr lang="zh-CN" altLang="en-US" b="1" dirty="0">
                <a:latin typeface="楷体" panose="02010609060101010101" pitchFamily="49" charset="-122"/>
                <a:ea typeface="楷体" panose="02010609060101010101" pitchFamily="49" charset="-122"/>
                <a:cs typeface="楷体" panose="02010609060101010101" pitchFamily="49" charset="-122"/>
              </a:rPr>
              <a:t>，然后畏罪潜逃。玉帝派十万天兵捉拿，最终由</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二郎神</a:t>
            </a:r>
            <a:r>
              <a:rPr lang="zh-CN" altLang="en-US" b="1" dirty="0">
                <a:latin typeface="楷体" panose="02010609060101010101" pitchFamily="49" charset="-122"/>
                <a:ea typeface="楷体" panose="02010609060101010101" pitchFamily="49" charset="-122"/>
                <a:cs typeface="楷体" panose="02010609060101010101" pitchFamily="49" charset="-122"/>
              </a:rPr>
              <a:t>捉住。结果在太上老君的</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八卦炉</a:t>
            </a:r>
            <a:r>
              <a:rPr lang="zh-CN" altLang="en-US" b="1" dirty="0">
                <a:latin typeface="楷体" panose="02010609060101010101" pitchFamily="49" charset="-122"/>
                <a:ea typeface="楷体" panose="02010609060101010101" pitchFamily="49" charset="-122"/>
                <a:cs typeface="楷体" panose="02010609060101010101" pitchFamily="49" charset="-122"/>
              </a:rPr>
              <a:t>中炼出金刚不坏之身与火眼金睛，大闹天宫，最终由</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如来佛祖压</a:t>
            </a:r>
            <a:r>
              <a:rPr lang="zh-CN" altLang="en-US" b="1" dirty="0">
                <a:latin typeface="楷体" panose="02010609060101010101" pitchFamily="49" charset="-122"/>
                <a:ea typeface="楷体" panose="02010609060101010101" pitchFamily="49" charset="-122"/>
                <a:cs typeface="楷体" panose="02010609060101010101" pitchFamily="49" charset="-122"/>
              </a:rPr>
              <a:t>于</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五指山</a:t>
            </a:r>
            <a:r>
              <a:rPr lang="zh-CN" altLang="en-US" b="1" dirty="0">
                <a:latin typeface="楷体" panose="02010609060101010101" pitchFamily="49" charset="-122"/>
                <a:ea typeface="楷体" panose="02010609060101010101" pitchFamily="49" charset="-122"/>
                <a:cs typeface="楷体" panose="02010609060101010101" pitchFamily="49" charset="-122"/>
              </a:rPr>
              <a:t>下。</a:t>
            </a:r>
            <a:endParaRPr lang="zh-CN" altLang="en-US" b="1" dirty="0">
              <a:latin typeface="楷体" panose="02010609060101010101" pitchFamily="49" charset="-122"/>
              <a:ea typeface="楷体" panose="02010609060101010101" pitchFamily="49" charset="-122"/>
              <a:cs typeface="楷体" panose="02010609060101010101" pitchFamily="49" charset="-122"/>
            </a:endParaRPr>
          </a:p>
          <a:p>
            <a:pPr marL="0" indent="0">
              <a:lnSpc>
                <a:spcPct val="100000"/>
              </a:lnSpc>
              <a:buNone/>
            </a:pPr>
            <a:r>
              <a:rPr lang="zh-CN" altLang="en-US" sz="3200" dirty="0"/>
              <a:t>     </a:t>
            </a:r>
            <a:r>
              <a:rPr lang="zh-CN" altLang="en-US" sz="3000" b="1" dirty="0">
                <a:solidFill>
                  <a:srgbClr val="FF0000"/>
                </a:solidFill>
                <a:latin typeface="楷体" panose="02010609060101010101" pitchFamily="49" charset="-122"/>
                <a:ea typeface="楷体" panose="02010609060101010101" pitchFamily="49" charset="-122"/>
              </a:rPr>
              <a:t>评：这时的孙悟空，就像一个顽皮的</a:t>
            </a:r>
            <a:endParaRPr lang="zh-CN" altLang="en-US" sz="3000" b="1" dirty="0">
              <a:solidFill>
                <a:srgbClr val="FF0000"/>
              </a:solidFill>
              <a:latin typeface="楷体" panose="02010609060101010101" pitchFamily="49" charset="-122"/>
              <a:ea typeface="楷体" panose="02010609060101010101" pitchFamily="49" charset="-122"/>
            </a:endParaRPr>
          </a:p>
          <a:p>
            <a:pPr marL="0" indent="0">
              <a:lnSpc>
                <a:spcPct val="100000"/>
              </a:lnSpc>
              <a:buNone/>
            </a:pPr>
            <a:r>
              <a:rPr lang="zh-CN" altLang="en-US" sz="3000" b="1" dirty="0">
                <a:solidFill>
                  <a:srgbClr val="FF0000"/>
                </a:solidFill>
                <a:latin typeface="楷体" panose="02010609060101010101" pitchFamily="49" charset="-122"/>
                <a:ea typeface="楷体" panose="02010609060101010101" pitchFamily="49" charset="-122"/>
              </a:rPr>
              <a:t>小孩，四处闯祸，而且无法无天，张扬</a:t>
            </a:r>
            <a:endParaRPr lang="zh-CN" altLang="en-US" sz="3000" b="1" dirty="0">
              <a:solidFill>
                <a:srgbClr val="FF0000"/>
              </a:solidFill>
              <a:latin typeface="楷体" panose="02010609060101010101" pitchFamily="49" charset="-122"/>
              <a:ea typeface="楷体" panose="02010609060101010101" pitchFamily="49" charset="-122"/>
            </a:endParaRPr>
          </a:p>
          <a:p>
            <a:pPr marL="0" indent="0">
              <a:lnSpc>
                <a:spcPct val="100000"/>
              </a:lnSpc>
              <a:buNone/>
            </a:pPr>
            <a:r>
              <a:rPr lang="zh-CN" altLang="en-US" sz="3000" b="1" dirty="0">
                <a:solidFill>
                  <a:srgbClr val="FF0000"/>
                </a:solidFill>
                <a:latin typeface="楷体" panose="02010609060101010101" pitchFamily="49" charset="-122"/>
                <a:ea typeface="楷体" panose="02010609060101010101" pitchFamily="49" charset="-122"/>
              </a:rPr>
              <a:t>至极！</a:t>
            </a:r>
            <a:endParaRPr lang="zh-CN" altLang="en-US" sz="3000" b="1" dirty="0">
              <a:solidFill>
                <a:srgbClr val="FF0000"/>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a:stretch>
            <a:fillRect/>
          </a:stretch>
        </p:blipFill>
        <p:spPr>
          <a:xfrm>
            <a:off x="7811135" y="4103370"/>
            <a:ext cx="4174490" cy="23729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6739">
                                            <p:txEl>
                                              <p:pRg st="0" end="0"/>
                                            </p:txEl>
                                          </p:spTgt>
                                        </p:tgtEl>
                                        <p:attrNameLst>
                                          <p:attrName>style.visibility</p:attrName>
                                        </p:attrNameLst>
                                      </p:cBhvr>
                                      <p:to>
                                        <p:strVal val="visible"/>
                                      </p:to>
                                    </p:set>
                                    <p:anim calcmode="lin" valueType="num">
                                      <p:cBhvr additive="base">
                                        <p:cTn id="7" dur="500" fill="hold"/>
                                        <p:tgtEl>
                                          <p:spTgt spid="1167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67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6739">
                                            <p:txEl>
                                              <p:pRg st="1" end="1"/>
                                            </p:txEl>
                                          </p:spTgt>
                                        </p:tgtEl>
                                        <p:attrNameLst>
                                          <p:attrName>style.visibility</p:attrName>
                                        </p:attrNameLst>
                                      </p:cBhvr>
                                      <p:to>
                                        <p:strVal val="visible"/>
                                      </p:to>
                                    </p:set>
                                    <p:anim calcmode="lin" valueType="num">
                                      <p:cBhvr additive="base">
                                        <p:cTn id="13" dur="500" fill="hold"/>
                                        <p:tgtEl>
                                          <p:spTgt spid="1167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67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6739">
                                            <p:txEl>
                                              <p:pRg st="2" end="2"/>
                                            </p:txEl>
                                          </p:spTgt>
                                        </p:tgtEl>
                                        <p:attrNameLst>
                                          <p:attrName>style.visibility</p:attrName>
                                        </p:attrNameLst>
                                      </p:cBhvr>
                                      <p:to>
                                        <p:strVal val="visible"/>
                                      </p:to>
                                    </p:set>
                                    <p:anim calcmode="lin" valueType="num">
                                      <p:cBhvr additive="base">
                                        <p:cTn id="19" dur="500" fill="hold"/>
                                        <p:tgtEl>
                                          <p:spTgt spid="11673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67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6739">
                                            <p:txEl>
                                              <p:pRg st="3" end="3"/>
                                            </p:txEl>
                                          </p:spTgt>
                                        </p:tgtEl>
                                        <p:attrNameLst>
                                          <p:attrName>style.visibility</p:attrName>
                                        </p:attrNameLst>
                                      </p:cBhvr>
                                      <p:to>
                                        <p:strVal val="visible"/>
                                      </p:to>
                                    </p:set>
                                    <p:anim calcmode="lin" valueType="num">
                                      <p:cBhvr additive="base">
                                        <p:cTn id="25" dur="500" fill="hold"/>
                                        <p:tgtEl>
                                          <p:spTgt spid="11673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67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6739">
                                            <p:txEl>
                                              <p:pRg st="4" end="4"/>
                                            </p:txEl>
                                          </p:spTgt>
                                        </p:tgtEl>
                                        <p:attrNameLst>
                                          <p:attrName>style.visibility</p:attrName>
                                        </p:attrNameLst>
                                      </p:cBhvr>
                                      <p:to>
                                        <p:strVal val="visible"/>
                                      </p:to>
                                    </p:set>
                                    <p:anim calcmode="lin" valueType="num">
                                      <p:cBhvr additive="base">
                                        <p:cTn id="31" dur="500" fill="hold"/>
                                        <p:tgtEl>
                                          <p:spTgt spid="11673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673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6739">
                                            <p:txEl>
                                              <p:pRg st="5" end="5"/>
                                            </p:txEl>
                                          </p:spTgt>
                                        </p:tgtEl>
                                        <p:attrNameLst>
                                          <p:attrName>style.visibility</p:attrName>
                                        </p:attrNameLst>
                                      </p:cBhvr>
                                      <p:to>
                                        <p:strVal val="visible"/>
                                      </p:to>
                                    </p:set>
                                    <p:anim calcmode="lin" valueType="num">
                                      <p:cBhvr additive="base">
                                        <p:cTn id="37" dur="500" fill="hold"/>
                                        <p:tgtEl>
                                          <p:spTgt spid="11673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673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build="p"/>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17762" name="标题 1"/>
          <p:cNvSpPr>
            <a:spLocks noGrp="1"/>
          </p:cNvSpPr>
          <p:nvPr>
            <p:ph type="title"/>
          </p:nvPr>
        </p:nvSpPr>
        <p:spPr>
          <a:xfrm>
            <a:off x="1176020" y="923925"/>
            <a:ext cx="4537075" cy="1143000"/>
          </a:xfrm>
        </p:spPr>
        <p:txBody>
          <a:bodyPr vert="horz" wrap="square" lIns="91440" tIns="45720" rIns="91440" bIns="45720" anchor="ctr"/>
          <a:p>
            <a:pPr algn="l"/>
            <a:r>
              <a:rPr lang="en-US" altLang="zh-CN" b="1" dirty="0">
                <a:solidFill>
                  <a:srgbClr val="FF0000"/>
                </a:solidFill>
              </a:rPr>
              <a:t>  </a:t>
            </a:r>
            <a:r>
              <a:rPr lang="zh-CN" altLang="en-US" b="1" dirty="0">
                <a:solidFill>
                  <a:srgbClr val="FF0000"/>
                </a:solidFill>
                <a:latin typeface="楷体" panose="02010609060101010101" pitchFamily="49" charset="-122"/>
                <a:ea typeface="楷体" panose="02010609060101010101" pitchFamily="49" charset="-122"/>
              </a:rPr>
              <a:t>叛逆期的那些事</a:t>
            </a:r>
            <a:endParaRPr lang="zh-CN" altLang="en-US" b="1" dirty="0">
              <a:solidFill>
                <a:srgbClr val="FF0000"/>
              </a:solidFill>
              <a:latin typeface="楷体" panose="02010609060101010101" pitchFamily="49" charset="-122"/>
              <a:ea typeface="楷体" panose="02010609060101010101" pitchFamily="49" charset="-122"/>
            </a:endParaRPr>
          </a:p>
        </p:txBody>
      </p:sp>
      <p:sp>
        <p:nvSpPr>
          <p:cNvPr id="3" name="内容占位符 2"/>
          <p:cNvSpPr>
            <a:spLocks noGrp="1"/>
          </p:cNvSpPr>
          <p:nvPr>
            <p:ph idx="1"/>
          </p:nvPr>
        </p:nvSpPr>
        <p:spPr>
          <a:xfrm>
            <a:off x="779780" y="1961515"/>
            <a:ext cx="5329238" cy="3455988"/>
          </a:xfrm>
        </p:spPr>
        <p:txBody>
          <a:bodyPr vert="horz" wrap="square" lIns="91440" tIns="45720" rIns="91440" bIns="45720" anchor="t"/>
          <a:p>
            <a:pPr>
              <a:lnSpc>
                <a:spcPct val="120000"/>
              </a:lnSpc>
            </a:pPr>
            <a:r>
              <a:rPr lang="zh-CN" altLang="en-US" sz="3300" b="1" dirty="0">
                <a:latin typeface="楷体" panose="02010609060101010101" pitchFamily="49" charset="-122"/>
                <a:ea typeface="楷体" panose="02010609060101010101" pitchFamily="49" charset="-122"/>
              </a:rPr>
              <a:t>大闹地府篡改生死簿；</a:t>
            </a:r>
            <a:endParaRPr lang="en-US" altLang="zh-CN" sz="3300" b="1" dirty="0">
              <a:latin typeface="楷体" panose="02010609060101010101" pitchFamily="49" charset="-122"/>
              <a:ea typeface="楷体" panose="02010609060101010101" pitchFamily="49" charset="-122"/>
            </a:endParaRPr>
          </a:p>
          <a:p>
            <a:pPr>
              <a:lnSpc>
                <a:spcPct val="120000"/>
              </a:lnSpc>
            </a:pPr>
            <a:r>
              <a:rPr lang="zh-CN" altLang="en-US" sz="3300" b="1" dirty="0">
                <a:latin typeface="楷体" panose="02010609060101010101" pitchFamily="49" charset="-122"/>
                <a:ea typeface="楷体" panose="02010609060101010101" pitchFamily="49" charset="-122"/>
              </a:rPr>
              <a:t>大闹蟠桃会；</a:t>
            </a:r>
            <a:endParaRPr lang="en-US" altLang="zh-CN" sz="3300" b="1" dirty="0">
              <a:latin typeface="楷体" panose="02010609060101010101" pitchFamily="49" charset="-122"/>
              <a:ea typeface="楷体" panose="02010609060101010101" pitchFamily="49" charset="-122"/>
            </a:endParaRPr>
          </a:p>
          <a:p>
            <a:pPr>
              <a:lnSpc>
                <a:spcPct val="120000"/>
              </a:lnSpc>
            </a:pPr>
            <a:r>
              <a:rPr lang="zh-CN" altLang="en-US" sz="3300" b="1" dirty="0">
                <a:latin typeface="楷体" panose="02010609060101010101" pitchFamily="49" charset="-122"/>
                <a:ea typeface="楷体" panose="02010609060101010101" pitchFamily="49" charset="-122"/>
              </a:rPr>
              <a:t>偷吃蟠桃、金丹；</a:t>
            </a:r>
            <a:endParaRPr lang="en-US" altLang="zh-CN" sz="3300" b="1" dirty="0">
              <a:latin typeface="楷体" panose="02010609060101010101" pitchFamily="49" charset="-122"/>
              <a:ea typeface="楷体" panose="02010609060101010101" pitchFamily="49" charset="-122"/>
            </a:endParaRPr>
          </a:p>
          <a:p>
            <a:pPr>
              <a:lnSpc>
                <a:spcPct val="120000"/>
              </a:lnSpc>
            </a:pPr>
            <a:r>
              <a:rPr lang="zh-CN" altLang="en-US" sz="3300" b="1" dirty="0">
                <a:latin typeface="楷体" panose="02010609060101010101" pitchFamily="49" charset="-122"/>
                <a:ea typeface="楷体" panose="02010609060101010101" pitchFamily="49" charset="-122"/>
              </a:rPr>
              <a:t>大闹天宫扬言要做玉帝；</a:t>
            </a:r>
            <a:endParaRPr lang="en-US" altLang="zh-CN" sz="3300" b="1" dirty="0">
              <a:latin typeface="楷体" panose="02010609060101010101" pitchFamily="49" charset="-122"/>
              <a:ea typeface="楷体" panose="02010609060101010101" pitchFamily="49" charset="-122"/>
            </a:endParaRPr>
          </a:p>
          <a:p>
            <a:pPr>
              <a:lnSpc>
                <a:spcPct val="120000"/>
              </a:lnSpc>
            </a:pPr>
            <a:r>
              <a:rPr lang="zh-CN" altLang="en-US" sz="3300" b="1" dirty="0">
                <a:latin typeface="楷体" panose="02010609060101010101" pitchFamily="49" charset="-122"/>
                <a:ea typeface="楷体" panose="02010609060101010101" pitchFamily="49" charset="-122"/>
              </a:rPr>
              <a:t>吃人</a:t>
            </a:r>
            <a:r>
              <a:rPr lang="en-US" altLang="zh-CN" sz="3300" b="1" dirty="0">
                <a:latin typeface="楷体" panose="02010609060101010101" pitchFamily="49" charset="-122"/>
                <a:ea typeface="楷体" panose="02010609060101010101" pitchFamily="49" charset="-122"/>
              </a:rPr>
              <a:t>……</a:t>
            </a:r>
            <a:endParaRPr lang="zh-CN" altLang="en-US" sz="3300" b="1" dirty="0">
              <a:latin typeface="楷体" panose="02010609060101010101" pitchFamily="49" charset="-122"/>
              <a:ea typeface="楷体" panose="02010609060101010101" pitchFamily="49" charset="-122"/>
            </a:endParaRPr>
          </a:p>
        </p:txBody>
      </p:sp>
      <p:sp>
        <p:nvSpPr>
          <p:cNvPr id="4" name="矩形 3"/>
          <p:cNvSpPr/>
          <p:nvPr/>
        </p:nvSpPr>
        <p:spPr>
          <a:xfrm>
            <a:off x="5821045" y="1430655"/>
            <a:ext cx="5596890" cy="4518660"/>
          </a:xfrm>
          <a:prstGeom prst="rect">
            <a:avLst/>
          </a:prstGeom>
          <a:noFill/>
          <a:ln>
            <a:solidFill>
              <a:schemeClr val="accent2"/>
            </a:solidFill>
          </a:ln>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l" defTabSz="914400" rtl="0" eaLnBrk="1" fontAlgn="auto" latinLnBrk="0" hangingPunct="1">
              <a:lnSpc>
                <a:spcPct val="110000"/>
              </a:lnSpc>
              <a:spcBef>
                <a:spcPct val="20000"/>
              </a:spcBef>
              <a:spcAft>
                <a:spcPts val="0"/>
              </a:spcAft>
              <a:buClrTx/>
              <a:buSzTx/>
              <a:buFont typeface="Arial" panose="020B0604020202020204" pitchFamily="34" charset="0"/>
              <a:buNone/>
              <a:defRPr/>
            </a:pPr>
            <a:r>
              <a:rPr kumimoji="0" lang="zh-CN" altLang="en-US" sz="3200" b="1"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rPr>
              <a:t>“老孙在水帘洞里做妖魔时，若想人肉吃，便是这等：或变金银，或变庄台，或变醉人，或变女色。有那等痴心的，爱上我，我就迷他到洞里，尽意随心，或蒸或煮受用；吃不了，还要晒干了防天阴哩！”</a:t>
            </a:r>
            <a:endParaRPr kumimoji="0" lang="zh-CN" altLang="en-US" sz="3200" b="1"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10000"/>
              </a:lnSpc>
              <a:spcBef>
                <a:spcPct val="20000"/>
              </a:spcBef>
              <a:spcAft>
                <a:spcPts val="0"/>
              </a:spcAft>
              <a:buClrTx/>
              <a:buSzTx/>
              <a:buFont typeface="Arial" panose="020B0604020202020204" pitchFamily="34" charset="0"/>
              <a:buNone/>
              <a:defRPr/>
            </a:pPr>
            <a:r>
              <a:rPr kumimoji="0" lang="zh-CN" altLang="en-US" sz="3200" b="1"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en-US" altLang="zh-CN" sz="3200" b="1"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rPr>
              <a:t>二十七回</a:t>
            </a:r>
            <a:endParaRPr kumimoji="0" lang="zh-CN" altLang="en-US" sz="3200" b="1"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charRg st="0" end="1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charRg st="11" end="1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charRg st="18" end="2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charRg st="27" end="3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charRg st="39" end="4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18786" name="标题 1"/>
          <p:cNvSpPr>
            <a:spLocks noGrp="1"/>
          </p:cNvSpPr>
          <p:nvPr>
            <p:ph type="title"/>
          </p:nvPr>
        </p:nvSpPr>
        <p:spPr/>
        <p:txBody>
          <a:bodyPr vert="horz" wrap="square" lIns="91440" tIns="45720" rIns="91440" bIns="45720" anchor="ctr"/>
          <a:p>
            <a:r>
              <a:rPr lang="zh-CN" altLang="en-US" b="1" dirty="0">
                <a:solidFill>
                  <a:srgbClr val="FF0000"/>
                </a:solidFill>
                <a:latin typeface="楷体" panose="02010609060101010101" pitchFamily="49" charset="-122"/>
                <a:ea typeface="楷体" panose="02010609060101010101" pitchFamily="49" charset="-122"/>
              </a:rPr>
              <a:t>遇唐僧</a:t>
            </a:r>
            <a:endParaRPr lang="zh-CN" altLang="en-US" b="1" dirty="0">
              <a:solidFill>
                <a:srgbClr val="FF0000"/>
              </a:solidFill>
              <a:latin typeface="楷体" panose="02010609060101010101" pitchFamily="49" charset="-122"/>
              <a:ea typeface="楷体" panose="02010609060101010101" pitchFamily="49" charset="-122"/>
            </a:endParaRPr>
          </a:p>
        </p:txBody>
      </p:sp>
      <p:sp>
        <p:nvSpPr>
          <p:cNvPr id="3" name="内容占位符 2"/>
          <p:cNvSpPr>
            <a:spLocks noGrp="1"/>
          </p:cNvSpPr>
          <p:nvPr>
            <p:ph idx="1"/>
          </p:nvPr>
        </p:nvSpPr>
        <p:spPr>
          <a:xfrm>
            <a:off x="838200" y="1235710"/>
            <a:ext cx="10787380" cy="4527550"/>
          </a:xfrm>
        </p:spPr>
        <p:txBody>
          <a:bodyPr vert="horz" wrap="square" lIns="91440" tIns="45720" rIns="91440" bIns="45720" anchor="t"/>
          <a:p>
            <a:pPr marL="0" indent="0">
              <a:lnSpc>
                <a:spcPct val="120000"/>
              </a:lnSpc>
              <a:buNone/>
            </a:pPr>
            <a:r>
              <a:rPr lang="en-US" altLang="zh-CN" dirty="0">
                <a:latin typeface="华文行楷" panose="02010800040101010101" pitchFamily="2" charset="-122"/>
                <a:ea typeface="华文行楷" panose="02010800040101010101" pitchFamily="2" charset="-122"/>
              </a:rPr>
              <a:t>        </a:t>
            </a:r>
            <a:r>
              <a:rPr lang="zh-CN" altLang="en-US" sz="3200" b="1" dirty="0">
                <a:latin typeface="楷体" panose="02010609060101010101" pitchFamily="49" charset="-122"/>
                <a:ea typeface="楷体" panose="02010609060101010101" pitchFamily="49" charset="-122"/>
              </a:rPr>
              <a:t>话说孙悟空被压在</a:t>
            </a:r>
            <a:r>
              <a:rPr lang="zh-CN" altLang="en-US" sz="3200" b="1" dirty="0">
                <a:solidFill>
                  <a:srgbClr val="FF0000"/>
                </a:solidFill>
                <a:latin typeface="楷体" panose="02010609060101010101" pitchFamily="49" charset="-122"/>
                <a:ea typeface="楷体" panose="02010609060101010101" pitchFamily="49" charset="-122"/>
              </a:rPr>
              <a:t>五指山</a:t>
            </a:r>
            <a:r>
              <a:rPr lang="zh-CN" altLang="en-US" sz="3200" b="1" dirty="0">
                <a:latin typeface="楷体" panose="02010609060101010101" pitchFamily="49" charset="-122"/>
                <a:ea typeface="楷体" panose="02010609060101010101" pitchFamily="49" charset="-122"/>
              </a:rPr>
              <a:t>五百年后，终于等到</a:t>
            </a:r>
            <a:r>
              <a:rPr lang="zh-CN" altLang="en-US" sz="3200" b="1" dirty="0">
                <a:solidFill>
                  <a:srgbClr val="FF0000"/>
                </a:solidFill>
                <a:latin typeface="楷体" panose="02010609060101010101" pitchFamily="49" charset="-122"/>
                <a:ea typeface="楷体" panose="02010609060101010101" pitchFamily="49" charset="-122"/>
              </a:rPr>
              <a:t>观音菩萨</a:t>
            </a:r>
            <a:r>
              <a:rPr lang="zh-CN" altLang="en-US" sz="3200" b="1" dirty="0">
                <a:latin typeface="楷体" panose="02010609060101010101" pitchFamily="49" charset="-122"/>
                <a:ea typeface="楷体" panose="02010609060101010101" pitchFamily="49" charset="-122"/>
              </a:rPr>
              <a:t>说的取经人。唐僧救出了悟空，并收为徒弟。但这孙悟空顽性未改，几次杀生，又不听唐僧的话。于是观世音菩萨给唐僧一个金箍，并传他</a:t>
            </a:r>
            <a:r>
              <a:rPr lang="zh-CN" altLang="en-US" sz="3200" b="1" dirty="0">
                <a:solidFill>
                  <a:srgbClr val="FF0000"/>
                </a:solidFill>
                <a:latin typeface="楷体" panose="02010609060101010101" pitchFamily="49" charset="-122"/>
                <a:ea typeface="楷体" panose="02010609060101010101" pitchFamily="49" charset="-122"/>
              </a:rPr>
              <a:t>紧箍咒</a:t>
            </a:r>
            <a:r>
              <a:rPr lang="zh-CN" altLang="en-US" sz="3200" b="1" dirty="0">
                <a:latin typeface="楷体" panose="02010609060101010101" pitchFamily="49" charset="-122"/>
                <a:ea typeface="楷体" panose="02010609060101010101" pitchFamily="49" charset="-122"/>
              </a:rPr>
              <a:t>，以此来束缚悟空。</a:t>
            </a:r>
            <a:endParaRPr lang="zh-CN" altLang="en-US" sz="3200" b="1" dirty="0">
              <a:solidFill>
                <a:srgbClr val="FF0000"/>
              </a:solidFill>
              <a:latin typeface="楷体" panose="02010609060101010101" pitchFamily="49" charset="-122"/>
              <a:ea typeface="楷体" panose="02010609060101010101" pitchFamily="49" charset="-122"/>
            </a:endParaRPr>
          </a:p>
          <a:p>
            <a:pPr marL="0" indent="0">
              <a:lnSpc>
                <a:spcPct val="120000"/>
              </a:lnSpc>
              <a:buNone/>
            </a:pPr>
            <a:r>
              <a:rPr lang="zh-CN" altLang="en-US" sz="3200" b="1" dirty="0">
                <a:solidFill>
                  <a:srgbClr val="FF0000"/>
                </a:solidFill>
                <a:latin typeface="楷体" panose="02010609060101010101" pitchFamily="49" charset="-122"/>
                <a:ea typeface="楷体" panose="02010609060101010101" pitchFamily="49" charset="-122"/>
              </a:rPr>
              <a:t>评：</a:t>
            </a:r>
            <a:r>
              <a:rPr lang="zh-CN" altLang="en-US" sz="3200" b="1" dirty="0">
                <a:solidFill>
                  <a:srgbClr val="FF0000"/>
                </a:solidFill>
                <a:latin typeface="楷体" panose="02010609060101010101" pitchFamily="49" charset="-122"/>
                <a:ea typeface="楷体" panose="02010609060101010101" pitchFamily="49" charset="-122"/>
                <a:sym typeface="宋体" panose="02010600030101010101" pitchFamily="2" charset="-122"/>
              </a:rPr>
              <a:t>最爱自由的孙悟空，失去了</a:t>
            </a:r>
            <a:r>
              <a:rPr lang="en-US" altLang="zh-CN" sz="3200" b="1" dirty="0">
                <a:solidFill>
                  <a:srgbClr val="FF0000"/>
                </a:solidFill>
                <a:latin typeface="楷体" panose="02010609060101010101" pitchFamily="49" charset="-122"/>
                <a:ea typeface="楷体" panose="02010609060101010101" pitchFamily="49" charset="-122"/>
              </a:rPr>
              <a:t>500</a:t>
            </a:r>
            <a:r>
              <a:rPr lang="zh-CN" altLang="en-US" sz="3200" b="1" dirty="0">
                <a:solidFill>
                  <a:srgbClr val="FF0000"/>
                </a:solidFill>
                <a:latin typeface="楷体" panose="02010609060101010101" pitchFamily="49" charset="-122"/>
                <a:ea typeface="楷体" panose="02010609060101010101" pitchFamily="49" charset="-122"/>
              </a:rPr>
              <a:t>年的自由，这就是成长的代价吧。长大，就意味着失去绝对的</a:t>
            </a:r>
            <a:endParaRPr lang="zh-CN" altLang="en-US" sz="3200" b="1" dirty="0">
              <a:solidFill>
                <a:srgbClr val="FF0000"/>
              </a:solidFill>
              <a:latin typeface="楷体" panose="02010609060101010101" pitchFamily="49" charset="-122"/>
              <a:ea typeface="楷体" panose="02010609060101010101" pitchFamily="49" charset="-122"/>
            </a:endParaRPr>
          </a:p>
          <a:p>
            <a:pPr marL="0" indent="0">
              <a:lnSpc>
                <a:spcPct val="120000"/>
              </a:lnSpc>
              <a:buNone/>
            </a:pPr>
            <a:r>
              <a:rPr lang="zh-CN" altLang="en-US" sz="3200" b="1" dirty="0">
                <a:solidFill>
                  <a:srgbClr val="FF0000"/>
                </a:solidFill>
                <a:latin typeface="楷体" panose="02010609060101010101" pitchFamily="49" charset="-122"/>
                <a:ea typeface="楷体" panose="02010609060101010101" pitchFamily="49" charset="-122"/>
              </a:rPr>
              <a:t>自由，要受到来自各方面的束缚。</a:t>
            </a:r>
            <a:endParaRPr lang="en-US" altLang="zh-CN" sz="3200" dirty="0">
              <a:latin typeface="华文行楷" panose="02010800040101010101" pitchFamily="2" charset="-122"/>
              <a:ea typeface="华文行楷" panose="02010800040101010101" pitchFamily="2" charset="-122"/>
            </a:endParaRPr>
          </a:p>
        </p:txBody>
      </p:sp>
      <p:pic>
        <p:nvPicPr>
          <p:cNvPr id="2" name="图片 1"/>
          <p:cNvPicPr>
            <a:picLocks noChangeAspect="1"/>
          </p:cNvPicPr>
          <p:nvPr/>
        </p:nvPicPr>
        <p:blipFill>
          <a:blip r:embed="rId1"/>
          <a:stretch>
            <a:fillRect/>
          </a:stretch>
        </p:blipFill>
        <p:spPr>
          <a:xfrm>
            <a:off x="8221980" y="4326255"/>
            <a:ext cx="3253105" cy="23260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0834" name="AutoShape 3"/>
          <p:cNvSpPr/>
          <p:nvPr/>
        </p:nvSpPr>
        <p:spPr>
          <a:xfrm>
            <a:off x="883603" y="1011555"/>
            <a:ext cx="1162050" cy="2016125"/>
          </a:xfrm>
          <a:prstGeom prst="roundRect">
            <a:avLst>
              <a:gd name="adj" fmla="val 16667"/>
            </a:avLst>
          </a:prstGeom>
          <a:noFill/>
          <a:ln w="9525">
            <a:noFill/>
          </a:ln>
        </p:spPr>
        <p:txBody>
          <a:bodyPr vert="eaVert" wrap="none"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altLang="zh-CN" b="1" dirty="0">
                <a:latin typeface="楷体" panose="02010609060101010101" pitchFamily="49" charset="-122"/>
                <a:ea typeface="楷体" panose="02010609060101010101" pitchFamily="49" charset="-122"/>
              </a:rPr>
              <a:t>“</a:t>
            </a:r>
            <a:r>
              <a:rPr lang="zh-CN" altLang="zh-CN" b="1" dirty="0">
                <a:ea typeface="楷体" panose="02010609060101010101" pitchFamily="49" charset="-122"/>
              </a:rPr>
              <a:t>自在不成人</a:t>
            </a:r>
            <a:r>
              <a:rPr lang="zh-CN" altLang="zh-CN" b="1" dirty="0">
                <a:latin typeface="楷体" panose="02010609060101010101" pitchFamily="49" charset="-122"/>
                <a:ea typeface="楷体" panose="02010609060101010101" pitchFamily="49" charset="-122"/>
              </a:rPr>
              <a:t>”</a:t>
            </a:r>
            <a:endParaRPr lang="zh-CN" altLang="zh-CN" b="1" dirty="0">
              <a:ea typeface="楷体" panose="02010609060101010101" pitchFamily="49" charset="-122"/>
            </a:endParaRPr>
          </a:p>
        </p:txBody>
      </p:sp>
      <p:sp>
        <p:nvSpPr>
          <p:cNvPr id="120835" name="AutoShape 4"/>
          <p:cNvSpPr/>
          <p:nvPr/>
        </p:nvSpPr>
        <p:spPr>
          <a:xfrm>
            <a:off x="3557905" y="542608"/>
            <a:ext cx="2895600" cy="681037"/>
          </a:xfrm>
          <a:prstGeom prst="roundRect">
            <a:avLst>
              <a:gd name="adj" fmla="val 16667"/>
            </a:avLst>
          </a:prstGeom>
          <a:gradFill rotWithShape="1">
            <a:gsLst>
              <a:gs pos="0">
                <a:srgbClr val="E7CFB7"/>
              </a:gs>
              <a:gs pos="100000">
                <a:schemeClr val="bg1"/>
              </a:gs>
            </a:gsLst>
            <a:lin ang="0" scaled="1"/>
            <a:tileRect/>
          </a:gradFill>
          <a:ln w="9525" cap="flat"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altLang="zh-CN" sz="2400" b="1" dirty="0">
                <a:ea typeface="楷体" panose="02010609060101010101" pitchFamily="49" charset="-122"/>
              </a:rPr>
              <a:t>原生态的</a:t>
            </a:r>
            <a:r>
              <a:rPr lang="zh-CN" altLang="zh-CN" sz="2400" b="1" dirty="0">
                <a:latin typeface="楷体" panose="02010609060101010101" pitchFamily="49" charset="-122"/>
                <a:ea typeface="楷体" panose="02010609060101010101" pitchFamily="49" charset="-122"/>
              </a:rPr>
              <a:t>“</a:t>
            </a:r>
            <a:r>
              <a:rPr lang="zh-CN" altLang="zh-CN" sz="2400" b="1" dirty="0">
                <a:ea typeface="楷体" panose="02010609060101010101" pitchFamily="49" charset="-122"/>
              </a:rPr>
              <a:t>人</a:t>
            </a:r>
            <a:r>
              <a:rPr lang="zh-CN" altLang="zh-CN" sz="2400" b="1" dirty="0">
                <a:latin typeface="楷体" panose="02010609060101010101" pitchFamily="49" charset="-122"/>
                <a:ea typeface="楷体" panose="02010609060101010101" pitchFamily="49" charset="-122"/>
              </a:rPr>
              <a:t>”</a:t>
            </a:r>
            <a:endParaRPr lang="zh-CN" altLang="zh-CN" sz="2400" b="1" dirty="0">
              <a:ea typeface="楷体" panose="02010609060101010101" pitchFamily="49" charset="-122"/>
            </a:endParaRPr>
          </a:p>
        </p:txBody>
      </p:sp>
      <p:sp>
        <p:nvSpPr>
          <p:cNvPr id="120836" name="AutoShape 5"/>
          <p:cNvSpPr/>
          <p:nvPr/>
        </p:nvSpPr>
        <p:spPr>
          <a:xfrm>
            <a:off x="3557905" y="1474153"/>
            <a:ext cx="2895600" cy="681037"/>
          </a:xfrm>
          <a:prstGeom prst="roundRect">
            <a:avLst>
              <a:gd name="adj" fmla="val 16667"/>
            </a:avLst>
          </a:prstGeom>
          <a:gradFill rotWithShape="1">
            <a:gsLst>
              <a:gs pos="0">
                <a:srgbClr val="E7CFB7"/>
              </a:gs>
              <a:gs pos="100000">
                <a:schemeClr val="bg1"/>
              </a:gs>
            </a:gsLst>
            <a:lin ang="0" scaled="1"/>
            <a:tileRect/>
          </a:gradFill>
          <a:ln w="9525" cap="flat"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altLang="zh-CN" sz="2400" b="1" dirty="0">
                <a:latin typeface="楷体" panose="02010609060101010101" pitchFamily="49" charset="-122"/>
                <a:ea typeface="楷体" panose="02010609060101010101" pitchFamily="49" charset="-122"/>
              </a:rPr>
              <a:t>“</a:t>
            </a:r>
            <a:r>
              <a:rPr lang="zh-CN" altLang="zh-CN" sz="2400" b="1" dirty="0">
                <a:ea typeface="楷体" panose="02010609060101010101" pitchFamily="49" charset="-122"/>
              </a:rPr>
              <a:t>超出三界外，</a:t>
            </a:r>
            <a:endParaRPr lang="zh-CN" altLang="zh-CN" sz="2400" b="1" dirty="0">
              <a:ea typeface="楷体" panose="02010609060101010101" pitchFamily="49" charset="-122"/>
            </a:endParaRPr>
          </a:p>
          <a:p>
            <a:pPr marL="0" lvl="0" indent="0" algn="ctr" eaLnBrk="1" hangingPunct="1">
              <a:spcBef>
                <a:spcPct val="0"/>
              </a:spcBef>
              <a:buNone/>
            </a:pPr>
            <a:r>
              <a:rPr lang="zh-CN" altLang="zh-CN" sz="2400" b="1" dirty="0">
                <a:ea typeface="楷体" panose="02010609060101010101" pitchFamily="49" charset="-122"/>
              </a:rPr>
              <a:t>不在五行中</a:t>
            </a:r>
            <a:r>
              <a:rPr lang="zh-CN" altLang="zh-CN" sz="2400" b="1" dirty="0">
                <a:latin typeface="楷体" panose="02010609060101010101" pitchFamily="49" charset="-122"/>
                <a:ea typeface="楷体" panose="02010609060101010101" pitchFamily="49" charset="-122"/>
              </a:rPr>
              <a:t>”</a:t>
            </a:r>
            <a:endParaRPr lang="zh-CN" altLang="zh-CN" sz="2400" b="1" dirty="0">
              <a:ea typeface="楷体" panose="02010609060101010101" pitchFamily="49" charset="-122"/>
            </a:endParaRPr>
          </a:p>
        </p:txBody>
      </p:sp>
      <p:sp>
        <p:nvSpPr>
          <p:cNvPr id="120837" name="AutoShape 6"/>
          <p:cNvSpPr/>
          <p:nvPr/>
        </p:nvSpPr>
        <p:spPr>
          <a:xfrm>
            <a:off x="3557905" y="2386013"/>
            <a:ext cx="2895600" cy="681037"/>
          </a:xfrm>
          <a:prstGeom prst="roundRect">
            <a:avLst>
              <a:gd name="adj" fmla="val 16667"/>
            </a:avLst>
          </a:prstGeom>
          <a:gradFill rotWithShape="1">
            <a:gsLst>
              <a:gs pos="0">
                <a:srgbClr val="E7CFB7"/>
              </a:gs>
              <a:gs pos="100000">
                <a:schemeClr val="bg1"/>
              </a:gs>
            </a:gsLst>
            <a:lin ang="0" scaled="1"/>
            <a:tileRect/>
          </a:gradFill>
          <a:ln w="9525" cap="flat"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altLang="zh-CN" sz="2400" b="1" dirty="0">
                <a:ea typeface="楷体" panose="02010609060101010101" pitchFamily="49" charset="-122"/>
              </a:rPr>
              <a:t>接受与抗拒社会规范</a:t>
            </a:r>
            <a:endParaRPr lang="zh-CN" altLang="zh-CN" sz="2400" b="1" dirty="0">
              <a:ea typeface="楷体" panose="02010609060101010101" pitchFamily="49" charset="-122"/>
            </a:endParaRPr>
          </a:p>
        </p:txBody>
      </p:sp>
      <p:sp>
        <p:nvSpPr>
          <p:cNvPr id="120838" name="AutoShape 7"/>
          <p:cNvSpPr/>
          <p:nvPr/>
        </p:nvSpPr>
        <p:spPr>
          <a:xfrm>
            <a:off x="3557905" y="3297873"/>
            <a:ext cx="2895600" cy="681037"/>
          </a:xfrm>
          <a:prstGeom prst="roundRect">
            <a:avLst>
              <a:gd name="adj" fmla="val 16667"/>
            </a:avLst>
          </a:prstGeom>
          <a:gradFill rotWithShape="1">
            <a:gsLst>
              <a:gs pos="0">
                <a:srgbClr val="E7CFB7"/>
              </a:gs>
              <a:gs pos="100000">
                <a:schemeClr val="bg1"/>
              </a:gs>
            </a:gsLst>
            <a:lin ang="0" scaled="1"/>
            <a:tileRect/>
          </a:gradFill>
          <a:ln w="9525" cap="flat"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altLang="zh-CN" sz="2400" b="1" dirty="0">
                <a:ea typeface="楷体" panose="02010609060101010101" pitchFamily="49" charset="-122"/>
              </a:rPr>
              <a:t>极端膨胀的个人欲望</a:t>
            </a:r>
            <a:endParaRPr lang="zh-CN" altLang="zh-CN" sz="2400" b="1" dirty="0">
              <a:ea typeface="楷体" panose="02010609060101010101" pitchFamily="49" charset="-122"/>
            </a:endParaRPr>
          </a:p>
        </p:txBody>
      </p:sp>
      <p:sp>
        <p:nvSpPr>
          <p:cNvPr id="120839" name="Line 8"/>
          <p:cNvSpPr/>
          <p:nvPr/>
        </p:nvSpPr>
        <p:spPr>
          <a:xfrm flipV="1">
            <a:off x="1908175" y="842963"/>
            <a:ext cx="1524000" cy="1143000"/>
          </a:xfrm>
          <a:prstGeom prst="line">
            <a:avLst/>
          </a:prstGeom>
          <a:ln w="9525" cap="flat" cmpd="sng">
            <a:solidFill>
              <a:schemeClr val="tx1"/>
            </a:solidFill>
            <a:prstDash val="solid"/>
            <a:headEnd type="none" w="med" len="med"/>
            <a:tailEnd type="triangle" w="med" len="med"/>
          </a:ln>
        </p:spPr>
      </p:sp>
      <p:sp>
        <p:nvSpPr>
          <p:cNvPr id="120840" name="Line 9"/>
          <p:cNvSpPr/>
          <p:nvPr/>
        </p:nvSpPr>
        <p:spPr>
          <a:xfrm flipV="1">
            <a:off x="1908175" y="1643063"/>
            <a:ext cx="1524000" cy="342900"/>
          </a:xfrm>
          <a:prstGeom prst="line">
            <a:avLst/>
          </a:prstGeom>
          <a:ln w="9525" cap="flat" cmpd="sng">
            <a:solidFill>
              <a:schemeClr val="tx1"/>
            </a:solidFill>
            <a:prstDash val="solid"/>
            <a:headEnd type="none" w="med" len="med"/>
            <a:tailEnd type="triangle" w="med" len="med"/>
          </a:ln>
        </p:spPr>
      </p:sp>
      <p:sp>
        <p:nvSpPr>
          <p:cNvPr id="120841" name="Line 10"/>
          <p:cNvSpPr/>
          <p:nvPr/>
        </p:nvSpPr>
        <p:spPr>
          <a:xfrm>
            <a:off x="1908175" y="1985963"/>
            <a:ext cx="1524000" cy="400050"/>
          </a:xfrm>
          <a:prstGeom prst="line">
            <a:avLst/>
          </a:prstGeom>
          <a:ln w="9525" cap="flat" cmpd="sng">
            <a:solidFill>
              <a:schemeClr val="tx1"/>
            </a:solidFill>
            <a:prstDash val="solid"/>
            <a:headEnd type="none" w="med" len="med"/>
            <a:tailEnd type="triangle" w="med" len="med"/>
          </a:ln>
        </p:spPr>
      </p:sp>
      <p:sp>
        <p:nvSpPr>
          <p:cNvPr id="120842" name="Line 11"/>
          <p:cNvSpPr/>
          <p:nvPr/>
        </p:nvSpPr>
        <p:spPr>
          <a:xfrm>
            <a:off x="1908175" y="1985963"/>
            <a:ext cx="1524000" cy="1200150"/>
          </a:xfrm>
          <a:prstGeom prst="line">
            <a:avLst/>
          </a:prstGeom>
          <a:ln w="9525" cap="flat" cmpd="sng">
            <a:solidFill>
              <a:schemeClr val="tx1"/>
            </a:solidFill>
            <a:prstDash val="solid"/>
            <a:headEnd type="none" w="med" len="med"/>
            <a:tailEnd type="triangle" w="med" len="med"/>
          </a:ln>
        </p:spPr>
      </p:sp>
      <p:sp>
        <p:nvSpPr>
          <p:cNvPr id="121864" name="AutoShape 3"/>
          <p:cNvSpPr/>
          <p:nvPr/>
        </p:nvSpPr>
        <p:spPr>
          <a:xfrm>
            <a:off x="5407978" y="4361180"/>
            <a:ext cx="1162050" cy="2016125"/>
          </a:xfrm>
          <a:prstGeom prst="roundRect">
            <a:avLst>
              <a:gd name="adj" fmla="val 16667"/>
            </a:avLst>
          </a:prstGeom>
          <a:noFill/>
          <a:ln w="9525">
            <a:noFill/>
          </a:ln>
        </p:spPr>
        <p:txBody>
          <a:bodyPr vert="eaVert" wrap="none"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altLang="zh-CN" b="1" dirty="0">
                <a:latin typeface="楷体" panose="02010609060101010101" pitchFamily="49" charset="-122"/>
                <a:ea typeface="楷体" panose="02010609060101010101" pitchFamily="49" charset="-122"/>
              </a:rPr>
              <a:t>“</a:t>
            </a:r>
            <a:r>
              <a:rPr lang="zh-CN" altLang="zh-CN" b="1" dirty="0">
                <a:ea typeface="楷体" panose="02010609060101010101" pitchFamily="49" charset="-122"/>
              </a:rPr>
              <a:t>成人</a:t>
            </a:r>
            <a:r>
              <a:rPr lang="zh-CN" altLang="en-US" b="1" dirty="0">
                <a:ea typeface="楷体" panose="02010609060101010101" pitchFamily="49" charset="-122"/>
              </a:rPr>
              <a:t>不</a:t>
            </a:r>
            <a:r>
              <a:rPr lang="zh-CN" altLang="zh-CN" b="1" dirty="0">
                <a:ea typeface="楷体" panose="02010609060101010101" pitchFamily="49" charset="-122"/>
              </a:rPr>
              <a:t>自在</a:t>
            </a:r>
            <a:r>
              <a:rPr lang="zh-CN" altLang="zh-CN" b="1" dirty="0">
                <a:latin typeface="楷体" panose="02010609060101010101" pitchFamily="49" charset="-122"/>
                <a:ea typeface="楷体" panose="02010609060101010101" pitchFamily="49" charset="-122"/>
              </a:rPr>
              <a:t>”</a:t>
            </a:r>
            <a:endParaRPr lang="zh-CN" altLang="zh-CN" b="1" dirty="0">
              <a:ea typeface="楷体" panose="02010609060101010101" pitchFamily="49" charset="-122"/>
            </a:endParaRPr>
          </a:p>
        </p:txBody>
      </p:sp>
      <p:sp>
        <p:nvSpPr>
          <p:cNvPr id="121858" name="AutoShape 6"/>
          <p:cNvSpPr/>
          <p:nvPr/>
        </p:nvSpPr>
        <p:spPr>
          <a:xfrm>
            <a:off x="7423468" y="3178493"/>
            <a:ext cx="3962400" cy="800100"/>
          </a:xfrm>
          <a:prstGeom prst="roundRect">
            <a:avLst>
              <a:gd name="adj" fmla="val 16667"/>
            </a:avLst>
          </a:prstGeom>
          <a:gradFill rotWithShape="1">
            <a:gsLst>
              <a:gs pos="0">
                <a:srgbClr val="E7CFB7"/>
              </a:gs>
              <a:gs pos="100000">
                <a:schemeClr val="bg1"/>
              </a:gs>
            </a:gsLst>
            <a:lin ang="0" scaled="1"/>
            <a:tileRect/>
          </a:gradFill>
          <a:ln w="9525" cap="flat"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altLang="zh-CN" sz="2800" b="1" dirty="0">
                <a:latin typeface="楷体" panose="02010609060101010101" pitchFamily="49" charset="-122"/>
                <a:ea typeface="楷体" panose="02010609060101010101" pitchFamily="49" charset="-122"/>
              </a:rPr>
              <a:t>“</a:t>
            </a:r>
            <a:r>
              <a:rPr lang="zh-CN" altLang="zh-CN" sz="2800" b="1" dirty="0">
                <a:ea typeface="楷体" panose="02010609060101010101" pitchFamily="49" charset="-122"/>
              </a:rPr>
              <a:t>紧箍儿</a:t>
            </a:r>
            <a:r>
              <a:rPr lang="zh-CN" altLang="zh-CN" sz="2800" b="1" dirty="0">
                <a:latin typeface="楷体" panose="02010609060101010101" pitchFamily="49" charset="-122"/>
                <a:ea typeface="楷体" panose="02010609060101010101" pitchFamily="49" charset="-122"/>
              </a:rPr>
              <a:t>”</a:t>
            </a:r>
            <a:r>
              <a:rPr lang="zh-CN" altLang="zh-CN" sz="2800" b="1" dirty="0">
                <a:ea typeface="楷体" panose="02010609060101010101" pitchFamily="49" charset="-122"/>
              </a:rPr>
              <a:t>的束缚和</a:t>
            </a:r>
            <a:endParaRPr lang="zh-CN" altLang="zh-CN" sz="2800" b="1" dirty="0">
              <a:ea typeface="楷体" panose="02010609060101010101" pitchFamily="49" charset="-122"/>
            </a:endParaRPr>
          </a:p>
          <a:p>
            <a:pPr marL="0" lvl="0" indent="0" algn="ctr" eaLnBrk="1" hangingPunct="1">
              <a:spcBef>
                <a:spcPct val="0"/>
              </a:spcBef>
              <a:buNone/>
            </a:pPr>
            <a:r>
              <a:rPr lang="zh-CN" altLang="zh-CN" sz="2800" b="1" dirty="0">
                <a:latin typeface="楷体" panose="02010609060101010101" pitchFamily="49" charset="-122"/>
                <a:ea typeface="楷体" panose="02010609060101010101" pitchFamily="49" charset="-122"/>
              </a:rPr>
              <a:t>“</a:t>
            </a:r>
            <a:r>
              <a:rPr lang="zh-CN" altLang="zh-CN" sz="2800" b="1" dirty="0">
                <a:ea typeface="楷体" panose="02010609060101010101" pitchFamily="49" charset="-122"/>
              </a:rPr>
              <a:t>孙悟空</a:t>
            </a:r>
            <a:r>
              <a:rPr lang="zh-CN" altLang="zh-CN" sz="2800" b="1" dirty="0">
                <a:latin typeface="楷体" panose="02010609060101010101" pitchFamily="49" charset="-122"/>
                <a:ea typeface="楷体" panose="02010609060101010101" pitchFamily="49" charset="-122"/>
              </a:rPr>
              <a:t>”</a:t>
            </a:r>
            <a:r>
              <a:rPr lang="zh-CN" altLang="zh-CN" sz="2800" b="1" dirty="0">
                <a:ea typeface="楷体" panose="02010609060101010101" pitchFamily="49" charset="-122"/>
              </a:rPr>
              <a:t>的雅称</a:t>
            </a:r>
            <a:endParaRPr lang="zh-CN" altLang="zh-CN" sz="2800" b="1" dirty="0">
              <a:ea typeface="楷体" panose="02010609060101010101" pitchFamily="49" charset="-122"/>
            </a:endParaRPr>
          </a:p>
        </p:txBody>
      </p:sp>
      <p:sp>
        <p:nvSpPr>
          <p:cNvPr id="121859" name="AutoShape 7"/>
          <p:cNvSpPr/>
          <p:nvPr/>
        </p:nvSpPr>
        <p:spPr>
          <a:xfrm>
            <a:off x="7423468" y="4360863"/>
            <a:ext cx="3962400" cy="800100"/>
          </a:xfrm>
          <a:prstGeom prst="roundRect">
            <a:avLst>
              <a:gd name="adj" fmla="val 16667"/>
            </a:avLst>
          </a:prstGeom>
          <a:gradFill rotWithShape="1">
            <a:gsLst>
              <a:gs pos="0">
                <a:srgbClr val="E7CFB7"/>
              </a:gs>
              <a:gs pos="100000">
                <a:schemeClr val="bg1"/>
              </a:gs>
            </a:gsLst>
            <a:lin ang="0" scaled="1"/>
            <a:tileRect/>
          </a:gradFill>
          <a:ln w="9525" cap="flat"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altLang="zh-CN" sz="2800" b="1" dirty="0">
                <a:latin typeface="楷体" panose="02010609060101010101" pitchFamily="49" charset="-122"/>
                <a:ea typeface="楷体" panose="02010609060101010101" pitchFamily="49" charset="-122"/>
              </a:rPr>
              <a:t>“</a:t>
            </a:r>
            <a:r>
              <a:rPr lang="zh-CN" altLang="zh-CN" sz="2800" b="1" dirty="0">
                <a:ea typeface="楷体" panose="02010609060101010101" pitchFamily="49" charset="-122"/>
              </a:rPr>
              <a:t>心生，种种魔生；</a:t>
            </a:r>
            <a:endParaRPr lang="zh-CN" altLang="zh-CN" sz="2800" b="1" dirty="0">
              <a:ea typeface="楷体" panose="02010609060101010101" pitchFamily="49" charset="-122"/>
            </a:endParaRPr>
          </a:p>
          <a:p>
            <a:pPr marL="0" lvl="0" indent="0" algn="ctr" eaLnBrk="1" hangingPunct="1">
              <a:spcBef>
                <a:spcPct val="0"/>
              </a:spcBef>
              <a:buNone/>
            </a:pPr>
            <a:r>
              <a:rPr lang="zh-CN" altLang="zh-CN" sz="2800" b="1" dirty="0">
                <a:ea typeface="楷体" panose="02010609060101010101" pitchFamily="49" charset="-122"/>
              </a:rPr>
              <a:t>心灭，种种魔灭</a:t>
            </a:r>
            <a:r>
              <a:rPr lang="zh-CN" altLang="zh-CN" sz="2800" b="1" dirty="0">
                <a:latin typeface="楷体" panose="02010609060101010101" pitchFamily="49" charset="-122"/>
                <a:ea typeface="楷体" panose="02010609060101010101" pitchFamily="49" charset="-122"/>
              </a:rPr>
              <a:t>”</a:t>
            </a:r>
            <a:endParaRPr lang="zh-CN" altLang="zh-CN" sz="2800" b="1" dirty="0">
              <a:ea typeface="楷体" panose="02010609060101010101" pitchFamily="49" charset="-122"/>
            </a:endParaRPr>
          </a:p>
        </p:txBody>
      </p:sp>
      <p:sp>
        <p:nvSpPr>
          <p:cNvPr id="121860" name="AutoShape 8"/>
          <p:cNvSpPr/>
          <p:nvPr/>
        </p:nvSpPr>
        <p:spPr>
          <a:xfrm>
            <a:off x="7423468" y="5576888"/>
            <a:ext cx="3962400" cy="800100"/>
          </a:xfrm>
          <a:prstGeom prst="roundRect">
            <a:avLst>
              <a:gd name="adj" fmla="val 16667"/>
            </a:avLst>
          </a:prstGeom>
          <a:gradFill rotWithShape="1">
            <a:gsLst>
              <a:gs pos="0">
                <a:srgbClr val="E7CFB7"/>
              </a:gs>
              <a:gs pos="100000">
                <a:schemeClr val="bg1"/>
              </a:gs>
            </a:gsLst>
            <a:lin ang="0" scaled="1"/>
            <a:tileRect/>
          </a:gradFill>
          <a:ln w="9525" cap="flat"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altLang="zh-CN" sz="2800" b="1" dirty="0">
                <a:latin typeface="楷体" panose="02010609060101010101" pitchFamily="49" charset="-122"/>
                <a:ea typeface="楷体" panose="02010609060101010101" pitchFamily="49" charset="-122"/>
              </a:rPr>
              <a:t>“</a:t>
            </a:r>
            <a:r>
              <a:rPr lang="zh-CN" altLang="zh-CN" sz="2800" b="1" dirty="0">
                <a:ea typeface="楷体" panose="02010609060101010101" pitchFamily="49" charset="-122"/>
              </a:rPr>
              <a:t>终成正果</a:t>
            </a:r>
            <a:r>
              <a:rPr lang="zh-CN" altLang="zh-CN" sz="2800" b="1" dirty="0">
                <a:latin typeface="楷体" panose="02010609060101010101" pitchFamily="49" charset="-122"/>
                <a:ea typeface="楷体" panose="02010609060101010101" pitchFamily="49" charset="-122"/>
              </a:rPr>
              <a:t>”</a:t>
            </a:r>
            <a:r>
              <a:rPr lang="zh-CN" altLang="zh-CN" sz="2800" b="1" dirty="0">
                <a:ea typeface="楷体" panose="02010609060101010101" pitchFamily="49" charset="-122"/>
              </a:rPr>
              <a:t>与</a:t>
            </a:r>
            <a:endParaRPr lang="zh-CN" altLang="zh-CN" sz="2800" b="1" dirty="0">
              <a:ea typeface="楷体" panose="02010609060101010101" pitchFamily="49" charset="-122"/>
            </a:endParaRPr>
          </a:p>
          <a:p>
            <a:pPr marL="0" lvl="0" indent="0" algn="ctr" eaLnBrk="1" hangingPunct="1">
              <a:spcBef>
                <a:spcPct val="0"/>
              </a:spcBef>
              <a:buNone/>
            </a:pPr>
            <a:r>
              <a:rPr lang="zh-CN" altLang="zh-CN" sz="2800" b="1" dirty="0">
                <a:latin typeface="楷体" panose="02010609060101010101" pitchFamily="49" charset="-122"/>
                <a:ea typeface="楷体" panose="02010609060101010101" pitchFamily="49" charset="-122"/>
              </a:rPr>
              <a:t>“</a:t>
            </a:r>
            <a:r>
              <a:rPr lang="zh-CN" altLang="zh-CN" sz="2800" b="1" dirty="0">
                <a:ea typeface="楷体" panose="02010609060101010101" pitchFamily="49" charset="-122"/>
              </a:rPr>
              <a:t>反本归真</a:t>
            </a:r>
            <a:r>
              <a:rPr lang="zh-CN" altLang="zh-CN" sz="2800" b="1" dirty="0"/>
              <a:t>”</a:t>
            </a:r>
            <a:endParaRPr lang="zh-CN" altLang="zh-CN" sz="2800" b="1" dirty="0"/>
          </a:p>
        </p:txBody>
      </p:sp>
      <p:sp>
        <p:nvSpPr>
          <p:cNvPr id="121861" name="Line 9"/>
          <p:cNvSpPr/>
          <p:nvPr/>
        </p:nvSpPr>
        <p:spPr>
          <a:xfrm flipV="1">
            <a:off x="6101398" y="3765233"/>
            <a:ext cx="1219200" cy="1143000"/>
          </a:xfrm>
          <a:prstGeom prst="line">
            <a:avLst/>
          </a:prstGeom>
          <a:ln w="9525" cap="flat" cmpd="sng">
            <a:solidFill>
              <a:schemeClr val="tx1"/>
            </a:solidFill>
            <a:prstDash val="solid"/>
            <a:headEnd type="none" w="med" len="med"/>
            <a:tailEnd type="triangle" w="med" len="med"/>
          </a:ln>
        </p:spPr>
      </p:sp>
      <p:sp>
        <p:nvSpPr>
          <p:cNvPr id="121862" name="Line 10"/>
          <p:cNvSpPr/>
          <p:nvPr/>
        </p:nvSpPr>
        <p:spPr>
          <a:xfrm>
            <a:off x="6204268" y="4908233"/>
            <a:ext cx="1219200" cy="0"/>
          </a:xfrm>
          <a:prstGeom prst="line">
            <a:avLst/>
          </a:prstGeom>
          <a:ln w="9525" cap="flat" cmpd="sng">
            <a:solidFill>
              <a:schemeClr val="tx1"/>
            </a:solidFill>
            <a:prstDash val="solid"/>
            <a:headEnd type="none" w="med" len="med"/>
            <a:tailEnd type="triangle" w="med" len="med"/>
          </a:ln>
        </p:spPr>
      </p:sp>
      <p:sp>
        <p:nvSpPr>
          <p:cNvPr id="121863" name="Line 11"/>
          <p:cNvSpPr/>
          <p:nvPr/>
        </p:nvSpPr>
        <p:spPr>
          <a:xfrm>
            <a:off x="6204268" y="5033328"/>
            <a:ext cx="1219200" cy="1028700"/>
          </a:xfrm>
          <a:prstGeom prst="line">
            <a:avLst/>
          </a:prstGeom>
          <a:ln w="9525" cap="flat" cmpd="sng">
            <a:solidFill>
              <a:schemeClr val="tx1"/>
            </a:solidFill>
            <a:prstDash val="solid"/>
            <a:headEnd type="none" w="med" len="med"/>
            <a:tailEnd type="triangl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0835"/>
                                        </p:tgtEl>
                                        <p:attrNameLst>
                                          <p:attrName>style.visibility</p:attrName>
                                        </p:attrNameLst>
                                      </p:cBhvr>
                                      <p:to>
                                        <p:strVal val="visible"/>
                                      </p:to>
                                    </p:set>
                                    <p:anim calcmode="lin" valueType="num">
                                      <p:cBhvr additive="base">
                                        <p:cTn id="7" dur="500" fill="hold"/>
                                        <p:tgtEl>
                                          <p:spTgt spid="120835"/>
                                        </p:tgtEl>
                                        <p:attrNameLst>
                                          <p:attrName>ppt_x</p:attrName>
                                        </p:attrNameLst>
                                      </p:cBhvr>
                                      <p:tavLst>
                                        <p:tav tm="0">
                                          <p:val>
                                            <p:strVal val="#ppt_x"/>
                                          </p:val>
                                        </p:tav>
                                        <p:tav tm="100000">
                                          <p:val>
                                            <p:strVal val="#ppt_x"/>
                                          </p:val>
                                        </p:tav>
                                      </p:tavLst>
                                    </p:anim>
                                    <p:anim calcmode="lin" valueType="num">
                                      <p:cBhvr additive="base">
                                        <p:cTn id="8" dur="500" fill="hold"/>
                                        <p:tgtEl>
                                          <p:spTgt spid="1208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0836"/>
                                        </p:tgtEl>
                                        <p:attrNameLst>
                                          <p:attrName>style.visibility</p:attrName>
                                        </p:attrNameLst>
                                      </p:cBhvr>
                                      <p:to>
                                        <p:strVal val="visible"/>
                                      </p:to>
                                    </p:set>
                                    <p:anim calcmode="lin" valueType="num">
                                      <p:cBhvr additive="base">
                                        <p:cTn id="13" dur="500" fill="hold"/>
                                        <p:tgtEl>
                                          <p:spTgt spid="120836"/>
                                        </p:tgtEl>
                                        <p:attrNameLst>
                                          <p:attrName>ppt_x</p:attrName>
                                        </p:attrNameLst>
                                      </p:cBhvr>
                                      <p:tavLst>
                                        <p:tav tm="0">
                                          <p:val>
                                            <p:strVal val="#ppt_x"/>
                                          </p:val>
                                        </p:tav>
                                        <p:tav tm="100000">
                                          <p:val>
                                            <p:strVal val="#ppt_x"/>
                                          </p:val>
                                        </p:tav>
                                      </p:tavLst>
                                    </p:anim>
                                    <p:anim calcmode="lin" valueType="num">
                                      <p:cBhvr additive="base">
                                        <p:cTn id="14" dur="500" fill="hold"/>
                                        <p:tgtEl>
                                          <p:spTgt spid="1208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0837"/>
                                        </p:tgtEl>
                                        <p:attrNameLst>
                                          <p:attrName>style.visibility</p:attrName>
                                        </p:attrNameLst>
                                      </p:cBhvr>
                                      <p:to>
                                        <p:strVal val="visible"/>
                                      </p:to>
                                    </p:set>
                                    <p:anim calcmode="lin" valueType="num">
                                      <p:cBhvr additive="base">
                                        <p:cTn id="19" dur="500" fill="hold"/>
                                        <p:tgtEl>
                                          <p:spTgt spid="120837"/>
                                        </p:tgtEl>
                                        <p:attrNameLst>
                                          <p:attrName>ppt_x</p:attrName>
                                        </p:attrNameLst>
                                      </p:cBhvr>
                                      <p:tavLst>
                                        <p:tav tm="0">
                                          <p:val>
                                            <p:strVal val="#ppt_x"/>
                                          </p:val>
                                        </p:tav>
                                        <p:tav tm="100000">
                                          <p:val>
                                            <p:strVal val="#ppt_x"/>
                                          </p:val>
                                        </p:tav>
                                      </p:tavLst>
                                    </p:anim>
                                    <p:anim calcmode="lin" valueType="num">
                                      <p:cBhvr additive="base">
                                        <p:cTn id="20" dur="500" fill="hold"/>
                                        <p:tgtEl>
                                          <p:spTgt spid="12083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0838"/>
                                        </p:tgtEl>
                                        <p:attrNameLst>
                                          <p:attrName>style.visibility</p:attrName>
                                        </p:attrNameLst>
                                      </p:cBhvr>
                                      <p:to>
                                        <p:strVal val="visible"/>
                                      </p:to>
                                    </p:set>
                                    <p:anim calcmode="lin" valueType="num">
                                      <p:cBhvr additive="base">
                                        <p:cTn id="25" dur="500" fill="hold"/>
                                        <p:tgtEl>
                                          <p:spTgt spid="120838"/>
                                        </p:tgtEl>
                                        <p:attrNameLst>
                                          <p:attrName>ppt_x</p:attrName>
                                        </p:attrNameLst>
                                      </p:cBhvr>
                                      <p:tavLst>
                                        <p:tav tm="0">
                                          <p:val>
                                            <p:strVal val="#ppt_x"/>
                                          </p:val>
                                        </p:tav>
                                        <p:tav tm="100000">
                                          <p:val>
                                            <p:strVal val="#ppt_x"/>
                                          </p:val>
                                        </p:tav>
                                      </p:tavLst>
                                    </p:anim>
                                    <p:anim calcmode="lin" valueType="num">
                                      <p:cBhvr additive="base">
                                        <p:cTn id="26" dur="500" fill="hold"/>
                                        <p:tgtEl>
                                          <p:spTgt spid="12083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1864"/>
                                        </p:tgtEl>
                                        <p:attrNameLst>
                                          <p:attrName>style.visibility</p:attrName>
                                        </p:attrNameLst>
                                      </p:cBhvr>
                                      <p:to>
                                        <p:strVal val="visible"/>
                                      </p:to>
                                    </p:set>
                                    <p:anim calcmode="lin" valueType="num">
                                      <p:cBhvr additive="base">
                                        <p:cTn id="31" dur="500" fill="hold"/>
                                        <p:tgtEl>
                                          <p:spTgt spid="121864"/>
                                        </p:tgtEl>
                                        <p:attrNameLst>
                                          <p:attrName>ppt_x</p:attrName>
                                        </p:attrNameLst>
                                      </p:cBhvr>
                                      <p:tavLst>
                                        <p:tav tm="0">
                                          <p:val>
                                            <p:strVal val="#ppt_x"/>
                                          </p:val>
                                        </p:tav>
                                        <p:tav tm="100000">
                                          <p:val>
                                            <p:strVal val="#ppt_x"/>
                                          </p:val>
                                        </p:tav>
                                      </p:tavLst>
                                    </p:anim>
                                    <p:anim calcmode="lin" valueType="num">
                                      <p:cBhvr additive="base">
                                        <p:cTn id="32" dur="500" fill="hold"/>
                                        <p:tgtEl>
                                          <p:spTgt spid="12186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1861"/>
                                        </p:tgtEl>
                                        <p:attrNameLst>
                                          <p:attrName>style.visibility</p:attrName>
                                        </p:attrNameLst>
                                      </p:cBhvr>
                                      <p:to>
                                        <p:strVal val="visible"/>
                                      </p:to>
                                    </p:set>
                                    <p:anim calcmode="lin" valueType="num">
                                      <p:cBhvr additive="base">
                                        <p:cTn id="37" dur="500" fill="hold"/>
                                        <p:tgtEl>
                                          <p:spTgt spid="121861"/>
                                        </p:tgtEl>
                                        <p:attrNameLst>
                                          <p:attrName>ppt_x</p:attrName>
                                        </p:attrNameLst>
                                      </p:cBhvr>
                                      <p:tavLst>
                                        <p:tav tm="0">
                                          <p:val>
                                            <p:strVal val="#ppt_x"/>
                                          </p:val>
                                        </p:tav>
                                        <p:tav tm="100000">
                                          <p:val>
                                            <p:strVal val="#ppt_x"/>
                                          </p:val>
                                        </p:tav>
                                      </p:tavLst>
                                    </p:anim>
                                    <p:anim calcmode="lin" valueType="num">
                                      <p:cBhvr additive="base">
                                        <p:cTn id="38" dur="500" fill="hold"/>
                                        <p:tgtEl>
                                          <p:spTgt spid="12186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1858"/>
                                        </p:tgtEl>
                                        <p:attrNameLst>
                                          <p:attrName>style.visibility</p:attrName>
                                        </p:attrNameLst>
                                      </p:cBhvr>
                                      <p:to>
                                        <p:strVal val="visible"/>
                                      </p:to>
                                    </p:set>
                                    <p:anim calcmode="lin" valueType="num">
                                      <p:cBhvr additive="base">
                                        <p:cTn id="43" dur="500" fill="hold"/>
                                        <p:tgtEl>
                                          <p:spTgt spid="121858"/>
                                        </p:tgtEl>
                                        <p:attrNameLst>
                                          <p:attrName>ppt_x</p:attrName>
                                        </p:attrNameLst>
                                      </p:cBhvr>
                                      <p:tavLst>
                                        <p:tav tm="0">
                                          <p:val>
                                            <p:strVal val="#ppt_x"/>
                                          </p:val>
                                        </p:tav>
                                        <p:tav tm="100000">
                                          <p:val>
                                            <p:strVal val="#ppt_x"/>
                                          </p:val>
                                        </p:tav>
                                      </p:tavLst>
                                    </p:anim>
                                    <p:anim calcmode="lin" valueType="num">
                                      <p:cBhvr additive="base">
                                        <p:cTn id="44" dur="500" fill="hold"/>
                                        <p:tgtEl>
                                          <p:spTgt spid="12185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21862"/>
                                        </p:tgtEl>
                                        <p:attrNameLst>
                                          <p:attrName>style.visibility</p:attrName>
                                        </p:attrNameLst>
                                      </p:cBhvr>
                                      <p:to>
                                        <p:strVal val="visible"/>
                                      </p:to>
                                    </p:set>
                                    <p:anim calcmode="lin" valueType="num">
                                      <p:cBhvr additive="base">
                                        <p:cTn id="49" dur="500" fill="hold"/>
                                        <p:tgtEl>
                                          <p:spTgt spid="121862"/>
                                        </p:tgtEl>
                                        <p:attrNameLst>
                                          <p:attrName>ppt_x</p:attrName>
                                        </p:attrNameLst>
                                      </p:cBhvr>
                                      <p:tavLst>
                                        <p:tav tm="0">
                                          <p:val>
                                            <p:strVal val="#ppt_x"/>
                                          </p:val>
                                        </p:tav>
                                        <p:tav tm="100000">
                                          <p:val>
                                            <p:strVal val="#ppt_x"/>
                                          </p:val>
                                        </p:tav>
                                      </p:tavLst>
                                    </p:anim>
                                    <p:anim calcmode="lin" valueType="num">
                                      <p:cBhvr additive="base">
                                        <p:cTn id="50" dur="500" fill="hold"/>
                                        <p:tgtEl>
                                          <p:spTgt spid="12186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1859"/>
                                        </p:tgtEl>
                                        <p:attrNameLst>
                                          <p:attrName>style.visibility</p:attrName>
                                        </p:attrNameLst>
                                      </p:cBhvr>
                                      <p:to>
                                        <p:strVal val="visible"/>
                                      </p:to>
                                    </p:set>
                                    <p:anim calcmode="lin" valueType="num">
                                      <p:cBhvr additive="base">
                                        <p:cTn id="55" dur="500" fill="hold"/>
                                        <p:tgtEl>
                                          <p:spTgt spid="121859"/>
                                        </p:tgtEl>
                                        <p:attrNameLst>
                                          <p:attrName>ppt_x</p:attrName>
                                        </p:attrNameLst>
                                      </p:cBhvr>
                                      <p:tavLst>
                                        <p:tav tm="0">
                                          <p:val>
                                            <p:strVal val="#ppt_x"/>
                                          </p:val>
                                        </p:tav>
                                        <p:tav tm="100000">
                                          <p:val>
                                            <p:strVal val="#ppt_x"/>
                                          </p:val>
                                        </p:tav>
                                      </p:tavLst>
                                    </p:anim>
                                    <p:anim calcmode="lin" valueType="num">
                                      <p:cBhvr additive="base">
                                        <p:cTn id="56" dur="500" fill="hold"/>
                                        <p:tgtEl>
                                          <p:spTgt spid="12185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21863"/>
                                        </p:tgtEl>
                                        <p:attrNameLst>
                                          <p:attrName>style.visibility</p:attrName>
                                        </p:attrNameLst>
                                      </p:cBhvr>
                                      <p:to>
                                        <p:strVal val="visible"/>
                                      </p:to>
                                    </p:set>
                                    <p:anim calcmode="lin" valueType="num">
                                      <p:cBhvr additive="base">
                                        <p:cTn id="61" dur="500" fill="hold"/>
                                        <p:tgtEl>
                                          <p:spTgt spid="121863"/>
                                        </p:tgtEl>
                                        <p:attrNameLst>
                                          <p:attrName>ppt_x</p:attrName>
                                        </p:attrNameLst>
                                      </p:cBhvr>
                                      <p:tavLst>
                                        <p:tav tm="0">
                                          <p:val>
                                            <p:strVal val="#ppt_x"/>
                                          </p:val>
                                        </p:tav>
                                        <p:tav tm="100000">
                                          <p:val>
                                            <p:strVal val="#ppt_x"/>
                                          </p:val>
                                        </p:tav>
                                      </p:tavLst>
                                    </p:anim>
                                    <p:anim calcmode="lin" valueType="num">
                                      <p:cBhvr additive="base">
                                        <p:cTn id="62" dur="500" fill="hold"/>
                                        <p:tgtEl>
                                          <p:spTgt spid="12186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1860"/>
                                        </p:tgtEl>
                                        <p:attrNameLst>
                                          <p:attrName>style.visibility</p:attrName>
                                        </p:attrNameLst>
                                      </p:cBhvr>
                                      <p:to>
                                        <p:strVal val="visible"/>
                                      </p:to>
                                    </p:set>
                                    <p:anim calcmode="lin" valueType="num">
                                      <p:cBhvr additive="base">
                                        <p:cTn id="67" dur="500" fill="hold"/>
                                        <p:tgtEl>
                                          <p:spTgt spid="121860"/>
                                        </p:tgtEl>
                                        <p:attrNameLst>
                                          <p:attrName>ppt_x</p:attrName>
                                        </p:attrNameLst>
                                      </p:cBhvr>
                                      <p:tavLst>
                                        <p:tav tm="0">
                                          <p:val>
                                            <p:strVal val="#ppt_x"/>
                                          </p:val>
                                        </p:tav>
                                        <p:tav tm="100000">
                                          <p:val>
                                            <p:strVal val="#ppt_x"/>
                                          </p:val>
                                        </p:tav>
                                      </p:tavLst>
                                    </p:anim>
                                    <p:anim calcmode="lin" valueType="num">
                                      <p:cBhvr additive="base">
                                        <p:cTn id="68" dur="500" fill="hold"/>
                                        <p:tgtEl>
                                          <p:spTgt spid="1218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animBg="1"/>
      <p:bldP spid="120836" grpId="0" animBg="1"/>
      <p:bldP spid="120837" grpId="0" animBg="1"/>
      <p:bldP spid="120838" grpId="0" animBg="1"/>
      <p:bldP spid="121864" grpId="0"/>
      <p:bldP spid="121858" grpId="0" animBg="1"/>
      <p:bldP spid="121859" grpId="0" animBg="1"/>
      <p:bldP spid="121860" grpId="0" animBg="1"/>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3906" name="标题 1"/>
          <p:cNvSpPr>
            <a:spLocks noGrp="1"/>
          </p:cNvSpPr>
          <p:nvPr>
            <p:ph type="title"/>
          </p:nvPr>
        </p:nvSpPr>
        <p:spPr>
          <a:xfrm>
            <a:off x="1205865" y="2568575"/>
            <a:ext cx="10515600" cy="1325563"/>
          </a:xfrm>
        </p:spPr>
        <p:txBody>
          <a:bodyPr vert="horz" wrap="square" lIns="91440" tIns="45720" rIns="91440" bIns="45720" anchor="ctr"/>
          <a:p>
            <a:r>
              <a:rPr lang="zh-CN" altLang="en-US" dirty="0">
                <a:solidFill>
                  <a:srgbClr val="FF0000"/>
                </a:solidFill>
                <a:latin typeface="华文行楷" panose="02010800040101010101" pitchFamily="2" charset="-122"/>
                <a:ea typeface="华文行楷" panose="02010800040101010101" pitchFamily="2" charset="-122"/>
              </a:rPr>
              <a:t>三打白骨精</a:t>
            </a:r>
            <a:endParaRPr lang="zh-CN" altLang="en-US" dirty="0">
              <a:solidFill>
                <a:srgbClr val="FF0000"/>
              </a:solidFill>
              <a:latin typeface="华文行楷" panose="02010800040101010101" pitchFamily="2" charset="-122"/>
              <a:ea typeface="华文行楷" panose="02010800040101010101" pitchFamily="2" charset="-122"/>
            </a:endParaRPr>
          </a:p>
        </p:txBody>
      </p:sp>
      <p:sp>
        <p:nvSpPr>
          <p:cNvPr id="3" name="内容占位符 2"/>
          <p:cNvSpPr>
            <a:spLocks noGrp="1"/>
          </p:cNvSpPr>
          <p:nvPr>
            <p:ph idx="1"/>
          </p:nvPr>
        </p:nvSpPr>
        <p:spPr>
          <a:xfrm>
            <a:off x="782320" y="3738245"/>
            <a:ext cx="10627995" cy="2363470"/>
          </a:xfrm>
        </p:spPr>
        <p:txBody>
          <a:bodyPr vert="horz" wrap="square" lIns="91440" tIns="45720" rIns="91440" bIns="45720" anchor="t"/>
          <a:p>
            <a:pPr marL="0" indent="0">
              <a:lnSpc>
                <a:spcPct val="110000"/>
              </a:lnSpc>
              <a:buNone/>
            </a:pPr>
            <a:r>
              <a:rPr lang="en-US" altLang="zh-CN" dirty="0">
                <a:latin typeface="华文行楷" panose="02010800040101010101" pitchFamily="2" charset="-122"/>
                <a:ea typeface="华文行楷" panose="02010800040101010101" pitchFamily="2" charset="-122"/>
              </a:rPr>
              <a:t>         </a:t>
            </a:r>
            <a:r>
              <a:rPr lang="zh-CN" altLang="en-US" sz="3200" b="1" dirty="0">
                <a:latin typeface="楷体" panose="02010609060101010101" pitchFamily="49" charset="-122"/>
                <a:ea typeface="楷体" panose="02010609060101010101" pitchFamily="49" charset="-122"/>
              </a:rPr>
              <a:t>话说白骨精先后化作</a:t>
            </a:r>
            <a:r>
              <a:rPr lang="zh-CN" altLang="en-US" sz="3200" b="1" dirty="0">
                <a:solidFill>
                  <a:srgbClr val="FF0000"/>
                </a:solidFill>
                <a:latin typeface="楷体" panose="02010609060101010101" pitchFamily="49" charset="-122"/>
                <a:ea typeface="楷体" panose="02010609060101010101" pitchFamily="49" charset="-122"/>
              </a:rPr>
              <a:t>小姑娘、老母、老翁，</a:t>
            </a:r>
            <a:r>
              <a:rPr lang="zh-CN" altLang="en-US" sz="3200" b="1" dirty="0">
                <a:latin typeface="楷体" panose="02010609060101010101" pitchFamily="49" charset="-122"/>
                <a:ea typeface="楷体" panose="02010609060101010101" pitchFamily="49" charset="-122"/>
              </a:rPr>
              <a:t>想掳走唐僧，然而都被识破，死于悟空的金箍棒下。唐僧怪悟空杀生，念起紧箍咒，在</a:t>
            </a:r>
            <a:r>
              <a:rPr lang="zh-CN" altLang="en-US" sz="3200" b="1" dirty="0">
                <a:solidFill>
                  <a:srgbClr val="FF0000"/>
                </a:solidFill>
                <a:latin typeface="楷体" panose="02010609060101010101" pitchFamily="49" charset="-122"/>
                <a:ea typeface="楷体" panose="02010609060101010101" pitchFamily="49" charset="-122"/>
              </a:rPr>
              <a:t>八戒</a:t>
            </a:r>
            <a:r>
              <a:rPr lang="zh-CN" altLang="en-US" sz="3200" b="1" dirty="0">
                <a:latin typeface="楷体" panose="02010609060101010101" pitchFamily="49" charset="-122"/>
                <a:ea typeface="楷体" panose="02010609060101010101" pitchFamily="49" charset="-122"/>
              </a:rPr>
              <a:t>煽动下，唐僧最后逐走悟空。</a:t>
            </a:r>
            <a:endParaRPr lang="zh-CN" altLang="en-US" sz="3200" b="1" dirty="0">
              <a:latin typeface="楷体" panose="02010609060101010101" pitchFamily="49" charset="-122"/>
              <a:ea typeface="楷体" panose="02010609060101010101" pitchFamily="49" charset="-122"/>
            </a:endParaRPr>
          </a:p>
          <a:p>
            <a:pPr marL="0" indent="0">
              <a:buNone/>
            </a:pPr>
            <a:r>
              <a:rPr lang="zh-CN" altLang="en-US" sz="4000" dirty="0">
                <a:latin typeface="华文行楷" panose="02010800040101010101" pitchFamily="2" charset="-122"/>
                <a:ea typeface="华文行楷" panose="02010800040101010101" pitchFamily="2" charset="-122"/>
                <a:sym typeface="宋体" panose="02010600030101010101" pitchFamily="2" charset="-122"/>
              </a:rPr>
              <a:t>    </a:t>
            </a:r>
            <a:r>
              <a:rPr lang="zh-CN" altLang="en-US" sz="4000" b="1" dirty="0">
                <a:solidFill>
                  <a:srgbClr val="FF0000"/>
                </a:solidFill>
                <a:latin typeface="楷体" panose="02010609060101010101" pitchFamily="49" charset="-122"/>
                <a:ea typeface="楷体" panose="02010609060101010101" pitchFamily="49" charset="-122"/>
                <a:sym typeface="宋体" panose="02010600030101010101" pitchFamily="2" charset="-122"/>
              </a:rPr>
              <a:t>评一评：师徒反目错在谁？</a:t>
            </a:r>
            <a:endParaRPr lang="zh-CN" altLang="en-US" sz="40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a:p>
            <a:pPr marL="0" indent="0">
              <a:buNone/>
            </a:pPr>
            <a:endParaRPr lang="zh-CN" altLang="en-US" sz="4000" dirty="0">
              <a:latin typeface="华文行楷" panose="02010800040101010101" pitchFamily="2" charset="-122"/>
              <a:ea typeface="华文行楷" panose="02010800040101010101" pitchFamily="2" charset="-122"/>
            </a:endParaRPr>
          </a:p>
        </p:txBody>
      </p:sp>
      <p:sp>
        <p:nvSpPr>
          <p:cNvPr id="122883" name="内容占位符 2"/>
          <p:cNvSpPr>
            <a:spLocks noGrp="1"/>
          </p:cNvSpPr>
          <p:nvPr/>
        </p:nvSpPr>
        <p:spPr>
          <a:xfrm>
            <a:off x="782320" y="873125"/>
            <a:ext cx="8229600" cy="1372870"/>
          </a:xfrm>
          <a:prstGeom prst="rect">
            <a:avLst/>
          </a:prstGeom>
          <a:noFill/>
          <a:ln w="9525">
            <a:noFill/>
          </a:ln>
        </p:spPr>
        <p:txBody>
          <a:bodyPr vert="horz" wrap="square" lIns="91440" tIns="45720" rIns="91440" bIns="45720"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从九九八十一难</a:t>
            </a:r>
            <a:endPar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marL="0" indent="0">
              <a:buNone/>
            </a:pP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      看悟空如何成长</a:t>
            </a:r>
            <a:r>
              <a:rPr lang="en-US" altLang="zh-CN"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endParaRPr lang="en-US" altLang="zh-CN" sz="40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pic>
        <p:nvPicPr>
          <p:cNvPr id="122882" name="图片 4" descr="取经车票"/>
          <p:cNvPicPr>
            <a:picLocks noChangeAspect="1"/>
          </p:cNvPicPr>
          <p:nvPr/>
        </p:nvPicPr>
        <p:blipFill>
          <a:blip r:embed="rId1"/>
          <a:srcRect l="1559" t="2798" r="2203" b="5246"/>
          <a:stretch>
            <a:fillRect/>
          </a:stretch>
        </p:blipFill>
        <p:spPr>
          <a:xfrm>
            <a:off x="7124065" y="637540"/>
            <a:ext cx="4861560" cy="299212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882"/>
                                        </p:tgtEl>
                                        <p:attrNameLst>
                                          <p:attrName>style.visibility</p:attrName>
                                        </p:attrNameLst>
                                      </p:cBhvr>
                                      <p:to>
                                        <p:strVal val="visible"/>
                                      </p:to>
                                    </p:set>
                                    <p:anim calcmode="lin" valueType="num">
                                      <p:cBhvr additive="base">
                                        <p:cTn id="7" dur="500" fill="hold"/>
                                        <p:tgtEl>
                                          <p:spTgt spid="122882"/>
                                        </p:tgtEl>
                                        <p:attrNameLst>
                                          <p:attrName>ppt_x</p:attrName>
                                        </p:attrNameLst>
                                      </p:cBhvr>
                                      <p:tavLst>
                                        <p:tav tm="0">
                                          <p:val>
                                            <p:strVal val="#ppt_x"/>
                                          </p:val>
                                        </p:tav>
                                        <p:tav tm="100000">
                                          <p:val>
                                            <p:strVal val="#ppt_x"/>
                                          </p:val>
                                        </p:tav>
                                      </p:tavLst>
                                    </p:anim>
                                    <p:anim calcmode="lin" valueType="num">
                                      <p:cBhvr additive="base">
                                        <p:cTn id="8" dur="500" fill="hold"/>
                                        <p:tgtEl>
                                          <p:spTgt spid="1228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3906"/>
                                        </p:tgtEl>
                                        <p:attrNameLst>
                                          <p:attrName>style.visibility</p:attrName>
                                        </p:attrNameLst>
                                      </p:cBhvr>
                                      <p:to>
                                        <p:strVal val="visible"/>
                                      </p:to>
                                    </p:set>
                                    <p:anim calcmode="lin" valueType="num">
                                      <p:cBhvr additive="base">
                                        <p:cTn id="13" dur="500" fill="hold"/>
                                        <p:tgtEl>
                                          <p:spTgt spid="123906"/>
                                        </p:tgtEl>
                                        <p:attrNameLst>
                                          <p:attrName>ppt_x</p:attrName>
                                        </p:attrNameLst>
                                      </p:cBhvr>
                                      <p:tavLst>
                                        <p:tav tm="0">
                                          <p:val>
                                            <p:strVal val="#ppt_x"/>
                                          </p:val>
                                        </p:tav>
                                        <p:tav tm="100000">
                                          <p:val>
                                            <p:strVal val="#ppt_x"/>
                                          </p:val>
                                        </p:tav>
                                      </p:tavLst>
                                    </p:anim>
                                    <p:anim calcmode="lin" valueType="num">
                                      <p:cBhvr additive="base">
                                        <p:cTn id="14" dur="500" fill="hold"/>
                                        <p:tgtEl>
                                          <p:spTgt spid="12390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6" grpId="0"/>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5954" name="标题 1"/>
          <p:cNvSpPr>
            <a:spLocks noGrp="1"/>
          </p:cNvSpPr>
          <p:nvPr>
            <p:ph type="title"/>
          </p:nvPr>
        </p:nvSpPr>
        <p:spPr/>
        <p:txBody>
          <a:bodyPr vert="horz" wrap="square" lIns="91440" tIns="45720" rIns="91440" bIns="45720" anchor="ctr"/>
          <a:p>
            <a:r>
              <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三打</a:t>
            </a:r>
            <a:r>
              <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后续</a:t>
            </a:r>
            <a:endPar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内容占位符 2"/>
          <p:cNvSpPr>
            <a:spLocks noGrp="1"/>
          </p:cNvSpPr>
          <p:nvPr>
            <p:ph idx="1"/>
          </p:nvPr>
        </p:nvSpPr>
        <p:spPr>
          <a:xfrm>
            <a:off x="838200" y="1355090"/>
            <a:ext cx="10515600" cy="4351338"/>
          </a:xfrm>
        </p:spPr>
        <p:txBody>
          <a:bodyPr vert="horz" wrap="square" lIns="91440" tIns="45720" rIns="91440" bIns="45720" anchor="t"/>
          <a:p>
            <a:pPr marL="0" indent="0">
              <a:lnSpc>
                <a:spcPct val="110000"/>
              </a:lnSpc>
              <a:buNone/>
            </a:pPr>
            <a:r>
              <a:rPr lang="en-US" altLang="zh-CN" dirty="0">
                <a:latin typeface="华文行楷" panose="02010800040101010101" pitchFamily="2" charset="-122"/>
                <a:ea typeface="华文行楷" panose="02010800040101010101" pitchFamily="2" charset="-122"/>
              </a:rPr>
              <a:t>         </a:t>
            </a:r>
            <a:r>
              <a:rPr lang="zh-CN" altLang="en-US" sz="3200" b="1" dirty="0">
                <a:latin typeface="楷体" panose="02010609060101010101" pitchFamily="49" charset="-122"/>
                <a:ea typeface="楷体" panose="02010609060101010101" pitchFamily="49" charset="-122"/>
              </a:rPr>
              <a:t>事后唐僧于</a:t>
            </a:r>
            <a:r>
              <a:rPr lang="zh-CN" altLang="en-US" sz="3200" b="1" dirty="0">
                <a:solidFill>
                  <a:srgbClr val="FF0000"/>
                </a:solidFill>
                <a:latin typeface="楷体" panose="02010609060101010101" pitchFamily="49" charset="-122"/>
                <a:ea typeface="楷体" panose="02010609060101010101" pitchFamily="49" charset="-122"/>
              </a:rPr>
              <a:t>宝象国</a:t>
            </a:r>
            <a:r>
              <a:rPr lang="zh-CN" altLang="en-US" sz="3200" b="1" dirty="0">
                <a:latin typeface="楷体" panose="02010609060101010101" pitchFamily="49" charset="-122"/>
                <a:ea typeface="楷体" panose="02010609060101010101" pitchFamily="49" charset="-122"/>
              </a:rPr>
              <a:t>遇</a:t>
            </a:r>
            <a:r>
              <a:rPr lang="zh-CN" altLang="en-US" sz="3200" b="1" dirty="0">
                <a:solidFill>
                  <a:srgbClr val="FF0000"/>
                </a:solidFill>
                <a:latin typeface="楷体" panose="02010609060101010101" pitchFamily="49" charset="-122"/>
                <a:ea typeface="楷体" panose="02010609060101010101" pitchFamily="49" charset="-122"/>
              </a:rPr>
              <a:t>黄袍怪</a:t>
            </a:r>
            <a:r>
              <a:rPr lang="zh-CN" altLang="en-US" sz="3200" b="1" dirty="0">
                <a:latin typeface="楷体" panose="02010609060101010101" pitchFamily="49" charset="-122"/>
                <a:ea typeface="楷体" panose="02010609060101010101" pitchFamily="49" charset="-122"/>
              </a:rPr>
              <a:t>，八戒激将请回悟空，降伏黄袍怪。从此开始，唐僧对孙悟空更加信任，而悟空也懂得稍微控制自己了。</a:t>
            </a:r>
            <a:endParaRPr lang="zh-CN" altLang="en-US" sz="3200" b="1" dirty="0">
              <a:latin typeface="楷体" panose="02010609060101010101" pitchFamily="49" charset="-122"/>
              <a:ea typeface="楷体" panose="02010609060101010101" pitchFamily="49" charset="-122"/>
            </a:endParaRPr>
          </a:p>
          <a:p>
            <a:pPr marL="0" indent="0">
              <a:lnSpc>
                <a:spcPct val="110000"/>
              </a:lnSpc>
              <a:buNone/>
            </a:pPr>
            <a:r>
              <a:rPr lang="zh-CN" altLang="en-US" sz="3200" b="1" dirty="0">
                <a:solidFill>
                  <a:srgbClr val="FF0000"/>
                </a:solidFill>
                <a:latin typeface="楷体" panose="02010609060101010101" pitchFamily="49" charset="-122"/>
                <a:ea typeface="楷体" panose="02010609060101010101" pitchFamily="49" charset="-122"/>
              </a:rPr>
              <a:t>   评：不怕神一样的对手，就怕猪一样的队友。但是，作为一个团队，你必须和猪一样</a:t>
            </a:r>
            <a:endParaRPr lang="zh-CN" altLang="en-US" sz="3200" b="1" dirty="0">
              <a:solidFill>
                <a:srgbClr val="FF0000"/>
              </a:solidFill>
              <a:latin typeface="楷体" panose="02010609060101010101" pitchFamily="49" charset="-122"/>
              <a:ea typeface="楷体" panose="02010609060101010101" pitchFamily="49" charset="-122"/>
            </a:endParaRPr>
          </a:p>
          <a:p>
            <a:pPr marL="0" indent="0">
              <a:lnSpc>
                <a:spcPct val="110000"/>
              </a:lnSpc>
              <a:buNone/>
            </a:pPr>
            <a:r>
              <a:rPr lang="zh-CN" altLang="en-US" sz="3200" b="1" dirty="0">
                <a:solidFill>
                  <a:srgbClr val="FF0000"/>
                </a:solidFill>
                <a:latin typeface="楷体" panose="02010609060101010101" pitchFamily="49" charset="-122"/>
                <a:ea typeface="楷体" panose="02010609060101010101" pitchFamily="49" charset="-122"/>
              </a:rPr>
              <a:t>的队友合作，才能战胜神一样的</a:t>
            </a:r>
            <a:endParaRPr lang="zh-CN" altLang="en-US" sz="3200" b="1" dirty="0">
              <a:solidFill>
                <a:srgbClr val="FF0000"/>
              </a:solidFill>
              <a:latin typeface="楷体" panose="02010609060101010101" pitchFamily="49" charset="-122"/>
              <a:ea typeface="楷体" panose="02010609060101010101" pitchFamily="49" charset="-122"/>
            </a:endParaRPr>
          </a:p>
          <a:p>
            <a:pPr marL="0" indent="0">
              <a:lnSpc>
                <a:spcPct val="110000"/>
              </a:lnSpc>
              <a:buNone/>
            </a:pPr>
            <a:r>
              <a:rPr lang="zh-CN" altLang="en-US" sz="3200" b="1" dirty="0">
                <a:solidFill>
                  <a:srgbClr val="FF0000"/>
                </a:solidFill>
                <a:latin typeface="楷体" panose="02010609060101010101" pitchFamily="49" charset="-122"/>
                <a:ea typeface="楷体" panose="02010609060101010101" pitchFamily="49" charset="-122"/>
              </a:rPr>
              <a:t>对手！</a:t>
            </a:r>
            <a:endParaRPr lang="zh-CN" altLang="en-US" sz="3200" b="1" dirty="0">
              <a:solidFill>
                <a:srgbClr val="FF0000"/>
              </a:solidFill>
              <a:latin typeface="楷体" panose="02010609060101010101" pitchFamily="49" charset="-122"/>
              <a:ea typeface="楷体" panose="02010609060101010101" pitchFamily="49" charset="-122"/>
            </a:endParaRPr>
          </a:p>
          <a:p>
            <a:pPr marL="0" indent="0">
              <a:buNone/>
            </a:pPr>
            <a:r>
              <a:rPr lang="zh-CN" altLang="en-US" sz="4000" b="1" dirty="0">
                <a:solidFill>
                  <a:srgbClr val="FF0000"/>
                </a:solidFill>
                <a:latin typeface="楷体" panose="02010609060101010101" pitchFamily="49" charset="-122"/>
                <a:ea typeface="楷体" panose="02010609060101010101" pitchFamily="49" charset="-122"/>
              </a:rPr>
              <a:t>  </a:t>
            </a:r>
            <a:endParaRPr lang="zh-CN" altLang="en-US" sz="4000" b="1" dirty="0">
              <a:solidFill>
                <a:srgbClr val="FF0000"/>
              </a:solidFill>
              <a:latin typeface="楷体" panose="02010609060101010101" pitchFamily="49" charset="-122"/>
              <a:ea typeface="楷体" panose="02010609060101010101" pitchFamily="49" charset="-122"/>
            </a:endParaRPr>
          </a:p>
          <a:p>
            <a:pPr marL="0" indent="0">
              <a:buNone/>
            </a:pPr>
            <a:r>
              <a:rPr lang="zh-CN" altLang="en-US" sz="4000" dirty="0"/>
              <a:t> </a:t>
            </a:r>
            <a:endParaRPr lang="zh-CN" altLang="en-US" sz="4000" dirty="0"/>
          </a:p>
        </p:txBody>
      </p:sp>
      <p:pic>
        <p:nvPicPr>
          <p:cNvPr id="2" name="图片 1"/>
          <p:cNvPicPr>
            <a:picLocks noChangeAspect="1"/>
          </p:cNvPicPr>
          <p:nvPr/>
        </p:nvPicPr>
        <p:blipFill>
          <a:blip r:embed="rId1"/>
          <a:stretch>
            <a:fillRect/>
          </a:stretch>
        </p:blipFill>
        <p:spPr>
          <a:xfrm>
            <a:off x="6953885" y="3719830"/>
            <a:ext cx="4163695" cy="28454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6978" name="标题 1"/>
          <p:cNvSpPr>
            <a:spLocks noGrp="1"/>
          </p:cNvSpPr>
          <p:nvPr>
            <p:ph type="title"/>
          </p:nvPr>
        </p:nvSpPr>
        <p:spPr>
          <a:xfrm>
            <a:off x="838200" y="232410"/>
            <a:ext cx="10515600" cy="1325563"/>
          </a:xfrm>
        </p:spPr>
        <p:txBody>
          <a:bodyPr vert="horz" wrap="square" lIns="91440" tIns="45720" rIns="91440" bIns="45720" anchor="ctr"/>
          <a:p>
            <a:r>
              <a:rPr lang="zh-CN" altLang="en-US" sz="3600" b="1" dirty="0">
                <a:solidFill>
                  <a:srgbClr val="FF0000"/>
                </a:solidFill>
                <a:latin typeface="楷体" panose="02010609060101010101" pitchFamily="49" charset="-122"/>
                <a:ea typeface="楷体" panose="02010609060101010101" pitchFamily="49" charset="-122"/>
              </a:rPr>
              <a:t>斗圣婴大王</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26979" name="内容占位符 2"/>
          <p:cNvSpPr>
            <a:spLocks noGrp="1"/>
          </p:cNvSpPr>
          <p:nvPr>
            <p:ph idx="1"/>
          </p:nvPr>
        </p:nvSpPr>
        <p:spPr>
          <a:xfrm>
            <a:off x="838835" y="1165860"/>
            <a:ext cx="10514965" cy="4526280"/>
          </a:xfrm>
        </p:spPr>
        <p:txBody>
          <a:bodyPr vert="horz" wrap="square" lIns="91440" tIns="45720" rIns="91440" bIns="45720" anchor="t"/>
          <a:p>
            <a:pPr marL="0" indent="0">
              <a:lnSpc>
                <a:spcPct val="100000"/>
              </a:lnSpc>
              <a:buNone/>
            </a:pPr>
            <a:r>
              <a:rPr lang="en-US" altLang="zh-CN" dirty="0">
                <a:latin typeface="华文行楷" panose="02010800040101010101" pitchFamily="2" charset="-122"/>
                <a:ea typeface="华文行楷" panose="02010800040101010101" pitchFamily="2" charset="-122"/>
              </a:rPr>
              <a:t>        </a:t>
            </a:r>
            <a:r>
              <a:rPr lang="zh-CN" altLang="en-US" b="1" dirty="0">
                <a:latin typeface="楷体" panose="02010609060101010101" pitchFamily="49" charset="-122"/>
                <a:ea typeface="楷体" panose="02010609060101010101" pitchFamily="49" charset="-122"/>
                <a:cs typeface="楷体" panose="02010609060101010101" pitchFamily="49" charset="-122"/>
              </a:rPr>
              <a:t>红孩儿变为一小孩，捉去唐僧。红孩儿虽武艺不强，但用</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三昧真火</a:t>
            </a:r>
            <a:r>
              <a:rPr lang="zh-CN" altLang="en-US" b="1" dirty="0">
                <a:latin typeface="楷体" panose="02010609060101010101" pitchFamily="49" charset="-122"/>
                <a:ea typeface="楷体" panose="02010609060101010101" pitchFamily="49" charset="-122"/>
                <a:cs typeface="楷体" panose="02010609060101010101" pitchFamily="49" charset="-122"/>
              </a:rPr>
              <a:t>逼退</a:t>
            </a:r>
            <a:r>
              <a:rPr lang="en-US" altLang="zh-CN" b="1" dirty="0">
                <a:latin typeface="楷体" panose="02010609060101010101" pitchFamily="49" charset="-122"/>
                <a:ea typeface="楷体" panose="02010609060101010101" pitchFamily="49" charset="-122"/>
                <a:cs typeface="楷体" panose="02010609060101010101" pitchFamily="49" charset="-122"/>
              </a:rPr>
              <a:t>“</a:t>
            </a:r>
            <a:r>
              <a:rPr lang="zh-CN" altLang="en-US" b="1" dirty="0">
                <a:latin typeface="楷体" panose="02010609060101010101" pitchFamily="49" charset="-122"/>
                <a:ea typeface="楷体" panose="02010609060101010101" pitchFamily="49" charset="-122"/>
                <a:cs typeface="楷体" panose="02010609060101010101" pitchFamily="49" charset="-122"/>
              </a:rPr>
              <a:t>唐僧拯救队</a:t>
            </a:r>
            <a:r>
              <a:rPr lang="en-US" altLang="zh-CN" b="1" dirty="0">
                <a:latin typeface="楷体" panose="02010609060101010101" pitchFamily="49" charset="-122"/>
                <a:ea typeface="楷体" panose="02010609060101010101" pitchFamily="49" charset="-122"/>
                <a:cs typeface="楷体" panose="02010609060101010101" pitchFamily="49" charset="-122"/>
              </a:rPr>
              <a:t>”</a:t>
            </a:r>
            <a:r>
              <a:rPr lang="zh-CN" altLang="en-US" b="1" dirty="0">
                <a:latin typeface="楷体" panose="02010609060101010101" pitchFamily="49" charset="-122"/>
                <a:ea typeface="楷体" panose="02010609060101010101" pitchFamily="49" charset="-122"/>
                <a:cs typeface="楷体" panose="02010609060101010101" pitchFamily="49" charset="-122"/>
              </a:rPr>
              <a:t>。最终悟空请得</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观音菩萨</a:t>
            </a:r>
            <a:r>
              <a:rPr lang="zh-CN" altLang="en-US" b="1" dirty="0">
                <a:latin typeface="楷体" panose="02010609060101010101" pitchFamily="49" charset="-122"/>
                <a:ea typeface="楷体" panose="02010609060101010101" pitchFamily="49" charset="-122"/>
                <a:cs typeface="楷体" panose="02010609060101010101" pitchFamily="49" charset="-122"/>
              </a:rPr>
              <a:t>将红孩儿降伏，收为善财童子。</a:t>
            </a:r>
            <a:endPar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marL="0" indent="0">
              <a:lnSpc>
                <a:spcPct val="100000"/>
              </a:lnSpc>
              <a:buNone/>
            </a:pP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   问：孙悟空不是神通广大吗？为什么斗不过小小一个红孩儿？</a:t>
            </a:r>
            <a:endPar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内容占位符 2"/>
          <p:cNvSpPr>
            <a:spLocks noGrp="1"/>
          </p:cNvSpPr>
          <p:nvPr/>
        </p:nvSpPr>
        <p:spPr>
          <a:xfrm>
            <a:off x="588010" y="3654425"/>
            <a:ext cx="11014710" cy="2178050"/>
          </a:xfrm>
          <a:prstGeom prst="rect">
            <a:avLst/>
          </a:prstGeom>
          <a:noFill/>
          <a:ln w="9525">
            <a:noFill/>
          </a:ln>
        </p:spPr>
        <p:txBody>
          <a:bodyPr vert="horz" wrap="square" lIns="91440" tIns="45720" rIns="91440" bIns="45720"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取经路上，孙悟空吃过不少败仗，这是</a:t>
            </a:r>
            <a:r>
              <a:rPr lang="en-US" altLang="zh-CN" b="1" dirty="0">
                <a:latin typeface="楷体" panose="02010609060101010101" pitchFamily="49" charset="-122"/>
                <a:ea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rPr>
              <a:t>一物降一物</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的道理。这时的孙悟空，再也不是</a:t>
            </a:r>
            <a:r>
              <a:rPr lang="en-US" altLang="zh-CN" b="1" dirty="0">
                <a:latin typeface="楷体" panose="02010609060101010101" pitchFamily="49" charset="-122"/>
                <a:ea typeface="楷体" panose="02010609060101010101" pitchFamily="49" charset="-122"/>
              </a:rPr>
              <a:t>500</a:t>
            </a:r>
            <a:r>
              <a:rPr lang="zh-CN" altLang="en-US" b="1" dirty="0">
                <a:latin typeface="楷体" panose="02010609060101010101" pitchFamily="49" charset="-122"/>
                <a:ea typeface="楷体" panose="02010609060101010101" pitchFamily="49" charset="-122"/>
              </a:rPr>
              <a:t>年前大闹天宫的那个悟空了，遇到</a:t>
            </a:r>
            <a:r>
              <a:rPr lang="zh-CN" altLang="en-US" b="1" dirty="0">
                <a:solidFill>
                  <a:srgbClr val="FF0000"/>
                </a:solidFill>
                <a:latin typeface="楷体" panose="02010609060101010101" pitchFamily="49" charset="-122"/>
                <a:ea typeface="楷体" panose="02010609060101010101" pitchFamily="49" charset="-122"/>
              </a:rPr>
              <a:t>有背景的妖怪</a:t>
            </a:r>
            <a:r>
              <a:rPr lang="zh-CN" altLang="en-US" b="1" dirty="0">
                <a:latin typeface="楷体" panose="02010609060101010101" pitchFamily="49" charset="-122"/>
                <a:ea typeface="楷体" panose="02010609060101010101" pitchFamily="49" charset="-122"/>
              </a:rPr>
              <a:t>，他会</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打妖看主人</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，也会向神仙搬救兵，懂得</a:t>
            </a:r>
            <a:r>
              <a:rPr lang="en-US" altLang="zh-CN" b="1" dirty="0">
                <a:latin typeface="楷体" panose="02010609060101010101" pitchFamily="49" charset="-122"/>
                <a:ea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rPr>
              <a:t>借力打力</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而不是一味蛮打了。这是一个</a:t>
            </a:r>
            <a:r>
              <a:rPr lang="zh-CN" altLang="en-US" b="1" dirty="0">
                <a:solidFill>
                  <a:srgbClr val="FF0000"/>
                </a:solidFill>
                <a:latin typeface="楷体" panose="02010609060101010101" pitchFamily="49" charset="-122"/>
                <a:ea typeface="楷体" panose="02010609060101010101" pitchFamily="49" charset="-122"/>
              </a:rPr>
              <a:t>通晓了人情世故</a:t>
            </a:r>
            <a:r>
              <a:rPr lang="zh-CN" altLang="en-US" b="1" dirty="0">
                <a:latin typeface="楷体" panose="02010609060101010101" pitchFamily="49" charset="-122"/>
                <a:ea typeface="楷体" panose="02010609060101010101" pitchFamily="49" charset="-122"/>
              </a:rPr>
              <a:t>之后的孙悟空，这就是大人所说的</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长大</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懂事</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了吧。</a:t>
            </a:r>
            <a:endParaRPr lang="zh-CN" altLang="en-US" b="1" dirty="0">
              <a:latin typeface="楷体" panose="02010609060101010101" pitchFamily="49" charset="-122"/>
              <a:ea typeface="楷体" panose="02010609060101010101" pitchFamily="49" charset="-122"/>
            </a:endParaRPr>
          </a:p>
        </p:txBody>
      </p:sp>
      <p:sp>
        <p:nvSpPr>
          <p:cNvPr id="128002" name="标题 1"/>
          <p:cNvSpPr>
            <a:spLocks noGrp="1"/>
          </p:cNvSpPr>
          <p:nvPr/>
        </p:nvSpPr>
        <p:spPr>
          <a:xfrm>
            <a:off x="838200" y="3134360"/>
            <a:ext cx="4187825" cy="589280"/>
          </a:xfrm>
          <a:prstGeom prst="rect">
            <a:avLst/>
          </a:prstGeom>
          <a:noFill/>
          <a:ln w="9525">
            <a:noFill/>
          </a:ln>
        </p:spPr>
        <p:txBody>
          <a:bodyPr vert="horz" wrap="square" lIns="91440" tIns="45720" rIns="91440" bIns="45720"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rPr>
              <a:t>论</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rPr>
              <a:t>斗圣婴大王</a:t>
            </a:r>
            <a:r>
              <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endPar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6979">
                                            <p:txEl>
                                              <p:pRg st="0" end="0"/>
                                            </p:txEl>
                                          </p:spTgt>
                                        </p:tgtEl>
                                        <p:attrNameLst>
                                          <p:attrName>style.visibility</p:attrName>
                                        </p:attrNameLst>
                                      </p:cBhvr>
                                      <p:to>
                                        <p:strVal val="visible"/>
                                      </p:to>
                                    </p:set>
                                    <p:anim calcmode="lin" valueType="num">
                                      <p:cBhvr additive="base">
                                        <p:cTn id="7" dur="500" fill="hold"/>
                                        <p:tgtEl>
                                          <p:spTgt spid="1269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69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6979">
                                            <p:txEl>
                                              <p:pRg st="1" end="1"/>
                                            </p:txEl>
                                          </p:spTgt>
                                        </p:tgtEl>
                                        <p:attrNameLst>
                                          <p:attrName>style.visibility</p:attrName>
                                        </p:attrNameLst>
                                      </p:cBhvr>
                                      <p:to>
                                        <p:strVal val="visible"/>
                                      </p:to>
                                    </p:set>
                                    <p:anim calcmode="lin" valueType="num">
                                      <p:cBhvr additive="base">
                                        <p:cTn id="13" dur="500" fill="hold"/>
                                        <p:tgtEl>
                                          <p:spTgt spid="1269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69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8002"/>
                                        </p:tgtEl>
                                        <p:attrNameLst>
                                          <p:attrName>style.visibility</p:attrName>
                                        </p:attrNameLst>
                                      </p:cBhvr>
                                      <p:to>
                                        <p:strVal val="visible"/>
                                      </p:to>
                                    </p:set>
                                    <p:anim calcmode="lin" valueType="num">
                                      <p:cBhvr additive="base">
                                        <p:cTn id="19" dur="500" fill="hold"/>
                                        <p:tgtEl>
                                          <p:spTgt spid="128002"/>
                                        </p:tgtEl>
                                        <p:attrNameLst>
                                          <p:attrName>ppt_x</p:attrName>
                                        </p:attrNameLst>
                                      </p:cBhvr>
                                      <p:tavLst>
                                        <p:tav tm="0">
                                          <p:val>
                                            <p:strVal val="#ppt_x"/>
                                          </p:val>
                                        </p:tav>
                                        <p:tav tm="100000">
                                          <p:val>
                                            <p:strVal val="#ppt_x"/>
                                          </p:val>
                                        </p:tav>
                                      </p:tavLst>
                                    </p:anim>
                                    <p:anim calcmode="lin" valueType="num">
                                      <p:cBhvr additive="base">
                                        <p:cTn id="20" dur="500" fill="hold"/>
                                        <p:tgtEl>
                                          <p:spTgt spid="12800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uiExpand="1" build="p"/>
      <p:bldP spid="3" grpId="0"/>
      <p:bldP spid="128002"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 name="椭圆形标注 4"/>
          <p:cNvSpPr/>
          <p:nvPr/>
        </p:nvSpPr>
        <p:spPr>
          <a:xfrm>
            <a:off x="9573895" y="4565015"/>
            <a:ext cx="2327910" cy="1484630"/>
          </a:xfrm>
          <a:prstGeom prst="wedgeEllipseCallout">
            <a:avLst>
              <a:gd name="adj1" fmla="val -8428"/>
              <a:gd name="adj2" fmla="val -186740"/>
            </a:avLst>
          </a:prstGeom>
        </p:spPr>
        <p:style>
          <a:lnRef idx="1">
            <a:schemeClr val="accent2"/>
          </a:lnRef>
          <a:fillRef idx="2">
            <a:schemeClr val="accent2"/>
          </a:fillRef>
          <a:effectRef idx="1">
            <a:schemeClr val="accent2"/>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1">
                <a:ln>
                  <a:noFill/>
                </a:ln>
                <a:solidFill>
                  <a:schemeClr val="dk1"/>
                </a:solidFill>
                <a:effectLst/>
                <a:uLnTx/>
                <a:uFillTx/>
                <a:latin typeface="楷体_GB2312" charset="-122"/>
                <a:ea typeface="楷体_GB2312" charset="-122"/>
                <a:cs typeface="+mn-cs"/>
              </a:rPr>
              <a:t>六耳猕猴何方神圣？</a:t>
            </a:r>
            <a:endParaRPr kumimoji="0" lang="zh-CN" altLang="en-US" sz="3200" b="1" i="0" u="none" strike="noStrike" kern="1200" cap="none" spc="0" normalizeH="0" baseline="0" noProof="1">
              <a:ln>
                <a:noFill/>
              </a:ln>
              <a:solidFill>
                <a:schemeClr val="dk1"/>
              </a:solidFill>
              <a:effectLst/>
              <a:uLnTx/>
              <a:uFillTx/>
              <a:latin typeface="楷体_GB2312" charset="-122"/>
              <a:ea typeface="楷体_GB2312" charset="-122"/>
              <a:cs typeface="+mn-cs"/>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40715" y="4057015"/>
            <a:ext cx="3563620" cy="2501265"/>
          </a:xfrm>
          <a:prstGeom prst="rect">
            <a:avLst/>
          </a:prstGeom>
          <a:effectLst>
            <a:softEdge rad="317500"/>
          </a:effectLst>
        </p:spPr>
      </p:pic>
      <p:sp>
        <p:nvSpPr>
          <p:cNvPr id="129028" name="文本框 5"/>
          <p:cNvSpPr txBox="1"/>
          <p:nvPr/>
        </p:nvSpPr>
        <p:spPr>
          <a:xfrm>
            <a:off x="782955" y="621665"/>
            <a:ext cx="10626725" cy="353822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dirty="0"/>
              <a:t>         </a:t>
            </a:r>
            <a:r>
              <a:rPr lang="zh-CN" altLang="en-US" dirty="0">
                <a:latin typeface="华文楷体" panose="02010600040101010101" pitchFamily="2" charset="-122"/>
                <a:ea typeface="华文楷体" panose="02010600040101010101" pitchFamily="2" charset="-122"/>
              </a:rPr>
              <a:t>菩萨道：“敢问是那四猴？”如来道：“第一是灵明石猴，通变化，识天时，知地利，移星换斗。第二是赤尻马猴，晓阴阳，会人事，善出入，避死延生。第三是通臂猿猴，拿日月，缩千山，辨休咎，乾坤摩弄。</a:t>
            </a:r>
            <a:r>
              <a:rPr lang="zh-CN" altLang="en-US" b="1" dirty="0">
                <a:solidFill>
                  <a:srgbClr val="FF0000"/>
                </a:solidFill>
                <a:latin typeface="华文楷体" panose="02010600040101010101" pitchFamily="2" charset="-122"/>
                <a:ea typeface="华文楷体" panose="02010600040101010101" pitchFamily="2" charset="-122"/>
              </a:rPr>
              <a:t>第四是六耳猕猴，善聆音，能察理，知前后，万物皆明。</a:t>
            </a:r>
            <a:r>
              <a:rPr lang="zh-CN" altLang="en-US" dirty="0">
                <a:latin typeface="华文楷体" panose="02010600040101010101" pitchFamily="2" charset="-122"/>
                <a:ea typeface="华文楷体" panose="02010600040101010101" pitchFamily="2" charset="-122"/>
              </a:rPr>
              <a:t>此四猴者，不入十类之种，不达两间之名。我观‘假悟空’乃六耳猕猴也。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第五十八回   二心搅乱大乾坤 </a:t>
            </a:r>
            <a:r>
              <a:rPr lang="zh-CN" altLang="en-US" sz="2800" b="1" dirty="0">
                <a:latin typeface="楷体" panose="02010609060101010101" pitchFamily="49" charset="-122"/>
                <a:ea typeface="楷体" panose="02010609060101010101" pitchFamily="49" charset="-122"/>
                <a:sym typeface="+mn-ea"/>
              </a:rPr>
              <a:t>一体难修真寂灭 </a:t>
            </a:r>
            <a:r>
              <a:rPr lang="zh-CN" altLang="en-US" sz="2800" b="1"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                        </a:t>
            </a:r>
            <a:endParaRPr lang="zh-CN" altLang="en-US" sz="2000" b="1" dirty="0">
              <a:latin typeface="楷体" panose="02010609060101010101" pitchFamily="49" charset="-122"/>
              <a:ea typeface="楷体" panose="02010609060101010101" pitchFamily="49" charset="-122"/>
            </a:endParaRPr>
          </a:p>
        </p:txBody>
      </p:sp>
      <p:sp>
        <p:nvSpPr>
          <p:cNvPr id="130051" name="矩形 4"/>
          <p:cNvSpPr/>
          <p:nvPr/>
        </p:nvSpPr>
        <p:spPr>
          <a:xfrm>
            <a:off x="4023995" y="4279265"/>
            <a:ext cx="5549900" cy="177038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30000"/>
              </a:lnSpc>
              <a:spcBef>
                <a:spcPct val="0"/>
              </a:spcBef>
              <a:buNone/>
            </a:pPr>
            <a:r>
              <a:rPr lang="zh-CN" altLang="en-US" sz="2800" b="1" dirty="0">
                <a:solidFill>
                  <a:srgbClr val="2962F3"/>
                </a:solidFill>
                <a:latin typeface="华文楷体" panose="02010600040101010101" pitchFamily="2" charset="-122"/>
                <a:ea typeface="华文楷体" panose="02010600040101010101" pitchFamily="2" charset="-122"/>
              </a:rPr>
              <a:t>问：唐三藏曾说 “魔由心生”，六耳猕猴是悟空的心魔，你认同吗？请说说你的理由。</a:t>
            </a:r>
            <a:endParaRPr lang="zh-CN" altLang="en-US" sz="2800" b="1" dirty="0">
              <a:solidFill>
                <a:srgbClr val="2962F3"/>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0051"/>
                                        </p:tgtEl>
                                        <p:attrNameLst>
                                          <p:attrName>style.visibility</p:attrName>
                                        </p:attrNameLst>
                                      </p:cBhvr>
                                      <p:to>
                                        <p:strVal val="visible"/>
                                      </p:to>
                                    </p:set>
                                    <p:anim calcmode="lin" valueType="num">
                                      <p:cBhvr additive="base">
                                        <p:cTn id="13" dur="500" fill="hold"/>
                                        <p:tgtEl>
                                          <p:spTgt spid="130051"/>
                                        </p:tgtEl>
                                        <p:attrNameLst>
                                          <p:attrName>ppt_x</p:attrName>
                                        </p:attrNameLst>
                                      </p:cBhvr>
                                      <p:tavLst>
                                        <p:tav tm="0">
                                          <p:val>
                                            <p:strVal val="#ppt_x"/>
                                          </p:val>
                                        </p:tav>
                                        <p:tav tm="100000">
                                          <p:val>
                                            <p:strVal val="#ppt_x"/>
                                          </p:val>
                                        </p:tav>
                                      </p:tavLst>
                                    </p:anim>
                                    <p:anim calcmode="lin" valueType="num">
                                      <p:cBhvr additive="base">
                                        <p:cTn id="14" dur="500" fill="hold"/>
                                        <p:tgtEl>
                                          <p:spTgt spid="1300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0051"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1074" name="标题 1"/>
          <p:cNvSpPr>
            <a:spLocks noGrp="1"/>
          </p:cNvSpPr>
          <p:nvPr>
            <p:ph type="title"/>
          </p:nvPr>
        </p:nvSpPr>
        <p:spPr/>
        <p:txBody>
          <a:bodyPr vert="horz" wrap="square" lIns="91440" tIns="45720" rIns="91440" bIns="45720" anchor="ctr"/>
          <a:p>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论</a:t>
            </a:r>
            <a:r>
              <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真假猴王</a:t>
            </a:r>
            <a:r>
              <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endPar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内容占位符 2"/>
          <p:cNvSpPr>
            <a:spLocks noGrp="1"/>
          </p:cNvSpPr>
          <p:nvPr>
            <p:ph idx="1"/>
          </p:nvPr>
        </p:nvSpPr>
        <p:spPr>
          <a:xfrm>
            <a:off x="662305" y="1359535"/>
            <a:ext cx="8258810" cy="4525645"/>
          </a:xfrm>
        </p:spPr>
        <p:txBody>
          <a:bodyPr vert="horz" wrap="square" lIns="91440" tIns="45720" rIns="91440" bIns="45720" anchor="t"/>
          <a:p>
            <a:pPr marL="0" indent="0">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问</a:t>
            </a:r>
            <a:r>
              <a:rPr lang="en-US" altLang="zh-CN" sz="3200" b="1" dirty="0">
                <a:latin typeface="楷体" panose="02010609060101010101" pitchFamily="49" charset="-122"/>
                <a:ea typeface="楷体" panose="02010609060101010101" pitchFamily="49" charset="-122"/>
                <a:cs typeface="楷体" panose="02010609060101010101" pitchFamily="49" charset="-122"/>
              </a:rPr>
              <a:t>1</a:t>
            </a:r>
            <a:r>
              <a:rPr lang="zh-CN" altLang="en-US" sz="3200" b="1" dirty="0">
                <a:latin typeface="楷体" panose="02010609060101010101" pitchFamily="49" charset="-122"/>
                <a:ea typeface="楷体" panose="02010609060101010101" pitchFamily="49" charset="-122"/>
                <a:cs typeface="楷体" panose="02010609060101010101" pitchFamily="49" charset="-122"/>
              </a:rPr>
              <a:t>：为何六耳猕猴与悟空长得一模一样？</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a:p>
            <a:pPr marL="0" indent="0">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问</a:t>
            </a:r>
            <a:r>
              <a:rPr lang="en-US" altLang="zh-CN" sz="3200" b="1" dirty="0">
                <a:latin typeface="楷体" panose="02010609060101010101" pitchFamily="49" charset="-122"/>
                <a:ea typeface="楷体" panose="02010609060101010101" pitchFamily="49" charset="-122"/>
                <a:cs typeface="楷体" panose="02010609060101010101" pitchFamily="49" charset="-122"/>
              </a:rPr>
              <a:t>2</a:t>
            </a:r>
            <a:r>
              <a:rPr lang="zh-CN" altLang="en-US" sz="3200" b="1" dirty="0">
                <a:latin typeface="楷体" panose="02010609060101010101" pitchFamily="49" charset="-122"/>
                <a:ea typeface="楷体" panose="02010609060101010101" pitchFamily="49" charset="-122"/>
                <a:cs typeface="楷体" panose="02010609060101010101" pitchFamily="49" charset="-122"/>
              </a:rPr>
              <a:t>：为何照妖镜照不出假悟空？</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a:p>
            <a:pPr marL="0" indent="0">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问</a:t>
            </a:r>
            <a:r>
              <a:rPr lang="en-US" altLang="zh-CN" sz="3200" b="1" dirty="0">
                <a:latin typeface="楷体" panose="02010609060101010101" pitchFamily="49" charset="-122"/>
                <a:ea typeface="楷体" panose="02010609060101010101" pitchFamily="49" charset="-122"/>
                <a:cs typeface="楷体" panose="02010609060101010101" pitchFamily="49" charset="-122"/>
              </a:rPr>
              <a:t>3</a:t>
            </a:r>
            <a:r>
              <a:rPr lang="zh-CN" altLang="en-US" sz="3200" b="1" dirty="0">
                <a:latin typeface="楷体" panose="02010609060101010101" pitchFamily="49" charset="-122"/>
                <a:ea typeface="楷体" panose="02010609060101010101" pitchFamily="49" charset="-122"/>
                <a:cs typeface="楷体" panose="02010609060101010101" pitchFamily="49" charset="-122"/>
              </a:rPr>
              <a:t>：为何六耳猕猴也怕紧箍咒</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a:p>
            <a:pPr marL="0" indent="0">
              <a:lnSpc>
                <a:spcPct val="110000"/>
              </a:lnSpc>
              <a:buNone/>
            </a:pP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   我认为这只假大圣就是孙悟空的阴暗面。悟空的行为虽被紧箍咒束缚，但内心的野性并未消除，他心中的邪念造就假悟空。</a:t>
            </a:r>
            <a:endPar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marL="0" indent="0">
              <a:buNone/>
            </a:pPr>
            <a:endParaRPr lang="zh-CN" altLang="en-US" sz="3200" b="1" i="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marL="0" indent="0">
              <a:buNone/>
            </a:pP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每个人心中都有一个邪恶的</a:t>
            </a: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假悟空</a:t>
            </a: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pic>
        <p:nvPicPr>
          <p:cNvPr id="2" name="图片 1"/>
          <p:cNvPicPr>
            <a:picLocks noChangeAspect="1"/>
          </p:cNvPicPr>
          <p:nvPr/>
        </p:nvPicPr>
        <p:blipFill>
          <a:blip r:embed="rId1"/>
          <a:stretch>
            <a:fillRect/>
          </a:stretch>
        </p:blipFill>
        <p:spPr>
          <a:xfrm>
            <a:off x="8641715" y="1122680"/>
            <a:ext cx="3270250" cy="4762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148" name="Text Box 12"/>
          <p:cNvSpPr txBox="1">
            <a:spLocks noChangeArrowheads="1"/>
          </p:cNvSpPr>
          <p:nvPr/>
        </p:nvSpPr>
        <p:spPr bwMode="auto">
          <a:xfrm>
            <a:off x="767715" y="1242060"/>
            <a:ext cx="8525510" cy="5282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spcBef>
                <a:spcPct val="50000"/>
              </a:spcBef>
            </a:pPr>
            <a:r>
              <a:rPr lang="zh-CN" altLang="en-US" sz="3200" b="1">
                <a:latin typeface="楷体" panose="02010609060101010101" pitchFamily="49" charset="-122"/>
                <a:ea typeface="楷体" panose="02010609060101010101" pitchFamily="49" charset="-122"/>
              </a:rPr>
              <a:t>    </a:t>
            </a:r>
            <a:r>
              <a:rPr lang="zh-CN" altLang="en-US" sz="3735" b="1">
                <a:solidFill>
                  <a:srgbClr val="0000FF"/>
                </a:solidFill>
                <a:latin typeface="楷体" panose="02010609060101010101" pitchFamily="49" charset="-122"/>
                <a:ea typeface="楷体" panose="02010609060101010101" pitchFamily="49" charset="-122"/>
              </a:rPr>
              <a:t>唐僧取经</a:t>
            </a:r>
            <a:r>
              <a:rPr lang="zh-CN" altLang="en-US" sz="3200" b="1">
                <a:latin typeface="楷体" panose="02010609060101010101" pitchFamily="49" charset="-122"/>
                <a:ea typeface="楷体" panose="02010609060101010101" pitchFamily="49" charset="-122"/>
              </a:rPr>
              <a:t>是历史上的真实事件。唐太宗贞观三年（</a:t>
            </a:r>
            <a:r>
              <a:rPr lang="en-US" altLang="zh-CN" sz="3200" b="1">
                <a:latin typeface="楷体" panose="02010609060101010101" pitchFamily="49" charset="-122"/>
                <a:ea typeface="楷体" panose="02010609060101010101" pitchFamily="49" charset="-122"/>
              </a:rPr>
              <a:t>629</a:t>
            </a:r>
            <a:r>
              <a:rPr lang="zh-CN" altLang="en-US" sz="3200" b="1">
                <a:latin typeface="楷体" panose="02010609060101010101" pitchFamily="49" charset="-122"/>
                <a:ea typeface="楷体" panose="02010609060101010101" pitchFamily="49" charset="-122"/>
              </a:rPr>
              <a:t>年），僧人玄奘为求佛经真义，不顾禁令，偷越国境，去天竺（今印度）取经，历时十七年，行程</a:t>
            </a:r>
            <a:r>
              <a:rPr lang="en-US" altLang="zh-CN" sz="3200" b="1">
                <a:latin typeface="楷体" panose="02010609060101010101" pitchFamily="49" charset="-122"/>
                <a:ea typeface="楷体" panose="02010609060101010101" pitchFamily="49" charset="-122"/>
              </a:rPr>
              <a:t>5</a:t>
            </a:r>
            <a:r>
              <a:rPr lang="zh-CN" altLang="en-US" sz="3200" b="1">
                <a:latin typeface="楷体" panose="02010609060101010101" pitchFamily="49" charset="-122"/>
                <a:ea typeface="楷体" panose="02010609060101010101" pitchFamily="49" charset="-122"/>
              </a:rPr>
              <a:t>万余公里，途经数十国，备受艰难困苦，取得大小乘佛教经律论</a:t>
            </a:r>
            <a:r>
              <a:rPr lang="en-US" altLang="zh-CN" sz="3200" b="1">
                <a:latin typeface="楷体" panose="02010609060101010101" pitchFamily="49" charset="-122"/>
                <a:ea typeface="楷体" panose="02010609060101010101" pitchFamily="49" charset="-122"/>
              </a:rPr>
              <a:t>657</a:t>
            </a:r>
            <a:r>
              <a:rPr lang="zh-CN" altLang="en-US" sz="3200" b="1">
                <a:latin typeface="楷体" panose="02010609060101010101" pitchFamily="49" charset="-122"/>
                <a:ea typeface="楷体" panose="02010609060101010101" pitchFamily="49" charset="-122"/>
              </a:rPr>
              <a:t>部，堪称历史伟人。</a:t>
            </a:r>
            <a:r>
              <a:rPr lang="zh-CN" altLang="en-US" sz="3200" b="1">
                <a:solidFill>
                  <a:srgbClr val="0000FF"/>
                </a:solidFill>
                <a:latin typeface="楷体" panose="02010609060101010101" pitchFamily="49" charset="-122"/>
                <a:ea typeface="楷体" panose="02010609060101010101" pitchFamily="49" charset="-122"/>
              </a:rPr>
              <a:t>梁启超</a:t>
            </a:r>
            <a:r>
              <a:rPr lang="zh-CN" altLang="en-US" sz="3200" b="1">
                <a:latin typeface="楷体" panose="02010609060101010101" pitchFamily="49" charset="-122"/>
                <a:ea typeface="楷体" panose="02010609060101010101" pitchFamily="49" charset="-122"/>
              </a:rPr>
              <a:t>称他为</a:t>
            </a:r>
            <a:r>
              <a:rPr lang="zh-CN" altLang="en-US" sz="3200" b="1">
                <a:solidFill>
                  <a:srgbClr val="FF0000"/>
                </a:solidFill>
                <a:latin typeface="楷体" panose="02010609060101010101" pitchFamily="49" charset="-122"/>
                <a:ea typeface="楷体" panose="02010609060101010101" pitchFamily="49" charset="-122"/>
              </a:rPr>
              <a:t>“佛学第一人”，</a:t>
            </a:r>
            <a:r>
              <a:rPr lang="zh-CN" altLang="en-US" sz="3200" b="1">
                <a:solidFill>
                  <a:srgbClr val="0000FF"/>
                </a:solidFill>
                <a:latin typeface="楷体" panose="02010609060101010101" pitchFamily="49" charset="-122"/>
                <a:ea typeface="楷体" panose="02010609060101010101" pitchFamily="49" charset="-122"/>
              </a:rPr>
              <a:t>鲁迅</a:t>
            </a:r>
            <a:r>
              <a:rPr lang="zh-CN" altLang="en-US" sz="3200" b="1">
                <a:latin typeface="楷体" panose="02010609060101010101" pitchFamily="49" charset="-122"/>
                <a:ea typeface="楷体" panose="02010609060101010101" pitchFamily="49" charset="-122"/>
              </a:rPr>
              <a:t>赞扬他为</a:t>
            </a:r>
            <a:r>
              <a:rPr lang="zh-CN" altLang="en-US" sz="3200" b="1">
                <a:solidFill>
                  <a:srgbClr val="FF0000"/>
                </a:solidFill>
                <a:latin typeface="楷体" panose="02010609060101010101" pitchFamily="49" charset="-122"/>
                <a:ea typeface="楷体" panose="02010609060101010101" pitchFamily="49" charset="-122"/>
              </a:rPr>
              <a:t>“民族的脊梁”。</a:t>
            </a:r>
            <a:r>
              <a:rPr lang="zh-CN" altLang="en-US" sz="3200" b="1">
                <a:latin typeface="楷体" panose="02010609060101010101" pitchFamily="49" charset="-122"/>
                <a:ea typeface="楷体" panose="02010609060101010101" pitchFamily="49" charset="-122"/>
              </a:rPr>
              <a:t>后来，其弟子辩机根据其口述西行见闻，</a:t>
            </a:r>
            <a:r>
              <a:rPr lang="zh-CN" altLang="en-US" sz="3200" b="1" u="sng">
                <a:latin typeface="楷体" panose="02010609060101010101" pitchFamily="49" charset="-122"/>
                <a:ea typeface="楷体" panose="02010609060101010101" pitchFamily="49" charset="-122"/>
              </a:rPr>
              <a:t>整理成</a:t>
            </a:r>
            <a:r>
              <a:rPr lang="en-US" altLang="zh-CN" sz="3200" b="1" u="sng">
                <a:latin typeface="楷体" panose="02010609060101010101" pitchFamily="49" charset="-122"/>
                <a:ea typeface="楷体" panose="02010609060101010101" pitchFamily="49" charset="-122"/>
              </a:rPr>
              <a:t>《</a:t>
            </a:r>
            <a:r>
              <a:rPr lang="zh-CN" altLang="en-US" sz="3200" b="1" u="sng">
                <a:latin typeface="楷体" panose="02010609060101010101" pitchFamily="49" charset="-122"/>
                <a:ea typeface="楷体" panose="02010609060101010101" pitchFamily="49" charset="-122"/>
              </a:rPr>
              <a:t>大唐西域记</a:t>
            </a:r>
            <a:r>
              <a:rPr lang="en-US" altLang="zh-CN" sz="3200" b="1" u="sng">
                <a:latin typeface="楷体" panose="02010609060101010101" pitchFamily="49" charset="-122"/>
                <a:ea typeface="楷体" panose="02010609060101010101" pitchFamily="49" charset="-122"/>
              </a:rPr>
              <a:t>》</a:t>
            </a:r>
            <a:r>
              <a:rPr lang="zh-CN" altLang="en-US" sz="3200" b="1" u="sng">
                <a:latin typeface="楷体" panose="02010609060101010101" pitchFamily="49" charset="-122"/>
                <a:ea typeface="楷体" panose="02010609060101010101" pitchFamily="49" charset="-122"/>
              </a:rPr>
              <a:t>，记叙了取经途中的艰难困苦和异域风情</a:t>
            </a:r>
            <a:r>
              <a:rPr lang="zh-CN" altLang="en-US" sz="3200" b="1">
                <a:latin typeface="楷体" panose="02010609060101010101" pitchFamily="49" charset="-122"/>
                <a:ea typeface="楷体" panose="02010609060101010101" pitchFamily="49" charset="-122"/>
              </a:rPr>
              <a:t>。</a:t>
            </a:r>
            <a:endParaRPr lang="zh-CN" altLang="en-US" sz="3200" b="1">
              <a:latin typeface="楷体" panose="02010609060101010101" pitchFamily="49" charset="-122"/>
              <a:ea typeface="楷体" panose="02010609060101010101" pitchFamily="49" charset="-122"/>
            </a:endParaRPr>
          </a:p>
        </p:txBody>
      </p:sp>
      <p:pic>
        <p:nvPicPr>
          <p:cNvPr id="13317"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8591551" y="1462617"/>
            <a:ext cx="3469216" cy="4150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130300" y="596900"/>
            <a:ext cx="2019300" cy="645160"/>
          </a:xfrm>
          <a:prstGeom prst="rect">
            <a:avLst/>
          </a:prstGeom>
          <a:solidFill>
            <a:srgbClr val="008651"/>
          </a:solidFill>
        </p:spPr>
        <p:txBody>
          <a:bodyPr wrap="none" rtlCol="0" anchor="t">
            <a:spAutoFit/>
          </a:bodyPr>
          <a:p>
            <a:r>
              <a:rPr lang="zh-CN" altLang="en-US" sz="3600" b="1">
                <a:solidFill>
                  <a:schemeClr val="bg1"/>
                </a:solidFill>
                <a:latin typeface="楷体" panose="02010609060101010101" pitchFamily="49" charset="-122"/>
                <a:ea typeface="楷体" panose="02010609060101010101" pitchFamily="49" charset="-122"/>
                <a:sym typeface="+mn-ea"/>
              </a:rPr>
              <a:t>背景介绍</a:t>
            </a:r>
            <a:endParaRPr lang="zh-CN" altLang="en-US" sz="3600"/>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blinds(horizontal)">
                                      <p:cBhvr>
                                        <p:cTn id="7"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2098" name="标题 1"/>
          <p:cNvSpPr>
            <a:spLocks noGrp="1"/>
          </p:cNvSpPr>
          <p:nvPr>
            <p:ph type="title"/>
          </p:nvPr>
        </p:nvSpPr>
        <p:spPr>
          <a:xfrm>
            <a:off x="781685" y="549275"/>
            <a:ext cx="8229600" cy="1143000"/>
          </a:xfrm>
        </p:spPr>
        <p:txBody>
          <a:bodyPr vert="horz" wrap="square" lIns="91440" tIns="45720" rIns="91440" bIns="45720" anchor="ctr"/>
          <a:p>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从</a:t>
            </a:r>
            <a:r>
              <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齐天大圣</a:t>
            </a:r>
            <a:r>
              <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到</a:t>
            </a:r>
            <a:r>
              <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斗战胜佛</a:t>
            </a:r>
            <a:r>
              <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endPar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内容占位符 2"/>
          <p:cNvSpPr>
            <a:spLocks noGrp="1"/>
          </p:cNvSpPr>
          <p:nvPr>
            <p:ph idx="1"/>
          </p:nvPr>
        </p:nvSpPr>
        <p:spPr>
          <a:xfrm>
            <a:off x="781685" y="1452880"/>
            <a:ext cx="10945495" cy="4526280"/>
          </a:xfrm>
        </p:spPr>
        <p:txBody>
          <a:bodyPr vert="horz" wrap="square" lIns="91440" tIns="45720" rIns="91440" bIns="45720" anchor="t"/>
          <a:p>
            <a:pPr marL="0" indent="0">
              <a:lnSpc>
                <a:spcPct val="100000"/>
              </a:lnSpc>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拜师学艺，是悟空的</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启蒙教育</a:t>
            </a:r>
            <a:r>
              <a:rPr lang="zh-CN" altLang="en-US" sz="3200" b="1" dirty="0">
                <a:latin typeface="楷体" panose="02010609060101010101" pitchFamily="49" charset="-122"/>
                <a:ea typeface="楷体" panose="02010609060101010101" pitchFamily="49" charset="-122"/>
                <a:cs typeface="楷体" panose="02010609060101010101" pitchFamily="49" charset="-122"/>
              </a:rPr>
              <a:t>；</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a:p>
            <a:pPr marL="0" indent="0">
              <a:lnSpc>
                <a:spcPct val="100000"/>
              </a:lnSpc>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大闹天宫，悟空为自己的</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自我膨胀</a:t>
            </a:r>
            <a:r>
              <a:rPr lang="zh-CN" altLang="en-US" sz="3200" b="1" dirty="0">
                <a:latin typeface="楷体" panose="02010609060101010101" pitchFamily="49" charset="-122"/>
                <a:ea typeface="楷体" panose="02010609060101010101" pitchFamily="49" charset="-122"/>
                <a:cs typeface="楷体" panose="02010609060101010101" pitchFamily="49" charset="-122"/>
              </a:rPr>
              <a:t>付出代价，被压五指山，明白</a:t>
            </a:r>
            <a:r>
              <a:rPr lang="en-US" altLang="zh-CN" sz="3200" b="1" dirty="0">
                <a:latin typeface="楷体" panose="02010609060101010101" pitchFamily="49" charset="-122"/>
                <a:ea typeface="楷体" panose="02010609060101010101" pitchFamily="49" charset="-122"/>
                <a:cs typeface="楷体" panose="02010609060101010101" pitchFamily="49" charset="-122"/>
              </a:rPr>
              <a:t>“</a:t>
            </a:r>
            <a:r>
              <a:rPr lang="zh-CN" altLang="en-US" sz="3200" b="1" dirty="0">
                <a:latin typeface="楷体" panose="02010609060101010101" pitchFamily="49" charset="-122"/>
                <a:ea typeface="楷体" panose="02010609060101010101" pitchFamily="49" charset="-122"/>
                <a:cs typeface="楷体" panose="02010609060101010101" pitchFamily="49" charset="-122"/>
              </a:rPr>
              <a:t>天外有天，人外有人</a:t>
            </a:r>
            <a:r>
              <a:rPr lang="en-US" altLang="zh-CN" sz="3200" b="1" dirty="0">
                <a:latin typeface="楷体" panose="02010609060101010101" pitchFamily="49" charset="-122"/>
                <a:ea typeface="楷体" panose="02010609060101010101" pitchFamily="49" charset="-122"/>
                <a:cs typeface="楷体" panose="02010609060101010101" pitchFamily="49" charset="-122"/>
              </a:rPr>
              <a:t>”</a:t>
            </a:r>
            <a:r>
              <a:rPr lang="zh-CN" altLang="en-US" sz="3200" b="1" dirty="0">
                <a:latin typeface="楷体" panose="02010609060101010101" pitchFamily="49" charset="-122"/>
                <a:ea typeface="楷体" panose="02010609060101010101" pitchFamily="49" charset="-122"/>
                <a:cs typeface="楷体" panose="02010609060101010101" pitchFamily="49" charset="-122"/>
              </a:rPr>
              <a:t>；</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a:p>
            <a:pPr marL="0" indent="0">
              <a:lnSpc>
                <a:spcPct val="100000"/>
              </a:lnSpc>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带上紧箍咒，</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接受外在的束缚</a:t>
            </a:r>
            <a:r>
              <a:rPr lang="zh-CN" altLang="en-US" sz="3200" b="1" dirty="0">
                <a:latin typeface="楷体" panose="02010609060101010101" pitchFamily="49" charset="-122"/>
                <a:ea typeface="楷体" panose="02010609060101010101" pitchFamily="49" charset="-122"/>
                <a:cs typeface="楷体" panose="02010609060101010101" pitchFamily="49" charset="-122"/>
              </a:rPr>
              <a:t>；</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a:p>
            <a:pPr marL="0" indent="0">
              <a:lnSpc>
                <a:spcPct val="100000"/>
              </a:lnSpc>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三打白骨精，学会三思而后行，</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与人沟通</a:t>
            </a:r>
            <a:r>
              <a:rPr lang="zh-CN" altLang="en-US" sz="3200" b="1" dirty="0">
                <a:latin typeface="楷体" panose="02010609060101010101" pitchFamily="49" charset="-122"/>
                <a:ea typeface="楷体" panose="02010609060101010101" pitchFamily="49" charset="-122"/>
                <a:cs typeface="楷体" panose="02010609060101010101" pitchFamily="49" charset="-122"/>
              </a:rPr>
              <a:t>；</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a:p>
            <a:pPr marL="0" indent="0">
              <a:lnSpc>
                <a:spcPct val="100000"/>
              </a:lnSpc>
              <a:buNone/>
            </a:pPr>
            <a:r>
              <a:rPr lang="zh-CN" altLang="en-US" sz="3200" b="1" dirty="0">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真假猴王，</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破除心魔</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endParaRPr>
          </a:p>
          <a:p>
            <a:pPr marL="0" indent="0">
              <a:lnSpc>
                <a:spcPct val="100000"/>
              </a:lnSpc>
              <a:buNone/>
            </a:pPr>
            <a:r>
              <a:rPr lang="zh-CN" altLang="en-US" sz="3200" b="1" dirty="0">
                <a:latin typeface="楷体" panose="02010609060101010101" pitchFamily="49" charset="-122"/>
                <a:ea typeface="楷体" panose="02010609060101010101" pitchFamily="49" charset="-122"/>
                <a:cs typeface="楷体" panose="02010609060101010101" pitchFamily="49" charset="-122"/>
              </a:rPr>
              <a:t>数次败仗，明白了</a:t>
            </a:r>
            <a:r>
              <a:rPr lang="en-US" altLang="zh-CN" sz="3200" b="1" dirty="0">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一物降一物</a:t>
            </a:r>
            <a:r>
              <a:rPr lang="en-US" altLang="zh-CN" sz="3200" b="1" dirty="0">
                <a:latin typeface="楷体" panose="02010609060101010101" pitchFamily="49" charset="-122"/>
                <a:ea typeface="楷体" panose="02010609060101010101" pitchFamily="49" charset="-122"/>
                <a:cs typeface="楷体" panose="02010609060101010101" pitchFamily="49" charset="-122"/>
              </a:rPr>
              <a:t>”</a:t>
            </a:r>
            <a:r>
              <a:rPr lang="zh-CN" altLang="en-US" sz="3200" b="1" dirty="0">
                <a:latin typeface="楷体" panose="02010609060101010101" pitchFamily="49" charset="-122"/>
                <a:ea typeface="楷体" panose="02010609060101010101" pitchFamily="49" charset="-122"/>
                <a:cs typeface="楷体" panose="02010609060101010101" pitchFamily="49" charset="-122"/>
              </a:rPr>
              <a:t>；</a:t>
            </a:r>
            <a:endParaRPr lang="zh-CN" altLang="en-US" sz="3200" dirty="0">
              <a:latin typeface="华文行楷" panose="02010800040101010101" pitchFamily="2" charset="-122"/>
              <a:ea typeface="华文行楷" panose="02010800040101010101" pitchFamily="2" charset="-122"/>
            </a:endParaRPr>
          </a:p>
          <a:p>
            <a:pPr marL="0" indent="0">
              <a:lnSpc>
                <a:spcPct val="100000"/>
              </a:lnSpc>
              <a:buNone/>
            </a:pPr>
            <a:r>
              <a:rPr lang="zh-CN" altLang="en-US" sz="3200" b="1" dirty="0">
                <a:latin typeface="楷体" panose="02010609060101010101" pitchFamily="49" charset="-122"/>
                <a:ea typeface="楷体" panose="02010609060101010101" pitchFamily="49" charset="-122"/>
              </a:rPr>
              <a:t>斗战胜佛，</a:t>
            </a:r>
            <a:r>
              <a:rPr lang="zh-CN" altLang="en-US" sz="3200" b="1" dirty="0">
                <a:solidFill>
                  <a:srgbClr val="FF0000"/>
                </a:solidFill>
                <a:latin typeface="楷体" panose="02010609060101010101" pitchFamily="49" charset="-122"/>
                <a:ea typeface="楷体" panose="02010609060101010101" pitchFamily="49" charset="-122"/>
              </a:rPr>
              <a:t>从磨砺中出来的传奇</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a:stretch>
            <a:fillRect/>
          </a:stretch>
        </p:blipFill>
        <p:spPr>
          <a:xfrm>
            <a:off x="8599170" y="2842895"/>
            <a:ext cx="3048000" cy="33566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charRg st="0" end="15"/>
                                            </p:txEl>
                                          </p:spTgt>
                                        </p:tgtEl>
                                        <p:attrNameLst>
                                          <p:attrName>style.visibility</p:attrName>
                                        </p:attrNameLst>
                                      </p:cBhvr>
                                      <p:to>
                                        <p:strVal val="visible"/>
                                      </p:to>
                                    </p:set>
                                    <p:animEffect transition="in" filter="box(in)">
                                      <p:cBhvr>
                                        <p:cTn id="7" dur="2000"/>
                                        <p:tgtEl>
                                          <p:spTgt spid="3">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charRg st="15" end="56"/>
                                            </p:txEl>
                                          </p:spTgt>
                                        </p:tgtEl>
                                        <p:attrNameLst>
                                          <p:attrName>style.visibility</p:attrName>
                                        </p:attrNameLst>
                                      </p:cBhvr>
                                      <p:to>
                                        <p:strVal val="visible"/>
                                      </p:to>
                                    </p:set>
                                    <p:animEffect transition="in" filter="box(in)">
                                      <p:cBhvr>
                                        <p:cTn id="12" dur="2000"/>
                                        <p:tgtEl>
                                          <p:spTgt spid="3">
                                            <p:txEl>
                                              <p:charRg st="15" end="5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charRg st="56" end="71"/>
                                            </p:txEl>
                                          </p:spTgt>
                                        </p:tgtEl>
                                        <p:attrNameLst>
                                          <p:attrName>style.visibility</p:attrName>
                                        </p:attrNameLst>
                                      </p:cBhvr>
                                      <p:to>
                                        <p:strVal val="visible"/>
                                      </p:to>
                                    </p:set>
                                    <p:animEffect transition="in" filter="box(in)">
                                      <p:cBhvr>
                                        <p:cTn id="17" dur="2000"/>
                                        <p:tgtEl>
                                          <p:spTgt spid="3">
                                            <p:txEl>
                                              <p:charRg st="56" end="7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charRg st="71" end="91"/>
                                            </p:txEl>
                                          </p:spTgt>
                                        </p:tgtEl>
                                        <p:attrNameLst>
                                          <p:attrName>style.visibility</p:attrName>
                                        </p:attrNameLst>
                                      </p:cBhvr>
                                      <p:to>
                                        <p:strVal val="visible"/>
                                      </p:to>
                                    </p:set>
                                    <p:animEffect transition="in" filter="box(in)">
                                      <p:cBhvr>
                                        <p:cTn id="22" dur="2000"/>
                                        <p:tgtEl>
                                          <p:spTgt spid="3">
                                            <p:txEl>
                                              <p:charRg st="71" end="9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charRg st="91" end="102"/>
                                            </p:txEl>
                                          </p:spTgt>
                                        </p:tgtEl>
                                        <p:attrNameLst>
                                          <p:attrName>style.visibility</p:attrName>
                                        </p:attrNameLst>
                                      </p:cBhvr>
                                      <p:to>
                                        <p:strVal val="visible"/>
                                      </p:to>
                                    </p:set>
                                    <p:animEffect transition="in" filter="box(in)">
                                      <p:cBhvr>
                                        <p:cTn id="27" dur="2000"/>
                                        <p:tgtEl>
                                          <p:spTgt spid="3">
                                            <p:txEl>
                                              <p:charRg st="91" end="10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
                                            <p:txEl>
                                              <p:charRg st="102" end="119"/>
                                            </p:txEl>
                                          </p:spTgt>
                                        </p:tgtEl>
                                        <p:attrNameLst>
                                          <p:attrName>style.visibility</p:attrName>
                                        </p:attrNameLst>
                                      </p:cBhvr>
                                      <p:to>
                                        <p:strVal val="visible"/>
                                      </p:to>
                                    </p:set>
                                    <p:animEffect transition="in" filter="box(in)">
                                      <p:cBhvr>
                                        <p:cTn id="32" dur="2000"/>
                                        <p:tgtEl>
                                          <p:spTgt spid="3">
                                            <p:txEl>
                                              <p:charRg st="102" end="11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
                                            <p:txEl>
                                              <p:charRg st="119" end="135"/>
                                            </p:txEl>
                                          </p:spTgt>
                                        </p:tgtEl>
                                        <p:attrNameLst>
                                          <p:attrName>style.visibility</p:attrName>
                                        </p:attrNameLst>
                                      </p:cBhvr>
                                      <p:to>
                                        <p:strVal val="visible"/>
                                      </p:to>
                                    </p:set>
                                    <p:animEffect transition="in" filter="box(in)">
                                      <p:cBhvr>
                                        <p:cTn id="37" dur="2000"/>
                                        <p:tgtEl>
                                          <p:spTgt spid="3">
                                            <p:txEl>
                                              <p:charRg st="119" end="1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3122" name="标题 1"/>
          <p:cNvSpPr>
            <a:spLocks noGrp="1"/>
          </p:cNvSpPr>
          <p:nvPr>
            <p:ph type="title"/>
          </p:nvPr>
        </p:nvSpPr>
        <p:spPr>
          <a:xfrm>
            <a:off x="838200" y="365125"/>
            <a:ext cx="10515600" cy="727710"/>
          </a:xfrm>
        </p:spPr>
        <p:txBody>
          <a:bodyPr vert="horz" wrap="square" lIns="91440" tIns="45720" rIns="91440" bIns="45720" anchor="ctr"/>
          <a:p>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从</a:t>
            </a:r>
            <a:r>
              <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齐天大圣</a:t>
            </a:r>
            <a:r>
              <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到</a:t>
            </a:r>
            <a:r>
              <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斗战胜佛</a:t>
            </a:r>
            <a:r>
              <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endPar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内容占位符 2"/>
          <p:cNvSpPr>
            <a:spLocks noGrp="1"/>
          </p:cNvSpPr>
          <p:nvPr>
            <p:ph idx="1"/>
          </p:nvPr>
        </p:nvSpPr>
        <p:spPr>
          <a:xfrm>
            <a:off x="1730375" y="1600200"/>
            <a:ext cx="8480425" cy="4525963"/>
          </a:xfrm>
        </p:spPr>
        <p:txBody>
          <a:bodyPr vert="horz" wrap="square" lIns="91440" tIns="45720" rIns="91440" bIns="45720" anchor="t"/>
          <a:p>
            <a:pPr marL="0" indent="0">
              <a:buNone/>
            </a:pPr>
            <a:r>
              <a:rPr lang="zh-CN" altLang="en-US" dirty="0">
                <a:latin typeface="华文行楷" panose="02010800040101010101" pitchFamily="2" charset="-122"/>
                <a:ea typeface="华文行楷" panose="02010800040101010101" pitchFamily="2" charset="-122"/>
              </a:rPr>
              <a:t>拜师学艺，是悟空的</a:t>
            </a:r>
            <a:r>
              <a:rPr lang="zh-CN" altLang="en-US" dirty="0">
                <a:solidFill>
                  <a:srgbClr val="FF0000"/>
                </a:solidFill>
                <a:latin typeface="华文行楷" panose="02010800040101010101" pitchFamily="2" charset="-122"/>
                <a:ea typeface="华文行楷" panose="02010800040101010101" pitchFamily="2" charset="-122"/>
              </a:rPr>
              <a:t>启蒙教育</a:t>
            </a:r>
            <a:r>
              <a:rPr lang="zh-CN" altLang="en-US" dirty="0">
                <a:latin typeface="华文行楷" panose="02010800040101010101" pitchFamily="2" charset="-122"/>
                <a:ea typeface="华文行楷" panose="02010800040101010101" pitchFamily="2" charset="-122"/>
              </a:rPr>
              <a:t>；</a:t>
            </a:r>
            <a:endParaRPr lang="zh-CN" altLang="en-US" dirty="0">
              <a:latin typeface="华文行楷" panose="02010800040101010101" pitchFamily="2" charset="-122"/>
              <a:ea typeface="华文行楷" panose="02010800040101010101" pitchFamily="2" charset="-122"/>
            </a:endParaRPr>
          </a:p>
          <a:p>
            <a:pPr marL="0" indent="0">
              <a:buNone/>
            </a:pPr>
            <a:r>
              <a:rPr lang="zh-CN" altLang="en-US" dirty="0">
                <a:latin typeface="华文行楷" panose="02010800040101010101" pitchFamily="2" charset="-122"/>
                <a:ea typeface="华文行楷" panose="02010800040101010101" pitchFamily="2" charset="-122"/>
              </a:rPr>
              <a:t>大闹天宫，悟空为自己的</a:t>
            </a:r>
            <a:r>
              <a:rPr lang="zh-CN" altLang="en-US" dirty="0">
                <a:solidFill>
                  <a:srgbClr val="FF0000"/>
                </a:solidFill>
                <a:latin typeface="华文行楷" panose="02010800040101010101" pitchFamily="2" charset="-122"/>
                <a:ea typeface="华文行楷" panose="02010800040101010101" pitchFamily="2" charset="-122"/>
              </a:rPr>
              <a:t>自我膨胀</a:t>
            </a:r>
            <a:r>
              <a:rPr lang="zh-CN" altLang="en-US" dirty="0">
                <a:latin typeface="华文行楷" panose="02010800040101010101" pitchFamily="2" charset="-122"/>
                <a:ea typeface="华文行楷" panose="02010800040101010101" pitchFamily="2" charset="-122"/>
              </a:rPr>
              <a:t>付出代价，被压五指山，明白</a:t>
            </a:r>
            <a:r>
              <a:rPr lang="en-US" altLang="zh-CN" dirty="0">
                <a:latin typeface="华文行楷" panose="02010800040101010101" pitchFamily="2" charset="-122"/>
                <a:ea typeface="华文行楷" panose="02010800040101010101" pitchFamily="2" charset="-122"/>
              </a:rPr>
              <a:t>“</a:t>
            </a:r>
            <a:r>
              <a:rPr lang="zh-CN" altLang="en-US" dirty="0">
                <a:latin typeface="华文行楷" panose="02010800040101010101" pitchFamily="2" charset="-122"/>
                <a:ea typeface="华文行楷" panose="02010800040101010101" pitchFamily="2" charset="-122"/>
              </a:rPr>
              <a:t>天外有天，人外有人</a:t>
            </a:r>
            <a:r>
              <a:rPr lang="en-US" altLang="zh-CN" dirty="0">
                <a:latin typeface="华文行楷" panose="02010800040101010101" pitchFamily="2" charset="-122"/>
                <a:ea typeface="华文行楷" panose="02010800040101010101" pitchFamily="2" charset="-122"/>
              </a:rPr>
              <a:t>”</a:t>
            </a:r>
            <a:r>
              <a:rPr lang="zh-CN" altLang="en-US" dirty="0">
                <a:latin typeface="华文行楷" panose="02010800040101010101" pitchFamily="2" charset="-122"/>
                <a:ea typeface="华文行楷" panose="02010800040101010101" pitchFamily="2" charset="-122"/>
              </a:rPr>
              <a:t>；</a:t>
            </a:r>
            <a:endParaRPr lang="zh-CN" altLang="en-US" dirty="0">
              <a:latin typeface="华文行楷" panose="02010800040101010101" pitchFamily="2" charset="-122"/>
              <a:ea typeface="华文行楷" panose="02010800040101010101" pitchFamily="2" charset="-122"/>
            </a:endParaRPr>
          </a:p>
          <a:p>
            <a:pPr marL="0" indent="0">
              <a:buNone/>
            </a:pPr>
            <a:r>
              <a:rPr lang="zh-CN" altLang="en-US" dirty="0">
                <a:latin typeface="华文行楷" panose="02010800040101010101" pitchFamily="2" charset="-122"/>
                <a:ea typeface="华文行楷" panose="02010800040101010101" pitchFamily="2" charset="-122"/>
              </a:rPr>
              <a:t>带上紧箍咒，</a:t>
            </a:r>
            <a:r>
              <a:rPr lang="zh-CN" altLang="en-US" dirty="0">
                <a:solidFill>
                  <a:srgbClr val="FF0000"/>
                </a:solidFill>
                <a:latin typeface="华文行楷" panose="02010800040101010101" pitchFamily="2" charset="-122"/>
                <a:ea typeface="华文行楷" panose="02010800040101010101" pitchFamily="2" charset="-122"/>
              </a:rPr>
              <a:t>接受外在的束缚</a:t>
            </a:r>
            <a:r>
              <a:rPr lang="zh-CN" altLang="en-US" dirty="0">
                <a:latin typeface="华文行楷" panose="02010800040101010101" pitchFamily="2" charset="-122"/>
                <a:ea typeface="华文行楷" panose="02010800040101010101" pitchFamily="2" charset="-122"/>
              </a:rPr>
              <a:t>；</a:t>
            </a:r>
            <a:endParaRPr lang="zh-CN" altLang="en-US" dirty="0">
              <a:latin typeface="华文行楷" panose="02010800040101010101" pitchFamily="2" charset="-122"/>
              <a:ea typeface="华文行楷" panose="02010800040101010101" pitchFamily="2" charset="-122"/>
            </a:endParaRPr>
          </a:p>
          <a:p>
            <a:pPr marL="0" indent="0">
              <a:buNone/>
            </a:pPr>
            <a:r>
              <a:rPr lang="zh-CN" altLang="en-US" dirty="0">
                <a:latin typeface="华文行楷" panose="02010800040101010101" pitchFamily="2" charset="-122"/>
                <a:ea typeface="华文行楷" panose="02010800040101010101" pitchFamily="2" charset="-122"/>
              </a:rPr>
              <a:t>三打白骨精，学会三思而后行，</a:t>
            </a:r>
            <a:r>
              <a:rPr lang="zh-CN" altLang="en-US" dirty="0">
                <a:solidFill>
                  <a:srgbClr val="FF0000"/>
                </a:solidFill>
                <a:latin typeface="华文行楷" panose="02010800040101010101" pitchFamily="2" charset="-122"/>
                <a:ea typeface="华文行楷" panose="02010800040101010101" pitchFamily="2" charset="-122"/>
              </a:rPr>
              <a:t>与人沟通</a:t>
            </a:r>
            <a:r>
              <a:rPr lang="zh-CN" altLang="en-US" dirty="0">
                <a:latin typeface="华文行楷" panose="02010800040101010101" pitchFamily="2" charset="-122"/>
                <a:ea typeface="华文行楷" panose="02010800040101010101" pitchFamily="2" charset="-122"/>
              </a:rPr>
              <a:t>；</a:t>
            </a:r>
            <a:endParaRPr lang="zh-CN" altLang="en-US" dirty="0">
              <a:latin typeface="华文行楷" panose="02010800040101010101" pitchFamily="2" charset="-122"/>
              <a:ea typeface="华文行楷" panose="02010800040101010101" pitchFamily="2" charset="-122"/>
            </a:endParaRPr>
          </a:p>
          <a:p>
            <a:pPr marL="0" indent="0">
              <a:buNone/>
            </a:pPr>
            <a:r>
              <a:rPr lang="zh-CN" altLang="en-US" dirty="0">
                <a:latin typeface="华文行楷" panose="02010800040101010101" pitchFamily="2" charset="-122"/>
                <a:ea typeface="华文行楷" panose="02010800040101010101" pitchFamily="2" charset="-122"/>
                <a:sym typeface="宋体" panose="02010600030101010101" pitchFamily="2" charset="-122"/>
              </a:rPr>
              <a:t>真假猴王，</a:t>
            </a:r>
            <a:r>
              <a:rPr lang="zh-CN" altLang="en-US" dirty="0">
                <a:solidFill>
                  <a:srgbClr val="FF0000"/>
                </a:solidFill>
                <a:latin typeface="华文行楷" panose="02010800040101010101" pitchFamily="2" charset="-122"/>
                <a:ea typeface="华文行楷" panose="02010800040101010101" pitchFamily="2" charset="-122"/>
                <a:sym typeface="宋体" panose="02010600030101010101" pitchFamily="2" charset="-122"/>
              </a:rPr>
              <a:t>破除心魔</a:t>
            </a:r>
            <a:r>
              <a:rPr lang="zh-CN" altLang="en-US" dirty="0">
                <a:latin typeface="华文行楷" panose="02010800040101010101" pitchFamily="2" charset="-122"/>
                <a:ea typeface="华文行楷" panose="02010800040101010101" pitchFamily="2" charset="-122"/>
                <a:sym typeface="宋体" panose="02010600030101010101" pitchFamily="2" charset="-122"/>
              </a:rPr>
              <a:t>；</a:t>
            </a:r>
            <a:endParaRPr lang="zh-CN" altLang="en-US" dirty="0">
              <a:latin typeface="华文行楷" panose="02010800040101010101" pitchFamily="2" charset="-122"/>
              <a:ea typeface="华文行楷" panose="02010800040101010101" pitchFamily="2" charset="-122"/>
              <a:sym typeface="宋体" panose="02010600030101010101" pitchFamily="2" charset="-122"/>
            </a:endParaRPr>
          </a:p>
          <a:p>
            <a:pPr marL="0" indent="0">
              <a:buNone/>
            </a:pPr>
            <a:r>
              <a:rPr lang="zh-CN" altLang="en-US" dirty="0">
                <a:latin typeface="华文行楷" panose="02010800040101010101" pitchFamily="2" charset="-122"/>
                <a:ea typeface="华文行楷" panose="02010800040101010101" pitchFamily="2" charset="-122"/>
              </a:rPr>
              <a:t>数次败仗，明白了</a:t>
            </a:r>
            <a:r>
              <a:rPr lang="en-US" altLang="zh-CN" dirty="0">
                <a:latin typeface="华文行楷" panose="02010800040101010101" pitchFamily="2" charset="-122"/>
                <a:ea typeface="华文行楷" panose="02010800040101010101" pitchFamily="2" charset="-122"/>
              </a:rPr>
              <a:t>“</a:t>
            </a:r>
            <a:r>
              <a:rPr lang="zh-CN" altLang="en-US" dirty="0">
                <a:solidFill>
                  <a:srgbClr val="FF0000"/>
                </a:solidFill>
                <a:latin typeface="华文行楷" panose="02010800040101010101" pitchFamily="2" charset="-122"/>
                <a:ea typeface="华文行楷" panose="02010800040101010101" pitchFamily="2" charset="-122"/>
              </a:rPr>
              <a:t>一物降一物</a:t>
            </a:r>
            <a:r>
              <a:rPr lang="en-US" altLang="zh-CN" dirty="0">
                <a:latin typeface="华文行楷" panose="02010800040101010101" pitchFamily="2" charset="-122"/>
                <a:ea typeface="华文行楷" panose="02010800040101010101" pitchFamily="2" charset="-122"/>
              </a:rPr>
              <a:t>”</a:t>
            </a:r>
            <a:r>
              <a:rPr lang="zh-CN" altLang="en-US" dirty="0">
                <a:latin typeface="华文行楷" panose="02010800040101010101" pitchFamily="2" charset="-122"/>
                <a:ea typeface="华文行楷" panose="02010800040101010101" pitchFamily="2" charset="-122"/>
              </a:rPr>
              <a:t>；</a:t>
            </a:r>
            <a:endParaRPr lang="zh-CN" altLang="en-US" dirty="0">
              <a:latin typeface="华文行楷" panose="02010800040101010101" pitchFamily="2" charset="-122"/>
              <a:ea typeface="华文行楷" panose="02010800040101010101" pitchFamily="2" charset="-122"/>
            </a:endParaRPr>
          </a:p>
          <a:p>
            <a:pPr marL="0" indent="0">
              <a:buNone/>
            </a:pPr>
            <a:r>
              <a:rPr lang="zh-CN" altLang="en-US" dirty="0">
                <a:latin typeface="华文行楷" panose="02010800040101010101" pitchFamily="2" charset="-122"/>
                <a:ea typeface="华文行楷" panose="02010800040101010101" pitchFamily="2" charset="-122"/>
              </a:rPr>
              <a:t>斗战胜佛，</a:t>
            </a:r>
            <a:r>
              <a:rPr lang="zh-CN" altLang="en-US" dirty="0">
                <a:solidFill>
                  <a:srgbClr val="FF0000"/>
                </a:solidFill>
                <a:latin typeface="华文行楷" panose="02010800040101010101" pitchFamily="2" charset="-122"/>
                <a:ea typeface="华文行楷" panose="02010800040101010101" pitchFamily="2" charset="-122"/>
              </a:rPr>
              <a:t>从磨砺中出来的传奇</a:t>
            </a:r>
            <a:r>
              <a:rPr lang="zh-CN" altLang="en-US" dirty="0">
                <a:latin typeface="华文行楷" panose="02010800040101010101" pitchFamily="2" charset="-122"/>
                <a:ea typeface="华文行楷" panose="02010800040101010101" pitchFamily="2" charset="-122"/>
              </a:rPr>
              <a:t>。</a:t>
            </a:r>
            <a:endParaRPr lang="zh-CN" altLang="en-US" dirty="0">
              <a:latin typeface="华文行楷" panose="02010800040101010101" pitchFamily="2" charset="-122"/>
              <a:ea typeface="华文行楷" panose="02010800040101010101" pitchFamily="2" charset="-122"/>
            </a:endParaRPr>
          </a:p>
        </p:txBody>
      </p:sp>
      <p:pic>
        <p:nvPicPr>
          <p:cNvPr id="133124" name="图片 4"/>
          <p:cNvPicPr>
            <a:picLocks noChangeAspect="1"/>
          </p:cNvPicPr>
          <p:nvPr/>
        </p:nvPicPr>
        <p:blipFill>
          <a:blip r:embed="rId1"/>
          <a:stretch>
            <a:fillRect/>
          </a:stretch>
        </p:blipFill>
        <p:spPr>
          <a:xfrm>
            <a:off x="1730375" y="1354138"/>
            <a:ext cx="8609013" cy="5018087"/>
          </a:xfrm>
          <a:prstGeom prst="rect">
            <a:avLst/>
          </a:prstGeom>
          <a:noFill/>
          <a:ln w="9525">
            <a:noFill/>
          </a:ln>
        </p:spPr>
      </p:pic>
      <p:sp>
        <p:nvSpPr>
          <p:cNvPr id="2" name="文本框 1"/>
          <p:cNvSpPr txBox="1"/>
          <p:nvPr/>
        </p:nvSpPr>
        <p:spPr>
          <a:xfrm>
            <a:off x="1838325" y="4952683"/>
            <a:ext cx="1262063" cy="39878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000" b="1" dirty="0">
                <a:solidFill>
                  <a:srgbClr val="FF0000"/>
                </a:solidFill>
                <a:latin typeface="楷体" panose="02010609060101010101" pitchFamily="49" charset="-122"/>
                <a:ea typeface="楷体" panose="02010609060101010101" pitchFamily="49" charset="-122"/>
              </a:rPr>
              <a:t>斗战胜佛</a:t>
            </a:r>
            <a:endParaRPr lang="zh-CN" altLang="en-US" sz="2000" b="1" dirty="0">
              <a:solidFill>
                <a:srgbClr val="FF3300"/>
              </a:solidFill>
              <a:latin typeface="楷体" panose="02010609060101010101" pitchFamily="49" charset="-122"/>
              <a:ea typeface="楷体" panose="02010609060101010101" pitchFamily="49" charset="-122"/>
            </a:endParaRPr>
          </a:p>
        </p:txBody>
      </p:sp>
      <p:sp>
        <p:nvSpPr>
          <p:cNvPr id="4" name="文本框 3"/>
          <p:cNvSpPr txBox="1"/>
          <p:nvPr/>
        </p:nvSpPr>
        <p:spPr>
          <a:xfrm>
            <a:off x="4075430" y="2454275"/>
            <a:ext cx="2136775" cy="70675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00000"/>
              </a:lnSpc>
              <a:spcBef>
                <a:spcPct val="0"/>
              </a:spcBef>
              <a:buNone/>
            </a:pPr>
            <a:r>
              <a:rPr lang="zh-CN" altLang="zh-CN" sz="2000" b="1" dirty="0">
                <a:solidFill>
                  <a:srgbClr val="FF0000"/>
                </a:solidFill>
                <a:latin typeface="楷体" panose="02010609060101010101" pitchFamily="49" charset="-122"/>
                <a:ea typeface="楷体" panose="02010609060101010101" pitchFamily="49" charset="-122"/>
              </a:rPr>
              <a:t>灵根育孕源流出</a:t>
            </a:r>
            <a:endParaRPr lang="zh-CN" altLang="zh-CN" sz="2000" b="1" dirty="0">
              <a:solidFill>
                <a:srgbClr val="FF0000"/>
              </a:solidFill>
              <a:latin typeface="楷体" panose="02010609060101010101" pitchFamily="49" charset="-122"/>
              <a:ea typeface="楷体" panose="02010609060101010101" pitchFamily="49" charset="-122"/>
            </a:endParaRPr>
          </a:p>
          <a:p>
            <a:pPr marL="0" lvl="0" indent="0" eaLnBrk="1" hangingPunct="1">
              <a:lnSpc>
                <a:spcPct val="100000"/>
              </a:lnSpc>
              <a:spcBef>
                <a:spcPct val="0"/>
              </a:spcBef>
              <a:buNone/>
            </a:pPr>
            <a:r>
              <a:rPr lang="zh-CN" altLang="zh-CN" sz="2000" b="1" dirty="0">
                <a:solidFill>
                  <a:srgbClr val="FF0000"/>
                </a:solidFill>
                <a:latin typeface="楷体" panose="02010609060101010101" pitchFamily="49" charset="-122"/>
                <a:ea typeface="楷体" panose="02010609060101010101" pitchFamily="49" charset="-122"/>
              </a:rPr>
              <a:t>心性修持大道生</a:t>
            </a:r>
            <a:r>
              <a:rPr lang="zh-CN" altLang="zh-CN" sz="1200" dirty="0">
                <a:solidFill>
                  <a:srgbClr val="FF0000"/>
                </a:solidFill>
                <a:latin typeface="楷体" panose="02010609060101010101" pitchFamily="49" charset="-122"/>
                <a:ea typeface="楷体" panose="02010609060101010101" pitchFamily="49" charset="-122"/>
              </a:rPr>
              <a:t> </a:t>
            </a:r>
            <a:r>
              <a:rPr lang="zh-CN" altLang="zh-CN" sz="1200" dirty="0">
                <a:latin typeface="楷体" panose="02010609060101010101" pitchFamily="49" charset="-122"/>
                <a:ea typeface="楷体" panose="02010609060101010101" pitchFamily="49" charset="-122"/>
              </a:rPr>
              <a:t> </a:t>
            </a:r>
            <a:endParaRPr lang="zh-CN" altLang="en-US" sz="1200" b="1" dirty="0">
              <a:solidFill>
                <a:srgbClr val="FF3300"/>
              </a:solidFill>
              <a:latin typeface="楷体" panose="02010609060101010101" pitchFamily="49" charset="-122"/>
              <a:ea typeface="楷体" panose="02010609060101010101" pitchFamily="49" charset="-122"/>
            </a:endParaRPr>
          </a:p>
        </p:txBody>
      </p:sp>
      <p:sp>
        <p:nvSpPr>
          <p:cNvPr id="5" name="文本框 4"/>
          <p:cNvSpPr txBox="1"/>
          <p:nvPr/>
        </p:nvSpPr>
        <p:spPr>
          <a:xfrm flipH="1">
            <a:off x="7567613" y="2453323"/>
            <a:ext cx="1006475" cy="39878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000" b="1" dirty="0">
                <a:solidFill>
                  <a:srgbClr val="FF0000"/>
                </a:solidFill>
                <a:latin typeface="Arial" panose="020B0604020202020204" pitchFamily="34" charset="0"/>
                <a:ea typeface="楷体" panose="02010609060101010101" pitchFamily="49" charset="-122"/>
              </a:rPr>
              <a:t>美猴王</a:t>
            </a:r>
            <a:endParaRPr lang="zh-CN" altLang="en-US" sz="2000" b="1" dirty="0">
              <a:solidFill>
                <a:srgbClr val="FF0000"/>
              </a:solidFill>
              <a:latin typeface="Arial" panose="020B0604020202020204" pitchFamily="34" charset="0"/>
              <a:ea typeface="楷体" panose="02010609060101010101" pitchFamily="49" charset="-122"/>
            </a:endParaRPr>
          </a:p>
        </p:txBody>
      </p:sp>
      <p:sp>
        <p:nvSpPr>
          <p:cNvPr id="6" name="文本框 5"/>
          <p:cNvSpPr txBox="1"/>
          <p:nvPr/>
        </p:nvSpPr>
        <p:spPr>
          <a:xfrm>
            <a:off x="4075430" y="3037205"/>
            <a:ext cx="1906270" cy="64516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00000"/>
              </a:lnSpc>
              <a:spcBef>
                <a:spcPct val="0"/>
              </a:spcBef>
              <a:buNone/>
            </a:pPr>
            <a:r>
              <a:rPr lang="zh-CN" altLang="zh-CN" sz="1800" b="1" dirty="0">
                <a:solidFill>
                  <a:srgbClr val="FF0000"/>
                </a:solidFill>
                <a:latin typeface="楷体" panose="02010609060101010101" pitchFamily="49" charset="-122"/>
                <a:ea typeface="楷体" panose="02010609060101010101" pitchFamily="49" charset="-122"/>
              </a:rPr>
              <a:t>悟彻菩提真妙理</a:t>
            </a:r>
            <a:r>
              <a:rPr lang="en-US" altLang="zh-CN" sz="1800" b="1" dirty="0">
                <a:solidFill>
                  <a:srgbClr val="FF0000"/>
                </a:solidFill>
                <a:latin typeface="楷体" panose="02010609060101010101" pitchFamily="49" charset="-122"/>
                <a:ea typeface="楷体" panose="02010609060101010101" pitchFamily="49" charset="-122"/>
              </a:rPr>
              <a:t> </a:t>
            </a:r>
            <a:endParaRPr lang="en-US" altLang="zh-CN" sz="1800" b="1" dirty="0">
              <a:solidFill>
                <a:srgbClr val="FF0000"/>
              </a:solidFill>
              <a:latin typeface="楷体" panose="02010609060101010101" pitchFamily="49" charset="-122"/>
              <a:ea typeface="楷体" panose="02010609060101010101" pitchFamily="49" charset="-122"/>
            </a:endParaRPr>
          </a:p>
          <a:p>
            <a:pPr marL="0" lvl="0" indent="0" eaLnBrk="1" hangingPunct="1">
              <a:lnSpc>
                <a:spcPct val="100000"/>
              </a:lnSpc>
              <a:spcBef>
                <a:spcPct val="0"/>
              </a:spcBef>
              <a:buNone/>
            </a:pPr>
            <a:r>
              <a:rPr lang="zh-CN" altLang="zh-CN" sz="1800" b="1" dirty="0">
                <a:solidFill>
                  <a:srgbClr val="FF0000"/>
                </a:solidFill>
                <a:latin typeface="楷体" panose="02010609060101010101" pitchFamily="49" charset="-122"/>
                <a:ea typeface="楷体" panose="02010609060101010101" pitchFamily="49" charset="-122"/>
              </a:rPr>
              <a:t>断魔归本合元神</a:t>
            </a:r>
            <a:endParaRPr lang="zh-CN" altLang="zh-CN" sz="1800" b="1" dirty="0">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flipH="1">
            <a:off x="3449638" y="3160713"/>
            <a:ext cx="646112" cy="3683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800" b="1" dirty="0">
                <a:solidFill>
                  <a:srgbClr val="FF3300"/>
                </a:solidFill>
                <a:latin typeface="Arial" panose="020B0604020202020204" pitchFamily="34" charset="0"/>
                <a:ea typeface="楷体" panose="02010609060101010101" pitchFamily="49" charset="-122"/>
              </a:rPr>
              <a:t>二</a:t>
            </a:r>
            <a:endParaRPr lang="zh-CN" altLang="en-US" sz="1800" b="1" dirty="0">
              <a:solidFill>
                <a:srgbClr val="FF3300"/>
              </a:solidFill>
              <a:latin typeface="Arial" panose="020B0604020202020204" pitchFamily="34" charset="0"/>
              <a:ea typeface="楷体" panose="02010609060101010101" pitchFamily="49" charset="-122"/>
            </a:endParaRPr>
          </a:p>
        </p:txBody>
      </p:sp>
      <p:sp>
        <p:nvSpPr>
          <p:cNvPr id="10" name="文本框 9"/>
          <p:cNvSpPr txBox="1"/>
          <p:nvPr/>
        </p:nvSpPr>
        <p:spPr>
          <a:xfrm flipH="1">
            <a:off x="7567613" y="3536950"/>
            <a:ext cx="1201737" cy="39878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000" b="1" dirty="0">
                <a:solidFill>
                  <a:srgbClr val="FF0000"/>
                </a:solidFill>
                <a:latin typeface="Arial" panose="020B0604020202020204" pitchFamily="34" charset="0"/>
                <a:ea typeface="楷体" panose="02010609060101010101" pitchFamily="49" charset="-122"/>
              </a:rPr>
              <a:t>弼马温</a:t>
            </a:r>
            <a:endParaRPr lang="zh-CN" altLang="en-US" sz="2000" b="1" dirty="0">
              <a:solidFill>
                <a:srgbClr val="FF0000"/>
              </a:solidFill>
              <a:latin typeface="Arial" panose="020B0604020202020204" pitchFamily="34" charset="0"/>
              <a:ea typeface="楷体" panose="02010609060101010101" pitchFamily="49" charset="-122"/>
            </a:endParaRPr>
          </a:p>
        </p:txBody>
      </p:sp>
      <p:sp>
        <p:nvSpPr>
          <p:cNvPr id="11" name="文本框 10"/>
          <p:cNvSpPr txBox="1"/>
          <p:nvPr/>
        </p:nvSpPr>
        <p:spPr>
          <a:xfrm flipH="1">
            <a:off x="7007225" y="3935413"/>
            <a:ext cx="1260475" cy="39878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000" b="1" dirty="0">
                <a:solidFill>
                  <a:srgbClr val="FF0000"/>
                </a:solidFill>
                <a:latin typeface="Arial" panose="020B0604020202020204" pitchFamily="34" charset="0"/>
                <a:ea typeface="楷体" panose="02010609060101010101" pitchFamily="49" charset="-122"/>
              </a:rPr>
              <a:t>齐天大圣</a:t>
            </a:r>
            <a:endParaRPr lang="zh-CN" altLang="en-US" sz="2000" b="1" dirty="0">
              <a:solidFill>
                <a:srgbClr val="FF0000"/>
              </a:solidFill>
              <a:latin typeface="Arial" panose="020B0604020202020204" pitchFamily="34" charset="0"/>
              <a:ea typeface="楷体" panose="02010609060101010101" pitchFamily="49" charset="-122"/>
            </a:endParaRPr>
          </a:p>
        </p:txBody>
      </p:sp>
      <p:sp>
        <p:nvSpPr>
          <p:cNvPr id="12" name="文本框 11"/>
          <p:cNvSpPr txBox="1"/>
          <p:nvPr/>
        </p:nvSpPr>
        <p:spPr>
          <a:xfrm>
            <a:off x="4095750" y="4349750"/>
            <a:ext cx="2092325" cy="64516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sz="1200" dirty="0">
                <a:solidFill>
                  <a:srgbClr val="FF0000"/>
                </a:solidFill>
              </a:rPr>
              <a:t>  </a:t>
            </a:r>
            <a:r>
              <a:rPr lang="zh-CN" altLang="zh-CN" sz="1800" b="1" dirty="0">
                <a:solidFill>
                  <a:srgbClr val="FF0000"/>
                </a:solidFill>
                <a:latin typeface="楷体" panose="02010609060101010101" pitchFamily="49" charset="-122"/>
                <a:ea typeface="楷体" panose="02010609060101010101" pitchFamily="49" charset="-122"/>
              </a:rPr>
              <a:t>八卦炉中逃大圣</a:t>
            </a:r>
            <a:endParaRPr lang="zh-CN" altLang="zh-CN" sz="1800" b="1" dirty="0">
              <a:solidFill>
                <a:srgbClr val="FF0000"/>
              </a:solidFill>
              <a:latin typeface="楷体" panose="02010609060101010101" pitchFamily="49" charset="-122"/>
              <a:ea typeface="楷体" panose="02010609060101010101" pitchFamily="49" charset="-122"/>
            </a:endParaRPr>
          </a:p>
          <a:p>
            <a:pPr marL="0" lvl="0" indent="0" eaLnBrk="1" hangingPunct="1">
              <a:lnSpc>
                <a:spcPct val="100000"/>
              </a:lnSpc>
              <a:spcBef>
                <a:spcPct val="0"/>
              </a:spcBef>
              <a:buNone/>
            </a:pPr>
            <a:r>
              <a:rPr lang="zh-CN" altLang="zh-CN" sz="1800" b="1" dirty="0">
                <a:solidFill>
                  <a:srgbClr val="FF0000"/>
                </a:solidFill>
                <a:latin typeface="楷体" panose="02010609060101010101" pitchFamily="49" charset="-122"/>
                <a:ea typeface="楷体" panose="02010609060101010101" pitchFamily="49" charset="-122"/>
              </a:rPr>
              <a:t>五行山下定心猿</a:t>
            </a:r>
            <a:endParaRPr lang="zh-CN" altLang="zh-CN" sz="1800" b="1" dirty="0">
              <a:solidFill>
                <a:srgbClr val="FF0000"/>
              </a:solidFill>
              <a:latin typeface="楷体" panose="02010609060101010101" pitchFamily="49" charset="-122"/>
              <a:ea typeface="楷体" panose="02010609060101010101" pitchFamily="49" charset="-122"/>
            </a:endParaRPr>
          </a:p>
        </p:txBody>
      </p:sp>
      <p:sp>
        <p:nvSpPr>
          <p:cNvPr id="13" name="文本框 12"/>
          <p:cNvSpPr txBox="1"/>
          <p:nvPr/>
        </p:nvSpPr>
        <p:spPr>
          <a:xfrm flipH="1">
            <a:off x="6899910" y="4334193"/>
            <a:ext cx="1960563" cy="39878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000" b="1" dirty="0">
                <a:solidFill>
                  <a:srgbClr val="FF0000"/>
                </a:solidFill>
                <a:latin typeface="Arial" panose="020B0604020202020204" pitchFamily="34" charset="0"/>
                <a:ea typeface="楷体" panose="02010609060101010101" pitchFamily="49" charset="-122"/>
              </a:rPr>
              <a:t>孙行者</a:t>
            </a:r>
            <a:endParaRPr lang="zh-CN" altLang="en-US" sz="2000" b="1" dirty="0">
              <a:solidFill>
                <a:srgbClr val="FF0000"/>
              </a:solidFill>
              <a:latin typeface="Arial" panose="020B0604020202020204" pitchFamily="34" charset="0"/>
              <a:ea typeface="楷体" panose="02010609060101010101" pitchFamily="49" charset="-122"/>
            </a:endParaRPr>
          </a:p>
        </p:txBody>
      </p:sp>
      <p:sp>
        <p:nvSpPr>
          <p:cNvPr id="14" name="文本框 13"/>
          <p:cNvSpPr txBox="1"/>
          <p:nvPr/>
        </p:nvSpPr>
        <p:spPr>
          <a:xfrm flipH="1">
            <a:off x="8990013" y="4349750"/>
            <a:ext cx="514350" cy="39878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000" b="1" dirty="0">
                <a:solidFill>
                  <a:srgbClr val="FF0000"/>
                </a:solidFill>
                <a:latin typeface="Arial" panose="020B0604020202020204" pitchFamily="34" charset="0"/>
                <a:ea typeface="楷体" panose="02010609060101010101" pitchFamily="49" charset="-122"/>
              </a:rPr>
              <a:t>定</a:t>
            </a:r>
            <a:endParaRPr lang="zh-CN" altLang="en-US" sz="2000" b="1" dirty="0">
              <a:solidFill>
                <a:srgbClr val="FF0000"/>
              </a:solidFill>
              <a:latin typeface="Arial" panose="020B0604020202020204" pitchFamily="34" charset="0"/>
              <a:ea typeface="楷体" panose="02010609060101010101" pitchFamily="49" charset="-122"/>
            </a:endParaRPr>
          </a:p>
        </p:txBody>
      </p:sp>
      <p:sp>
        <p:nvSpPr>
          <p:cNvPr id="15" name="文本框 14"/>
          <p:cNvSpPr txBox="1"/>
          <p:nvPr/>
        </p:nvSpPr>
        <p:spPr>
          <a:xfrm>
            <a:off x="4297045" y="4904740"/>
            <a:ext cx="1915160" cy="64516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00000"/>
              </a:lnSpc>
              <a:spcBef>
                <a:spcPct val="0"/>
              </a:spcBef>
              <a:buNone/>
            </a:pPr>
            <a:r>
              <a:rPr lang="zh-CN" altLang="zh-CN" sz="1200" dirty="0">
                <a:solidFill>
                  <a:srgbClr val="FF0000"/>
                </a:solidFill>
                <a:sym typeface="宋体" panose="02010600030101010101" pitchFamily="2" charset="-122"/>
              </a:rPr>
              <a:t> </a:t>
            </a:r>
            <a:r>
              <a:rPr lang="zh-CN" altLang="zh-CN" sz="1800" b="1" dirty="0">
                <a:solidFill>
                  <a:srgbClr val="FF0000"/>
                </a:solidFill>
                <a:latin typeface="楷体" panose="02010609060101010101" pitchFamily="49" charset="-122"/>
                <a:ea typeface="楷体" panose="02010609060101010101" pitchFamily="49" charset="-122"/>
                <a:sym typeface="宋体" panose="02010600030101010101" pitchFamily="2" charset="-122"/>
              </a:rPr>
              <a:t>二心搅乱大乾坤 </a:t>
            </a:r>
            <a:endParaRPr lang="zh-CN" altLang="zh-CN" sz="18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a:p>
            <a:pPr marL="0" lvl="0" indent="0" eaLnBrk="1" hangingPunct="1">
              <a:lnSpc>
                <a:spcPct val="100000"/>
              </a:lnSpc>
              <a:spcBef>
                <a:spcPct val="0"/>
              </a:spcBef>
              <a:buNone/>
            </a:pPr>
            <a:r>
              <a:rPr lang="zh-CN" altLang="zh-CN" sz="1800" b="1" dirty="0">
                <a:solidFill>
                  <a:srgbClr val="FF0000"/>
                </a:solidFill>
                <a:latin typeface="楷体" panose="02010609060101010101" pitchFamily="49" charset="-122"/>
                <a:ea typeface="楷体" panose="02010609060101010101" pitchFamily="49" charset="-122"/>
                <a:sym typeface="宋体" panose="02010600030101010101" pitchFamily="2" charset="-122"/>
              </a:rPr>
              <a:t>一体难修真寂灭</a:t>
            </a:r>
            <a:endParaRPr lang="zh-CN" altLang="zh-CN" sz="18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16" name="文本框 15"/>
          <p:cNvSpPr txBox="1"/>
          <p:nvPr/>
        </p:nvSpPr>
        <p:spPr>
          <a:xfrm flipH="1">
            <a:off x="3442018" y="4791710"/>
            <a:ext cx="673100" cy="39878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000" b="1" dirty="0">
                <a:solidFill>
                  <a:srgbClr val="FF3300"/>
                </a:solidFill>
                <a:latin typeface="Arial" panose="020B0604020202020204" pitchFamily="34" charset="0"/>
                <a:ea typeface="楷体" panose="02010609060101010101" pitchFamily="49" charset="-122"/>
              </a:rPr>
              <a:t>58</a:t>
            </a:r>
            <a:endParaRPr lang="en-US" altLang="zh-CN" sz="2000" b="1" dirty="0">
              <a:solidFill>
                <a:srgbClr val="FF3300"/>
              </a:solidFill>
              <a:latin typeface="Arial" panose="020B0604020202020204" pitchFamily="34" charset="0"/>
              <a:ea typeface="楷体" panose="02010609060101010101" pitchFamily="49" charset="-122"/>
            </a:endParaRPr>
          </a:p>
        </p:txBody>
      </p:sp>
      <p:sp>
        <p:nvSpPr>
          <p:cNvPr id="17" name="文本框 16"/>
          <p:cNvSpPr txBox="1"/>
          <p:nvPr/>
        </p:nvSpPr>
        <p:spPr>
          <a:xfrm flipH="1">
            <a:off x="8934133" y="4791393"/>
            <a:ext cx="627062" cy="39878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000" b="1" dirty="0">
                <a:solidFill>
                  <a:srgbClr val="FF0000"/>
                </a:solidFill>
                <a:latin typeface="Arial" panose="020B0604020202020204" pitchFamily="34" charset="0"/>
                <a:ea typeface="楷体" panose="02010609060101010101" pitchFamily="49" charset="-122"/>
              </a:rPr>
              <a:t>正</a:t>
            </a:r>
            <a:endParaRPr lang="zh-CN" altLang="en-US" sz="2000" b="1" dirty="0">
              <a:solidFill>
                <a:srgbClr val="FF0000"/>
              </a:solidFill>
              <a:latin typeface="Arial" panose="020B0604020202020204" pitchFamily="34" charset="0"/>
              <a:ea typeface="楷体" panose="02010609060101010101" pitchFamily="49" charset="-122"/>
            </a:endParaRPr>
          </a:p>
        </p:txBody>
      </p:sp>
      <p:sp>
        <p:nvSpPr>
          <p:cNvPr id="18" name="文本框 17"/>
          <p:cNvSpPr txBox="1"/>
          <p:nvPr/>
        </p:nvSpPr>
        <p:spPr>
          <a:xfrm flipH="1">
            <a:off x="6824345" y="4761230"/>
            <a:ext cx="817563" cy="39878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000" b="1" dirty="0">
                <a:solidFill>
                  <a:srgbClr val="FF0000"/>
                </a:solidFill>
                <a:latin typeface="Arial" panose="020B0604020202020204" pitchFamily="34" charset="0"/>
                <a:ea typeface="楷体" panose="02010609060101010101" pitchFamily="49" charset="-122"/>
              </a:rPr>
              <a:t>心猿</a:t>
            </a:r>
            <a:endParaRPr lang="zh-CN" altLang="en-US" sz="2000" b="1" dirty="0">
              <a:solidFill>
                <a:srgbClr val="FF0000"/>
              </a:solidFill>
              <a:latin typeface="Arial" panose="020B0604020202020204" pitchFamily="34" charset="0"/>
              <a:ea typeface="楷体" panose="02010609060101010101" pitchFamily="49" charset="-122"/>
            </a:endParaRPr>
          </a:p>
        </p:txBody>
      </p:sp>
      <p:sp>
        <p:nvSpPr>
          <p:cNvPr id="20" name="文本框 19"/>
          <p:cNvSpPr txBox="1"/>
          <p:nvPr/>
        </p:nvSpPr>
        <p:spPr>
          <a:xfrm>
            <a:off x="4479290" y="5446395"/>
            <a:ext cx="1957388" cy="64516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00000"/>
              </a:lnSpc>
              <a:spcBef>
                <a:spcPct val="0"/>
              </a:spcBef>
              <a:buNone/>
            </a:pPr>
            <a:r>
              <a:rPr lang="zh-CN" altLang="zh-CN" sz="1800" b="1" dirty="0">
                <a:solidFill>
                  <a:srgbClr val="FF0000"/>
                </a:solidFill>
                <a:latin typeface="楷体" panose="02010609060101010101" pitchFamily="49" charset="-122"/>
                <a:ea typeface="楷体" panose="02010609060101010101" pitchFamily="49" charset="-122"/>
                <a:sym typeface="宋体" panose="02010600030101010101" pitchFamily="2" charset="-122"/>
              </a:rPr>
              <a:t>猿熟马驯方脱壳 </a:t>
            </a:r>
            <a:endParaRPr lang="zh-CN" altLang="zh-CN" sz="18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a:p>
            <a:pPr marL="0" lvl="0" indent="0" eaLnBrk="1" hangingPunct="1">
              <a:lnSpc>
                <a:spcPct val="100000"/>
              </a:lnSpc>
              <a:spcBef>
                <a:spcPct val="0"/>
              </a:spcBef>
              <a:buNone/>
            </a:pPr>
            <a:r>
              <a:rPr lang="zh-CN" altLang="zh-CN" sz="1800" b="1" dirty="0">
                <a:solidFill>
                  <a:srgbClr val="FF0000"/>
                </a:solidFill>
                <a:latin typeface="楷体" panose="02010609060101010101" pitchFamily="49" charset="-122"/>
                <a:ea typeface="楷体" panose="02010609060101010101" pitchFamily="49" charset="-122"/>
                <a:sym typeface="宋体" panose="02010600030101010101" pitchFamily="2" charset="-122"/>
              </a:rPr>
              <a:t>功成行满见真如</a:t>
            </a:r>
            <a:endParaRPr lang="zh-CN" altLang="zh-CN" sz="18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21" name="文本框 20"/>
          <p:cNvSpPr txBox="1"/>
          <p:nvPr/>
        </p:nvSpPr>
        <p:spPr>
          <a:xfrm>
            <a:off x="4276090" y="6091555"/>
            <a:ext cx="1935480" cy="64516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00000"/>
              </a:lnSpc>
              <a:spcBef>
                <a:spcPct val="0"/>
              </a:spcBef>
              <a:buNone/>
            </a:pPr>
            <a:r>
              <a:rPr lang="zh-CN" altLang="zh-CN" sz="1800" b="1" dirty="0">
                <a:solidFill>
                  <a:srgbClr val="FF0000"/>
                </a:solidFill>
                <a:latin typeface="楷体" panose="02010609060101010101" pitchFamily="49" charset="-122"/>
                <a:ea typeface="楷体" panose="02010609060101010101" pitchFamily="49" charset="-122"/>
                <a:sym typeface="宋体" panose="02010600030101010101" pitchFamily="2" charset="-122"/>
              </a:rPr>
              <a:t>九九数完魔灭尽 </a:t>
            </a:r>
            <a:endParaRPr lang="zh-CN" altLang="zh-CN" sz="18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a:p>
            <a:pPr marL="0" lvl="0" indent="0" eaLnBrk="1" hangingPunct="1">
              <a:lnSpc>
                <a:spcPct val="100000"/>
              </a:lnSpc>
              <a:spcBef>
                <a:spcPct val="0"/>
              </a:spcBef>
              <a:buNone/>
            </a:pPr>
            <a:r>
              <a:rPr lang="zh-CN" altLang="zh-CN" sz="1800" b="1" dirty="0">
                <a:solidFill>
                  <a:srgbClr val="FF0000"/>
                </a:solidFill>
                <a:latin typeface="楷体" panose="02010609060101010101" pitchFamily="49" charset="-122"/>
                <a:ea typeface="楷体" panose="02010609060101010101" pitchFamily="49" charset="-122"/>
                <a:sym typeface="宋体" panose="02010600030101010101" pitchFamily="2" charset="-122"/>
              </a:rPr>
              <a:t>三三行满道归根</a:t>
            </a:r>
            <a:endParaRPr lang="zh-CN" altLang="zh-CN" sz="18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22" name="文本框 21"/>
          <p:cNvSpPr txBox="1"/>
          <p:nvPr/>
        </p:nvSpPr>
        <p:spPr>
          <a:xfrm flipH="1">
            <a:off x="3606165" y="5723573"/>
            <a:ext cx="669925" cy="39878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000" b="1" dirty="0">
                <a:solidFill>
                  <a:srgbClr val="FF3300"/>
                </a:solidFill>
                <a:latin typeface="Arial" panose="020B0604020202020204" pitchFamily="34" charset="0"/>
                <a:ea typeface="楷体" panose="02010609060101010101" pitchFamily="49" charset="-122"/>
              </a:rPr>
              <a:t>99</a:t>
            </a:r>
            <a:endParaRPr lang="en-US" altLang="zh-CN" sz="2000" b="1" dirty="0">
              <a:solidFill>
                <a:srgbClr val="FF3300"/>
              </a:solidFill>
              <a:latin typeface="Arial" panose="020B0604020202020204" pitchFamily="34" charset="0"/>
              <a:ea typeface="楷体" panose="02010609060101010101" pitchFamily="49" charset="-122"/>
            </a:endParaRPr>
          </a:p>
        </p:txBody>
      </p:sp>
      <p:sp>
        <p:nvSpPr>
          <p:cNvPr id="23" name="文本框 22"/>
          <p:cNvSpPr txBox="1"/>
          <p:nvPr/>
        </p:nvSpPr>
        <p:spPr>
          <a:xfrm flipH="1">
            <a:off x="8860473" y="5692775"/>
            <a:ext cx="1631950" cy="39878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000" b="1" dirty="0">
                <a:solidFill>
                  <a:srgbClr val="FF0000"/>
                </a:solidFill>
                <a:latin typeface="Arial" panose="020B0604020202020204" pitchFamily="34" charset="0"/>
                <a:ea typeface="楷体" panose="02010609060101010101" pitchFamily="49" charset="-122"/>
              </a:rPr>
              <a:t>修</a:t>
            </a:r>
            <a:endParaRPr lang="zh-CN" altLang="en-US" sz="2000" b="1" dirty="0">
              <a:solidFill>
                <a:srgbClr val="FF0000"/>
              </a:solidFill>
              <a:latin typeface="Arial" panose="020B0604020202020204" pitchFamily="34" charset="0"/>
              <a:ea typeface="楷体" panose="02010609060101010101" pitchFamily="49" charset="-122"/>
            </a:endParaRPr>
          </a:p>
        </p:txBody>
      </p:sp>
      <p:sp>
        <p:nvSpPr>
          <p:cNvPr id="25" name="文本框 24"/>
          <p:cNvSpPr txBox="1"/>
          <p:nvPr/>
        </p:nvSpPr>
        <p:spPr>
          <a:xfrm flipH="1">
            <a:off x="6296025" y="5692775"/>
            <a:ext cx="952500" cy="39878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000" b="1" dirty="0">
                <a:solidFill>
                  <a:srgbClr val="FF0000"/>
                </a:solidFill>
                <a:latin typeface="Arial" panose="020B0604020202020204" pitchFamily="34" charset="0"/>
                <a:ea typeface="楷体" panose="02010609060101010101" pitchFamily="49" charset="-122"/>
              </a:rPr>
              <a:t>孙行者</a:t>
            </a:r>
            <a:endParaRPr lang="zh-CN" altLang="en-US" sz="2000" b="1" dirty="0">
              <a:solidFill>
                <a:srgbClr val="FF0000"/>
              </a:solidFill>
              <a:latin typeface="Arial" panose="020B0604020202020204" pitchFamily="34" charset="0"/>
              <a:ea typeface="楷体" panose="02010609060101010101" pitchFamily="49" charset="-122"/>
            </a:endParaRPr>
          </a:p>
        </p:txBody>
      </p:sp>
      <p:sp>
        <p:nvSpPr>
          <p:cNvPr id="26" name="文本框 25"/>
          <p:cNvSpPr txBox="1"/>
          <p:nvPr/>
        </p:nvSpPr>
        <p:spPr>
          <a:xfrm>
            <a:off x="7554595" y="5692458"/>
            <a:ext cx="1214438" cy="3683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1800" b="1" dirty="0">
                <a:solidFill>
                  <a:srgbClr val="FF0000"/>
                </a:solidFill>
                <a:latin typeface="Arial" panose="020B0604020202020204" pitchFamily="34" charset="0"/>
                <a:ea typeface="楷体" panose="02010609060101010101" pitchFamily="49" charset="-122"/>
                <a:sym typeface="宋体" panose="02010600030101010101" pitchFamily="2" charset="-122"/>
              </a:rPr>
              <a:t>斗战胜佛</a:t>
            </a:r>
            <a:endParaRPr lang="zh-CN" altLang="en-US" sz="1800" b="1" dirty="0">
              <a:solidFill>
                <a:srgbClr val="FF0000"/>
              </a:solidFill>
              <a:latin typeface="Arial" panose="020B0604020202020204" pitchFamily="34"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000" fill="hold">
                                          <p:stCondLst>
                                            <p:cond delay="0"/>
                                          </p:stCondLst>
                                        </p:cTn>
                                        <p:tgtEl>
                                          <p:spTgt spid="3">
                                            <p:txEl>
                                              <p:charRg st="0" end="15"/>
                                            </p:txEl>
                                          </p:spTgt>
                                        </p:tgtEl>
                                        <p:attrNameLst>
                                          <p:attrName>style.visibility</p:attrName>
                                        </p:attrNameLst>
                                      </p:cBhvr>
                                      <p:to>
                                        <p:strVal val="visible"/>
                                      </p:to>
                                    </p:set>
                                    <p:animEffect transition="in" filter="box(out)">
                                      <p:cBhvr>
                                        <p:cTn id="7" dur="1000"/>
                                        <p:tgtEl>
                                          <p:spTgt spid="3">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000" fill="hold">
                                          <p:stCondLst>
                                            <p:cond delay="0"/>
                                          </p:stCondLst>
                                        </p:cTn>
                                        <p:tgtEl>
                                          <p:spTgt spid="3">
                                            <p:txEl>
                                              <p:charRg st="15" end="56"/>
                                            </p:txEl>
                                          </p:spTgt>
                                        </p:tgtEl>
                                        <p:attrNameLst>
                                          <p:attrName>style.visibility</p:attrName>
                                        </p:attrNameLst>
                                      </p:cBhvr>
                                      <p:to>
                                        <p:strVal val="visible"/>
                                      </p:to>
                                    </p:set>
                                    <p:animEffect transition="in" filter="box(out)">
                                      <p:cBhvr>
                                        <p:cTn id="12" dur="1000"/>
                                        <p:tgtEl>
                                          <p:spTgt spid="3">
                                            <p:txEl>
                                              <p:charRg st="15" end="5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charRg st="56" end="71"/>
                                            </p:txEl>
                                          </p:spTgt>
                                        </p:tgtEl>
                                        <p:attrNameLst>
                                          <p:attrName>style.visibility</p:attrName>
                                        </p:attrNameLst>
                                      </p:cBhvr>
                                      <p:to>
                                        <p:strVal val="visible"/>
                                      </p:to>
                                    </p:set>
                                    <p:animEffect transition="in" filter="box(in)">
                                      <p:cBhvr>
                                        <p:cTn id="17" dur="2000"/>
                                        <p:tgtEl>
                                          <p:spTgt spid="3">
                                            <p:txEl>
                                              <p:charRg st="56" end="7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charRg st="71" end="91"/>
                                            </p:txEl>
                                          </p:spTgt>
                                        </p:tgtEl>
                                        <p:attrNameLst>
                                          <p:attrName>style.visibility</p:attrName>
                                        </p:attrNameLst>
                                      </p:cBhvr>
                                      <p:to>
                                        <p:strVal val="visible"/>
                                      </p:to>
                                    </p:set>
                                    <p:animEffect transition="in" filter="box(in)">
                                      <p:cBhvr>
                                        <p:cTn id="22" dur="2000"/>
                                        <p:tgtEl>
                                          <p:spTgt spid="3">
                                            <p:txEl>
                                              <p:charRg st="71" end="9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charRg st="91" end="102"/>
                                            </p:txEl>
                                          </p:spTgt>
                                        </p:tgtEl>
                                        <p:attrNameLst>
                                          <p:attrName>style.visibility</p:attrName>
                                        </p:attrNameLst>
                                      </p:cBhvr>
                                      <p:to>
                                        <p:strVal val="visible"/>
                                      </p:to>
                                    </p:set>
                                    <p:animEffect transition="in" filter="box(in)">
                                      <p:cBhvr>
                                        <p:cTn id="27" dur="2000"/>
                                        <p:tgtEl>
                                          <p:spTgt spid="3">
                                            <p:txEl>
                                              <p:charRg st="91" end="10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
                                            <p:txEl>
                                              <p:charRg st="102" end="119"/>
                                            </p:txEl>
                                          </p:spTgt>
                                        </p:tgtEl>
                                        <p:attrNameLst>
                                          <p:attrName>style.visibility</p:attrName>
                                        </p:attrNameLst>
                                      </p:cBhvr>
                                      <p:to>
                                        <p:strVal val="visible"/>
                                      </p:to>
                                    </p:set>
                                    <p:animEffect transition="in" filter="box(in)">
                                      <p:cBhvr>
                                        <p:cTn id="32" dur="2000"/>
                                        <p:tgtEl>
                                          <p:spTgt spid="3">
                                            <p:txEl>
                                              <p:charRg st="102" end="11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
                                            <p:txEl>
                                              <p:charRg st="119" end="135"/>
                                            </p:txEl>
                                          </p:spTgt>
                                        </p:tgtEl>
                                        <p:attrNameLst>
                                          <p:attrName>style.visibility</p:attrName>
                                        </p:attrNameLst>
                                      </p:cBhvr>
                                      <p:to>
                                        <p:strVal val="visible"/>
                                      </p:to>
                                    </p:set>
                                    <p:animEffect transition="in" filter="box(in)">
                                      <p:cBhvr>
                                        <p:cTn id="37" dur="2000"/>
                                        <p:tgtEl>
                                          <p:spTgt spid="3">
                                            <p:txEl>
                                              <p:charRg st="119" end="13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checkerboard(across)">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checkerboard(across)">
                                      <p:cBhvr>
                                        <p:cTn id="47" dur="500"/>
                                        <p:tgtEl>
                                          <p:spTgt spid="4"/>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checkerboard(across)">
                                      <p:cBhvr>
                                        <p:cTn id="52" dur="500"/>
                                        <p:tgtEl>
                                          <p:spTgt spid="5"/>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checkerboard(across)">
                                      <p:cBhvr>
                                        <p:cTn id="57" dur="500"/>
                                        <p:tgtEl>
                                          <p:spTgt spid="6"/>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checkerboard(across)">
                                      <p:cBhvr>
                                        <p:cTn id="62" dur="500"/>
                                        <p:tgtEl>
                                          <p:spTgt spid="8"/>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checkerboard(across)">
                                      <p:cBhvr>
                                        <p:cTn id="67" dur="5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checkerboard(across)">
                                      <p:cBhvr>
                                        <p:cTn id="72" dur="500"/>
                                        <p:tgtEl>
                                          <p:spTgt spid="11"/>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grpId="0" nodeType="click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checkerboard(across)">
                                      <p:cBhvr>
                                        <p:cTn id="77" dur="500"/>
                                        <p:tgtEl>
                                          <p:spTgt spid="12"/>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grpId="0" nodeType="click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checkerboard(across)">
                                      <p:cBhvr>
                                        <p:cTn id="82" dur="500"/>
                                        <p:tgtEl>
                                          <p:spTgt spid="13"/>
                                        </p:tgtEl>
                                      </p:cBhvr>
                                    </p:animEffect>
                                  </p:childTnLst>
                                </p:cTn>
                              </p:par>
                            </p:childTnLst>
                          </p:cTn>
                        </p:par>
                      </p:childTnLst>
                    </p:cTn>
                  </p:par>
                  <p:par>
                    <p:cTn id="83" fill="hold">
                      <p:stCondLst>
                        <p:cond delay="indefinite"/>
                      </p:stCondLst>
                      <p:childTnLst>
                        <p:par>
                          <p:cTn id="84" fill="hold">
                            <p:stCondLst>
                              <p:cond delay="0"/>
                            </p:stCondLst>
                            <p:childTnLst>
                              <p:par>
                                <p:cTn id="85" presetID="5" presetClass="entr" presetSubtype="10" fill="hold" grpId="0" nodeType="click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checkerboard(across)">
                                      <p:cBhvr>
                                        <p:cTn id="87" dur="500"/>
                                        <p:tgtEl>
                                          <p:spTgt spid="14"/>
                                        </p:tgtEl>
                                      </p:cBhvr>
                                    </p:animEffect>
                                  </p:childTnLst>
                                </p:cTn>
                              </p:par>
                            </p:childTnLst>
                          </p:cTn>
                        </p:par>
                      </p:childTnLst>
                    </p:cTn>
                  </p:par>
                  <p:par>
                    <p:cTn id="88" fill="hold">
                      <p:stCondLst>
                        <p:cond delay="indefinite"/>
                      </p:stCondLst>
                      <p:childTnLst>
                        <p:par>
                          <p:cTn id="89" fill="hold">
                            <p:stCondLst>
                              <p:cond delay="0"/>
                            </p:stCondLst>
                            <p:childTnLst>
                              <p:par>
                                <p:cTn id="90" presetID="5" presetClass="entr" presetSubtype="10" fill="hold" grpId="0" nodeType="click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checkerboard(across)">
                                      <p:cBhvr>
                                        <p:cTn id="92" dur="500"/>
                                        <p:tgtEl>
                                          <p:spTgt spid="15"/>
                                        </p:tgtEl>
                                      </p:cBhvr>
                                    </p:animEffect>
                                  </p:childTnLst>
                                </p:cTn>
                              </p:par>
                            </p:childTnLst>
                          </p:cTn>
                        </p:par>
                      </p:childTnLst>
                    </p:cTn>
                  </p:par>
                  <p:par>
                    <p:cTn id="93" fill="hold">
                      <p:stCondLst>
                        <p:cond delay="indefinite"/>
                      </p:stCondLst>
                      <p:childTnLst>
                        <p:par>
                          <p:cTn id="94" fill="hold">
                            <p:stCondLst>
                              <p:cond delay="0"/>
                            </p:stCondLst>
                            <p:childTnLst>
                              <p:par>
                                <p:cTn id="95" presetID="5" presetClass="entr" presetSubtype="10" fill="hold" grpId="0" nodeType="click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checkerboard(across)">
                                      <p:cBhvr>
                                        <p:cTn id="97" dur="500"/>
                                        <p:tgtEl>
                                          <p:spTgt spid="16"/>
                                        </p:tgtEl>
                                      </p:cBhvr>
                                    </p:animEffect>
                                  </p:childTnLst>
                                </p:cTn>
                              </p:par>
                            </p:childTnLst>
                          </p:cTn>
                        </p:par>
                      </p:childTnLst>
                    </p:cTn>
                  </p:par>
                  <p:par>
                    <p:cTn id="98" fill="hold">
                      <p:stCondLst>
                        <p:cond delay="indefinite"/>
                      </p:stCondLst>
                      <p:childTnLst>
                        <p:par>
                          <p:cTn id="99" fill="hold">
                            <p:stCondLst>
                              <p:cond delay="0"/>
                            </p:stCondLst>
                            <p:childTnLst>
                              <p:par>
                                <p:cTn id="100" presetID="5" presetClass="entr" presetSubtype="10" fill="hold" grpId="0" nodeType="clickEffect">
                                  <p:stCondLst>
                                    <p:cond delay="0"/>
                                  </p:stCondLst>
                                  <p:childTnLst>
                                    <p:set>
                                      <p:cBhvr>
                                        <p:cTn id="101" dur="1" fill="hold">
                                          <p:stCondLst>
                                            <p:cond delay="0"/>
                                          </p:stCondLst>
                                        </p:cTn>
                                        <p:tgtEl>
                                          <p:spTgt spid="17"/>
                                        </p:tgtEl>
                                        <p:attrNameLst>
                                          <p:attrName>style.visibility</p:attrName>
                                        </p:attrNameLst>
                                      </p:cBhvr>
                                      <p:to>
                                        <p:strVal val="visible"/>
                                      </p:to>
                                    </p:set>
                                    <p:animEffect transition="in" filter="checkerboard(across)">
                                      <p:cBhvr>
                                        <p:cTn id="102" dur="500"/>
                                        <p:tgtEl>
                                          <p:spTgt spid="17"/>
                                        </p:tgtEl>
                                      </p:cBhvr>
                                    </p:animEffect>
                                  </p:childTnLst>
                                </p:cTn>
                              </p:par>
                            </p:childTnLst>
                          </p:cTn>
                        </p:par>
                      </p:childTnLst>
                    </p:cTn>
                  </p:par>
                  <p:par>
                    <p:cTn id="103" fill="hold">
                      <p:stCondLst>
                        <p:cond delay="indefinite"/>
                      </p:stCondLst>
                      <p:childTnLst>
                        <p:par>
                          <p:cTn id="104" fill="hold">
                            <p:stCondLst>
                              <p:cond delay="0"/>
                            </p:stCondLst>
                            <p:childTnLst>
                              <p:par>
                                <p:cTn id="105" presetID="5" presetClass="entr" presetSubtype="10" fill="hold" grpId="0" nodeType="click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checkerboard(across)">
                                      <p:cBhvr>
                                        <p:cTn id="107" dur="500"/>
                                        <p:tgtEl>
                                          <p:spTgt spid="18"/>
                                        </p:tgtEl>
                                      </p:cBhvr>
                                    </p:animEffect>
                                  </p:childTnLst>
                                </p:cTn>
                              </p:par>
                            </p:childTnLst>
                          </p:cTn>
                        </p:par>
                      </p:childTnLst>
                    </p:cTn>
                  </p:par>
                  <p:par>
                    <p:cTn id="108" fill="hold">
                      <p:stCondLst>
                        <p:cond delay="indefinite"/>
                      </p:stCondLst>
                      <p:childTnLst>
                        <p:par>
                          <p:cTn id="109" fill="hold">
                            <p:stCondLst>
                              <p:cond delay="0"/>
                            </p:stCondLst>
                            <p:childTnLst>
                              <p:par>
                                <p:cTn id="110" presetID="5" presetClass="entr" presetSubtype="10" fill="hold" grpId="0" nodeType="clickEffect">
                                  <p:stCondLst>
                                    <p:cond delay="0"/>
                                  </p:stCondLst>
                                  <p:childTnLst>
                                    <p:set>
                                      <p:cBhvr>
                                        <p:cTn id="111" dur="1" fill="hold">
                                          <p:stCondLst>
                                            <p:cond delay="0"/>
                                          </p:stCondLst>
                                        </p:cTn>
                                        <p:tgtEl>
                                          <p:spTgt spid="20"/>
                                        </p:tgtEl>
                                        <p:attrNameLst>
                                          <p:attrName>style.visibility</p:attrName>
                                        </p:attrNameLst>
                                      </p:cBhvr>
                                      <p:to>
                                        <p:strVal val="visible"/>
                                      </p:to>
                                    </p:set>
                                    <p:animEffect transition="in" filter="checkerboard(across)">
                                      <p:cBhvr>
                                        <p:cTn id="112" dur="500"/>
                                        <p:tgtEl>
                                          <p:spTgt spid="20"/>
                                        </p:tgtEl>
                                      </p:cBhvr>
                                    </p:animEffect>
                                  </p:childTnLst>
                                </p:cTn>
                              </p:par>
                            </p:childTnLst>
                          </p:cTn>
                        </p:par>
                      </p:childTnLst>
                    </p:cTn>
                  </p:par>
                  <p:par>
                    <p:cTn id="113" fill="hold">
                      <p:stCondLst>
                        <p:cond delay="indefinite"/>
                      </p:stCondLst>
                      <p:childTnLst>
                        <p:par>
                          <p:cTn id="114" fill="hold">
                            <p:stCondLst>
                              <p:cond delay="0"/>
                            </p:stCondLst>
                            <p:childTnLst>
                              <p:par>
                                <p:cTn id="115" presetID="5" presetClass="entr" presetSubtype="10" fill="hold" grpId="0" nodeType="clickEffect">
                                  <p:stCondLst>
                                    <p:cond delay="0"/>
                                  </p:stCondLst>
                                  <p:childTnLst>
                                    <p:set>
                                      <p:cBhvr>
                                        <p:cTn id="116" dur="1" fill="hold">
                                          <p:stCondLst>
                                            <p:cond delay="0"/>
                                          </p:stCondLst>
                                        </p:cTn>
                                        <p:tgtEl>
                                          <p:spTgt spid="21"/>
                                        </p:tgtEl>
                                        <p:attrNameLst>
                                          <p:attrName>style.visibility</p:attrName>
                                        </p:attrNameLst>
                                      </p:cBhvr>
                                      <p:to>
                                        <p:strVal val="visible"/>
                                      </p:to>
                                    </p:set>
                                    <p:animEffect transition="in" filter="checkerboard(across)">
                                      <p:cBhvr>
                                        <p:cTn id="117" dur="500"/>
                                        <p:tgtEl>
                                          <p:spTgt spid="21"/>
                                        </p:tgtEl>
                                      </p:cBhvr>
                                    </p:animEffect>
                                  </p:childTnLst>
                                </p:cTn>
                              </p:par>
                            </p:childTnLst>
                          </p:cTn>
                        </p:par>
                      </p:childTnLst>
                    </p:cTn>
                  </p:par>
                  <p:par>
                    <p:cTn id="118" fill="hold">
                      <p:stCondLst>
                        <p:cond delay="indefinite"/>
                      </p:stCondLst>
                      <p:childTnLst>
                        <p:par>
                          <p:cTn id="119" fill="hold">
                            <p:stCondLst>
                              <p:cond delay="0"/>
                            </p:stCondLst>
                            <p:childTnLst>
                              <p:par>
                                <p:cTn id="120" presetID="5" presetClass="entr" presetSubtype="10" fill="hold" grpId="0" nodeType="clickEffect">
                                  <p:stCondLst>
                                    <p:cond delay="0"/>
                                  </p:stCondLst>
                                  <p:childTnLst>
                                    <p:set>
                                      <p:cBhvr>
                                        <p:cTn id="121" dur="1" fill="hold">
                                          <p:stCondLst>
                                            <p:cond delay="0"/>
                                          </p:stCondLst>
                                        </p:cTn>
                                        <p:tgtEl>
                                          <p:spTgt spid="22"/>
                                        </p:tgtEl>
                                        <p:attrNameLst>
                                          <p:attrName>style.visibility</p:attrName>
                                        </p:attrNameLst>
                                      </p:cBhvr>
                                      <p:to>
                                        <p:strVal val="visible"/>
                                      </p:to>
                                    </p:set>
                                    <p:animEffect transition="in" filter="checkerboard(across)">
                                      <p:cBhvr>
                                        <p:cTn id="122" dur="500"/>
                                        <p:tgtEl>
                                          <p:spTgt spid="22"/>
                                        </p:tgtEl>
                                      </p:cBhvr>
                                    </p:animEffect>
                                  </p:childTnLst>
                                </p:cTn>
                              </p:par>
                            </p:childTnLst>
                          </p:cTn>
                        </p:par>
                      </p:childTnLst>
                    </p:cTn>
                  </p:par>
                  <p:par>
                    <p:cTn id="123" fill="hold">
                      <p:stCondLst>
                        <p:cond delay="indefinite"/>
                      </p:stCondLst>
                      <p:childTnLst>
                        <p:par>
                          <p:cTn id="124" fill="hold">
                            <p:stCondLst>
                              <p:cond delay="0"/>
                            </p:stCondLst>
                            <p:childTnLst>
                              <p:par>
                                <p:cTn id="125" presetID="5" presetClass="entr" presetSubtype="10" fill="hold" grpId="0" nodeType="clickEffect">
                                  <p:stCondLst>
                                    <p:cond delay="0"/>
                                  </p:stCondLst>
                                  <p:childTnLst>
                                    <p:set>
                                      <p:cBhvr>
                                        <p:cTn id="126" dur="1" fill="hold">
                                          <p:stCondLst>
                                            <p:cond delay="0"/>
                                          </p:stCondLst>
                                        </p:cTn>
                                        <p:tgtEl>
                                          <p:spTgt spid="23"/>
                                        </p:tgtEl>
                                        <p:attrNameLst>
                                          <p:attrName>style.visibility</p:attrName>
                                        </p:attrNameLst>
                                      </p:cBhvr>
                                      <p:to>
                                        <p:strVal val="visible"/>
                                      </p:to>
                                    </p:set>
                                    <p:animEffect transition="in" filter="checkerboard(across)">
                                      <p:cBhvr>
                                        <p:cTn id="127" dur="500"/>
                                        <p:tgtEl>
                                          <p:spTgt spid="23"/>
                                        </p:tgtEl>
                                      </p:cBhvr>
                                    </p:animEffect>
                                  </p:childTnLst>
                                </p:cTn>
                              </p:par>
                            </p:childTnLst>
                          </p:cTn>
                        </p:par>
                      </p:childTnLst>
                    </p:cTn>
                  </p:par>
                  <p:par>
                    <p:cTn id="128" fill="hold">
                      <p:stCondLst>
                        <p:cond delay="indefinite"/>
                      </p:stCondLst>
                      <p:childTnLst>
                        <p:par>
                          <p:cTn id="129" fill="hold">
                            <p:stCondLst>
                              <p:cond delay="0"/>
                            </p:stCondLst>
                            <p:childTnLst>
                              <p:par>
                                <p:cTn id="130" presetID="5" presetClass="entr" presetSubtype="10" fill="hold" grpId="0" nodeType="clickEffect">
                                  <p:stCondLst>
                                    <p:cond delay="0"/>
                                  </p:stCondLst>
                                  <p:childTnLst>
                                    <p:set>
                                      <p:cBhvr>
                                        <p:cTn id="131" dur="1" fill="hold">
                                          <p:stCondLst>
                                            <p:cond delay="0"/>
                                          </p:stCondLst>
                                        </p:cTn>
                                        <p:tgtEl>
                                          <p:spTgt spid="25"/>
                                        </p:tgtEl>
                                        <p:attrNameLst>
                                          <p:attrName>style.visibility</p:attrName>
                                        </p:attrNameLst>
                                      </p:cBhvr>
                                      <p:to>
                                        <p:strVal val="visible"/>
                                      </p:to>
                                    </p:set>
                                    <p:animEffect transition="in" filter="checkerboard(across)">
                                      <p:cBhvr>
                                        <p:cTn id="132" dur="500"/>
                                        <p:tgtEl>
                                          <p:spTgt spid="25"/>
                                        </p:tgtEl>
                                      </p:cBhvr>
                                    </p:animEffect>
                                  </p:childTnLst>
                                </p:cTn>
                              </p:par>
                            </p:childTnLst>
                          </p:cTn>
                        </p:par>
                      </p:childTnLst>
                    </p:cTn>
                  </p:par>
                  <p:par>
                    <p:cTn id="133" fill="hold">
                      <p:stCondLst>
                        <p:cond delay="indefinite"/>
                      </p:stCondLst>
                      <p:childTnLst>
                        <p:par>
                          <p:cTn id="134" fill="hold">
                            <p:stCondLst>
                              <p:cond delay="0"/>
                            </p:stCondLst>
                            <p:childTnLst>
                              <p:par>
                                <p:cTn id="135" presetID="5" presetClass="entr" presetSubtype="10" fill="hold" grpId="0" nodeType="clickEffect">
                                  <p:stCondLst>
                                    <p:cond delay="0"/>
                                  </p:stCondLst>
                                  <p:childTnLst>
                                    <p:set>
                                      <p:cBhvr>
                                        <p:cTn id="136" dur="1" fill="hold">
                                          <p:stCondLst>
                                            <p:cond delay="0"/>
                                          </p:stCondLst>
                                        </p:cTn>
                                        <p:tgtEl>
                                          <p:spTgt spid="26"/>
                                        </p:tgtEl>
                                        <p:attrNameLst>
                                          <p:attrName>style.visibility</p:attrName>
                                        </p:attrNameLst>
                                      </p:cBhvr>
                                      <p:to>
                                        <p:strVal val="visible"/>
                                      </p:to>
                                    </p:set>
                                    <p:animEffect transition="in" filter="checkerboard(across)">
                                      <p:cBhvr>
                                        <p:cTn id="1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8" grpId="0"/>
      <p:bldP spid="10" grpId="0"/>
      <p:bldP spid="11" grpId="0"/>
      <p:bldP spid="12" grpId="0"/>
      <p:bldP spid="13" grpId="0"/>
      <p:bldP spid="14" grpId="0"/>
      <p:bldP spid="15" grpId="0"/>
      <p:bldP spid="16" grpId="0"/>
      <p:bldP spid="17" grpId="0"/>
      <p:bldP spid="18" grpId="0"/>
      <p:bldP spid="20" grpId="0"/>
      <p:bldP spid="21" grpId="0"/>
      <p:bldP spid="22" grpId="0"/>
      <p:bldP spid="23" grpId="0"/>
      <p:bldP spid="25" grpId="0"/>
      <p:bldP spid="26"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136196" name="图片 15370" descr="026az">
            <a:hlinkClick r:id="rId1" action="ppaction://hlinkpres?slideindex=1&amp;slidetitle="/>
          </p:cNvPr>
          <p:cNvPicPr>
            <a:picLocks noChangeAspect="1"/>
          </p:cNvPicPr>
          <p:nvPr/>
        </p:nvPicPr>
        <p:blipFill>
          <a:blip r:embed="rId2"/>
          <a:stretch>
            <a:fillRect/>
          </a:stretch>
        </p:blipFill>
        <p:spPr>
          <a:xfrm>
            <a:off x="9264650" y="2276475"/>
            <a:ext cx="276225" cy="238125"/>
          </a:xfrm>
          <a:prstGeom prst="rect">
            <a:avLst/>
          </a:prstGeom>
          <a:noFill/>
          <a:ln w="9525">
            <a:noFill/>
          </a:ln>
        </p:spPr>
      </p:pic>
      <p:sp>
        <p:nvSpPr>
          <p:cNvPr id="6" name="文本框 2"/>
          <p:cNvSpPr txBox="1"/>
          <p:nvPr/>
        </p:nvSpPr>
        <p:spPr>
          <a:xfrm>
            <a:off x="697865" y="1535430"/>
            <a:ext cx="10796270" cy="4829810"/>
          </a:xfrm>
          <a:prstGeom prst="rect">
            <a:avLst/>
          </a:prstGeom>
          <a:noFill/>
          <a:ln w="19050" cap="flat" cmpd="sng">
            <a:solidFill>
              <a:schemeClr val="hlink"/>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10000"/>
              </a:lnSpc>
              <a:spcBef>
                <a:spcPct val="0"/>
              </a:spcBef>
              <a:buNone/>
            </a:pP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西游记</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是在写“</a:t>
            </a:r>
            <a:r>
              <a:rPr lang="zh-CN" altLang="en-US" sz="2800" b="1" dirty="0">
                <a:solidFill>
                  <a:srgbClr val="C00000"/>
                </a:solidFill>
                <a:latin typeface="楷体" panose="02010609060101010101" pitchFamily="49" charset="-122"/>
                <a:ea typeface="楷体" panose="02010609060101010101" pitchFamily="49" charset="-122"/>
              </a:rPr>
              <a:t>变心</a:t>
            </a:r>
            <a:r>
              <a:rPr lang="zh-CN" altLang="en-US" sz="2800" b="1" dirty="0">
                <a:latin typeface="楷体" panose="02010609060101010101" pitchFamily="49" charset="-122"/>
                <a:ea typeface="楷体" panose="02010609060101010101" pitchFamily="49" charset="-122"/>
              </a:rPr>
              <a:t>”的过程，特别是孙悟空，就是“</a:t>
            </a:r>
            <a:r>
              <a:rPr lang="zh-CN" altLang="en-US" sz="2800" b="1" dirty="0">
                <a:solidFill>
                  <a:srgbClr val="FF0000"/>
                </a:solidFill>
                <a:latin typeface="楷体" panose="02010609060101010101" pitchFamily="49" charset="-122"/>
                <a:ea typeface="楷体" panose="02010609060101010101" pitchFamily="49" charset="-122"/>
              </a:rPr>
              <a:t>心</a:t>
            </a:r>
            <a:r>
              <a:rPr lang="zh-CN" altLang="en-US" sz="2800" b="1" dirty="0">
                <a:latin typeface="楷体" panose="02010609060101010101" pitchFamily="49" charset="-122"/>
                <a:ea typeface="楷体" panose="02010609060101010101" pitchFamily="49" charset="-122"/>
              </a:rPr>
              <a:t>”的代表。</a:t>
            </a:r>
            <a:endParaRPr lang="en-US" altLang="zh-CN" sz="2800" b="1" dirty="0">
              <a:latin typeface="楷体" panose="02010609060101010101" pitchFamily="49" charset="-122"/>
              <a:ea typeface="楷体" panose="02010609060101010101" pitchFamily="49" charset="-122"/>
            </a:endParaRPr>
          </a:p>
          <a:p>
            <a:pPr marL="0" lvl="0" indent="0" eaLnBrk="1" hangingPunct="1">
              <a:lnSpc>
                <a:spcPct val="110000"/>
              </a:lnSpc>
              <a:spcBef>
                <a:spcPct val="0"/>
              </a:spcBef>
              <a:buNone/>
            </a:pPr>
            <a:r>
              <a:rPr lang="zh-CN" altLang="en-US" sz="2800" b="1" dirty="0">
                <a:latin typeface="楷体" panose="02010609060101010101" pitchFamily="49" charset="-122"/>
                <a:ea typeface="楷体" panose="02010609060101010101" pitchFamily="49" charset="-122"/>
              </a:rPr>
              <a:t>七十二变：</a:t>
            </a:r>
            <a:r>
              <a:rPr lang="zh-CN" altLang="en-US" sz="2800" b="1" dirty="0">
                <a:solidFill>
                  <a:srgbClr val="FE2710"/>
                </a:solidFill>
                <a:latin typeface="楷体" panose="02010609060101010101" pitchFamily="49" charset="-122"/>
                <a:ea typeface="楷体" panose="02010609060101010101" pitchFamily="49" charset="-122"/>
              </a:rPr>
              <a:t>九窍八孔</a:t>
            </a:r>
            <a:endParaRPr lang="zh-CN" altLang="en-US" sz="2800" b="1" dirty="0">
              <a:solidFill>
                <a:srgbClr val="FE2710"/>
              </a:solidFill>
              <a:latin typeface="楷体" panose="02010609060101010101" pitchFamily="49" charset="-122"/>
              <a:ea typeface="楷体" panose="02010609060101010101" pitchFamily="49" charset="-122"/>
            </a:endParaRPr>
          </a:p>
          <a:p>
            <a:pPr marL="0" lvl="0" indent="0" eaLnBrk="1" hangingPunct="1">
              <a:lnSpc>
                <a:spcPct val="110000"/>
              </a:lnSpc>
              <a:spcBef>
                <a:spcPct val="0"/>
              </a:spcBef>
              <a:buNone/>
            </a:pPr>
            <a:r>
              <a:rPr lang="zh-CN" altLang="en-US" sz="2800" b="1" dirty="0">
                <a:latin typeface="楷体" panose="02010609060101010101" pitchFamily="49" charset="-122"/>
                <a:ea typeface="楷体" panose="02010609060101010101" pitchFamily="49" charset="-122"/>
              </a:rPr>
              <a:t>火眼金睛：</a:t>
            </a:r>
            <a:r>
              <a:rPr lang="zh-CN" altLang="en-US" sz="2800" b="1" dirty="0">
                <a:solidFill>
                  <a:srgbClr val="FE2710"/>
                </a:solidFill>
                <a:latin typeface="楷体" panose="02010609060101010101" pitchFamily="49" charset="-122"/>
                <a:ea typeface="楷体" panose="02010609060101010101" pitchFamily="49" charset="-122"/>
              </a:rPr>
              <a:t>明心见性、洞察真相</a:t>
            </a:r>
            <a:endParaRPr lang="zh-CN" altLang="en-US" sz="2800" b="1" dirty="0">
              <a:solidFill>
                <a:srgbClr val="FE2710"/>
              </a:solidFill>
              <a:latin typeface="楷体" panose="02010609060101010101" pitchFamily="49" charset="-122"/>
              <a:ea typeface="楷体" panose="02010609060101010101" pitchFamily="49" charset="-122"/>
            </a:endParaRPr>
          </a:p>
          <a:p>
            <a:pPr marL="0" lvl="0" indent="0" eaLnBrk="1" hangingPunct="1">
              <a:lnSpc>
                <a:spcPct val="110000"/>
              </a:lnSpc>
              <a:spcBef>
                <a:spcPct val="0"/>
              </a:spcBef>
              <a:buNone/>
            </a:pPr>
            <a:r>
              <a:rPr lang="zh-CN" altLang="en-US" sz="2800" b="1" dirty="0">
                <a:latin typeface="楷体" panose="02010609060101010101" pitchFamily="49" charset="-122"/>
                <a:ea typeface="楷体" panose="02010609060101010101" pitchFamily="49" charset="-122"/>
              </a:rPr>
              <a:t>武器：</a:t>
            </a:r>
            <a:r>
              <a:rPr lang="zh-CN" altLang="en-US" sz="2800" b="1" dirty="0">
                <a:solidFill>
                  <a:srgbClr val="FE2710"/>
                </a:solidFill>
                <a:latin typeface="楷体" panose="02010609060101010101" pitchFamily="49" charset="-122"/>
                <a:ea typeface="楷体" panose="02010609060101010101" pitchFamily="49" charset="-122"/>
              </a:rPr>
              <a:t>如意金箍棒，定海神针铁</a:t>
            </a:r>
            <a:endParaRPr lang="en-US" altLang="zh-CN" sz="2800" b="1" dirty="0">
              <a:solidFill>
                <a:srgbClr val="FE2710"/>
              </a:solidFill>
              <a:latin typeface="楷体" panose="02010609060101010101" pitchFamily="49" charset="-122"/>
              <a:ea typeface="楷体" panose="02010609060101010101" pitchFamily="49" charset="-122"/>
            </a:endParaRPr>
          </a:p>
          <a:p>
            <a:pPr marL="0" lvl="0" indent="0" eaLnBrk="1" hangingPunct="1">
              <a:lnSpc>
                <a:spcPct val="110000"/>
              </a:lnSpc>
              <a:spcBef>
                <a:spcPct val="0"/>
              </a:spcBef>
              <a:buNone/>
            </a:pPr>
            <a:r>
              <a:rPr lang="zh-CN" altLang="en-US" sz="2800" b="1" dirty="0">
                <a:latin typeface="楷体" panose="02010609060101010101" pitchFamily="49" charset="-122"/>
                <a:ea typeface="楷体" panose="02010609060101010101" pitchFamily="49" charset="-122"/>
              </a:rPr>
              <a:t>修炼处：</a:t>
            </a:r>
            <a:r>
              <a:rPr lang="zh-CN" altLang="en-US" sz="2800" b="1" dirty="0">
                <a:solidFill>
                  <a:srgbClr val="FE2710"/>
                </a:solidFill>
                <a:latin typeface="楷体" panose="02010609060101010101" pitchFamily="49" charset="-122"/>
                <a:ea typeface="楷体" panose="02010609060101010101" pitchFamily="49" charset="-122"/>
              </a:rPr>
              <a:t>灵台方寸山，斜月三星洞</a:t>
            </a:r>
            <a:endParaRPr lang="en-US" altLang="zh-CN" sz="2800" b="1" dirty="0">
              <a:solidFill>
                <a:srgbClr val="FE2710"/>
              </a:solidFill>
              <a:latin typeface="楷体" panose="02010609060101010101" pitchFamily="49" charset="-122"/>
              <a:ea typeface="楷体" panose="02010609060101010101" pitchFamily="49" charset="-122"/>
            </a:endParaRPr>
          </a:p>
          <a:p>
            <a:pPr marL="0" lvl="0" indent="0" eaLnBrk="1" hangingPunct="1">
              <a:lnSpc>
                <a:spcPct val="110000"/>
              </a:lnSpc>
              <a:spcBef>
                <a:spcPct val="0"/>
              </a:spcBef>
              <a:buNone/>
            </a:pPr>
            <a:r>
              <a:rPr lang="zh-CN" altLang="en-US" sz="2800" b="1" dirty="0">
                <a:latin typeface="楷体" panose="02010609060101010101" pitchFamily="49" charset="-122"/>
                <a:ea typeface="楷体" panose="02010609060101010101" pitchFamily="49" charset="-122"/>
              </a:rPr>
              <a:t>紧箍咒：</a:t>
            </a:r>
            <a:r>
              <a:rPr lang="zh-CN" altLang="en-US" sz="2800" b="1" dirty="0">
                <a:solidFill>
                  <a:srgbClr val="FE2710"/>
                </a:solidFill>
                <a:latin typeface="楷体" panose="02010609060101010101" pitchFamily="49" charset="-122"/>
                <a:ea typeface="楷体" panose="02010609060101010101" pitchFamily="49" charset="-122"/>
              </a:rPr>
              <a:t>定心真言</a:t>
            </a:r>
            <a:endParaRPr lang="en-US" altLang="zh-CN" sz="2800" b="1" dirty="0">
              <a:solidFill>
                <a:srgbClr val="FE2710"/>
              </a:solidFill>
              <a:latin typeface="楷体" panose="02010609060101010101" pitchFamily="49" charset="-122"/>
              <a:ea typeface="楷体" panose="02010609060101010101" pitchFamily="49" charset="-122"/>
            </a:endParaRPr>
          </a:p>
          <a:p>
            <a:pPr marL="0" lvl="0" indent="0" eaLnBrk="1" hangingPunct="1">
              <a:lnSpc>
                <a:spcPct val="110000"/>
              </a:lnSpc>
              <a:spcBef>
                <a:spcPct val="0"/>
              </a:spcBef>
              <a:buNone/>
            </a:pPr>
            <a:r>
              <a:rPr lang="zh-CN" altLang="en-US" sz="2800" b="1" dirty="0">
                <a:latin typeface="楷体" panose="02010609060101010101" pitchFamily="49" charset="-122"/>
                <a:ea typeface="楷体" panose="02010609060101010101" pitchFamily="49" charset="-122"/>
              </a:rPr>
              <a:t>称号：</a:t>
            </a:r>
            <a:r>
              <a:rPr lang="zh-CN" altLang="en-US" sz="2800" b="1" dirty="0">
                <a:solidFill>
                  <a:srgbClr val="FE2710"/>
                </a:solidFill>
                <a:latin typeface="楷体" panose="02010609060101010101" pitchFamily="49" charset="-122"/>
                <a:ea typeface="楷体" panose="02010609060101010101" pitchFamily="49" charset="-122"/>
              </a:rPr>
              <a:t>斗战胜佛</a:t>
            </a:r>
            <a:endParaRPr lang="en-US" altLang="zh-CN" sz="2800" b="1" dirty="0">
              <a:solidFill>
                <a:srgbClr val="FE2710"/>
              </a:solidFill>
              <a:latin typeface="楷体" panose="02010609060101010101" pitchFamily="49" charset="-122"/>
              <a:ea typeface="楷体" panose="02010609060101010101" pitchFamily="49" charset="-122"/>
            </a:endParaRPr>
          </a:p>
          <a:p>
            <a:pPr marL="0" lvl="0" indent="0" eaLnBrk="1" hangingPunct="1">
              <a:lnSpc>
                <a:spcPct val="110000"/>
              </a:lnSpc>
              <a:spcBef>
                <a:spcPct val="0"/>
              </a:spcBef>
              <a:buNone/>
            </a:pPr>
            <a:r>
              <a:rPr lang="zh-CN" altLang="en-US" sz="2800" b="1" dirty="0">
                <a:latin typeface="楷体" panose="02010609060101010101" pitchFamily="49" charset="-122"/>
                <a:ea typeface="楷体" panose="02010609060101010101" pitchFamily="49" charset="-122"/>
              </a:rPr>
              <a:t>                         ◎人要修炼一颗</a:t>
            </a:r>
            <a:r>
              <a:rPr lang="zh-CN" altLang="en-US" sz="2800" b="1" dirty="0">
                <a:solidFill>
                  <a:srgbClr val="C00000"/>
                </a:solidFill>
                <a:latin typeface="楷体" panose="02010609060101010101" pitchFamily="49" charset="-122"/>
                <a:ea typeface="楷体" panose="02010609060101010101" pitchFamily="49" charset="-122"/>
              </a:rPr>
              <a:t>慧心</a:t>
            </a:r>
            <a:r>
              <a:rPr lang="zh-CN" altLang="en-US" sz="2800" b="1" dirty="0">
                <a:latin typeface="楷体" panose="02010609060101010101" pitchFamily="49" charset="-122"/>
                <a:ea typeface="楷体" panose="02010609060101010101" pitchFamily="49" charset="-122"/>
              </a:rPr>
              <a:t>！</a:t>
            </a:r>
            <a:endParaRPr lang="en-US" altLang="zh-CN" sz="2800" b="1" dirty="0">
              <a:latin typeface="楷体" panose="02010609060101010101" pitchFamily="49" charset="-122"/>
              <a:ea typeface="楷体" panose="02010609060101010101" pitchFamily="49" charset="-122"/>
            </a:endParaRPr>
          </a:p>
          <a:p>
            <a:pPr marL="0" lvl="0" indent="0" eaLnBrk="1" hangingPunct="1">
              <a:lnSpc>
                <a:spcPct val="110000"/>
              </a:lnSpc>
              <a:spcBef>
                <a:spcPct val="0"/>
              </a:spcBef>
              <a:buNone/>
            </a:pP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每个人都是自己的孙</a:t>
            </a:r>
            <a:r>
              <a:rPr lang="zh-CN" altLang="en-US" sz="2800" b="1" dirty="0">
                <a:solidFill>
                  <a:srgbClr val="C00000"/>
                </a:solidFill>
                <a:latin typeface="楷体" panose="02010609060101010101" pitchFamily="49" charset="-122"/>
                <a:ea typeface="楷体" panose="02010609060101010101" pitchFamily="49" charset="-122"/>
              </a:rPr>
              <a:t>悟</a:t>
            </a:r>
            <a:r>
              <a:rPr lang="zh-CN" altLang="en-US" sz="2800" b="1" dirty="0">
                <a:latin typeface="楷体" panose="02010609060101010101" pitchFamily="49" charset="-122"/>
                <a:ea typeface="楷体" panose="02010609060101010101" pitchFamily="49" charset="-122"/>
              </a:rPr>
              <a:t>空</a:t>
            </a:r>
            <a:r>
              <a:rPr lang="en-US" altLang="zh-CN" sz="2400" dirty="0">
                <a:latin typeface="楷体" panose="02010609060101010101" pitchFamily="49" charset="-122"/>
                <a:ea typeface="楷体" panose="02010609060101010101" pitchFamily="49" charset="-122"/>
              </a:rPr>
              <a:t>                                         </a:t>
            </a:r>
            <a:r>
              <a:rPr lang="en-US" altLang="zh-CN" sz="2400" dirty="0">
                <a:latin typeface="宋体" panose="02010600030101010101" pitchFamily="2" charset="-122"/>
              </a:rPr>
              <a:t>                             </a:t>
            </a:r>
            <a:r>
              <a:rPr lang="en-US" altLang="zh-CN" sz="2400" dirty="0"/>
              <a:t>    </a:t>
            </a:r>
            <a:endParaRPr lang="en-US" altLang="zh-CN" sz="2400" dirty="0"/>
          </a:p>
        </p:txBody>
      </p:sp>
      <p:sp>
        <p:nvSpPr>
          <p:cNvPr id="15362" name="文本框 99"/>
          <p:cNvSpPr txBox="1"/>
          <p:nvPr/>
        </p:nvSpPr>
        <p:spPr>
          <a:xfrm>
            <a:off x="334010" y="494030"/>
            <a:ext cx="4826000" cy="110680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en-US" altLang="zh-CN" dirty="0">
                <a:solidFill>
                  <a:srgbClr val="000000"/>
                </a:solidFill>
                <a:latin typeface="微软雅黑" panose="020B0503020204020204" charset="-122"/>
                <a:ea typeface="微软雅黑" panose="020B0503020204020204" charset="-122"/>
              </a:rPr>
              <a:t>     </a:t>
            </a:r>
            <a:r>
              <a:rPr lang="zh-CN" altLang="en-US" sz="4400" dirty="0">
                <a:solidFill>
                  <a:srgbClr val="000000"/>
                </a:solidFill>
                <a:latin typeface="微软雅黑" panose="020B0503020204020204" charset="-122"/>
                <a:ea typeface="微软雅黑" panose="020B0503020204020204" charset="-122"/>
              </a:rPr>
              <a:t>吾</a:t>
            </a:r>
            <a:r>
              <a:rPr lang="en-US" altLang="zh-CN" sz="4400" dirty="0">
                <a:solidFill>
                  <a:srgbClr val="000000"/>
                </a:solidFill>
                <a:latin typeface="微软雅黑" panose="020B0503020204020204" charset="-122"/>
                <a:ea typeface="微软雅黑" panose="020B0503020204020204" charset="-122"/>
              </a:rPr>
              <a:t>+</a:t>
            </a:r>
            <a:r>
              <a:rPr lang="zh-CN" altLang="en-US" sz="4400" dirty="0">
                <a:solidFill>
                  <a:srgbClr val="000000"/>
                </a:solidFill>
                <a:latin typeface="微软雅黑" panose="020B0503020204020204" charset="-122"/>
                <a:ea typeface="微软雅黑" panose="020B0503020204020204" charset="-122"/>
              </a:rPr>
              <a:t>心</a:t>
            </a:r>
            <a:r>
              <a:rPr lang="en-US" altLang="zh-CN" sz="4400" dirty="0">
                <a:solidFill>
                  <a:srgbClr val="000000"/>
                </a:solidFill>
                <a:latin typeface="微软雅黑" panose="020B0503020204020204" charset="-122"/>
                <a:ea typeface="微软雅黑" panose="020B0503020204020204" charset="-122"/>
              </a:rPr>
              <a:t>=</a:t>
            </a:r>
            <a:endParaRPr lang="en-US" altLang="zh-CN" sz="4400" dirty="0">
              <a:solidFill>
                <a:srgbClr val="000000"/>
              </a:solidFill>
              <a:latin typeface="微软雅黑" panose="020B0503020204020204" charset="-122"/>
              <a:ea typeface="微软雅黑" panose="020B0503020204020204" charset="-122"/>
            </a:endParaRPr>
          </a:p>
        </p:txBody>
      </p:sp>
      <p:sp>
        <p:nvSpPr>
          <p:cNvPr id="2" name="文本框 1"/>
          <p:cNvSpPr txBox="1"/>
          <p:nvPr/>
        </p:nvSpPr>
        <p:spPr>
          <a:xfrm>
            <a:off x="3140075" y="586105"/>
            <a:ext cx="1040765" cy="1014730"/>
          </a:xfrm>
          <a:prstGeom prst="rect">
            <a:avLst/>
          </a:prstGeom>
          <a:noFill/>
        </p:spPr>
        <p:txBody>
          <a:bodyPr wrap="square" rtlCol="0" anchor="t">
            <a:spAutoFit/>
          </a:bodyPr>
          <a:p>
            <a:r>
              <a:rPr lang="zh-CN" altLang="en-US" sz="6000" b="1">
                <a:solidFill>
                  <a:srgbClr val="FF0000"/>
                </a:solidFill>
              </a:rPr>
              <a:t>悟</a:t>
            </a:r>
            <a:endParaRPr lang="zh-CN" altLang="en-US" sz="6000" b="1">
              <a:solidFill>
                <a:srgbClr val="FF0000"/>
              </a:solidFill>
            </a:endParaRPr>
          </a:p>
        </p:txBody>
      </p:sp>
      <p:sp>
        <p:nvSpPr>
          <p:cNvPr id="3" name="文本框 2"/>
          <p:cNvSpPr txBox="1"/>
          <p:nvPr/>
        </p:nvSpPr>
        <p:spPr>
          <a:xfrm>
            <a:off x="4180840" y="802005"/>
            <a:ext cx="4083050" cy="58356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b="1" dirty="0"/>
              <a:t>洞察真相，明心见性。</a:t>
            </a:r>
            <a:endParaRPr lang="zh-CN" altLang="en-US" b="1" dirty="0"/>
          </a:p>
        </p:txBody>
      </p:sp>
      <p:pic>
        <p:nvPicPr>
          <p:cNvPr id="4" name="图片 3"/>
          <p:cNvPicPr>
            <a:picLocks noChangeAspect="1"/>
          </p:cNvPicPr>
          <p:nvPr/>
        </p:nvPicPr>
        <p:blipFill>
          <a:blip r:embed="rId3"/>
          <a:stretch>
            <a:fillRect/>
          </a:stretch>
        </p:blipFill>
        <p:spPr>
          <a:xfrm>
            <a:off x="6415405" y="2149475"/>
            <a:ext cx="4762500" cy="30861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animBg="1"/>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TextBox 1"/>
          <p:cNvSpPr txBox="1"/>
          <p:nvPr/>
        </p:nvSpPr>
        <p:spPr>
          <a:xfrm>
            <a:off x="3122613" y="1625283"/>
            <a:ext cx="5518150" cy="175323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None/>
            </a:pPr>
            <a:r>
              <a:rPr lang="zh-CN" altLang="en-US" sz="6000" dirty="0">
                <a:latin typeface="华文行楷" panose="02010800040101010101" pitchFamily="2" charset="-122"/>
                <a:ea typeface="华文行楷" panose="02010800040101010101" pitchFamily="2" charset="-122"/>
              </a:rPr>
              <a:t>不忘初心</a:t>
            </a:r>
            <a:endParaRPr lang="en-US" altLang="zh-CN" sz="6000" dirty="0">
              <a:latin typeface="华文行楷" panose="02010800040101010101" pitchFamily="2" charset="-122"/>
              <a:ea typeface="华文行楷" panose="02010800040101010101" pitchFamily="2" charset="-122"/>
            </a:endParaRPr>
          </a:p>
          <a:p>
            <a:pPr marL="0" lvl="0" indent="0" eaLnBrk="1" hangingPunct="1">
              <a:lnSpc>
                <a:spcPct val="90000"/>
              </a:lnSpc>
              <a:spcBef>
                <a:spcPct val="0"/>
              </a:spcBef>
              <a:buNone/>
            </a:pPr>
            <a:r>
              <a:rPr lang="zh-CN" altLang="en-US" sz="6000" dirty="0">
                <a:latin typeface="华文行楷" panose="02010800040101010101" pitchFamily="2" charset="-122"/>
                <a:ea typeface="华文行楷" panose="02010800040101010101" pitchFamily="2" charset="-122"/>
              </a:rPr>
              <a:t>方得始终</a:t>
            </a:r>
            <a:endParaRPr lang="zh-CN" altLang="en-US" sz="6000" dirty="0">
              <a:latin typeface="华文行楷" panose="02010800040101010101" pitchFamily="2" charset="-122"/>
              <a:ea typeface="华文行楷" panose="02010800040101010101" pitchFamily="2" charset="-122"/>
            </a:endParaRPr>
          </a:p>
        </p:txBody>
      </p:sp>
      <p:pic>
        <p:nvPicPr>
          <p:cNvPr id="139267" name="图片 4" descr="97b1OOOPICed.jpg"/>
          <p:cNvPicPr>
            <a:picLocks noChangeAspect="1"/>
          </p:cNvPicPr>
          <p:nvPr/>
        </p:nvPicPr>
        <p:blipFill>
          <a:blip r:embed="rId1">
            <a:clrChange>
              <a:clrFrom>
                <a:srgbClr val="FFFFFF"/>
              </a:clrFrom>
              <a:clrTo>
                <a:srgbClr val="FFFFFF">
                  <a:alpha val="0"/>
                </a:srgbClr>
              </a:clrTo>
            </a:clrChange>
          </a:blip>
          <a:stretch>
            <a:fillRect/>
          </a:stretch>
        </p:blipFill>
        <p:spPr>
          <a:xfrm>
            <a:off x="499745" y="692785"/>
            <a:ext cx="3043555" cy="2825750"/>
          </a:xfrm>
          <a:prstGeom prst="rect">
            <a:avLst/>
          </a:prstGeom>
          <a:noFill/>
          <a:ln w="9525">
            <a:noFill/>
          </a:ln>
        </p:spPr>
      </p:pic>
      <p:sp>
        <p:nvSpPr>
          <p:cNvPr id="3" name="矩形 2"/>
          <p:cNvSpPr/>
          <p:nvPr/>
        </p:nvSpPr>
        <p:spPr>
          <a:xfrm>
            <a:off x="3396153" y="69283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本课小结</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140290" name="Text Box 3"/>
          <p:cNvSpPr txBox="1"/>
          <p:nvPr/>
        </p:nvSpPr>
        <p:spPr>
          <a:xfrm>
            <a:off x="808355" y="3378835"/>
            <a:ext cx="11012170" cy="232410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10000"/>
              </a:lnSpc>
              <a:spcBef>
                <a:spcPct val="50000"/>
              </a:spcBef>
              <a:buNone/>
            </a:pPr>
            <a:r>
              <a:rPr lang="en-US" altLang="zh-CN" sz="3600" dirty="0">
                <a:latin typeface="宋体" panose="02010600030101010101" pitchFamily="2" charset="-122"/>
              </a:rPr>
              <a:t>    </a:t>
            </a:r>
            <a:r>
              <a:rPr lang="zh-CN" altLang="en-US" dirty="0">
                <a:latin typeface="楷体" panose="02010609060101010101" pitchFamily="49" charset="-122"/>
                <a:ea typeface="楷体" panose="02010609060101010101" pitchFamily="49" charset="-122"/>
              </a:rPr>
              <a:t>人们在实现自己的崇高理想过程中，总是充满着矛盾冲突，其实质也就是真善美和假恶丑的斗争；人们就是在不断克服和战胜自身以及外在世界可能存在的各种假恶丑因素的过程中，来实现真善美的理想境界。</a:t>
            </a:r>
            <a:endParaRPr lang="zh-CN" altLang="en-US"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2"/>
          <a:stretch>
            <a:fillRect/>
          </a:stretch>
        </p:blipFill>
        <p:spPr>
          <a:xfrm>
            <a:off x="6957695" y="499745"/>
            <a:ext cx="4762500" cy="2878455"/>
          </a:xfrm>
          <a:prstGeom prst="rect">
            <a:avLst/>
          </a:prstGeom>
        </p:spPr>
      </p:pic>
      <p:sp>
        <p:nvSpPr>
          <p:cNvPr id="137219" name="文本框 7"/>
          <p:cNvSpPr txBox="1"/>
          <p:nvPr/>
        </p:nvSpPr>
        <p:spPr>
          <a:xfrm>
            <a:off x="1611313" y="5702618"/>
            <a:ext cx="7307262" cy="645160"/>
          </a:xfrm>
          <a:prstGeom prst="rect">
            <a:avLst/>
          </a:prstGeom>
          <a:solidFill>
            <a:schemeClr val="accent6">
              <a:lumMod val="40000"/>
              <a:lumOff val="60000"/>
            </a:schemeClr>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3600" b="1" dirty="0">
                <a:latin typeface="华文新魏" panose="02010800040101010101" pitchFamily="2" charset="-122"/>
                <a:ea typeface="华文新魏" panose="02010800040101010101" pitchFamily="2" charset="-122"/>
              </a:rPr>
              <a:t>阅读就是不断地提升、发现</a:t>
            </a:r>
            <a:r>
              <a:rPr lang="en-US" altLang="zh-CN" sz="3600" b="1" dirty="0">
                <a:latin typeface="华文新魏" panose="02010800040101010101" pitchFamily="2" charset="-122"/>
                <a:ea typeface="华文新魏" panose="02010800040101010101" pitchFamily="2" charset="-122"/>
              </a:rPr>
              <a:t>……</a:t>
            </a:r>
            <a:endParaRPr lang="zh-CN" altLang="en-US" sz="3600" b="1" dirty="0">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40290"/>
                                        </p:tgtEl>
                                        <p:attrNameLst>
                                          <p:attrName>style.visibility</p:attrName>
                                        </p:attrNameLst>
                                      </p:cBhvr>
                                      <p:to>
                                        <p:strVal val="visible"/>
                                      </p:to>
                                    </p:set>
                                    <p:anim calcmode="lin" valueType="num">
                                      <p:cBhvr additive="base">
                                        <p:cTn id="20" dur="500" fill="hold"/>
                                        <p:tgtEl>
                                          <p:spTgt spid="140290"/>
                                        </p:tgtEl>
                                        <p:attrNameLst>
                                          <p:attrName>ppt_x</p:attrName>
                                        </p:attrNameLst>
                                      </p:cBhvr>
                                      <p:tavLst>
                                        <p:tav tm="0">
                                          <p:val>
                                            <p:strVal val="#ppt_x"/>
                                          </p:val>
                                        </p:tav>
                                        <p:tav tm="100000">
                                          <p:val>
                                            <p:strVal val="#ppt_x"/>
                                          </p:val>
                                        </p:tav>
                                      </p:tavLst>
                                    </p:anim>
                                    <p:anim calcmode="lin" valueType="num">
                                      <p:cBhvr additive="base">
                                        <p:cTn id="21" dur="500" fill="hold"/>
                                        <p:tgtEl>
                                          <p:spTgt spid="140290"/>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37219"/>
                                        </p:tgtEl>
                                        <p:attrNameLst>
                                          <p:attrName>style.visibility</p:attrName>
                                        </p:attrNameLst>
                                      </p:cBhvr>
                                      <p:to>
                                        <p:strVal val="visible"/>
                                      </p:to>
                                    </p:set>
                                    <p:anim calcmode="lin" valueType="num">
                                      <p:cBhvr additive="base">
                                        <p:cTn id="26" dur="500" fill="hold"/>
                                        <p:tgtEl>
                                          <p:spTgt spid="137219"/>
                                        </p:tgtEl>
                                        <p:attrNameLst>
                                          <p:attrName>ppt_x</p:attrName>
                                        </p:attrNameLst>
                                      </p:cBhvr>
                                      <p:tavLst>
                                        <p:tav tm="0">
                                          <p:val>
                                            <p:strVal val="#ppt_x"/>
                                          </p:val>
                                        </p:tav>
                                        <p:tav tm="100000">
                                          <p:val>
                                            <p:strVal val="#ppt_x"/>
                                          </p:val>
                                        </p:tav>
                                      </p:tavLst>
                                    </p:anim>
                                    <p:anim calcmode="lin" valueType="num">
                                      <p:cBhvr additive="base">
                                        <p:cTn id="27" dur="500" fill="hold"/>
                                        <p:tgtEl>
                                          <p:spTgt spid="1372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0290" grpId="0"/>
      <p:bldP spid="137219" grpId="0" animBg="1"/>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50532" name="文本框 1"/>
          <p:cNvSpPr txBox="1"/>
          <p:nvPr/>
        </p:nvSpPr>
        <p:spPr>
          <a:xfrm>
            <a:off x="810260" y="508318"/>
            <a:ext cx="5376863" cy="70675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4000" b="1" dirty="0">
                <a:solidFill>
                  <a:srgbClr val="0945A5"/>
                </a:solidFill>
                <a:latin typeface="楷体" panose="02010609060101010101" pitchFamily="49" charset="-122"/>
                <a:ea typeface="楷体" panose="02010609060101010101" pitchFamily="49" charset="-122"/>
                <a:sym typeface="宋体" panose="02010600030101010101" pitchFamily="2" charset="-122"/>
              </a:rPr>
              <a:t>老师感悟</a:t>
            </a:r>
            <a:endParaRPr lang="zh-CN" altLang="en-US" sz="4000" b="1" dirty="0">
              <a:solidFill>
                <a:srgbClr val="0945A5"/>
              </a:solidFill>
              <a:latin typeface="楷体" panose="02010609060101010101" pitchFamily="49" charset="-122"/>
              <a:ea typeface="楷体" panose="02010609060101010101" pitchFamily="49" charset="-122"/>
              <a:sym typeface="宋体" panose="02010600030101010101" pitchFamily="2" charset="-122"/>
            </a:endParaRPr>
          </a:p>
        </p:txBody>
      </p:sp>
      <p:pic>
        <p:nvPicPr>
          <p:cNvPr id="4" name="图片 2" descr="webwxgetmsgimg"/>
          <p:cNvPicPr>
            <a:picLocks noChangeAspect="1"/>
          </p:cNvPicPr>
          <p:nvPr/>
        </p:nvPicPr>
        <p:blipFill>
          <a:blip r:embed="rId1"/>
          <a:srcRect t="79348"/>
          <a:stretch>
            <a:fillRect/>
          </a:stretch>
        </p:blipFill>
        <p:spPr>
          <a:xfrm>
            <a:off x="745490" y="1215390"/>
            <a:ext cx="10701020" cy="2575560"/>
          </a:xfrm>
          <a:prstGeom prst="rect">
            <a:avLst/>
          </a:prstGeom>
          <a:noFill/>
          <a:ln w="9525">
            <a:noFill/>
          </a:ln>
        </p:spPr>
      </p:pic>
      <p:pic>
        <p:nvPicPr>
          <p:cNvPr id="150531" name="图片 2" descr="webwxgetmsgimg"/>
          <p:cNvPicPr>
            <a:picLocks noChangeAspect="1"/>
          </p:cNvPicPr>
          <p:nvPr/>
        </p:nvPicPr>
        <p:blipFill>
          <a:blip r:embed="rId1"/>
          <a:srcRect t="2092" b="37982"/>
          <a:stretch>
            <a:fillRect/>
          </a:stretch>
        </p:blipFill>
        <p:spPr>
          <a:xfrm>
            <a:off x="7000875" y="3246755"/>
            <a:ext cx="5009515" cy="3273425"/>
          </a:xfrm>
          <a:prstGeom prst="rect">
            <a:avLst/>
          </a:prstGeom>
          <a:noFill/>
          <a:ln w="9525">
            <a:noFill/>
          </a:ln>
        </p:spPr>
      </p:pic>
      <p:pic>
        <p:nvPicPr>
          <p:cNvPr id="137218" name="图片 4"/>
          <p:cNvPicPr>
            <a:picLocks noChangeAspect="1"/>
          </p:cNvPicPr>
          <p:nvPr/>
        </p:nvPicPr>
        <p:blipFill>
          <a:blip r:embed="rId2"/>
          <a:stretch>
            <a:fillRect/>
          </a:stretch>
        </p:blipFill>
        <p:spPr>
          <a:xfrm rot="-389557">
            <a:off x="327660" y="3801745"/>
            <a:ext cx="2582863" cy="2736850"/>
          </a:xfrm>
          <a:prstGeom prst="rect">
            <a:avLst/>
          </a:prstGeom>
          <a:noFill/>
          <a:ln w="9525">
            <a:noFill/>
          </a:ln>
        </p:spPr>
      </p:pic>
      <p:pic>
        <p:nvPicPr>
          <p:cNvPr id="137222" name="图片 1"/>
          <p:cNvPicPr>
            <a:picLocks noChangeAspect="1"/>
          </p:cNvPicPr>
          <p:nvPr/>
        </p:nvPicPr>
        <p:blipFill>
          <a:blip r:embed="rId3"/>
          <a:stretch>
            <a:fillRect/>
          </a:stretch>
        </p:blipFill>
        <p:spPr>
          <a:xfrm>
            <a:off x="2671445" y="3909060"/>
            <a:ext cx="2063750" cy="2688590"/>
          </a:xfrm>
          <a:prstGeom prst="rect">
            <a:avLst/>
          </a:prstGeom>
          <a:noFill/>
          <a:ln w="9525">
            <a:noFill/>
          </a:ln>
        </p:spPr>
      </p:pic>
      <p:pic>
        <p:nvPicPr>
          <p:cNvPr id="137221" name="Picture 14"/>
          <p:cNvPicPr>
            <a:picLocks noChangeAspect="1"/>
          </p:cNvPicPr>
          <p:nvPr/>
        </p:nvPicPr>
        <p:blipFill>
          <a:blip r:embed="rId4"/>
          <a:stretch>
            <a:fillRect/>
          </a:stretch>
        </p:blipFill>
        <p:spPr>
          <a:xfrm rot="-284459">
            <a:off x="4754880" y="3914775"/>
            <a:ext cx="2138680" cy="267716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内容占位符 2"/>
          <p:cNvSpPr>
            <a:spLocks noGrp="1"/>
          </p:cNvSpPr>
          <p:nvPr>
            <p:ph idx="1"/>
          </p:nvPr>
        </p:nvSpPr>
        <p:spPr>
          <a:xfrm>
            <a:off x="738505" y="1253490"/>
            <a:ext cx="10714990" cy="4351655"/>
          </a:xfrm>
        </p:spPr>
        <p:txBody>
          <a:bodyPr/>
          <a:p>
            <a:pPr>
              <a:lnSpc>
                <a:spcPct val="110000"/>
              </a:lnSpc>
            </a:pPr>
            <a:r>
              <a:rPr lang="zh-CN" altLang="en-US" sz="3200" b="1">
                <a:solidFill>
                  <a:srgbClr val="FF0000"/>
                </a:solidFill>
              </a:rPr>
              <a:t>《大唐西域记》</a:t>
            </a:r>
            <a:r>
              <a:rPr lang="zh-CN" altLang="en-US" sz="3200"/>
              <a:t>：讲述了路上所见各国的历史、地理及交通，没有什么故事  </a:t>
            </a:r>
            <a:endParaRPr lang="zh-CN" altLang="en-US" sz="3200"/>
          </a:p>
          <a:p>
            <a:pPr>
              <a:lnSpc>
                <a:spcPct val="110000"/>
              </a:lnSpc>
            </a:pPr>
            <a:r>
              <a:rPr lang="zh-CN" altLang="en-US" sz="3200">
                <a:latin typeface="宋体" panose="02010600030101010101" pitchFamily="2" charset="-122"/>
                <a:ea typeface="宋体" panose="02010600030101010101" pitchFamily="2" charset="-122"/>
              </a:rPr>
              <a:t>→</a:t>
            </a:r>
            <a:r>
              <a:rPr lang="zh-CN" altLang="en-US" sz="3200" b="1">
                <a:solidFill>
                  <a:srgbClr val="FF0000"/>
                </a:solidFill>
              </a:rPr>
              <a:t>《大唐大慈恩寺三藏法师传》</a:t>
            </a:r>
            <a:r>
              <a:rPr lang="zh-CN" altLang="en-US" sz="3200"/>
              <a:t>：为玄奘的经历增添了许多神话色彩 </a:t>
            </a:r>
            <a:endParaRPr lang="zh-CN" altLang="en-US" sz="3200"/>
          </a:p>
          <a:p>
            <a:pPr>
              <a:lnSpc>
                <a:spcPct val="110000"/>
              </a:lnSpc>
            </a:pPr>
            <a:r>
              <a:rPr lang="zh-CN" altLang="en-US" sz="3200">
                <a:latin typeface="宋体" panose="02010600030101010101" pitchFamily="2" charset="-122"/>
                <a:ea typeface="宋体" panose="02010600030101010101" pitchFamily="2" charset="-122"/>
              </a:rPr>
              <a:t>→</a:t>
            </a:r>
            <a:r>
              <a:rPr lang="zh-CN" altLang="en-US" sz="3200"/>
              <a:t>南宋</a:t>
            </a:r>
            <a:r>
              <a:rPr lang="zh-CN" altLang="en-US" sz="3200" b="1">
                <a:solidFill>
                  <a:srgbClr val="FF0000"/>
                </a:solidFill>
              </a:rPr>
              <a:t>《大唐三藏取经诗话》</a:t>
            </a:r>
            <a:endParaRPr lang="zh-CN" altLang="en-US" sz="3200"/>
          </a:p>
          <a:p>
            <a:pPr>
              <a:lnSpc>
                <a:spcPct val="110000"/>
              </a:lnSpc>
            </a:pPr>
            <a:r>
              <a:rPr lang="zh-CN" altLang="en-US" sz="3200">
                <a:latin typeface="宋体" panose="02010600030101010101" pitchFamily="2" charset="-122"/>
                <a:ea typeface="宋体" panose="02010600030101010101" pitchFamily="2" charset="-122"/>
              </a:rPr>
              <a:t>→</a:t>
            </a:r>
            <a:r>
              <a:rPr lang="zh-CN" altLang="en-US" sz="3200"/>
              <a:t>金代</a:t>
            </a:r>
            <a:r>
              <a:rPr lang="zh-CN" altLang="en-US" sz="3200" b="1">
                <a:solidFill>
                  <a:srgbClr val="FF0000"/>
                </a:solidFill>
              </a:rPr>
              <a:t>《唐三藏》《蟠桃会》</a:t>
            </a:r>
            <a:r>
              <a:rPr lang="zh-CN" altLang="en-US" sz="3200"/>
              <a:t>等</a:t>
            </a:r>
            <a:endParaRPr lang="zh-CN" altLang="en-US" sz="3200"/>
          </a:p>
          <a:p>
            <a:pPr>
              <a:lnSpc>
                <a:spcPct val="110000"/>
              </a:lnSpc>
            </a:pPr>
            <a:r>
              <a:rPr lang="zh-CN" altLang="en-US" sz="3200">
                <a:latin typeface="宋体" panose="02010600030101010101" pitchFamily="2" charset="-122"/>
                <a:ea typeface="宋体" panose="02010600030101010101" pitchFamily="2" charset="-122"/>
              </a:rPr>
              <a:t>→</a:t>
            </a:r>
            <a:r>
              <a:rPr lang="zh-CN" altLang="en-US" sz="3200"/>
              <a:t>元</a:t>
            </a:r>
            <a:r>
              <a:rPr lang="zh-CN" altLang="en-US" sz="3200" b="1">
                <a:solidFill>
                  <a:srgbClr val="FF0000"/>
                </a:solidFill>
              </a:rPr>
              <a:t>《唐三藏西天取经》《二郎神锁齐大圣》</a:t>
            </a:r>
            <a:r>
              <a:rPr lang="zh-CN" altLang="en-US" sz="3200"/>
              <a:t> </a:t>
            </a:r>
            <a:endParaRPr lang="zh-CN" altLang="en-US" sz="3200"/>
          </a:p>
          <a:p>
            <a:pPr>
              <a:lnSpc>
                <a:spcPct val="110000"/>
              </a:lnSpc>
            </a:pPr>
            <a:r>
              <a:rPr lang="zh-CN" altLang="en-US" sz="3200">
                <a:latin typeface="宋体" panose="02010600030101010101" pitchFamily="2" charset="-122"/>
                <a:ea typeface="宋体" panose="02010600030101010101" pitchFamily="2" charset="-122"/>
              </a:rPr>
              <a:t>→</a:t>
            </a:r>
            <a:r>
              <a:rPr lang="zh-CN" altLang="en-US" sz="3200"/>
              <a:t>明</a:t>
            </a:r>
            <a:r>
              <a:rPr lang="zh-CN" altLang="en-US" sz="3200">
                <a:latin typeface="宋体" panose="02010600030101010101" pitchFamily="2" charset="-122"/>
                <a:ea typeface="宋体" panose="02010600030101010101" pitchFamily="2" charset="-122"/>
              </a:rPr>
              <a:t>·</a:t>
            </a:r>
            <a:r>
              <a:rPr lang="zh-CN" altLang="en-US" sz="3200"/>
              <a:t>吴承恩</a:t>
            </a:r>
            <a:r>
              <a:rPr lang="zh-CN" altLang="en-US" sz="3200" b="1">
                <a:solidFill>
                  <a:srgbClr val="FF0000"/>
                </a:solidFill>
              </a:rPr>
              <a:t>《西游记》</a:t>
            </a:r>
            <a:endParaRPr lang="zh-CN" altLang="en-US" sz="3200" b="1">
              <a:solidFill>
                <a:srgbClr val="FF0000"/>
              </a:solidFill>
            </a:endParaRPr>
          </a:p>
        </p:txBody>
      </p:sp>
      <p:sp>
        <p:nvSpPr>
          <p:cNvPr id="4" name="文本框 3"/>
          <p:cNvSpPr txBox="1"/>
          <p:nvPr/>
        </p:nvSpPr>
        <p:spPr>
          <a:xfrm>
            <a:off x="1073150" y="568325"/>
            <a:ext cx="2019300" cy="645160"/>
          </a:xfrm>
          <a:prstGeom prst="rect">
            <a:avLst/>
          </a:prstGeom>
          <a:solidFill>
            <a:srgbClr val="008651"/>
          </a:solidFill>
        </p:spPr>
        <p:txBody>
          <a:bodyPr wrap="none" rtlCol="0" anchor="t">
            <a:spAutoFit/>
          </a:bodyPr>
          <a:p>
            <a:pPr algn="l"/>
            <a:r>
              <a:rPr lang="zh-CN" altLang="en-US" sz="3600" b="1">
                <a:solidFill>
                  <a:schemeClr val="bg1"/>
                </a:solidFill>
                <a:latin typeface="楷体" panose="02010609060101010101" pitchFamily="49" charset="-122"/>
                <a:ea typeface="楷体" panose="02010609060101010101" pitchFamily="49" charset="-122"/>
                <a:sym typeface="+mn-ea"/>
              </a:rPr>
              <a:t>成书演变</a:t>
            </a:r>
            <a:endParaRPr lang="zh-CN" altLang="en-US" sz="3600"/>
          </a:p>
        </p:txBody>
      </p:sp>
      <p:pic>
        <p:nvPicPr>
          <p:cNvPr id="2" name="图片 1"/>
          <p:cNvPicPr>
            <a:picLocks noChangeAspect="1"/>
          </p:cNvPicPr>
          <p:nvPr/>
        </p:nvPicPr>
        <p:blipFill>
          <a:blip r:embed="rId1"/>
          <a:stretch>
            <a:fillRect/>
          </a:stretch>
        </p:blipFill>
        <p:spPr>
          <a:xfrm>
            <a:off x="9143365" y="3228975"/>
            <a:ext cx="2919730" cy="3286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p="http://schemas.openxmlformats.org/presentationml/2006/main">
  <p:tag name="KSO_WM_UNIT_TABLE_BEAUTIFY" val="smartTable{a57bd0bb-3e77-4d3c-a81f-ca8b7f8d8bea}"/>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13592</Words>
  <Application>WPS 演示</Application>
  <PresentationFormat>宽屏</PresentationFormat>
  <Paragraphs>855</Paragraphs>
  <Slides>84</Slides>
  <Notes>2</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84</vt:i4>
      </vt:variant>
    </vt:vector>
  </HeadingPairs>
  <TitlesOfParts>
    <vt:vector size="110" baseType="lpstr">
      <vt:lpstr>Arial</vt:lpstr>
      <vt:lpstr>宋体</vt:lpstr>
      <vt:lpstr>Wingdings</vt:lpstr>
      <vt:lpstr>Calibri</vt:lpstr>
      <vt:lpstr>Calibri Light</vt:lpstr>
      <vt:lpstr>华文琥珀</vt:lpstr>
      <vt:lpstr>华文行楷</vt:lpstr>
      <vt:lpstr>楷体</vt:lpstr>
      <vt:lpstr>微软雅黑</vt:lpstr>
      <vt:lpstr>Arial Unicode MS</vt:lpstr>
      <vt:lpstr>黑体</vt:lpstr>
      <vt:lpstr>方正粗黑宋简体</vt:lpstr>
      <vt:lpstr>Times New Roman</vt:lpstr>
      <vt:lpstr>汉语拼音</vt:lpstr>
      <vt:lpstr>Segoe Print</vt:lpstr>
      <vt:lpstr>华文楷体</vt:lpstr>
      <vt:lpstr>楷体_GB2312</vt:lpstr>
      <vt:lpstr>新宋体</vt:lpstr>
      <vt:lpstr>仿宋</vt:lpstr>
      <vt:lpstr>隶书</vt:lpstr>
      <vt:lpstr>方正美黑简体</vt:lpstr>
      <vt:lpstr>华文隶书</vt:lpstr>
      <vt:lpstr>华文新魏</vt:lpstr>
      <vt:lpstr>华文中宋</vt:lpstr>
      <vt:lpstr>SimSun-ExtB</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阅读《美猴王》回答问题：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名家评价</vt:lpstr>
      <vt:lpstr>未解之谜</vt:lpstr>
      <vt:lpstr>PowerPoint 演示文稿</vt:lpstr>
      <vt:lpstr>PowerPoint 演示文稿</vt:lpstr>
      <vt:lpstr>PowerPoint 演示文稿</vt:lpstr>
      <vt:lpstr>PowerPoint 演示文稿</vt:lpstr>
      <vt:lpstr>PowerPoint 演示文稿</vt:lpstr>
      <vt:lpstr>悟空诞生记</vt:lpstr>
      <vt:lpstr>拜师求艺</vt:lpstr>
      <vt:lpstr>大闹天宫</vt:lpstr>
      <vt:lpstr>  叛逆期的那些事</vt:lpstr>
      <vt:lpstr>遇唐僧</vt:lpstr>
      <vt:lpstr>PowerPoint 演示文稿</vt:lpstr>
      <vt:lpstr>三打白骨精</vt:lpstr>
      <vt:lpstr>“三打”后续</vt:lpstr>
      <vt:lpstr>斗圣婴大王</vt:lpstr>
      <vt:lpstr>PowerPoint 演示文稿</vt:lpstr>
      <vt:lpstr>论“真假猴王”</vt:lpstr>
      <vt:lpstr>从“齐天大圣”到“斗战胜佛”</vt:lpstr>
      <vt:lpstr>从“齐天大圣”到“斗战胜佛”</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黄红政</cp:lastModifiedBy>
  <cp:revision>241</cp:revision>
  <dcterms:created xsi:type="dcterms:W3CDTF">2017-11-13T08:28:00Z</dcterms:created>
  <dcterms:modified xsi:type="dcterms:W3CDTF">2021-07-04T08:06:50Z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2052-11.1.0.10578</vt:lpwstr>
  </property>
  <property fmtid="{D5CDD505-2E9C-101B-9397-08002B2CF9AE}" pid="3" name="KSOSaveFontToCloudKey">
    <vt:lpwstr>323729931_btnclosed</vt:lpwstr>
  </property>
  <property fmtid="{D5CDD505-2E9C-101B-9397-08002B2CF9AE}" pid="4" name="ICV">
    <vt:lpwstr>2C193B83DDBF418BA0FB9001D69D67DE</vt:lpwstr>
  </property>
</Properties>
</file>