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heme/theme4.xml" ContentType="application/vnd.openxmlformats-officedocument.theme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notesSlides/notesSlide1.xml" ContentType="application/vnd.openxmlformats-officedocument.presentationml.notesSlide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9" r:id="rId3"/>
  </p:sldMasterIdLst>
  <p:notesMasterIdLst>
    <p:notesMasterId r:id="rId42"/>
  </p:notesMasterIdLst>
  <p:sldIdLst>
    <p:sldId id="258" r:id="rId4"/>
    <p:sldId id="261" r:id="rId5"/>
    <p:sldId id="262" r:id="rId6"/>
    <p:sldId id="263" r:id="rId7"/>
    <p:sldId id="265" r:id="rId8"/>
    <p:sldId id="266" r:id="rId9"/>
    <p:sldId id="267" r:id="rId10"/>
    <p:sldId id="268" r:id="rId11"/>
    <p:sldId id="269" r:id="rId12"/>
    <p:sldId id="299" r:id="rId13"/>
    <p:sldId id="300" r:id="rId14"/>
    <p:sldId id="270" r:id="rId15"/>
    <p:sldId id="271" r:id="rId16"/>
    <p:sldId id="272" r:id="rId17"/>
    <p:sldId id="273" r:id="rId18"/>
    <p:sldId id="274" r:id="rId19"/>
    <p:sldId id="275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3" r:id="rId36"/>
    <p:sldId id="294" r:id="rId37"/>
    <p:sldId id="295" r:id="rId38"/>
    <p:sldId id="296" r:id="rId39"/>
    <p:sldId id="297" r:id="rId40"/>
    <p:sldId id="298" r:id="rId41"/>
  </p:sldIdLst>
  <p:sldSz cx="12192000" cy="6858000"/>
  <p:notesSz cx="6858000" cy="9144000"/>
  <p:custDataLst>
    <p:tags r:id="rId4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作者" initials="作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  <p:ext uri="{1BD7E111-0CB8-44D6-8891-C1BB2F81B7CC}">
      <p1710:readonlyRecommended xmlns:p1710="http://schemas.microsoft.com/office/powerpoint/2017/10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78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-582" y="-108"/>
      </p:cViewPr>
      <p:guideLst>
        <p:guide orient="horz" pos="2146"/>
        <p:guide pos="3839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notesMaster" Target="notesMasters/notesMaster1.xml"/><Relationship Id="rId47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commentAuthors" Target="commentAuthor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gs" Target="tags/tag1.xml"/><Relationship Id="rId4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0702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3427" name="备注占位符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 anchor="t" anchorCtr="0"/>
          <a:lstStyle/>
          <a:p>
            <a: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 sz="1200" u="none" baseline="0">
              <a:solidFill>
                <a:srgbClr val="000000"/>
              </a:solidFill>
              <a:effectLst/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03428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b" anchorCtr="0"/>
          <a:lstStyle/>
          <a:p>
            <a:pPr lvl="0" algn="r"/>
            <a:fld id="{9A0DB2DC-4C9A-4742-B13C-FB6460FD3503}" type="slidenum">
              <a:rPr lang="zh-CN" altLang="en-US" sz="1200"/>
              <a:t>2</a:t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8547" name="备注占位符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 anchor="t" anchorCtr="0"/>
          <a:lstStyle/>
          <a:p>
            <a: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 sz="1200" u="none" baseline="0">
              <a:solidFill>
                <a:srgbClr val="000000"/>
              </a:solidFill>
              <a:effectLst/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08548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b" anchorCtr="0"/>
          <a:lstStyle/>
          <a:p>
            <a:pPr lvl="0" algn="r"/>
            <a:fld id="{9A0DB2DC-4C9A-4742-B13C-FB6460FD3503}" type="slidenum">
              <a:rPr lang="zh-CN" altLang="en-US" sz="1200"/>
              <a:t>38</a:t>
            </a:fld>
            <a:endParaRPr lang="zh-CN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10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2.xml"/><Relationship Id="rId4" Type="http://schemas.openxmlformats.org/officeDocument/2006/relationships/tags" Target="../tags/tag1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5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61.xml"/><Relationship Id="rId2" Type="http://schemas.openxmlformats.org/officeDocument/2006/relationships/tags" Target="../tags/tag60.xml"/><Relationship Id="rId1" Type="http://schemas.openxmlformats.org/officeDocument/2006/relationships/tags" Target="../tags/tag59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63.xml"/><Relationship Id="rId4" Type="http://schemas.openxmlformats.org/officeDocument/2006/relationships/tags" Target="../tags/tag62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tags" Target="../tags/tag77.xml"/><Relationship Id="rId13" Type="http://schemas.openxmlformats.org/officeDocument/2006/relationships/tags" Target="../tags/tag82.xml"/><Relationship Id="rId18" Type="http://schemas.openxmlformats.org/officeDocument/2006/relationships/tags" Target="../tags/tag87.xml"/><Relationship Id="rId3" Type="http://schemas.openxmlformats.org/officeDocument/2006/relationships/tags" Target="../tags/tag72.xml"/><Relationship Id="rId21" Type="http://schemas.openxmlformats.org/officeDocument/2006/relationships/tags" Target="../tags/tag90.xml"/><Relationship Id="rId7" Type="http://schemas.openxmlformats.org/officeDocument/2006/relationships/tags" Target="../tags/tag76.xml"/><Relationship Id="rId12" Type="http://schemas.openxmlformats.org/officeDocument/2006/relationships/tags" Target="../tags/tag81.xml"/><Relationship Id="rId17" Type="http://schemas.openxmlformats.org/officeDocument/2006/relationships/tags" Target="../tags/tag86.xml"/><Relationship Id="rId25" Type="http://schemas.openxmlformats.org/officeDocument/2006/relationships/image" Target="../media/image2.png"/><Relationship Id="rId2" Type="http://schemas.openxmlformats.org/officeDocument/2006/relationships/tags" Target="../tags/tag71.xml"/><Relationship Id="rId16" Type="http://schemas.openxmlformats.org/officeDocument/2006/relationships/tags" Target="../tags/tag85.xml"/><Relationship Id="rId20" Type="http://schemas.openxmlformats.org/officeDocument/2006/relationships/tags" Target="../tags/tag89.xml"/><Relationship Id="rId1" Type="http://schemas.openxmlformats.org/officeDocument/2006/relationships/tags" Target="../tags/tag70.xml"/><Relationship Id="rId6" Type="http://schemas.openxmlformats.org/officeDocument/2006/relationships/tags" Target="../tags/tag75.xml"/><Relationship Id="rId11" Type="http://schemas.openxmlformats.org/officeDocument/2006/relationships/tags" Target="../tags/tag80.xml"/><Relationship Id="rId24" Type="http://schemas.openxmlformats.org/officeDocument/2006/relationships/slideMaster" Target="../slideMasters/slideMaster2.xml"/><Relationship Id="rId5" Type="http://schemas.openxmlformats.org/officeDocument/2006/relationships/tags" Target="../tags/tag74.xml"/><Relationship Id="rId15" Type="http://schemas.openxmlformats.org/officeDocument/2006/relationships/tags" Target="../tags/tag84.xml"/><Relationship Id="rId23" Type="http://schemas.openxmlformats.org/officeDocument/2006/relationships/tags" Target="../tags/tag92.xml"/><Relationship Id="rId10" Type="http://schemas.openxmlformats.org/officeDocument/2006/relationships/tags" Target="../tags/tag79.xml"/><Relationship Id="rId19" Type="http://schemas.openxmlformats.org/officeDocument/2006/relationships/tags" Target="../tags/tag88.xml"/><Relationship Id="rId4" Type="http://schemas.openxmlformats.org/officeDocument/2006/relationships/tags" Target="../tags/tag73.xml"/><Relationship Id="rId9" Type="http://schemas.openxmlformats.org/officeDocument/2006/relationships/tags" Target="../tags/tag78.xml"/><Relationship Id="rId14" Type="http://schemas.openxmlformats.org/officeDocument/2006/relationships/tags" Target="../tags/tag83.xml"/><Relationship Id="rId22" Type="http://schemas.openxmlformats.org/officeDocument/2006/relationships/tags" Target="../tags/tag91.xml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95.xml"/><Relationship Id="rId7" Type="http://schemas.openxmlformats.org/officeDocument/2006/relationships/image" Target="../media/image3.png"/><Relationship Id="rId2" Type="http://schemas.openxmlformats.org/officeDocument/2006/relationships/tags" Target="../tags/tag94.xml"/><Relationship Id="rId1" Type="http://schemas.openxmlformats.org/officeDocument/2006/relationships/tags" Target="../tags/tag93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97.xml"/><Relationship Id="rId4" Type="http://schemas.openxmlformats.org/officeDocument/2006/relationships/tags" Target="../tags/tag96.xml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tags" Target="../tags/tag105.xml"/><Relationship Id="rId13" Type="http://schemas.openxmlformats.org/officeDocument/2006/relationships/tags" Target="../tags/tag110.xml"/><Relationship Id="rId18" Type="http://schemas.openxmlformats.org/officeDocument/2006/relationships/tags" Target="../tags/tag115.xml"/><Relationship Id="rId26" Type="http://schemas.openxmlformats.org/officeDocument/2006/relationships/image" Target="../media/image5.png"/><Relationship Id="rId3" Type="http://schemas.openxmlformats.org/officeDocument/2006/relationships/tags" Target="../tags/tag100.xml"/><Relationship Id="rId21" Type="http://schemas.openxmlformats.org/officeDocument/2006/relationships/tags" Target="../tags/tag118.xml"/><Relationship Id="rId7" Type="http://schemas.openxmlformats.org/officeDocument/2006/relationships/tags" Target="../tags/tag104.xml"/><Relationship Id="rId12" Type="http://schemas.openxmlformats.org/officeDocument/2006/relationships/tags" Target="../tags/tag109.xml"/><Relationship Id="rId17" Type="http://schemas.openxmlformats.org/officeDocument/2006/relationships/tags" Target="../tags/tag114.xml"/><Relationship Id="rId25" Type="http://schemas.openxmlformats.org/officeDocument/2006/relationships/slideMaster" Target="../slideMasters/slideMaster2.xml"/><Relationship Id="rId2" Type="http://schemas.openxmlformats.org/officeDocument/2006/relationships/tags" Target="../tags/tag99.xml"/><Relationship Id="rId16" Type="http://schemas.openxmlformats.org/officeDocument/2006/relationships/tags" Target="../tags/tag113.xml"/><Relationship Id="rId20" Type="http://schemas.openxmlformats.org/officeDocument/2006/relationships/tags" Target="../tags/tag117.xml"/><Relationship Id="rId1" Type="http://schemas.openxmlformats.org/officeDocument/2006/relationships/tags" Target="../tags/tag98.xml"/><Relationship Id="rId6" Type="http://schemas.openxmlformats.org/officeDocument/2006/relationships/tags" Target="../tags/tag103.xml"/><Relationship Id="rId11" Type="http://schemas.openxmlformats.org/officeDocument/2006/relationships/tags" Target="../tags/tag108.xml"/><Relationship Id="rId24" Type="http://schemas.openxmlformats.org/officeDocument/2006/relationships/tags" Target="../tags/tag121.xml"/><Relationship Id="rId5" Type="http://schemas.openxmlformats.org/officeDocument/2006/relationships/tags" Target="../tags/tag102.xml"/><Relationship Id="rId15" Type="http://schemas.openxmlformats.org/officeDocument/2006/relationships/tags" Target="../tags/tag112.xml"/><Relationship Id="rId23" Type="http://schemas.openxmlformats.org/officeDocument/2006/relationships/tags" Target="../tags/tag120.xml"/><Relationship Id="rId28" Type="http://schemas.openxmlformats.org/officeDocument/2006/relationships/image" Target="../media/image7.png"/><Relationship Id="rId10" Type="http://schemas.openxmlformats.org/officeDocument/2006/relationships/tags" Target="../tags/tag107.xml"/><Relationship Id="rId19" Type="http://schemas.openxmlformats.org/officeDocument/2006/relationships/tags" Target="../tags/tag116.xml"/><Relationship Id="rId4" Type="http://schemas.openxmlformats.org/officeDocument/2006/relationships/tags" Target="../tags/tag101.xml"/><Relationship Id="rId9" Type="http://schemas.openxmlformats.org/officeDocument/2006/relationships/tags" Target="../tags/tag106.xml"/><Relationship Id="rId14" Type="http://schemas.openxmlformats.org/officeDocument/2006/relationships/tags" Target="../tags/tag111.xml"/><Relationship Id="rId22" Type="http://schemas.openxmlformats.org/officeDocument/2006/relationships/tags" Target="../tags/tag119.xml"/><Relationship Id="rId27" Type="http://schemas.openxmlformats.org/officeDocument/2006/relationships/image" Target="../media/image6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24.xml"/><Relationship Id="rId7" Type="http://schemas.openxmlformats.org/officeDocument/2006/relationships/image" Target="../media/image3.png"/><Relationship Id="rId2" Type="http://schemas.openxmlformats.org/officeDocument/2006/relationships/tags" Target="../tags/tag123.xml"/><Relationship Id="rId1" Type="http://schemas.openxmlformats.org/officeDocument/2006/relationships/tags" Target="../tags/tag122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26.xml"/><Relationship Id="rId4" Type="http://schemas.openxmlformats.org/officeDocument/2006/relationships/tags" Target="../tags/tag125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29.xml"/><Relationship Id="rId7" Type="http://schemas.openxmlformats.org/officeDocument/2006/relationships/image" Target="../media/image3.png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31.xml"/><Relationship Id="rId4" Type="http://schemas.openxmlformats.org/officeDocument/2006/relationships/tags" Target="../tags/tag130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tags" Target="../tags/tag139.xml"/><Relationship Id="rId13" Type="http://schemas.openxmlformats.org/officeDocument/2006/relationships/tags" Target="../tags/tag144.xml"/><Relationship Id="rId18" Type="http://schemas.openxmlformats.org/officeDocument/2006/relationships/tags" Target="../tags/tag149.xml"/><Relationship Id="rId3" Type="http://schemas.openxmlformats.org/officeDocument/2006/relationships/tags" Target="../tags/tag134.xml"/><Relationship Id="rId21" Type="http://schemas.openxmlformats.org/officeDocument/2006/relationships/tags" Target="../tags/tag152.xml"/><Relationship Id="rId7" Type="http://schemas.openxmlformats.org/officeDocument/2006/relationships/tags" Target="../tags/tag138.xml"/><Relationship Id="rId12" Type="http://schemas.openxmlformats.org/officeDocument/2006/relationships/tags" Target="../tags/tag143.xml"/><Relationship Id="rId17" Type="http://schemas.openxmlformats.org/officeDocument/2006/relationships/tags" Target="../tags/tag148.xml"/><Relationship Id="rId25" Type="http://schemas.openxmlformats.org/officeDocument/2006/relationships/image" Target="../media/image9.png"/><Relationship Id="rId2" Type="http://schemas.openxmlformats.org/officeDocument/2006/relationships/tags" Target="../tags/tag133.xml"/><Relationship Id="rId16" Type="http://schemas.openxmlformats.org/officeDocument/2006/relationships/tags" Target="../tags/tag147.xml"/><Relationship Id="rId20" Type="http://schemas.openxmlformats.org/officeDocument/2006/relationships/tags" Target="../tags/tag151.xml"/><Relationship Id="rId1" Type="http://schemas.openxmlformats.org/officeDocument/2006/relationships/tags" Target="../tags/tag132.xml"/><Relationship Id="rId6" Type="http://schemas.openxmlformats.org/officeDocument/2006/relationships/tags" Target="../tags/tag137.xml"/><Relationship Id="rId11" Type="http://schemas.openxmlformats.org/officeDocument/2006/relationships/tags" Target="../tags/tag142.xml"/><Relationship Id="rId24" Type="http://schemas.openxmlformats.org/officeDocument/2006/relationships/image" Target="../media/image8.png"/><Relationship Id="rId5" Type="http://schemas.openxmlformats.org/officeDocument/2006/relationships/tags" Target="../tags/tag136.xml"/><Relationship Id="rId15" Type="http://schemas.openxmlformats.org/officeDocument/2006/relationships/tags" Target="../tags/tag146.xml"/><Relationship Id="rId23" Type="http://schemas.openxmlformats.org/officeDocument/2006/relationships/slideMaster" Target="../slideMasters/slideMaster2.xml"/><Relationship Id="rId10" Type="http://schemas.openxmlformats.org/officeDocument/2006/relationships/tags" Target="../tags/tag141.xml"/><Relationship Id="rId19" Type="http://schemas.openxmlformats.org/officeDocument/2006/relationships/tags" Target="../tags/tag150.xml"/><Relationship Id="rId4" Type="http://schemas.openxmlformats.org/officeDocument/2006/relationships/tags" Target="../tags/tag135.xml"/><Relationship Id="rId9" Type="http://schemas.openxmlformats.org/officeDocument/2006/relationships/tags" Target="../tags/tag140.xml"/><Relationship Id="rId14" Type="http://schemas.openxmlformats.org/officeDocument/2006/relationships/tags" Target="../tags/tag145.xml"/><Relationship Id="rId22" Type="http://schemas.openxmlformats.org/officeDocument/2006/relationships/tags" Target="../tags/tag15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56.xml"/><Relationship Id="rId7" Type="http://schemas.openxmlformats.org/officeDocument/2006/relationships/image" Target="../media/image3.png"/><Relationship Id="rId2" Type="http://schemas.openxmlformats.org/officeDocument/2006/relationships/tags" Target="../tags/tag155.xml"/><Relationship Id="rId1" Type="http://schemas.openxmlformats.org/officeDocument/2006/relationships/tags" Target="../tags/tag154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58.xml"/><Relationship Id="rId4" Type="http://schemas.openxmlformats.org/officeDocument/2006/relationships/tags" Target="../tags/tag157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7.xml"/><Relationship Id="rId4" Type="http://schemas.openxmlformats.org/officeDocument/2006/relationships/tags" Target="../tags/tag16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61.xml"/><Relationship Id="rId7" Type="http://schemas.openxmlformats.org/officeDocument/2006/relationships/image" Target="../media/image3.png"/><Relationship Id="rId2" Type="http://schemas.openxmlformats.org/officeDocument/2006/relationships/tags" Target="../tags/tag160.xml"/><Relationship Id="rId1" Type="http://schemas.openxmlformats.org/officeDocument/2006/relationships/tags" Target="../tags/tag159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63.xml"/><Relationship Id="rId4" Type="http://schemas.openxmlformats.org/officeDocument/2006/relationships/tags" Target="../tags/tag162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66.xml"/><Relationship Id="rId7" Type="http://schemas.openxmlformats.org/officeDocument/2006/relationships/image" Target="../media/image3.png"/><Relationship Id="rId2" Type="http://schemas.openxmlformats.org/officeDocument/2006/relationships/tags" Target="../tags/tag165.xml"/><Relationship Id="rId1" Type="http://schemas.openxmlformats.org/officeDocument/2006/relationships/tags" Target="../tags/tag164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68.xml"/><Relationship Id="rId4" Type="http://schemas.openxmlformats.org/officeDocument/2006/relationships/tags" Target="../tags/tag167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tags" Target="../tags/tag176.xml"/><Relationship Id="rId13" Type="http://schemas.openxmlformats.org/officeDocument/2006/relationships/tags" Target="../tags/tag181.xml"/><Relationship Id="rId18" Type="http://schemas.openxmlformats.org/officeDocument/2006/relationships/tags" Target="../tags/tag186.xml"/><Relationship Id="rId3" Type="http://schemas.openxmlformats.org/officeDocument/2006/relationships/tags" Target="../tags/tag171.xml"/><Relationship Id="rId21" Type="http://schemas.openxmlformats.org/officeDocument/2006/relationships/tags" Target="../tags/tag189.xml"/><Relationship Id="rId7" Type="http://schemas.openxmlformats.org/officeDocument/2006/relationships/tags" Target="../tags/tag175.xml"/><Relationship Id="rId12" Type="http://schemas.openxmlformats.org/officeDocument/2006/relationships/tags" Target="../tags/tag180.xml"/><Relationship Id="rId17" Type="http://schemas.openxmlformats.org/officeDocument/2006/relationships/tags" Target="../tags/tag185.xml"/><Relationship Id="rId25" Type="http://schemas.openxmlformats.org/officeDocument/2006/relationships/image" Target="../media/image10.png"/><Relationship Id="rId2" Type="http://schemas.openxmlformats.org/officeDocument/2006/relationships/tags" Target="../tags/tag170.xml"/><Relationship Id="rId16" Type="http://schemas.openxmlformats.org/officeDocument/2006/relationships/tags" Target="../tags/tag184.xml"/><Relationship Id="rId20" Type="http://schemas.openxmlformats.org/officeDocument/2006/relationships/tags" Target="../tags/tag188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11" Type="http://schemas.openxmlformats.org/officeDocument/2006/relationships/tags" Target="../tags/tag179.xml"/><Relationship Id="rId24" Type="http://schemas.openxmlformats.org/officeDocument/2006/relationships/slideMaster" Target="../slideMasters/slideMaster2.xml"/><Relationship Id="rId5" Type="http://schemas.openxmlformats.org/officeDocument/2006/relationships/tags" Target="../tags/tag173.xml"/><Relationship Id="rId15" Type="http://schemas.openxmlformats.org/officeDocument/2006/relationships/tags" Target="../tags/tag183.xml"/><Relationship Id="rId23" Type="http://schemas.openxmlformats.org/officeDocument/2006/relationships/tags" Target="../tags/tag191.xml"/><Relationship Id="rId10" Type="http://schemas.openxmlformats.org/officeDocument/2006/relationships/tags" Target="../tags/tag178.xml"/><Relationship Id="rId19" Type="http://schemas.openxmlformats.org/officeDocument/2006/relationships/tags" Target="../tags/tag187.xml"/><Relationship Id="rId4" Type="http://schemas.openxmlformats.org/officeDocument/2006/relationships/tags" Target="../tags/tag172.xml"/><Relationship Id="rId9" Type="http://schemas.openxmlformats.org/officeDocument/2006/relationships/tags" Target="../tags/tag177.xml"/><Relationship Id="rId14" Type="http://schemas.openxmlformats.org/officeDocument/2006/relationships/tags" Target="../tags/tag182.xml"/><Relationship Id="rId22" Type="http://schemas.openxmlformats.org/officeDocument/2006/relationships/tags" Target="../tags/tag190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194.xml"/><Relationship Id="rId7" Type="http://schemas.openxmlformats.org/officeDocument/2006/relationships/image" Target="../media/image11.png"/><Relationship Id="rId2" Type="http://schemas.openxmlformats.org/officeDocument/2006/relationships/tags" Target="../tags/tag193.xml"/><Relationship Id="rId1" Type="http://schemas.openxmlformats.org/officeDocument/2006/relationships/tags" Target="../tags/tag192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96.xml"/><Relationship Id="rId4" Type="http://schemas.openxmlformats.org/officeDocument/2006/relationships/tags" Target="../tags/tag195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tags" Target="../tags/tag199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198.xml"/><Relationship Id="rId1" Type="http://schemas.openxmlformats.org/officeDocument/2006/relationships/tags" Target="../tags/tag197.xml"/><Relationship Id="rId6" Type="http://schemas.openxmlformats.org/officeDocument/2006/relationships/tags" Target="../tags/tag202.xml"/><Relationship Id="rId5" Type="http://schemas.openxmlformats.org/officeDocument/2006/relationships/tags" Target="../tags/tag201.xml"/><Relationship Id="rId4" Type="http://schemas.openxmlformats.org/officeDocument/2006/relationships/tags" Target="../tags/tag200.xml"/><Relationship Id="rId9" Type="http://schemas.openxmlformats.org/officeDocument/2006/relationships/image" Target="../media/image14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tags" Target="../tags/tag205.xml"/><Relationship Id="rId7" Type="http://schemas.openxmlformats.org/officeDocument/2006/relationships/image" Target="../media/image15.png"/><Relationship Id="rId2" Type="http://schemas.openxmlformats.org/officeDocument/2006/relationships/tags" Target="../tags/tag204.xml"/><Relationship Id="rId1" Type="http://schemas.openxmlformats.org/officeDocument/2006/relationships/tags" Target="../tags/tag203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07.xml"/><Relationship Id="rId4" Type="http://schemas.openxmlformats.org/officeDocument/2006/relationships/tags" Target="../tags/tag206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tags" Target="../tags/tag210.xml"/><Relationship Id="rId7" Type="http://schemas.openxmlformats.org/officeDocument/2006/relationships/image" Target="../media/image16.png"/><Relationship Id="rId2" Type="http://schemas.openxmlformats.org/officeDocument/2006/relationships/tags" Target="../tags/tag209.xml"/><Relationship Id="rId1" Type="http://schemas.openxmlformats.org/officeDocument/2006/relationships/tags" Target="../tags/tag208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12.xml"/><Relationship Id="rId4" Type="http://schemas.openxmlformats.org/officeDocument/2006/relationships/tags" Target="../tags/tag21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tags" Target="../tags/tag215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14.xml"/><Relationship Id="rId1" Type="http://schemas.openxmlformats.org/officeDocument/2006/relationships/tags" Target="../tags/tag213.xml"/><Relationship Id="rId6" Type="http://schemas.openxmlformats.org/officeDocument/2006/relationships/tags" Target="../tags/tag218.xml"/><Relationship Id="rId5" Type="http://schemas.openxmlformats.org/officeDocument/2006/relationships/tags" Target="../tags/tag217.xml"/><Relationship Id="rId4" Type="http://schemas.openxmlformats.org/officeDocument/2006/relationships/tags" Target="../tags/tag216.xml"/><Relationship Id="rId9" Type="http://schemas.openxmlformats.org/officeDocument/2006/relationships/image" Target="../media/image4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tags" Target="../tags/tag221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20.xml"/><Relationship Id="rId1" Type="http://schemas.openxmlformats.org/officeDocument/2006/relationships/tags" Target="../tags/tag219.xml"/><Relationship Id="rId6" Type="http://schemas.openxmlformats.org/officeDocument/2006/relationships/tags" Target="../tags/tag224.xml"/><Relationship Id="rId5" Type="http://schemas.openxmlformats.org/officeDocument/2006/relationships/tags" Target="../tags/tag223.xml"/><Relationship Id="rId4" Type="http://schemas.openxmlformats.org/officeDocument/2006/relationships/tags" Target="../tags/tag222.xml"/><Relationship Id="rId9" Type="http://schemas.openxmlformats.org/officeDocument/2006/relationships/image" Target="../media/image18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227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26.xml"/><Relationship Id="rId1" Type="http://schemas.openxmlformats.org/officeDocument/2006/relationships/tags" Target="../tags/tag225.xml"/><Relationship Id="rId6" Type="http://schemas.openxmlformats.org/officeDocument/2006/relationships/tags" Target="../tags/tag230.xml"/><Relationship Id="rId5" Type="http://schemas.openxmlformats.org/officeDocument/2006/relationships/tags" Target="../tags/tag229.xml"/><Relationship Id="rId4" Type="http://schemas.openxmlformats.org/officeDocument/2006/relationships/tags" Target="../tags/tag228.xml"/><Relationship Id="rId9" Type="http://schemas.openxmlformats.org/officeDocument/2006/relationships/image" Target="../media/image20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2.xml"/><Relationship Id="rId4" Type="http://schemas.openxmlformats.org/officeDocument/2006/relationships/tags" Target="../tags/tag2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3.png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3.pn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5" Type="http://schemas.openxmlformats.org/officeDocument/2006/relationships/tags" Target="../tags/tag27.xml"/><Relationship Id="rId4" Type="http://schemas.openxmlformats.org/officeDocument/2006/relationships/tags" Target="../tags/tag26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tags" Target="../tags/tag238.xml"/><Relationship Id="rId13" Type="http://schemas.openxmlformats.org/officeDocument/2006/relationships/tags" Target="../tags/tag243.xml"/><Relationship Id="rId18" Type="http://schemas.openxmlformats.org/officeDocument/2006/relationships/tags" Target="../tags/tag248.xml"/><Relationship Id="rId3" Type="http://schemas.openxmlformats.org/officeDocument/2006/relationships/tags" Target="../tags/tag233.xml"/><Relationship Id="rId21" Type="http://schemas.openxmlformats.org/officeDocument/2006/relationships/tags" Target="../tags/tag251.xml"/><Relationship Id="rId7" Type="http://schemas.openxmlformats.org/officeDocument/2006/relationships/tags" Target="../tags/tag237.xml"/><Relationship Id="rId12" Type="http://schemas.openxmlformats.org/officeDocument/2006/relationships/tags" Target="../tags/tag242.xml"/><Relationship Id="rId17" Type="http://schemas.openxmlformats.org/officeDocument/2006/relationships/tags" Target="../tags/tag247.xml"/><Relationship Id="rId25" Type="http://schemas.openxmlformats.org/officeDocument/2006/relationships/image" Target="../media/image10.png"/><Relationship Id="rId2" Type="http://schemas.openxmlformats.org/officeDocument/2006/relationships/tags" Target="../tags/tag232.xml"/><Relationship Id="rId16" Type="http://schemas.openxmlformats.org/officeDocument/2006/relationships/tags" Target="../tags/tag246.xml"/><Relationship Id="rId20" Type="http://schemas.openxmlformats.org/officeDocument/2006/relationships/tags" Target="../tags/tag250.xml"/><Relationship Id="rId1" Type="http://schemas.openxmlformats.org/officeDocument/2006/relationships/tags" Target="../tags/tag231.xml"/><Relationship Id="rId6" Type="http://schemas.openxmlformats.org/officeDocument/2006/relationships/tags" Target="../tags/tag236.xml"/><Relationship Id="rId11" Type="http://schemas.openxmlformats.org/officeDocument/2006/relationships/tags" Target="../tags/tag241.xml"/><Relationship Id="rId24" Type="http://schemas.openxmlformats.org/officeDocument/2006/relationships/slideMaster" Target="../slideMasters/slideMaster3.xml"/><Relationship Id="rId5" Type="http://schemas.openxmlformats.org/officeDocument/2006/relationships/tags" Target="../tags/tag235.xml"/><Relationship Id="rId15" Type="http://schemas.openxmlformats.org/officeDocument/2006/relationships/tags" Target="../tags/tag245.xml"/><Relationship Id="rId23" Type="http://schemas.openxmlformats.org/officeDocument/2006/relationships/tags" Target="../tags/tag253.xml"/><Relationship Id="rId10" Type="http://schemas.openxmlformats.org/officeDocument/2006/relationships/tags" Target="../tags/tag240.xml"/><Relationship Id="rId19" Type="http://schemas.openxmlformats.org/officeDocument/2006/relationships/tags" Target="../tags/tag249.xml"/><Relationship Id="rId4" Type="http://schemas.openxmlformats.org/officeDocument/2006/relationships/tags" Target="../tags/tag234.xml"/><Relationship Id="rId9" Type="http://schemas.openxmlformats.org/officeDocument/2006/relationships/tags" Target="../tags/tag239.xml"/><Relationship Id="rId14" Type="http://schemas.openxmlformats.org/officeDocument/2006/relationships/tags" Target="../tags/tag244.xml"/><Relationship Id="rId22" Type="http://schemas.openxmlformats.org/officeDocument/2006/relationships/tags" Target="../tags/tag252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9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40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43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4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46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45.xml"/><Relationship Id="rId1" Type="http://schemas.openxmlformats.org/officeDocument/2006/relationships/tags" Target="../tags/tag44.xml"/><Relationship Id="rId6" Type="http://schemas.openxmlformats.org/officeDocument/2006/relationships/tags" Target="../tags/tag49.xml"/><Relationship Id="rId5" Type="http://schemas.openxmlformats.org/officeDocument/2006/relationships/tags" Target="../tags/tag48.xml"/><Relationship Id="rId4" Type="http://schemas.openxmlformats.org/officeDocument/2006/relationships/tags" Target="../tags/tag4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52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54.xml"/><Relationship Id="rId4" Type="http://schemas.openxmlformats.org/officeDocument/2006/relationships/tags" Target="../tags/tag5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/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单击此处编辑副标题</a:t>
            </a:r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4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algn="ctr">
              <a:defRPr sz="6000"/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5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algn="ctr">
              <a:lnSpc>
                <a:spcPct val="110000"/>
              </a:lnSpc>
              <a:buNone/>
              <a:defRPr sz="2400" spc="200"/>
            </a:lvl1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1" name="组合 6"/>
          <p:cNvGrpSpPr/>
          <p:nvPr/>
        </p:nvGrpSpPr>
        <p:grpSpPr>
          <a:xfrm>
            <a:off x="1944688" y="849313"/>
            <a:ext cx="8302625" cy="3525837"/>
            <a:chOff x="3066" y="1500"/>
            <a:chExt cx="12429" cy="6080"/>
          </a:xfrm>
        </p:grpSpPr>
        <p:sp>
          <p:nvSpPr>
            <p:cNvPr id="32772" name="矩形 7"/>
            <p:cNvSpPr/>
            <p:nvPr>
              <p:custDataLst>
                <p:tags r:id="rId22"/>
              </p:custDataLst>
            </p:nvPr>
          </p:nvSpPr>
          <p:spPr>
            <a:xfrm>
              <a:off x="3066" y="1500"/>
              <a:ext cx="12217" cy="5840"/>
            </a:xfrm>
            <a:prstGeom prst="rect">
              <a:avLst/>
            </a:prstGeom>
            <a:solidFill>
              <a:srgbClr val="EB7463"/>
            </a:solidFill>
            <a:ln w="50800" cap="flat" cmpd="sng">
              <a:solidFill>
                <a:srgbClr val="8D77AA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73" name="矩形 8"/>
            <p:cNvSpPr/>
            <p:nvPr>
              <p:custDataLst>
                <p:tags r:id="rId23"/>
              </p:custDataLst>
            </p:nvPr>
          </p:nvSpPr>
          <p:spPr>
            <a:xfrm>
              <a:off x="3278" y="1740"/>
              <a:ext cx="12217" cy="5840"/>
            </a:xfrm>
            <a:prstGeom prst="rect">
              <a:avLst/>
            </a:prstGeom>
            <a:solidFill>
              <a:srgbClr val="FFFFFF"/>
            </a:solidFill>
            <a:ln w="50800" cap="flat" cmpd="sng">
              <a:solidFill>
                <a:srgbClr val="8D77AA"/>
              </a:solidFill>
              <a:prstDash val="solid"/>
              <a:miter/>
              <a:headEnd type="none" w="med" len="med"/>
              <a:tailEnd type="none" w="med" len="med"/>
            </a:ln>
            <a:effectLst>
              <a:outerShdw dist="38100" dir="2699999" algn="tl" rotWithShape="0">
                <a:srgbClr val="000000">
                  <a:alpha val="39999"/>
                </a:srgbClr>
              </a:outerShdw>
            </a:effectLst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</p:grpSp>
      <p:pic>
        <p:nvPicPr>
          <p:cNvPr id="32774" name="图片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32775" name="组合 10"/>
          <p:cNvGrpSpPr/>
          <p:nvPr/>
        </p:nvGrpSpPr>
        <p:grpSpPr>
          <a:xfrm>
            <a:off x="3873500" y="536575"/>
            <a:ext cx="635000" cy="568325"/>
            <a:chOff x="4052094" y="7246145"/>
            <a:chExt cx="1625600" cy="1458911"/>
          </a:xfrm>
        </p:grpSpPr>
        <p:sp>
          <p:nvSpPr>
            <p:cNvPr id="32776" name="矩形 11"/>
            <p:cNvSpPr/>
            <p:nvPr>
              <p:custDataLst>
                <p:tags r:id="rId15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77" name="矩形 12"/>
            <p:cNvSpPr/>
            <p:nvPr>
              <p:custDataLst>
                <p:tags r:id="rId16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2778" name="直接连接符 13"/>
            <p:cNvCxnSpPr/>
            <p:nvPr>
              <p:custDataLst>
                <p:tags r:id="rId17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79" name="直接连接符 14"/>
            <p:cNvCxnSpPr/>
            <p:nvPr>
              <p:custDataLst>
                <p:tags r:id="rId18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0" name="直接连接符 18"/>
            <p:cNvCxnSpPr/>
            <p:nvPr>
              <p:custDataLst>
                <p:tags r:id="rId19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2781" name="任意多边形: 形状 19"/>
            <p:cNvSpPr/>
            <p:nvPr>
              <p:custDataLst>
                <p:tags r:id="rId20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2" name="任意多边形: 形状 20"/>
            <p:cNvSpPr/>
            <p:nvPr>
              <p:custDataLst>
                <p:tags r:id="rId21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83" name="组合 21"/>
          <p:cNvGrpSpPr/>
          <p:nvPr/>
        </p:nvGrpSpPr>
        <p:grpSpPr>
          <a:xfrm>
            <a:off x="7620000" y="536575"/>
            <a:ext cx="633413" cy="568325"/>
            <a:chOff x="4052094" y="7246145"/>
            <a:chExt cx="1625600" cy="1458911"/>
          </a:xfrm>
        </p:grpSpPr>
        <p:sp>
          <p:nvSpPr>
            <p:cNvPr id="32784" name="矩形 22"/>
            <p:cNvSpPr/>
            <p:nvPr>
              <p:custDataLst>
                <p:tags r:id="rId8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85" name="矩形 23"/>
            <p:cNvSpPr/>
            <p:nvPr>
              <p:custDataLst>
                <p:tags r:id="rId9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2786" name="直接连接符 24"/>
            <p:cNvCxnSpPr/>
            <p:nvPr>
              <p:custDataLst>
                <p:tags r:id="rId10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7" name="直接连接符 25"/>
            <p:cNvCxnSpPr/>
            <p:nvPr>
              <p:custDataLst>
                <p:tags r:id="rId11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8" name="直接连接符 26"/>
            <p:cNvCxnSpPr/>
            <p:nvPr>
              <p:custDataLst>
                <p:tags r:id="rId12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2789" name="任意多边形: 形状 27"/>
            <p:cNvSpPr/>
            <p:nvPr>
              <p:custDataLst>
                <p:tags r:id="rId13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0" name="任意多边形: 形状 28"/>
            <p:cNvSpPr/>
            <p:nvPr>
              <p:custDataLst>
                <p:tags r:id="rId14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32791" name="直接连接符 29"/>
          <p:cNvCxnSpPr/>
          <p:nvPr>
            <p:custDataLst>
              <p:tags r:id="rId2"/>
            </p:custDataLst>
          </p:nvPr>
        </p:nvCxnSpPr>
        <p:spPr>
          <a:xfrm flipH="1" flipV="1">
            <a:off x="4186238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2792" name="直接连接符 30"/>
          <p:cNvCxnSpPr/>
          <p:nvPr>
            <p:custDataLst>
              <p:tags r:id="rId3"/>
            </p:custDataLst>
          </p:nvPr>
        </p:nvCxnSpPr>
        <p:spPr>
          <a:xfrm flipH="1" flipV="1">
            <a:off x="7935913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2793" name="直接连接符 31"/>
          <p:cNvCxnSpPr/>
          <p:nvPr>
            <p:custDataLst>
              <p:tags r:id="rId4"/>
            </p:custDataLst>
          </p:nvPr>
        </p:nvCxnSpPr>
        <p:spPr>
          <a:xfrm>
            <a:off x="4587875" y="2916238"/>
            <a:ext cx="3232150" cy="0"/>
          </a:xfrm>
          <a:prstGeom prst="line">
            <a:avLst/>
          </a:prstGeom>
          <a:ln w="25400" cap="flat" cmpd="sng">
            <a:solidFill>
              <a:srgbClr val="EB7463"/>
            </a:solidFill>
            <a:prstDash val="solid"/>
            <a:headEnd type="none" w="med" len="med"/>
            <a:tailEnd type="none" w="med" len="med"/>
          </a:ln>
        </p:spPr>
      </p:cxnSp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2161044" y="1708400"/>
            <a:ext cx="7869910" cy="1101394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5400" spc="600" baseline="0">
                <a:solidFill>
                  <a:schemeClr val="accent1"/>
                </a:solidFill>
                <a:ea typeface="汉仪乐喵体W" pitchFamily="18" charset="-122"/>
              </a:defRPr>
            </a:lvl1pPr>
          </a:lstStyle>
          <a:p>
            <a:pPr fontAlgn="auto"/>
            <a:r>
              <a:rPr kumimoji="0" lang="zh-CN" altLang="en-US" sz="5400" b="1" i="0" u="none" strike="noStrike" kern="1200" cap="none" spc="6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2161044" y="3001549"/>
            <a:ext cx="7869911" cy="490008"/>
          </a:xfrm>
        </p:spPr>
        <p:txBody>
          <a:bodyPr lIns="90000" tIns="46800" rIns="90000" bIns="46800">
            <a:normAutofit/>
          </a:bodyPr>
          <a:lstStyle>
            <a:lvl1pPr marL="0" indent="0" algn="ctr" eaLnBrk="1" fontAlgn="auto" latinLnBrk="0" hangingPunct="1">
              <a:lnSpc>
                <a:spcPct val="100000"/>
              </a:lnSpc>
              <a:buNone/>
              <a:defRPr sz="2200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fontAlgn="auto"/>
            <a:r>
              <a:rPr kumimoji="0" lang="zh-CN" altLang="en-US" sz="2200" b="0" i="0" u="none" strike="noStrike" kern="1200" cap="none" spc="200" normalizeH="0" baseline="0" noProof="1">
                <a:uLnTx/>
                <a:uFillTx/>
              </a:rPr>
              <a:t>单击此处编辑副标题</a:t>
            </a:r>
          </a:p>
        </p:txBody>
      </p:sp>
      <p:sp>
        <p:nvSpPr>
          <p:cNvPr id="33" name="文本占位符 4"/>
          <p:cNvSpPr>
            <a:spLocks noGrp="1"/>
          </p:cNvSpPr>
          <p:nvPr>
            <p:ph type="body" sz="quarter" idx="14" hasCustomPrompt="1"/>
          </p:nvPr>
        </p:nvSpPr>
        <p:spPr>
          <a:xfrm>
            <a:off x="6299518" y="3617784"/>
            <a:ext cx="1617662" cy="455427"/>
          </a:xfrm>
        </p:spPr>
        <p:txBody>
          <a:bodyPr anchor="ctr"/>
          <a:lstStyle>
            <a:lvl1pPr marL="0" indent="0" algn="r">
              <a:buNone/>
              <a:defRPr/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单击编辑文本</a:t>
            </a:r>
          </a:p>
        </p:txBody>
      </p:sp>
      <p:sp>
        <p:nvSpPr>
          <p:cNvPr id="35" name="文本占位符 34"/>
          <p:cNvSpPr>
            <a:spLocks noGrp="1"/>
          </p:cNvSpPr>
          <p:nvPr>
            <p:ph type="body" sz="quarter" idx="15" hasCustomPrompt="1"/>
          </p:nvPr>
        </p:nvSpPr>
        <p:spPr>
          <a:xfrm>
            <a:off x="4262438" y="3615656"/>
            <a:ext cx="1617662" cy="455612"/>
          </a:xfrm>
        </p:spPr>
        <p:txBody>
          <a:bodyPr lIns="100800" tIns="0" rIns="82800" bIns="0" anchor="ctr"/>
          <a:lstStyle>
            <a:lvl1pPr marL="0" indent="0" algn="l">
              <a:buNone/>
              <a:defRPr baseline="0"/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单击编辑文本</a:t>
            </a:r>
          </a:p>
        </p:txBody>
      </p:sp>
      <p:sp>
        <p:nvSpPr>
          <p:cNvPr id="32794" name="页脚占位符 16"/>
          <p:cNvSpPr>
            <a:spLocks noGrp="1"/>
          </p:cNvSpPr>
          <p:nvPr>
            <p:ph type="ftr" sz="quarter" idx="3"/>
            <p:custDataLst>
              <p:tags r:id="rId5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2797" name="灯片编号占位符 17"/>
          <p:cNvSpPr>
            <a:spLocks noGrp="1"/>
          </p:cNvSpPr>
          <p:nvPr>
            <p:ph type="sldNum" sz="quarter" idx="4"/>
            <p:custDataLst>
              <p:tags r:id="rId6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2798" name="日期占位符 15"/>
          <p:cNvSpPr>
            <a:spLocks noGrp="1"/>
          </p:cNvSpPr>
          <p:nvPr>
            <p:ph type="dt" sz="half" idx="2"/>
            <p:custDataLst>
              <p:tags r:id="rId7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5" name="组合 6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3796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3797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69882" y="952508"/>
            <a:ext cx="10852237" cy="5388907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33798" name="页脚占位符 4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3801" name="灯片编号占位符 5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3802" name="日期占位符 3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PA-矩形 60"/>
          <p:cNvSpPr/>
          <p:nvPr>
            <p:custDataLst>
              <p:tags r:id="rId1"/>
            </p:custDataLst>
          </p:nvPr>
        </p:nvSpPr>
        <p:spPr>
          <a:xfrm>
            <a:off x="1155700" y="846138"/>
            <a:ext cx="9736138" cy="5067300"/>
          </a:xfrm>
          <a:prstGeom prst="rect">
            <a:avLst/>
          </a:prstGeom>
          <a:solidFill>
            <a:srgbClr val="EB7463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sp>
        <p:nvSpPr>
          <p:cNvPr id="34820" name="PA-矩形 16"/>
          <p:cNvSpPr/>
          <p:nvPr>
            <p:custDataLst>
              <p:tags r:id="rId2"/>
            </p:custDataLst>
          </p:nvPr>
        </p:nvSpPr>
        <p:spPr>
          <a:xfrm>
            <a:off x="1319213" y="1028700"/>
            <a:ext cx="9736137" cy="5067300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pic>
        <p:nvPicPr>
          <p:cNvPr id="34821" name="PA-图片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0" y="-12700"/>
            <a:ext cx="12192000" cy="68992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2" name="PA-组合 9"/>
          <p:cNvPicPr>
            <a:picLocks noGrp="1" noChangeAspect="1"/>
          </p:cNvPicPr>
          <p:nvPr>
            <p:custDataLst>
              <p:tags r:id="rId4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3152775" y="1960563"/>
            <a:ext cx="552450" cy="473075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34823" name="PA-组合 24"/>
          <p:cNvGrpSpPr/>
          <p:nvPr/>
        </p:nvGrpSpPr>
        <p:grpSpPr>
          <a:xfrm>
            <a:off x="2525713" y="-12700"/>
            <a:ext cx="925512" cy="1100138"/>
            <a:chOff x="2471687" y="0"/>
            <a:chExt cx="918749" cy="1091504"/>
          </a:xfrm>
        </p:grpSpPr>
        <p:grpSp>
          <p:nvGrpSpPr>
            <p:cNvPr id="34824" name="组合 16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34825" name="PA-矩形 26"/>
              <p:cNvSpPr/>
              <p:nvPr>
                <p:custDataLst>
                  <p:tags r:id="rId18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34826" name="PA-矩形 27"/>
              <p:cNvSpPr/>
              <p:nvPr>
                <p:custDataLst>
                  <p:tags r:id="rId19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34827" name="PA-直接连接符 28"/>
              <p:cNvCxnSpPr/>
              <p:nvPr>
                <p:custDataLst>
                  <p:tags r:id="rId20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28" name="PA-直接连接符 29"/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29" name="PA-直接连接符 30"/>
              <p:cNvCxnSpPr/>
              <p:nvPr>
                <p:custDataLst>
                  <p:tags r:id="rId22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34830" name="PA-任意多边形: 形状 17"/>
              <p:cNvSpPr/>
              <p:nvPr>
                <p:custDataLst>
                  <p:tags r:id="rId23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31" name="PA-任意多边形: 形状 20"/>
              <p:cNvSpPr/>
              <p:nvPr>
                <p:custDataLst>
                  <p:tags r:id="rId24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34832" name="PA-直接连接符 34"/>
            <p:cNvCxnSpPr/>
            <p:nvPr>
              <p:custDataLst>
                <p:tags r:id="rId17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grpSp>
        <p:nvGrpSpPr>
          <p:cNvPr id="34833" name="PA-组合 35"/>
          <p:cNvGrpSpPr/>
          <p:nvPr/>
        </p:nvGrpSpPr>
        <p:grpSpPr>
          <a:xfrm>
            <a:off x="8785225" y="-12700"/>
            <a:ext cx="927100" cy="1100138"/>
            <a:chOff x="2471687" y="0"/>
            <a:chExt cx="918749" cy="1091504"/>
          </a:xfrm>
        </p:grpSpPr>
        <p:grpSp>
          <p:nvGrpSpPr>
            <p:cNvPr id="34834" name="组合 26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34835" name="PA-矩形 37"/>
              <p:cNvSpPr/>
              <p:nvPr>
                <p:custDataLst>
                  <p:tags r:id="rId10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34836" name="PA-矩形 38"/>
              <p:cNvSpPr/>
              <p:nvPr>
                <p:custDataLst>
                  <p:tags r:id="rId11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34837" name="PA-直接连接符 39"/>
              <p:cNvCxnSpPr/>
              <p:nvPr>
                <p:custDataLst>
                  <p:tags r:id="rId12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38" name="PA-直接连接符 50"/>
              <p:cNvCxnSpPr/>
              <p:nvPr>
                <p:custDataLst>
                  <p:tags r:id="rId13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39" name="PA-直接连接符 51"/>
              <p:cNvCxnSpPr/>
              <p:nvPr>
                <p:custDataLst>
                  <p:tags r:id="rId14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34840" name="PA-任意多边形: 形状 48"/>
              <p:cNvSpPr/>
              <p:nvPr>
                <p:custDataLst>
                  <p:tags r:id="rId15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41" name="PA-任意多边形: 形状 49"/>
              <p:cNvSpPr/>
              <p:nvPr>
                <p:custDataLst>
                  <p:tags r:id="rId16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34842" name="PA-直接连接符 54"/>
            <p:cNvCxnSpPr/>
            <p:nvPr>
              <p:custDataLst>
                <p:tags r:id="rId9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pic>
        <p:nvPicPr>
          <p:cNvPr id="34843" name="PA-组合 19"/>
          <p:cNvPicPr>
            <a:picLocks noGrp="1" noChangeAspect="1"/>
          </p:cNvPicPr>
          <p:nvPr>
            <p:custDataLst>
              <p:tags r:id="rId5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8670925" y="1960563"/>
            <a:ext cx="552450" cy="473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2669124" y="3518552"/>
            <a:ext cx="6853750" cy="1217647"/>
          </a:xfrm>
        </p:spPr>
        <p:txBody>
          <a:bodyPr lIns="90000" tIns="46800" rIns="90000" bIns="46800" anchor="ctr" anchorCtr="0">
            <a:normAutofit/>
          </a:bodyPr>
          <a:lstStyle>
            <a:lvl1pPr algn="ctr">
              <a:defRPr sz="5400" u="none" strike="noStrike" kern="1200" cap="none" spc="300" normalizeH="0" baseline="0">
                <a:solidFill>
                  <a:schemeClr val="accent1"/>
                </a:solidFill>
                <a:uFillTx/>
                <a:latin typeface="Arial" panose="020B0604020202020204" pitchFamily="34" charset="0"/>
                <a:ea typeface="汉仪乐喵体W" pitchFamily="18" charset="-122"/>
              </a:defRPr>
            </a:lvl1pPr>
          </a:lstStyle>
          <a:p>
            <a:pPr fontAlgn="auto"/>
            <a:r>
              <a:rPr kumimoji="0" lang="zh-CN" altLang="en-US" sz="5400" b="1" i="0" u="none" strike="noStrike" kern="1200" cap="none" spc="3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34844" name="页脚占位符 4"/>
          <p:cNvSpPr>
            <a:spLocks noGrp="1"/>
          </p:cNvSpPr>
          <p:nvPr>
            <p:ph type="ftr" sz="quarter" idx="3"/>
            <p:custDataLst>
              <p:tags r:id="rId6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4847" name="灯片编号占位符 5"/>
          <p:cNvSpPr>
            <a:spLocks noGrp="1"/>
          </p:cNvSpPr>
          <p:nvPr>
            <p:ph type="sldNum" sz="quarter" idx="4"/>
            <p:custDataLst>
              <p:tags r:id="rId7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4848" name="日期占位符 3"/>
          <p:cNvSpPr>
            <a:spLocks noGrp="1"/>
          </p:cNvSpPr>
          <p:nvPr>
            <p:ph type="dt" sz="half" idx="2"/>
            <p:custDataLst>
              <p:tags r:id="rId8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3" name="组合 7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5844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5845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69930" y="952508"/>
            <a:ext cx="5283242" cy="5388907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38877" y="952508"/>
            <a:ext cx="5283242" cy="5388907"/>
          </a:xfrm>
        </p:spPr>
        <p:txBody>
          <a:bodyPr>
            <a:noAutofit/>
          </a:bodyPr>
          <a:lstStyle>
            <a:lvl1pPr>
              <a:defRPr sz="1600">
                <a:latin typeface="微软雅黑" panose="020B0503020204020204" charset="-122"/>
                <a:ea typeface="微软雅黑"/>
              </a:defRPr>
            </a:lvl1pPr>
            <a:lvl2pPr>
              <a:defRPr sz="1600">
                <a:latin typeface="微软雅黑" panose="020B0503020204020204" charset="-122"/>
                <a:ea typeface="微软雅黑"/>
              </a:defRPr>
            </a:lvl2pPr>
            <a:lvl3pPr>
              <a:defRPr sz="1600">
                <a:latin typeface="微软雅黑" panose="020B0503020204020204" charset="-122"/>
                <a:ea typeface="微软雅黑"/>
              </a:defRPr>
            </a:lvl3pPr>
            <a:lvl4pPr>
              <a:defRPr sz="1600">
                <a:latin typeface="微软雅黑" panose="020B0503020204020204" charset="-122"/>
                <a:ea typeface="微软雅黑"/>
              </a:defRPr>
            </a:lvl4pPr>
            <a:lvl5pPr>
              <a:defRPr sz="1600">
                <a:latin typeface="微软雅黑" panose="020B0503020204020204" charset="-122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35846" name="页脚占位符 5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5849" name="灯片编号占位符 6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5850" name="日期占位符 4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7" name="组合 9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6868" name="图片 10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6869" name="图片 11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69930" y="952508"/>
            <a:ext cx="5283242" cy="381003"/>
          </a:xfrm>
        </p:spPr>
        <p:txBody>
          <a:bodyPr lIns="101600" tIns="38100" rIns="76200" bIns="38100" anchor="t" anchorCtr="0">
            <a:no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ct val="0"/>
              </a:spcAft>
              <a:buNone/>
              <a:defRPr sz="2000" b="0" u="none" strike="noStrike" kern="1200" cap="none" spc="200" normalizeH="0" baseline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fontAlgn="auto"/>
            <a:r>
              <a:rPr kumimoji="0" lang="zh-CN" altLang="en-US" sz="2000" b="0" i="0" u="none" strike="noStrike" kern="1200" cap="none" spc="200" normalizeH="0" baseline="0" noProof="1">
                <a:uLnTx/>
                <a:uFillTx/>
              </a:rPr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69925" y="1406525"/>
            <a:ext cx="5283200" cy="4934752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235750" y="952508"/>
            <a:ext cx="5283242" cy="381003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  <a:defRPr kumimoji="0" lang="zh-CN" altLang="en-US" sz="2000" b="0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fontAlgn="auto"/>
            <a:r>
              <a:rPr kumimoji="0" lang="zh-CN" altLang="en-US" sz="2000" b="0" i="0" u="none" strike="noStrike" kern="1200" cap="none" spc="200" normalizeH="0" baseline="0" noProof="1">
                <a:uLnTx/>
                <a:uFillTx/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35750" y="1406525"/>
            <a:ext cx="5283242" cy="4934752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36870" name="页脚占位符 7"/>
          <p:cNvSpPr>
            <a:spLocks noGrp="1"/>
          </p:cNvSpPr>
          <p:nvPr>
            <p:ph type="ftr" sz="quarter" idx="1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6873" name="灯片编号占位符 8"/>
          <p:cNvSpPr>
            <a:spLocks noGrp="1"/>
          </p:cNvSpPr>
          <p:nvPr>
            <p:ph type="sldNum" sz="quarter" idx="1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6874" name="日期占位符 6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1" name="图片 5" descr="图片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0" y="-41275"/>
            <a:ext cx="12192000" cy="68992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2" name="图片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718675" y="4854575"/>
            <a:ext cx="2138363" cy="21971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893" name="矩形 7"/>
          <p:cNvSpPr/>
          <p:nvPr>
            <p:custDataLst>
              <p:tags r:id="rId3"/>
            </p:custDataLst>
          </p:nvPr>
        </p:nvSpPr>
        <p:spPr>
          <a:xfrm>
            <a:off x="2016125" y="914400"/>
            <a:ext cx="8159750" cy="849313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grpSp>
        <p:nvGrpSpPr>
          <p:cNvPr id="37894" name="组合 8"/>
          <p:cNvGrpSpPr/>
          <p:nvPr/>
        </p:nvGrpSpPr>
        <p:grpSpPr>
          <a:xfrm>
            <a:off x="3873500" y="536575"/>
            <a:ext cx="635000" cy="568325"/>
            <a:chOff x="4052094" y="7246145"/>
            <a:chExt cx="1625600" cy="1458911"/>
          </a:xfrm>
        </p:grpSpPr>
        <p:sp>
          <p:nvSpPr>
            <p:cNvPr id="37895" name="矩形 9"/>
            <p:cNvSpPr/>
            <p:nvPr>
              <p:custDataLst>
                <p:tags r:id="rId16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7896" name="矩形 10"/>
            <p:cNvSpPr/>
            <p:nvPr>
              <p:custDataLst>
                <p:tags r:id="rId17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7897" name="直接连接符 11"/>
            <p:cNvCxnSpPr/>
            <p:nvPr>
              <p:custDataLst>
                <p:tags r:id="rId18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898" name="直接连接符 12"/>
            <p:cNvCxnSpPr/>
            <p:nvPr>
              <p:custDataLst>
                <p:tags r:id="rId19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899" name="直接连接符 13"/>
            <p:cNvCxnSpPr/>
            <p:nvPr>
              <p:custDataLst>
                <p:tags r:id="rId20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7900" name="任意多边形: 形状 17"/>
            <p:cNvSpPr/>
            <p:nvPr>
              <p:custDataLst>
                <p:tags r:id="rId21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1" name="任意多边形: 形状 20"/>
            <p:cNvSpPr/>
            <p:nvPr>
              <p:custDataLst>
                <p:tags r:id="rId22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902" name="组合 16"/>
          <p:cNvGrpSpPr/>
          <p:nvPr/>
        </p:nvGrpSpPr>
        <p:grpSpPr>
          <a:xfrm>
            <a:off x="7620000" y="536575"/>
            <a:ext cx="633413" cy="568325"/>
            <a:chOff x="4052094" y="7246145"/>
            <a:chExt cx="1625600" cy="1458911"/>
          </a:xfrm>
        </p:grpSpPr>
        <p:sp>
          <p:nvSpPr>
            <p:cNvPr id="37903" name="矩形 17"/>
            <p:cNvSpPr/>
            <p:nvPr>
              <p:custDataLst>
                <p:tags r:id="rId9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7904" name="矩形 18"/>
            <p:cNvSpPr/>
            <p:nvPr>
              <p:custDataLst>
                <p:tags r:id="rId10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7905" name="直接连接符 19"/>
            <p:cNvCxnSpPr/>
            <p:nvPr>
              <p:custDataLst>
                <p:tags r:id="rId11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906" name="直接连接符 20"/>
            <p:cNvCxnSpPr/>
            <p:nvPr>
              <p:custDataLst>
                <p:tags r:id="rId12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907" name="直接连接符 21"/>
            <p:cNvCxnSpPr/>
            <p:nvPr>
              <p:custDataLst>
                <p:tags r:id="rId13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7908" name="任意多边形: 形状 29"/>
            <p:cNvSpPr/>
            <p:nvPr>
              <p:custDataLst>
                <p:tags r:id="rId14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任意多边形: 形状 30"/>
            <p:cNvSpPr/>
            <p:nvPr>
              <p:custDataLst>
                <p:tags r:id="rId15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37910" name="直接连接符 24"/>
          <p:cNvCxnSpPr/>
          <p:nvPr>
            <p:custDataLst>
              <p:tags r:id="rId4"/>
            </p:custDataLst>
          </p:nvPr>
        </p:nvCxnSpPr>
        <p:spPr>
          <a:xfrm flipH="1" flipV="1">
            <a:off x="4186238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7911" name="直接连接符 25"/>
          <p:cNvCxnSpPr/>
          <p:nvPr>
            <p:custDataLst>
              <p:tags r:id="rId5"/>
            </p:custDataLst>
          </p:nvPr>
        </p:nvCxnSpPr>
        <p:spPr>
          <a:xfrm flipH="1" flipV="1">
            <a:off x="7935913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25" y="442913"/>
            <a:ext cx="10852150" cy="442912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7912" name="页脚占位符 3"/>
          <p:cNvSpPr>
            <a:spLocks noGrp="1"/>
          </p:cNvSpPr>
          <p:nvPr>
            <p:ph type="ftr" sz="quarter" idx="3"/>
            <p:custDataLst>
              <p:tags r:id="rId6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7915" name="灯片编号占位符 4"/>
          <p:cNvSpPr>
            <a:spLocks noGrp="1"/>
          </p:cNvSpPr>
          <p:nvPr>
            <p:ph type="sldNum" sz="quarter" idx="4"/>
            <p:custDataLst>
              <p:tags r:id="rId7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7916" name="日期占位符 2"/>
          <p:cNvSpPr>
            <a:spLocks noGrp="1"/>
          </p:cNvSpPr>
          <p:nvPr>
            <p:ph type="dt" sz="half" idx="2"/>
            <p:custDataLst>
              <p:tags r:id="rId8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eaLnBrk="1" hangingPunct="1"/>
            <a:fld id="{BB962C8B-B14F-4D97-AF65-F5344CB8AC3E}" type="datetime1">
              <a:rPr lang="zh-CN" altLang="en-US"/>
              <a:t>2022/3/28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eaLnBrk="1" hangingPunct="1"/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/>
            <a:fld id="{9A0DB2DC-4C9A-4742-B13C-FB6460FD350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5" name="组合 7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8916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8917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30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669930" y="952508"/>
            <a:ext cx="5283242" cy="5388907"/>
          </a:xfrm>
        </p:spPr>
        <p:txBody>
          <a:bodyPr vert="horz" lIns="101600" tIns="0" rIns="82550" bIns="0" rtlCol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 fontAlgn="auto"/>
            <a:endParaRPr kumimoji="0" lang="zh-CN" altLang="en-US" sz="1600" b="0" i="0" u="none" strike="noStrike" kern="1200" cap="none" spc="150" normalizeH="0" baseline="0" noProof="1">
              <a:uLnTx/>
              <a:uFillTx/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38925" y="952508"/>
            <a:ext cx="5283242" cy="5388907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</p:txBody>
      </p:sp>
      <p:sp>
        <p:nvSpPr>
          <p:cNvPr id="38918" name="页脚占位符 5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8921" name="灯片编号占位符 6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8922" name="日期占位符 4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9" name="组合 6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9940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9941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571135" y="952508"/>
            <a:ext cx="950984" cy="5388907"/>
          </a:xfrm>
        </p:spPr>
        <p:txBody>
          <a:bodyPr vert="eaVert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spcAft>
                <a:spcPct val="0"/>
              </a:spcAft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69925" y="952500"/>
            <a:ext cx="9828101" cy="5388907"/>
          </a:xfrm>
        </p:spPr>
        <p:txBody>
          <a:bodyPr vert="eaVert"/>
          <a:lstStyle>
            <a:lvl1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1pPr>
            <a:lvl2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2pPr>
            <a:lvl3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3pPr>
            <a:lvl4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4pPr>
            <a:lvl5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9945" name="灯片编号占位符 5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9946" name="日期占位符 3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3" name="组合 5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40964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0965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669930" y="952508"/>
            <a:ext cx="10852237" cy="5388907"/>
          </a:xfrm>
        </p:spPr>
        <p:txBody>
          <a:bodyPr/>
          <a:lstStyle/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0966" name="页脚占位符 3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0969" name="灯片编号占位符 4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0970" name="日期占位符 2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矩形 5"/>
          <p:cNvSpPr/>
          <p:nvPr>
            <p:custDataLst>
              <p:tags r:id="rId1"/>
            </p:custDataLst>
          </p:nvPr>
        </p:nvSpPr>
        <p:spPr>
          <a:xfrm>
            <a:off x="527050" y="652463"/>
            <a:ext cx="10953750" cy="5618162"/>
          </a:xfrm>
          <a:prstGeom prst="rect">
            <a:avLst/>
          </a:prstGeom>
          <a:solidFill>
            <a:srgbClr val="EB7463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sp>
        <p:nvSpPr>
          <p:cNvPr id="41988" name="矩形 6"/>
          <p:cNvSpPr/>
          <p:nvPr>
            <p:custDataLst>
              <p:tags r:id="rId2"/>
            </p:custDataLst>
          </p:nvPr>
        </p:nvSpPr>
        <p:spPr>
          <a:xfrm>
            <a:off x="711200" y="906463"/>
            <a:ext cx="10953750" cy="5570537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grpSp>
        <p:nvGrpSpPr>
          <p:cNvPr id="41989" name="组合 7"/>
          <p:cNvGrpSpPr/>
          <p:nvPr/>
        </p:nvGrpSpPr>
        <p:grpSpPr>
          <a:xfrm>
            <a:off x="2079625" y="-12700"/>
            <a:ext cx="1041400" cy="1238250"/>
            <a:chOff x="2471687" y="0"/>
            <a:chExt cx="918749" cy="1091504"/>
          </a:xfrm>
        </p:grpSpPr>
        <p:grpSp>
          <p:nvGrpSpPr>
            <p:cNvPr id="41990" name="组合 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41991" name="矩形 10"/>
              <p:cNvSpPr/>
              <p:nvPr>
                <p:custDataLst>
                  <p:tags r:id="rId17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41992" name="矩形 11"/>
              <p:cNvSpPr/>
              <p:nvPr>
                <p:custDataLst>
                  <p:tags r:id="rId18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41993" name="直接连接符 12"/>
              <p:cNvCxnSpPr/>
              <p:nvPr>
                <p:custDataLst>
                  <p:tags r:id="rId19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1994" name="直接连接符 13"/>
              <p:cNvCxnSpPr/>
              <p:nvPr>
                <p:custDataLst>
                  <p:tags r:id="rId20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1995" name="直接连接符 14"/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41996" name="任意多边形: 形状 15"/>
              <p:cNvSpPr/>
              <p:nvPr>
                <p:custDataLst>
                  <p:tags r:id="rId22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7" name="任意多边形: 形状 16"/>
              <p:cNvSpPr/>
              <p:nvPr>
                <p:custDataLst>
                  <p:tags r:id="rId23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41998" name="直接连接符 9"/>
            <p:cNvCxnSpPr/>
            <p:nvPr>
              <p:custDataLst>
                <p:tags r:id="rId16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grpSp>
        <p:nvGrpSpPr>
          <p:cNvPr id="41999" name="组合 17"/>
          <p:cNvGrpSpPr/>
          <p:nvPr/>
        </p:nvGrpSpPr>
        <p:grpSpPr>
          <a:xfrm>
            <a:off x="9121775" y="-12700"/>
            <a:ext cx="1041400" cy="1238250"/>
            <a:chOff x="2471687" y="0"/>
            <a:chExt cx="918749" cy="1091504"/>
          </a:xfrm>
        </p:grpSpPr>
        <p:grpSp>
          <p:nvGrpSpPr>
            <p:cNvPr id="42000" name="组合 1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42001" name="矩形 20"/>
              <p:cNvSpPr/>
              <p:nvPr>
                <p:custDataLst>
                  <p:tags r:id="rId9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42002" name="矩形 21"/>
              <p:cNvSpPr/>
              <p:nvPr>
                <p:custDataLst>
                  <p:tags r:id="rId10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42003" name="直接连接符 22"/>
              <p:cNvCxnSpPr/>
              <p:nvPr>
                <p:custDataLst>
                  <p:tags r:id="rId11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2004" name="直接连接符 23"/>
              <p:cNvCxnSpPr/>
              <p:nvPr>
                <p:custDataLst>
                  <p:tags r:id="rId12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2005" name="直接连接符 24"/>
              <p:cNvCxnSpPr/>
              <p:nvPr>
                <p:custDataLst>
                  <p:tags r:id="rId13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42006" name="任意多边形: 形状 25"/>
              <p:cNvSpPr/>
              <p:nvPr>
                <p:custDataLst>
                  <p:tags r:id="rId14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07" name="任意多边形: 形状 26"/>
              <p:cNvSpPr/>
              <p:nvPr>
                <p:custDataLst>
                  <p:tags r:id="rId15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42008" name="直接连接符 19"/>
            <p:cNvCxnSpPr/>
            <p:nvPr>
              <p:custDataLst>
                <p:tags r:id="rId8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cxnSp>
        <p:nvCxnSpPr>
          <p:cNvPr id="42009" name="直接连接符 27"/>
          <p:cNvCxnSpPr/>
          <p:nvPr>
            <p:custDataLst>
              <p:tags r:id="rId3"/>
            </p:custDataLst>
          </p:nvPr>
        </p:nvCxnSpPr>
        <p:spPr>
          <a:xfrm>
            <a:off x="4587875" y="3857625"/>
            <a:ext cx="3232150" cy="0"/>
          </a:xfrm>
          <a:prstGeom prst="line">
            <a:avLst/>
          </a:prstGeom>
          <a:ln w="25400" cap="flat" cmpd="sng">
            <a:solidFill>
              <a:srgbClr val="EB7463"/>
            </a:solidFill>
            <a:prstDash val="solid"/>
            <a:headEnd type="none" w="med" len="med"/>
            <a:tailEnd type="none" w="med" len="med"/>
          </a:ln>
        </p:spPr>
      </p:cxnSp>
      <p:pic>
        <p:nvPicPr>
          <p:cNvPr id="42010" name="图片 2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11200" y="471488"/>
            <a:ext cx="10953750" cy="59817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2101253" y="2032001"/>
            <a:ext cx="8206028" cy="1699260"/>
          </a:xfrm>
        </p:spPr>
        <p:txBody>
          <a:bodyPr vert="horz" lIns="90000" tIns="46800" rIns="90000" bIns="46800" rtlCol="0" anchor="b" anchorCtr="0">
            <a:normAutofit/>
          </a:bodyPr>
          <a:lstStyle>
            <a:lvl1pPr marL="0" marR="0" algn="ctr" defTabSz="914400" rtl="0" eaLnBrk="1" fontAlgn="auto" latinLnBrk="0" hangingPunct="1">
              <a:lnSpc>
                <a:spcPct val="100000"/>
              </a:lnSpc>
              <a:buNone/>
              <a:defRPr kumimoji="0" lang="zh-CN" altLang="en-US" sz="8800" b="1" i="0" u="none" strike="noStrike" kern="1200" cap="none" spc="600" normalizeH="0" baseline="0" noProof="1">
                <a:solidFill>
                  <a:schemeClr val="accent1"/>
                </a:solidFill>
                <a:uFillTx/>
                <a:latin typeface="Arial" panose="020B0604020202020204" pitchFamily="34" charset="0"/>
                <a:ea typeface="汉仪乐喵体W" pitchFamily="18" charset="-122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8800" b="1" i="0" u="none" strike="noStrike" kern="1200" cap="none" spc="600" normalizeH="0" baseline="0" noProof="1">
                <a:uLnTx/>
                <a:uFillTx/>
                <a:sym typeface="+mn-ea"/>
              </a:rPr>
              <a:t>编辑标题</a:t>
            </a:r>
          </a:p>
        </p:txBody>
      </p:sp>
      <p:sp>
        <p:nvSpPr>
          <p:cNvPr id="31" name="文本占位符 30"/>
          <p:cNvSpPr>
            <a:spLocks noGrp="1"/>
          </p:cNvSpPr>
          <p:nvPr>
            <p:ph type="body" sz="quarter" idx="13" hasCustomPrompt="1"/>
          </p:nvPr>
        </p:nvSpPr>
        <p:spPr>
          <a:xfrm>
            <a:off x="3466335" y="4029412"/>
            <a:ext cx="5443311" cy="827061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buNone/>
              <a:defRPr sz="3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 fontAlgn="auto"/>
            <a:r>
              <a:rPr kumimoji="0" lang="zh-CN" altLang="en-US" sz="3600" b="0" i="0" u="none" strike="noStrike" kern="1200" cap="none" spc="150" normalizeH="0" baseline="0" noProof="1">
                <a:uLnTx/>
                <a:uFillTx/>
              </a:rPr>
              <a:t>单击此处编辑副标题</a:t>
            </a:r>
          </a:p>
        </p:txBody>
      </p:sp>
      <p:sp>
        <p:nvSpPr>
          <p:cNvPr id="42011" name="页脚占位符 3"/>
          <p:cNvSpPr>
            <a:spLocks noGrp="1"/>
          </p:cNvSpPr>
          <p:nvPr>
            <p:ph type="ftr" sz="quarter" idx="3"/>
            <p:custDataLst>
              <p:tags r:id="rId5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2014" name="灯片编号占位符 4"/>
          <p:cNvSpPr>
            <a:spLocks noGrp="1"/>
          </p:cNvSpPr>
          <p:nvPr>
            <p:ph type="sldNum" sz="quarter" idx="4"/>
            <p:custDataLst>
              <p:tags r:id="rId6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2015" name="日期占位符 2"/>
          <p:cNvSpPr>
            <a:spLocks noGrp="1"/>
          </p:cNvSpPr>
          <p:nvPr>
            <p:ph type="dt" sz="half" idx="2"/>
            <p:custDataLst>
              <p:tags r:id="rId7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通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图片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10839450" y="5789613"/>
            <a:ext cx="1235075" cy="10683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3012" name="图片 6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-19050" y="5976938"/>
            <a:ext cx="2155825" cy="8810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25" y="442913"/>
            <a:ext cx="10852150" cy="442912"/>
          </a:xfrm>
        </p:spPr>
        <p:txBody>
          <a:bodyPr/>
          <a:lstStyle>
            <a:lvl1pPr>
              <a:defRPr baseline="0">
                <a:latin typeface="Arial" panose="020B0604020202020204" pitchFamily="34" charset="0"/>
                <a:ea typeface="微软雅黑"/>
              </a:defRPr>
            </a:lvl1pPr>
          </a:lstStyle>
          <a:p>
            <a:pPr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43013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3016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3017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相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矩形 7"/>
          <p:cNvSpPr/>
          <p:nvPr>
            <p:custDataLst>
              <p:tags r:id="rId1"/>
            </p:custDataLst>
          </p:nvPr>
        </p:nvSpPr>
        <p:spPr>
          <a:xfrm>
            <a:off x="292100" y="304800"/>
            <a:ext cx="11607800" cy="6248400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ea typeface="微软雅黑"/>
              <a:sym typeface="Wingdings" panose="05000000000000000000" pitchFamily="2" charset="2"/>
            </a:endParaRPr>
          </a:p>
        </p:txBody>
      </p:sp>
      <p:pic>
        <p:nvPicPr>
          <p:cNvPr id="44036" name="图片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3175" y="63500"/>
            <a:ext cx="1154113" cy="11858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4037" name="内容占位符 18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10121900" y="4967288"/>
            <a:ext cx="2070100" cy="18907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1281600" y="1249200"/>
            <a:ext cx="9626400" cy="723600"/>
          </a:xfrm>
        </p:spPr>
        <p:txBody>
          <a:bodyPr anchor="ctr"/>
          <a:lstStyle>
            <a:lvl1pPr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1281113" y="2163600"/>
            <a:ext cx="9626600" cy="3445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4038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4041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4042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左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矩形 7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4822825" cy="6865938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5060" name="图片 9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 flipH="1">
            <a:off x="10552113" y="6189663"/>
            <a:ext cx="1655762" cy="6762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583200" y="770400"/>
            <a:ext cx="3960000" cy="882000"/>
          </a:xfrm>
        </p:spPr>
        <p:txBody>
          <a:bodyPr anchor="ctr"/>
          <a:lstStyle>
            <a:lvl1pPr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586800" y="1764000"/>
            <a:ext cx="3956400" cy="4093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5101200" y="769938"/>
            <a:ext cx="6480000" cy="5087937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5061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5064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5065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上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矩形 9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2663825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6084" name="图片 10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4763" y="6303963"/>
            <a:ext cx="1354137" cy="5540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12000" y="781200"/>
            <a:ext cx="10976400" cy="626400"/>
          </a:xfrm>
        </p:spPr>
        <p:txBody>
          <a:bodyPr anchor="ctr"/>
          <a:lstStyle>
            <a:lvl1pPr algn="ctr">
              <a:defRPr sz="36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6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612000" y="1659600"/>
            <a:ext cx="10975975" cy="828000"/>
          </a:xfrm>
        </p:spPr>
        <p:txBody>
          <a:bodyPr/>
          <a:lstStyle>
            <a:lvl1pPr algn="ctr"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612775" y="2808000"/>
            <a:ext cx="10965600" cy="34308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6085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6088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6089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下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矩形 7"/>
          <p:cNvSpPr/>
          <p:nvPr userDrawn="1">
            <p:custDataLst>
              <p:tags r:id="rId1"/>
            </p:custDataLst>
          </p:nvPr>
        </p:nvSpPr>
        <p:spPr>
          <a:xfrm>
            <a:off x="0" y="5029200"/>
            <a:ext cx="12192000" cy="1828800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7108" name="图片 9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 rot="10800000">
            <a:off x="10440988" y="-7937"/>
            <a:ext cx="1751012" cy="7159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7109" name="图片 10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 rot="10800000">
            <a:off x="0" y="-7937"/>
            <a:ext cx="1054100" cy="9636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4800" y="669600"/>
            <a:ext cx="10976400" cy="565200"/>
          </a:xfrm>
        </p:spPr>
        <p:txBody>
          <a:bodyPr anchor="ctr"/>
          <a:lstStyle>
            <a:lvl1pPr algn="ctr"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604837" y="1681200"/>
            <a:ext cx="10990800" cy="321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文本占位符 8"/>
          <p:cNvSpPr>
            <a:spLocks noGrp="1"/>
          </p:cNvSpPr>
          <p:nvPr>
            <p:ph type="body" sz="quarter" idx="14"/>
          </p:nvPr>
        </p:nvSpPr>
        <p:spPr>
          <a:xfrm>
            <a:off x="594000" y="5180400"/>
            <a:ext cx="11001600" cy="10116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7110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7113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7114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导航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矩形 9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8132" name="图片 11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4763" y="5992813"/>
            <a:ext cx="2114550" cy="8651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8133" name="图片 13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10726738" y="5516563"/>
            <a:ext cx="1468437" cy="13414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9600" y="237600"/>
            <a:ext cx="11037600" cy="441964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579600" y="1663200"/>
            <a:ext cx="5342400" cy="28944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6242400" y="1663200"/>
            <a:ext cx="5367600" cy="28944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11" name="文本占位符 10"/>
          <p:cNvSpPr>
            <a:spLocks noGrp="1"/>
          </p:cNvSpPr>
          <p:nvPr>
            <p:ph type="body" sz="quarter" idx="15"/>
          </p:nvPr>
        </p:nvSpPr>
        <p:spPr>
          <a:xfrm>
            <a:off x="572400" y="4816800"/>
            <a:ext cx="5342400" cy="78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13" name="文本占位符 12"/>
          <p:cNvSpPr>
            <a:spLocks noGrp="1"/>
          </p:cNvSpPr>
          <p:nvPr>
            <p:ph type="body" sz="quarter" idx="16"/>
          </p:nvPr>
        </p:nvSpPr>
        <p:spPr>
          <a:xfrm>
            <a:off x="6253200" y="4813200"/>
            <a:ext cx="5367600" cy="78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8134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8137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8138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腰带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矩形 9"/>
          <p:cNvSpPr/>
          <p:nvPr>
            <p:custDataLst>
              <p:tags r:id="rId1"/>
            </p:custDataLst>
          </p:nvPr>
        </p:nvSpPr>
        <p:spPr>
          <a:xfrm>
            <a:off x="0" y="958850"/>
            <a:ext cx="12192000" cy="4940300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txBody>
          <a:bodyPr wrap="square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9156" name="图片 7" descr="图层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10013950" y="4865688"/>
            <a:ext cx="2181225" cy="19923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9157" name="图片 8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 rot="10800000">
            <a:off x="0" y="-7937"/>
            <a:ext cx="1941513" cy="17748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1522800" y="1339200"/>
            <a:ext cx="9144000" cy="2386800"/>
          </a:xfrm>
        </p:spPr>
        <p:txBody>
          <a:bodyPr lIns="90000" tIns="46800" rIns="90000" bIns="46800" anchor="b">
            <a:normAutofit/>
          </a:bodyPr>
          <a:lstStyle>
            <a:lvl1pPr algn="ctr">
              <a:defRPr sz="60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6000" b="1" i="0" u="none" strike="noStrike" kern="1200" cap="none" spc="2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1522413" y="3862800"/>
            <a:ext cx="9144000" cy="1656000"/>
          </a:xfrm>
        </p:spPr>
        <p:txBody>
          <a:bodyPr lIns="90000" tIns="46800" rIns="90000" bIns="46800">
            <a:normAutofit/>
          </a:bodyPr>
          <a:lstStyle>
            <a:lvl1pPr algn="ctr"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9158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9161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9162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/>
            </a:lvl1pPr>
          </a:lstStyle>
          <a:p>
            <a:r>
              <a:rPr lang="zh-CN" altLang="en-US"/>
              <a:t>单击此处编辑标题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单击此处编辑文本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 userDrawn="1"/>
        </p:nvGrpSpPr>
        <p:grpSpPr>
          <a:xfrm>
            <a:off x="624573" y="377425"/>
            <a:ext cx="490239" cy="581751"/>
            <a:chOff x="3856736" y="902777"/>
            <a:chExt cx="591437" cy="701839"/>
          </a:xfrm>
        </p:grpSpPr>
        <p:sp>
          <p:nvSpPr>
            <p:cNvPr id="10" name="椭圆 9"/>
            <p:cNvSpPr/>
            <p:nvPr/>
          </p:nvSpPr>
          <p:spPr>
            <a:xfrm>
              <a:off x="3973504" y="1026823"/>
              <a:ext cx="357903" cy="357903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ea typeface="汉仪小麦体简" panose="00020600040101010101" pitchFamily="18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56736" y="902777"/>
              <a:ext cx="591437" cy="701839"/>
            </a:xfrm>
            <a:prstGeom prst="rect">
              <a:avLst/>
            </a:prstGeom>
          </p:spPr>
        </p:pic>
      </p:grpSp>
    </p:spTree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20" y="0"/>
            <a:ext cx="12201020" cy="6864001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31037" y="0"/>
            <a:ext cx="12223037" cy="6858000"/>
            <a:chOff x="-31037" y="0"/>
            <a:chExt cx="12223037" cy="685800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34000" y="0"/>
              <a:ext cx="6858000" cy="6858000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-31037" y="0"/>
              <a:ext cx="6858000" cy="6858000"/>
            </a:xfrm>
            <a:prstGeom prst="rect">
              <a:avLst/>
            </a:prstGeom>
          </p:spPr>
        </p:pic>
      </p:grpSp>
    </p:spTree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20" y="0"/>
            <a:ext cx="12201020" cy="6864001"/>
          </a:xfrm>
          <a:prstGeom prst="rect">
            <a:avLst/>
          </a:prstGeom>
        </p:spPr>
      </p:pic>
      <p:grpSp>
        <p:nvGrpSpPr>
          <p:cNvPr id="5" name="组合 4"/>
          <p:cNvGrpSpPr/>
          <p:nvPr userDrawn="1"/>
        </p:nvGrpSpPr>
        <p:grpSpPr>
          <a:xfrm>
            <a:off x="-31037" y="0"/>
            <a:ext cx="12223037" cy="6858000"/>
            <a:chOff x="-31037" y="0"/>
            <a:chExt cx="12223037" cy="6858000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34000" y="0"/>
              <a:ext cx="6858000" cy="6858000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-31037" y="0"/>
              <a:ext cx="6858000" cy="6858000"/>
            </a:xfrm>
            <a:prstGeom prst="rect">
              <a:avLst/>
            </a:prstGeom>
          </p:spPr>
        </p:pic>
      </p:grpSp>
      <p:sp>
        <p:nvSpPr>
          <p:cNvPr id="2" name="矩形 1"/>
          <p:cNvSpPr/>
          <p:nvPr userDrawn="1"/>
        </p:nvSpPr>
        <p:spPr>
          <a:xfrm>
            <a:off x="508000" y="425450"/>
            <a:ext cx="11176000" cy="6165850"/>
          </a:xfrm>
          <a:prstGeom prst="rect">
            <a:avLst/>
          </a:prstGeom>
          <a:solidFill>
            <a:schemeClr val="bg1">
              <a:alpha val="96000"/>
            </a:schemeClr>
          </a:solidFill>
          <a:ln w="57150">
            <a:solidFill>
              <a:srgbClr val="F276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直接连接符 6"/>
          <p:cNvCxnSpPr/>
          <p:nvPr userDrawn="1"/>
        </p:nvCxnSpPr>
        <p:spPr>
          <a:xfrm>
            <a:off x="1192754" y="1143000"/>
            <a:ext cx="3664996" cy="0"/>
          </a:xfrm>
          <a:prstGeom prst="line">
            <a:avLst/>
          </a:prstGeom>
          <a:ln w="19050">
            <a:solidFill>
              <a:srgbClr val="4E987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矩形 12"/>
          <p:cNvSpPr/>
          <p:nvPr userDrawn="1"/>
        </p:nvSpPr>
        <p:spPr>
          <a:xfrm>
            <a:off x="900105" y="409575"/>
            <a:ext cx="292649" cy="292649"/>
          </a:xfrm>
          <a:prstGeom prst="rect">
            <a:avLst/>
          </a:prstGeom>
          <a:solidFill>
            <a:srgbClr val="4E98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ea typeface="汉仪小麦体简" panose="00020600040101010101" pitchFamily="18" charset="-122"/>
            </a:endParaRPr>
          </a:p>
        </p:txBody>
      </p:sp>
      <p:sp>
        <p:nvSpPr>
          <p:cNvPr id="14" name="矩形 13"/>
          <p:cNvSpPr/>
          <p:nvPr userDrawn="1"/>
        </p:nvSpPr>
        <p:spPr>
          <a:xfrm>
            <a:off x="449304" y="702224"/>
            <a:ext cx="440777" cy="440777"/>
          </a:xfrm>
          <a:prstGeom prst="rect">
            <a:avLst/>
          </a:prstGeom>
          <a:solidFill>
            <a:srgbClr val="4E9877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9877"/>
              </a:solidFill>
              <a:ea typeface="汉仪小麦体简" panose="00020600040101010101" pitchFamily="18" charset="-122"/>
            </a:endParaRPr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2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5" name="矩形 5"/>
          <p:cNvSpPr/>
          <p:nvPr>
            <p:custDataLst>
              <p:tags r:id="rId1"/>
            </p:custDataLst>
          </p:nvPr>
        </p:nvSpPr>
        <p:spPr>
          <a:xfrm>
            <a:off x="527050" y="652463"/>
            <a:ext cx="10953750" cy="5618162"/>
          </a:xfrm>
          <a:prstGeom prst="rect">
            <a:avLst/>
          </a:prstGeom>
          <a:solidFill>
            <a:srgbClr val="EB7463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sp>
        <p:nvSpPr>
          <p:cNvPr id="59396" name="矩形 6"/>
          <p:cNvSpPr/>
          <p:nvPr>
            <p:custDataLst>
              <p:tags r:id="rId2"/>
            </p:custDataLst>
          </p:nvPr>
        </p:nvSpPr>
        <p:spPr>
          <a:xfrm>
            <a:off x="711200" y="906463"/>
            <a:ext cx="10953750" cy="5570537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grpSp>
        <p:nvGrpSpPr>
          <p:cNvPr id="59397" name="组合 7"/>
          <p:cNvGrpSpPr/>
          <p:nvPr/>
        </p:nvGrpSpPr>
        <p:grpSpPr>
          <a:xfrm>
            <a:off x="2079625" y="-12700"/>
            <a:ext cx="1041400" cy="1238250"/>
            <a:chOff x="2471687" y="0"/>
            <a:chExt cx="918749" cy="1091504"/>
          </a:xfrm>
        </p:grpSpPr>
        <p:grpSp>
          <p:nvGrpSpPr>
            <p:cNvPr id="59398" name="组合 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59399" name="矩形 10"/>
              <p:cNvSpPr/>
              <p:nvPr>
                <p:custDataLst>
                  <p:tags r:id="rId17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59400" name="矩形 11"/>
              <p:cNvSpPr/>
              <p:nvPr>
                <p:custDataLst>
                  <p:tags r:id="rId18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59401" name="直接连接符 12"/>
              <p:cNvCxnSpPr/>
              <p:nvPr>
                <p:custDataLst>
                  <p:tags r:id="rId19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59402" name="直接连接符 13"/>
              <p:cNvCxnSpPr/>
              <p:nvPr>
                <p:custDataLst>
                  <p:tags r:id="rId20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59403" name="直接连接符 14"/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59404" name="任意多边形: 形状 15"/>
              <p:cNvSpPr/>
              <p:nvPr>
                <p:custDataLst>
                  <p:tags r:id="rId22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05" name="任意多边形: 形状 16"/>
              <p:cNvSpPr/>
              <p:nvPr>
                <p:custDataLst>
                  <p:tags r:id="rId23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59406" name="直接连接符 9"/>
            <p:cNvCxnSpPr/>
            <p:nvPr>
              <p:custDataLst>
                <p:tags r:id="rId16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grpSp>
        <p:nvGrpSpPr>
          <p:cNvPr id="59407" name="组合 17"/>
          <p:cNvGrpSpPr/>
          <p:nvPr/>
        </p:nvGrpSpPr>
        <p:grpSpPr>
          <a:xfrm>
            <a:off x="9121775" y="-12700"/>
            <a:ext cx="1041400" cy="1238250"/>
            <a:chOff x="2471687" y="0"/>
            <a:chExt cx="918749" cy="1091504"/>
          </a:xfrm>
        </p:grpSpPr>
        <p:grpSp>
          <p:nvGrpSpPr>
            <p:cNvPr id="59408" name="组合 1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59409" name="矩形 20"/>
              <p:cNvSpPr/>
              <p:nvPr>
                <p:custDataLst>
                  <p:tags r:id="rId9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59410" name="矩形 21"/>
              <p:cNvSpPr/>
              <p:nvPr>
                <p:custDataLst>
                  <p:tags r:id="rId10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59411" name="直接连接符 22"/>
              <p:cNvCxnSpPr/>
              <p:nvPr>
                <p:custDataLst>
                  <p:tags r:id="rId11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59412" name="直接连接符 23"/>
              <p:cNvCxnSpPr/>
              <p:nvPr>
                <p:custDataLst>
                  <p:tags r:id="rId12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59413" name="直接连接符 24"/>
              <p:cNvCxnSpPr/>
              <p:nvPr>
                <p:custDataLst>
                  <p:tags r:id="rId13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59414" name="任意多边形: 形状 25"/>
              <p:cNvSpPr/>
              <p:nvPr>
                <p:custDataLst>
                  <p:tags r:id="rId14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15" name="任意多边形: 形状 26"/>
              <p:cNvSpPr/>
              <p:nvPr>
                <p:custDataLst>
                  <p:tags r:id="rId15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59416" name="直接连接符 19"/>
            <p:cNvCxnSpPr/>
            <p:nvPr>
              <p:custDataLst>
                <p:tags r:id="rId8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cxnSp>
        <p:nvCxnSpPr>
          <p:cNvPr id="59417" name="直接连接符 27"/>
          <p:cNvCxnSpPr/>
          <p:nvPr>
            <p:custDataLst>
              <p:tags r:id="rId3"/>
            </p:custDataLst>
          </p:nvPr>
        </p:nvCxnSpPr>
        <p:spPr>
          <a:xfrm>
            <a:off x="4587875" y="3857625"/>
            <a:ext cx="3232150" cy="0"/>
          </a:xfrm>
          <a:prstGeom prst="line">
            <a:avLst/>
          </a:prstGeom>
          <a:ln w="25400" cap="flat" cmpd="sng">
            <a:solidFill>
              <a:srgbClr val="EB7463"/>
            </a:solidFill>
            <a:prstDash val="solid"/>
            <a:headEnd type="none" w="med" len="med"/>
            <a:tailEnd type="none" w="med" len="med"/>
          </a:ln>
        </p:spPr>
      </p:cxnSp>
      <p:pic>
        <p:nvPicPr>
          <p:cNvPr id="59418" name="图片 2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11200" y="471488"/>
            <a:ext cx="10953750" cy="59817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2101253" y="2032001"/>
            <a:ext cx="8206028" cy="1699260"/>
          </a:xfrm>
        </p:spPr>
        <p:txBody>
          <a:bodyPr vert="horz" lIns="90000" tIns="46800" rIns="90000" bIns="46800" rtlCol="0" anchor="b" anchorCtr="0">
            <a:normAutofit/>
          </a:bodyPr>
          <a:lstStyle>
            <a:lvl1pPr marL="0" marR="0" algn="ctr" defTabSz="914400" rtl="0" eaLnBrk="1" fontAlgn="auto" latinLnBrk="0" hangingPunct="1">
              <a:lnSpc>
                <a:spcPct val="100000"/>
              </a:lnSpc>
              <a:buNone/>
              <a:defRPr kumimoji="0" lang="zh-CN" altLang="en-US" sz="8800" b="1" i="0" u="none" strike="noStrike" kern="1200" cap="none" spc="600" normalizeH="0" baseline="0" noProof="1">
                <a:solidFill>
                  <a:schemeClr val="accent1"/>
                </a:solidFill>
                <a:uFillTx/>
                <a:latin typeface="Arial" panose="020B0604020202020204" pitchFamily="34" charset="0"/>
                <a:ea typeface="汉仪乐喵体W" pitchFamily="18" charset="-122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8800" b="1" i="0" u="none" strike="noStrike" kern="1200" cap="none" spc="600" normalizeH="0" baseline="0" noProof="1">
                <a:uLnTx/>
                <a:uFillTx/>
                <a:sym typeface="+mn-ea"/>
              </a:rPr>
              <a:t>编辑标题</a:t>
            </a:r>
          </a:p>
        </p:txBody>
      </p:sp>
      <p:sp>
        <p:nvSpPr>
          <p:cNvPr id="31" name="文本占位符 30"/>
          <p:cNvSpPr>
            <a:spLocks noGrp="1"/>
          </p:cNvSpPr>
          <p:nvPr>
            <p:ph type="body" sz="quarter" idx="13" hasCustomPrompt="1"/>
          </p:nvPr>
        </p:nvSpPr>
        <p:spPr>
          <a:xfrm>
            <a:off x="3466335" y="4029412"/>
            <a:ext cx="5443311" cy="827061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buNone/>
              <a:defRPr sz="3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 fontAlgn="auto"/>
            <a:r>
              <a:rPr kumimoji="0" lang="zh-CN" altLang="en-US" sz="3600" b="0" i="0" u="none" strike="noStrike" kern="1200" cap="none" spc="150" normalizeH="0" baseline="0" noProof="1">
                <a:uLnTx/>
                <a:uFillTx/>
              </a:rPr>
              <a:t>单击此处编辑副标题</a:t>
            </a:r>
          </a:p>
        </p:txBody>
      </p:sp>
      <p:sp>
        <p:nvSpPr>
          <p:cNvPr id="59419" name="页脚占位符 3"/>
          <p:cNvSpPr>
            <a:spLocks noGrp="1"/>
          </p:cNvSpPr>
          <p:nvPr>
            <p:ph type="ftr" sz="quarter" idx="3"/>
            <p:custDataLst>
              <p:tags r:id="rId5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59422" name="灯片编号占位符 4"/>
          <p:cNvSpPr>
            <a:spLocks noGrp="1"/>
          </p:cNvSpPr>
          <p:nvPr>
            <p:ph type="sldNum" sz="quarter" idx="4"/>
            <p:custDataLst>
              <p:tags r:id="rId6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59423" name="日期占位符 2"/>
          <p:cNvSpPr>
            <a:spLocks noGrp="1"/>
          </p:cNvSpPr>
          <p:nvPr>
            <p:ph type="dt" sz="half" idx="2"/>
            <p:custDataLst>
              <p:tags r:id="rId7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1"/>
            </p:custDataLst>
          </p:nvPr>
        </p:nvSpPr>
        <p:spPr>
          <a:xfrm>
            <a:off x="608330" y="1555115"/>
            <a:ext cx="5233035" cy="4608195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endParaRPr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2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r>
              <a:rPr>
                <a:sym typeface="+mn-ea"/>
              </a:rPr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1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>
              <a:buNone/>
              <a:defRPr sz="2800"/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2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>
              <a:spcAft>
                <a:spcPts val="1000"/>
              </a:spcAft>
              <a:defRPr spc="300"/>
            </a:lvl1pPr>
            <a:lvl2pPr marL="685800" indent="-228600">
              <a:defRPr spc="300"/>
            </a:lvl2pPr>
            <a:lvl3pPr marL="1143000" indent="-228600">
              <a:defRPr spc="300"/>
            </a:lvl3pPr>
            <a:lvl4pPr marL="1600200" indent="-228600">
              <a:defRPr spc="300"/>
            </a:lvl4pPr>
            <a:lvl5pPr marL="2057400" indent="-228600">
              <a:defRPr spc="300"/>
            </a:lvl5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18" Type="http://schemas.openxmlformats.org/officeDocument/2006/relationships/tags" Target="../tags/tag7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17" Type="http://schemas.openxmlformats.org/officeDocument/2006/relationships/tags" Target="../tags/tag6.xml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5.xml"/><Relationship Id="rId20" Type="http://schemas.openxmlformats.org/officeDocument/2006/relationships/image" Target="file:///D:\qq&#25991;&#20214;\712321467\Image\C2C\Image2\%7b75232B38-A165-1FB7-499C-2E1C792CACB5%7d.png" TargetMode="Externa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4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ags" Target="../tags/tag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21" Type="http://schemas.openxmlformats.org/officeDocument/2006/relationships/tags" Target="../tags/tag6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ags" Target="../tags/tag6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tags" Target="../tags/tag64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tags" Target="../tags/tag68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tags" Target="../tags/tag67.xml"/><Relationship Id="rId10" Type="http://schemas.openxmlformats.org/officeDocument/2006/relationships/slideLayout" Target="../slideLayouts/slideLayout21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tags" Target="../tags/tag66.xml"/><Relationship Id="rId27" Type="http://schemas.openxmlformats.org/officeDocument/2006/relationships/image" Target="file:///D:\qq&#25991;&#20214;\712321467\Image\C2C\Image2\%7b75232B38-A165-1FB7-499C-2E1C792CACB5%7d.png" TargetMode="Externa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image" Target="file:///D:\qq&#25991;&#20214;\712321467\Image\C2C\Image2\%7b75232B38-A165-1FB7-499C-2E1C792CACB5%7d.png" TargetMode="Externa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31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4"/>
            </p:custDataLst>
          </p:nvPr>
        </p:nvSpPr>
        <p:spPr>
          <a:xfrm>
            <a:off x="608400" y="608400"/>
            <a:ext cx="10969200" cy="705600"/>
          </a:xfrm>
          <a:prstGeom prst="rect">
            <a:avLst/>
          </a:prstGeom>
        </p:spPr>
        <p:txBody>
          <a:bodyPr vert="horz" lIns="90170" tIns="46990" rIns="90170" bIns="46990" rtlCol="0" anchor="ctr" anchorCtr="0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5"/>
            </p:custDataLst>
          </p:nvPr>
        </p:nvSpPr>
        <p:spPr>
          <a:xfrm>
            <a:off x="608400" y="1490400"/>
            <a:ext cx="10969200" cy="4759200"/>
          </a:xfrm>
          <a:prstGeom prst="rect">
            <a:avLst/>
          </a:prstGeo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6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7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8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1073743875" descr="学科网 zxxk.com"/>
          <p:cNvPicPr>
            <a:picLocks noChangeAspect="1"/>
          </p:cNvPicPr>
          <p:nvPr/>
        </p:nvPicPr>
        <p:blipFill>
          <a:blip r:embed="rId19" r:link="rId20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  <p:custDataLst>
      <p:tags r:id="rId13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1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Arial" panose="020B0604020202020204" pitchFamily="34" charset="0"/>
          <a:ea typeface="微软雅黑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tabLst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标题占位符 1"/>
          <p:cNvSpPr>
            <a:spLocks noGrp="1"/>
          </p:cNvSpPr>
          <p:nvPr>
            <p:ph type="title"/>
            <p:custDataLst>
              <p:tags r:id="rId20"/>
            </p:custDataLst>
          </p:nvPr>
        </p:nvSpPr>
        <p:spPr>
          <a:xfrm>
            <a:off x="669925" y="442913"/>
            <a:ext cx="10852150" cy="442912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t" anchorCtr="0"/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3075" name="文本占位符 2"/>
          <p:cNvSpPr>
            <a:spLocks noGrp="1"/>
          </p:cNvSpPr>
          <p:nvPr>
            <p:ph type="body" idx="1"/>
            <p:custDataLst>
              <p:tags r:id="rId21"/>
            </p:custDataLst>
          </p:nvPr>
        </p:nvSpPr>
        <p:spPr>
          <a:xfrm>
            <a:off x="669925" y="952500"/>
            <a:ext cx="10852150" cy="53895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076" name="日期占位符 3"/>
          <p:cNvSpPr>
            <a:spLocks noGrp="1"/>
          </p:cNvSpPr>
          <p:nvPr>
            <p:ph type="dt" sz="half" idx="2"/>
            <p:custDataLst>
              <p:tags r:id="rId22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fld id="{BB962C8B-B14F-4D97-AF65-F5344CB8AC3E}" type="datetime1">
              <a:rPr lang="zh-CN" altLang="en-US"/>
              <a:t>2022/3/28</a:t>
            </a:fld>
            <a:endParaRPr lang="zh-CN" altLang="en-US"/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 idx="3"/>
            <p:custDataLst>
              <p:tags r:id="rId2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 algn="ctr"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endParaRPr lang="zh-CN" altLang="en-US"/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 idx="4"/>
            <p:custDataLst>
              <p:tags r:id="rId2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 algn="r"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fld id="{9A0DB2DC-4C9A-4742-B13C-FB6460FD3503}" type="slidenum">
              <a:rPr lang="zh-CN" altLang="en-US"/>
              <a:t>‹#›</a:t>
            </a:fld>
            <a:endParaRPr lang="zh-CN" altLang="en-US"/>
          </a:p>
        </p:txBody>
      </p:sp>
      <p:sp>
        <p:nvSpPr>
          <p:cNvPr id="3079" name="KSO_TEMPLATE" hidden="1"/>
          <p:cNvSpPr/>
          <p:nvPr>
            <p:custDataLst>
              <p:tags r:id="rId25"/>
            </p:custDataLst>
          </p:nvPr>
        </p:nvSpPr>
        <p:spPr>
          <a:xfrm flipH="1">
            <a:off x="0" y="0"/>
            <a:ext cx="0" cy="0"/>
          </a:xfrm>
          <a:prstGeom prst="rect">
            <a:avLst/>
          </a:prstGeom>
          <a:solidFill>
            <a:srgbClr val="4E79DA"/>
          </a:solidFill>
          <a:ln w="12700" cap="flat" cmpd="sng">
            <a:solidFill>
              <a:srgbClr val="3757A0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ea typeface="微软雅黑"/>
              <a:sym typeface="Wingdings" panose="05000000000000000000" pitchFamily="2" charset="2"/>
            </a:endParaRPr>
          </a:p>
        </p:txBody>
      </p:sp>
      <p:pic>
        <p:nvPicPr>
          <p:cNvPr id="3080" name="图片 1073743875" descr="学科网 zxxk.com"/>
          <p:cNvPicPr>
            <a:picLocks noChangeAspect="1"/>
          </p:cNvPicPr>
          <p:nvPr/>
        </p:nvPicPr>
        <p:blipFill>
          <a:blip r:embed="rId26" r:link="rId27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</p:sldLayoutIdLst>
  <p:transition/>
  <p:txStyles>
    <p:titleStyle>
      <a:lvl1pPr marL="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2400" b="1" u="none" strike="noStrike" kern="1200" cap="none" spc="200" normalizeH="0" baseline="0">
          <a:solidFill>
            <a:srgbClr val="000000"/>
          </a:solidFill>
          <a:uFillTx/>
          <a:latin typeface="Arial" panose="020B0604020202020204" pitchFamily="34" charset="0"/>
          <a:ea typeface="幼圆" pitchFamily="49" charset="-122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1pPr>
      <a:lvl2pPr marL="6858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2pPr>
      <a:lvl3pPr marL="11430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3pPr>
      <a:lvl4pPr marL="16002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4pPr>
      <a:lvl5pPr marL="20574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汉仪小麦体简" panose="00020600040101010101" pitchFamily="18" charset="-122"/>
              </a:defRPr>
            </a:lvl1pPr>
          </a:lstStyle>
          <a:p>
            <a:fld id="{911CCC9F-644B-4BBC-945B-76CB938A8288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汉仪小麦体简" panose="00020600040101010101" pitchFamily="18" charset="-122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汉仪小麦体简" panose="00020600040101010101" pitchFamily="18" charset="-122"/>
              </a:defRPr>
            </a:lvl1pPr>
          </a:lstStyle>
          <a:p>
            <a:fld id="{EDE78DF7-3F1E-44A7-8573-42CD489E8F4A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1073743875" descr="学科网 zxxk.com"/>
          <p:cNvPicPr>
            <a:picLocks noChangeAspect="1"/>
          </p:cNvPicPr>
          <p:nvPr/>
        </p:nvPicPr>
        <p:blipFill>
          <a:blip r:embed="rId17" r:link="rId18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汉仪小麦体简" panose="00020600040101010101" pitchFamily="18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汉仪小麦体简" panose="00020600040101010101" pitchFamily="18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汉仪小麦体简" panose="00020600040101010101" pitchFamily="18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汉仪小麦体简" panose="00020600040101010101" pitchFamily="18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汉仪小麦体简" panose="00020600040101010101" pitchFamily="18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汉仪小麦体简" panose="00020600040101010101" pitchFamily="18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256.xml"/><Relationship Id="rId2" Type="http://schemas.openxmlformats.org/officeDocument/2006/relationships/tags" Target="../tags/tag255.xml"/><Relationship Id="rId1" Type="http://schemas.openxmlformats.org/officeDocument/2006/relationships/tags" Target="../tags/tag254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59.xml"/><Relationship Id="rId2" Type="http://schemas.openxmlformats.org/officeDocument/2006/relationships/tags" Target="../tags/tag258.xml"/><Relationship Id="rId1" Type="http://schemas.openxmlformats.org/officeDocument/2006/relationships/tags" Target="../tags/tag257.xml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262.xml"/><Relationship Id="rId7" Type="http://schemas.openxmlformats.org/officeDocument/2006/relationships/image" Target="../media/image26.png"/><Relationship Id="rId2" Type="http://schemas.openxmlformats.org/officeDocument/2006/relationships/tags" Target="../tags/tag261.xml"/><Relationship Id="rId1" Type="http://schemas.openxmlformats.org/officeDocument/2006/relationships/tags" Target="../tags/tag260.xml"/><Relationship Id="rId6" Type="http://schemas.openxmlformats.org/officeDocument/2006/relationships/image" Target="../media/image25.png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65480" y="997585"/>
            <a:ext cx="10728325" cy="2301240"/>
          </a:xfrm>
        </p:spPr>
        <p:txBody>
          <a:bodyPr>
            <a:normAutofit/>
          </a:bodyPr>
          <a:lstStyle/>
          <a:p>
            <a:r>
              <a:rPr lang="en-US" altLang="zh-CN" sz="9600" spc="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</a:rPr>
              <a:t>2022</a:t>
            </a:r>
            <a:r>
              <a:rPr lang="zh-CN" altLang="en-US" sz="9600" spc="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</a:rPr>
              <a:t>作文微课</a:t>
            </a:r>
            <a:r>
              <a:rPr lang="en-US" altLang="zh-CN" sz="880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 </a:t>
            </a:r>
            <a:r>
              <a:rPr lang="en-US" altLang="zh-CN" sz="8800"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2080260" y="3298825"/>
            <a:ext cx="9715500" cy="1623060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——</a:t>
            </a:r>
            <a:r>
              <a:rPr lang="zh-CN" altLang="en-US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2022届作文备考资料</a:t>
            </a:r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 </a:t>
            </a:r>
          </a:p>
          <a:p>
            <a:pPr algn="r"/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 </a:t>
            </a:r>
            <a:endParaRPr lang="zh-CN" altLang="en-US" b="1">
              <a:solidFill>
                <a:schemeClr val="tx1"/>
              </a:solidFill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  <a:p>
            <a:pPr algn="r"/>
            <a:endParaRPr lang="zh-CN" altLang="en-US" b="1">
              <a:solidFill>
                <a:schemeClr val="tx1"/>
              </a:solidFill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14680" y="556895"/>
            <a:ext cx="11000740" cy="4737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4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.“三层五段”结构模式 </a:t>
            </a:r>
            <a:r>
              <a:rPr lang="en-US" sz="2400" b="1">
                <a:solidFill>
                  <a:srgbClr val="00B0F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800" b="1">
              <a:solidFill>
                <a:srgbClr val="00B0F0"/>
              </a:solidFill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所谓“三层五段”结构模式，是就作文的篇章结构而言，这类作文的特点可以用一句话来概括——“</a:t>
            </a:r>
            <a:r>
              <a:rPr sz="24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一个观点，三个角度，三句画龙点睛的话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”，全文一般分为五个(也可以更多)自然段：</a:t>
            </a:r>
            <a:r>
              <a:rPr sz="2400" b="1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首尾为“起”与“合”，也就是文章的开头与结尾，这两部分前后照应，紧扣话题；中间一般分为三个段，从三个角度或三个层面对论点进行展开论证，它们一般是并列式或递进结构；一般而言，这三个段都要用一句精辟的话进行概括，以彰显主旨，扣紧观点；还要用几句精辟的话进行分析议论，以显深刻。 </a:t>
            </a:r>
            <a:r>
              <a:rPr lang="en-US" sz="2400" b="1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14680" y="556895"/>
            <a:ext cx="11000740" cy="4737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4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.“三层五段”结构模式 </a:t>
            </a:r>
            <a:r>
              <a:rPr lang="en-US" sz="2400" b="1">
                <a:solidFill>
                  <a:srgbClr val="00B0F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800" b="1">
              <a:solidFill>
                <a:srgbClr val="00B0F0"/>
              </a:solidFill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所谓“三层五段”结构模式，是就作文的篇章结构而言，这类作文的特点可以用一句话来概括——“</a:t>
            </a:r>
            <a:r>
              <a:rPr sz="24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一个观点，三个角度，三句画龙点睛的话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”，全文一般分为五个(也可以更多)自然段：</a:t>
            </a:r>
            <a:r>
              <a:rPr sz="2400" b="1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首尾为“起”与“合”，也就是文章的开头与结尾，这两部分前后照应，紧扣话题；中间一般分为三个段，从三个角度或三个层面对论点进行展开论证，它们一般是并列式或递进结构；一般而言，这三个段都要用一句精辟的话进行概括，以彰显主旨，扣紧观点；还要用几句精辟的话进行分析议论，以显深刻。 </a:t>
            </a:r>
            <a:r>
              <a:rPr lang="en-US" sz="2400" b="1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19480" y="2023110"/>
            <a:ext cx="10772140" cy="3413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二、现代文阅读Ⅰ中的并列式结构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38665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从现代文阅读Ⅰ阅读理解来看，文章多采用“总分总”或“总分”结构，而在文章主体论证部分，可能的并列结构。可以是整篇都用并列式结构，也可以是部出现或者跟其他结构形式结合起来展开论述。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581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例：</a:t>
            </a:r>
            <a:r>
              <a:rPr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【2020年高考全国Ⅲ卷</a:t>
            </a:r>
            <a:r>
              <a:rPr lang="en-US"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·</a:t>
            </a:r>
            <a:r>
              <a:rPr lang="zh-CN" altLang="en-US"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论述类文本阅读</a:t>
            </a:r>
            <a:r>
              <a:rPr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】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①《古文观止》是一个文章选本，……… 它备受读者喜欢是有原因的。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②第一，一般说来，它体现了比较进步的文学主张………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③第二，一般说来，入选这个选本的文章丰富多彩，思想性和艺术性是比较高的……… ④………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⑤第三，这个选本的编选体例也有它的好处………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⑥以上三点，当是此书能广泛流布的原因。不过此书也有缺点，约略说来如下：一、编者识力不高，像李陵《答苏武书》……… 二、不免受到八股文的影响，选文所选《史记》………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（摘编自振甫《谈谈&lt;古文观止&gt;》）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4986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例：</a:t>
            </a:r>
            <a:r>
              <a:rPr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【2020年高考全国Ⅲ卷</a:t>
            </a:r>
            <a:r>
              <a:rPr lang="en-US"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·</a:t>
            </a:r>
            <a:r>
              <a:rPr lang="zh-CN" altLang="en-US"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论述类文本阅读</a:t>
            </a:r>
            <a:r>
              <a:rPr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】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8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【论证思路】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（1）首先指出《古文观止》备受读者喜爱是有原因的；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（2）然后从三个方面分别展开论述其优点（即受喜爱原因）；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（3）最后又指出了《古文观止》的两个缺点。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【论证结构】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并列式：整体上优点和缺点并列；局部三个优点并列，两个缺点并列。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 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19480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</a:t>
            </a:r>
            <a:r>
              <a:rPr lang="en-US" altLang="zh-CN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zh-CN" altLang="en-US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三、分论点的设置角度（重点）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370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阅读与写作从来不分家。现代文阅读Ⅰ多是论述类文本，阅读要抓住议论文的文本特征。对结构上的认识，又可以反过来迁移到写作中来。</a:t>
            </a:r>
            <a:r>
              <a:rPr lang="zh-CN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知识本来是融会贯通的，要活学活用。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并列的分论点，是平行角度来设置，可以思考的角度是多方面的。通常有以下五个设置的角度：</a:t>
            </a:r>
            <a:r>
              <a:rPr lang="zh-CN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5513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分论点设置的思考角度一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1.是什么，就内容而言。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对话题概念内涵以判断句进行观点表达。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【例】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话题：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传承抗美援朝精神，争做时代好青年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论点：让英雄的丰碑矗立在吾辈的心中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角度：是什么（内涵）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抗美援朝精神是一种爱国主义精神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抗美援朝精神是一种英雄主义精神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抗美援朝精神是一种国际主义精神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4041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分论点设置的思考角度一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zh-CN" alt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升格版：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</a:t>
            </a:r>
            <a:r>
              <a:rPr sz="2400" b="1" u="sng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为了祖国和民族的尊严而奋不顾身的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爱国主义精神；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</a:t>
            </a:r>
            <a:r>
              <a:rPr sz="2400" b="1" u="sng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英勇顽强、舍生忘死的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英雄主义精神；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抗美援朝精神是一种</a:t>
            </a:r>
            <a:r>
              <a:rPr sz="2400" b="1" u="sng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为了人类和平与正义事业而奋斗的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国际主义精神。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897890" y="4838700"/>
            <a:ext cx="10991850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5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400" b="1">
                <a:sym typeface="+mn-ea"/>
              </a:rPr>
              <a:t>【易学借鉴点】对三种精神内涵进行</a:t>
            </a:r>
            <a:r>
              <a:rPr lang="zh-CN" sz="2400" b="1">
                <a:sym typeface="+mn-ea"/>
              </a:rPr>
              <a:t>修饰和</a:t>
            </a:r>
            <a:r>
              <a:rPr sz="2400" b="1">
                <a:sym typeface="+mn-ea"/>
              </a:rPr>
              <a:t>界定，论述更集中。</a:t>
            </a:r>
            <a:r>
              <a:rPr lang="en-US" altLang="zh-CN" sz="2400" b="1">
                <a:sym typeface="+mn-ea"/>
              </a:rPr>
              <a:t>     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PA-文本框 4"/>
          <p:cNvSpPr/>
          <p:nvPr>
            <p:custDataLst>
              <p:tags r:id="rId2"/>
            </p:custDataLst>
          </p:nvPr>
        </p:nvSpPr>
        <p:spPr>
          <a:xfrm>
            <a:off x="4178300" y="1565275"/>
            <a:ext cx="4016375" cy="1536700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/>
          <a:lstStyle/>
          <a:p>
            <a:pPr algn="ctr" defTabSz="914400">
              <a:buClrTx/>
              <a:buSzTx/>
              <a:buFontTx/>
              <a:buNone/>
            </a:pPr>
            <a:r>
              <a:rPr lang="zh-CN" altLang="en-US" sz="5400" b="1">
                <a:solidFill>
                  <a:srgbClr val="942313"/>
                </a:solidFill>
                <a:ea typeface="幼圆" pitchFamily="49" charset="-122"/>
                <a:sym typeface="Wingdings" panose="05000000000000000000" pitchFamily="2" charset="2"/>
              </a:rPr>
              <a:t>第二讲</a:t>
            </a:r>
            <a:endParaRPr lang="zh-CN" altLang="en-US" sz="5400" b="1">
              <a:solidFill>
                <a:srgbClr val="942313"/>
              </a:solidFill>
              <a:ea typeface="幼圆" pitchFamily="49" charset="-122"/>
            </a:endParaRPr>
          </a:p>
        </p:txBody>
      </p:sp>
      <p:sp>
        <p:nvSpPr>
          <p:cNvPr id="71683" name="标题 3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58758" y="3213100"/>
            <a:ext cx="6854825" cy="1217613"/>
          </a:xfrm>
        </p:spPr>
        <p:txBody>
          <a:bodyPr lIns="90000" tIns="46800" rIns="90000" bIns="46800" anchor="ctr" anchorCtr="0">
            <a:normAutofit fontScale="90000"/>
          </a:bodyPr>
          <a:lstStyle/>
          <a:p>
            <a:pPr defTabSz="914400">
              <a:buSzTx/>
              <a:buFontTx/>
              <a:buNone/>
            </a:pPr>
            <a:r>
              <a:rPr lang="zh-CN" altLang="en-US" kern="1200" normalizeH="0" baseline="0">
                <a:solidFill>
                  <a:srgbClr val="FF0000"/>
                </a:solidFill>
                <a:latin typeface="Arial" panose="020B0604020202020204" pitchFamily="34" charset="0"/>
                <a:ea typeface="汉仪乐喵体W" pitchFamily="18" charset="-122"/>
                <a:cs typeface="+mj-cs"/>
                <a:sym typeface="微软雅黑" panose="020B0503020204020204" charset="-122"/>
              </a:rPr>
              <a:t>快速构思之并列式结构</a:t>
            </a:r>
          </a:p>
        </p:txBody>
      </p:sp>
    </p:spTree>
    <p:custDataLst>
      <p:tags r:id="rId1"/>
    </p:custData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5513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分论点设置的思考角度二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2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.为什么，就原因而言。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对中心观点进行原因阐释，将原因具体化。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【例】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话题：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强盛与节俭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论点：在强盛之下的中国，仍需厉行节俭之风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角度：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为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什么（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原因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）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节俭乃我国优良的传统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即便强盛，也应该有危机意识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节俭可以促进中华民族的奋斗精神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4298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分论点设置的思考角度二</a:t>
            </a:r>
            <a:r>
              <a:rPr lang="en-US" altLang="zh-CN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升格版：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节俭乃我国优良的传统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→→ 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行节俭之风，鉴史而致用    </a:t>
            </a:r>
            <a:endParaRPr lang="en-US"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即便强盛，也应该有危机意识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→→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惜不易之食，居安而思危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节俭可以促进中华民族的奋斗精神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→→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育蕴俭之性，奋发而图强 </a:t>
            </a:r>
            <a:r>
              <a:rPr lang="en-US" alt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endParaRPr lang="en-US" altLang="zh-CN" sz="2400" b="1">
              <a:solidFill>
                <a:srgbClr val="0F14EF"/>
              </a:solidFill>
              <a:highlight>
                <a:srgbClr val="FFFF00"/>
              </a:highlight>
              <a:latin typeface="方正粗黑宋简体" panose="02000000000000000000" charset="-122"/>
              <a:ea typeface="方正粗黑宋简体" panose="02000000000000000000" charset="-122"/>
              <a:cs typeface="方正粗黑宋简体" panose="02000000000000000000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858520" y="5121275"/>
            <a:ext cx="10543540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5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400" b="1">
                <a:sym typeface="+mn-ea"/>
              </a:rPr>
              <a:t>【易学借鉴点】妙用成语与虚词，简明又有范儿，巧用虚词，如“之”，“而” 等，构成排比句式，富有文采。</a:t>
            </a:r>
            <a:r>
              <a:rPr lang="en-US" altLang="zh-CN" sz="2400" b="1">
                <a:sym typeface="+mn-ea"/>
              </a:rPr>
              <a:t>     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5513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分论点设置的思考角度三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3.怎么样（就方法而言）。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也就是解决问题，围绕中心论点，如何去做？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【例】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话题：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直面折挫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论点：人应当直面生活中的折挫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角度：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怎么样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方法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）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直面挫折，需要坚毅意志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直面挫折，需要恬淡心态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直面挫折，需要乐观豁达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4298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分论点设置的思考角度二</a:t>
            </a:r>
            <a:r>
              <a:rPr lang="en-US" altLang="zh-CN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升格版：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直面挫折，需要坚毅意志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→→ 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直面挫折，就需要勾践</a:t>
            </a:r>
            <a:r>
              <a:rPr lang="zh-CN" sz="2400" u="sng">
                <a:solidFill>
                  <a:srgbClr val="C0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“卧薪尝胆，历经磨难而不屈”</a:t>
            </a:r>
            <a:r>
              <a:rPr lang="zh-CN" sz="2400">
                <a:solidFill>
                  <a:srgbClr val="C0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的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坚毅    </a:t>
            </a:r>
            <a:endParaRPr lang="en-US"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直面挫折，需要恬淡心态</a:t>
            </a:r>
            <a:r>
              <a:rPr lang="en-US"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→→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直面挫折，就需要陶渊明</a:t>
            </a:r>
            <a:r>
              <a:rPr lang="zh-CN" sz="2400" u="sng">
                <a:solidFill>
                  <a:srgbClr val="C0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“采菊东篱下，悠然见南山”</a:t>
            </a:r>
            <a:r>
              <a:rPr lang="zh-CN" sz="2400">
                <a:solidFill>
                  <a:srgbClr val="C0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的</a:t>
            </a:r>
            <a:r>
              <a:rPr lang="zh-CN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恬淡心态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直面挫折，需要乐观豁达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→→</a:t>
            </a:r>
            <a:r>
              <a:rPr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直面挫折，就需要苏轼</a:t>
            </a:r>
            <a:r>
              <a:rPr lang="zh-CN" sz="2400" u="sng">
                <a:solidFill>
                  <a:srgbClr val="C0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“不以物喜，不以己悲”的</a:t>
            </a:r>
            <a:r>
              <a:rPr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乐观豁达</a:t>
            </a:r>
            <a:r>
              <a:rPr lang="en-US" sz="2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858520" y="5121275"/>
            <a:ext cx="10543540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5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400" b="1">
                <a:sym typeface="+mn-ea"/>
              </a:rPr>
              <a:t>【易学借鉴点】妙用成语与虚词，简明又有范儿，巧用虚词，如“之”，“而” 等，构成排比句式，富有文采。</a:t>
            </a:r>
            <a:r>
              <a:rPr lang="en-US" altLang="zh-CN" sz="2400" b="1">
                <a:sym typeface="+mn-ea"/>
              </a:rPr>
              <a:t>     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6044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分论点设置的思考角度四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4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.谁（就角色而言）。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也就是谁做到了这一点（中心观点），在对人物的解读中丰富论证内容。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【例】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吴晗《谈骨气》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引论部分：开篇提出论点：我们中国 人是有骨气的。接着，用孟子的话解释论点“富贵不能淫，贫贱不能移，威武不能屈。”    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本论部分 ：用三个事例分别证明论点</a:t>
            </a:r>
            <a:r>
              <a:rPr lang="zh-CN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  <a:endParaRPr sz="20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文天祥的富贵不能淫；</a:t>
            </a:r>
            <a:endParaRPr sz="2000" b="1">
              <a:solidFill>
                <a:srgbClr val="C00000"/>
              </a:solidFill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穷人不食嗟来之食的贫贱不能移；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闻一多的威武不能屈。  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  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结论部分：解释当今无产阶级的骨气并发出号召。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56445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分论点设置的思考角度四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4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.谁（就角色而言）。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也就是谁做到了这一点（中心观点），在对人物的解读中丰富论证内容。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【例】</a:t>
            </a:r>
            <a:r>
              <a:rPr lang="zh-CN"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</a:t>
            </a:r>
            <a:r>
              <a:rPr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2019年全国一卷作文</a:t>
            </a:r>
            <a:r>
              <a:rPr lang="zh-CN" sz="2000" b="1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】</a:t>
            </a:r>
            <a:endParaRPr sz="2000" b="1">
              <a:solidFill>
                <a:srgbClr val="C00000"/>
              </a:solidFill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话题：劳动 </a:t>
            </a: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论点：劳动最光荣，劳动最可贵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角度：怎么样？ 分论点（方法）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分论点：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勤劳动的人，对于劳动存有本真</a:t>
            </a:r>
            <a:endParaRPr sz="20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热爱劳动的人，对于劳动有超然</a:t>
            </a:r>
            <a:endParaRPr sz="20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000" b="1">
                <a:highlight>
                  <a:srgbClr val="FFFF00"/>
                </a:highlight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尊重劳动的人，对于劳动有敬畏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7210" y="433070"/>
            <a:ext cx="10772140" cy="6175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方法讲解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2400" b="1" spc="150">
                <a:solidFill>
                  <a:schemeClr val="tx1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分论点设置的思考角度五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4</a:t>
            </a:r>
            <a:r>
              <a:rPr lang="zh-CN" altLang="en-US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.哪些方面，就领域而言。。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400" b="1">
              <a:highlight>
                <a:srgbClr val="FFFF00"/>
              </a:highlight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altLang="en-US" sz="2400" b="1" spc="150">
                <a:solidFill>
                  <a:schemeClr val="accent1">
                    <a:lumMod val="75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也就是中心观点在哪些领域得到应证。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开头：“暮春三月，江南草长，杂花生树，群莺乱飞。”，其中的“杂花”一词非但没有给予我们纷乱不堪的感觉，反而，它给我们带来一种万物复苏、一派蓬勃的景致。确实，虎啸深山、鱼游潭渊、驼走大漠、雁排长空的杂景纷呈，会时时令人感到喜悦和顿悟。（引入）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000" b="1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其实，不仅自然如此，在文学的海洋、丹青的园林、音乐的殿堂，“杂”又何尝不是撑起一片绚丽的天空？（中心论点） </a:t>
            </a:r>
            <a:endParaRPr sz="20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主体：</a:t>
            </a: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分论点1：“杂”的呈现构造起了文学之海的波澜壮阔。  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分论点2：“杂”营造着丹青之园的姹紫嫣红。  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分论点3：“杂”还为音乐殿堂铸就了它的辉煌璀璨。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结尾：“杂”是一种韵、一种美，它如玫瑰色的晨雾，又如蔚蓝色的海洋，在纷呈处给予我们“乱花渐欲迷人眼”的美丽，文学、艺术、音乐，离不开“杂”！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000" b="1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美哉，杂！（结尾）  </a:t>
            </a:r>
            <a:endParaRPr sz="20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19480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</a:t>
            </a:r>
            <a:r>
              <a:rPr lang="en-US" altLang="zh-CN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zh-CN" altLang="en-US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四、分论点设置技巧要领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00710" y="565150"/>
            <a:ext cx="10772140" cy="51219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备考策略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提分要领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lang="zh-CN" altLang="en-US" sz="3200" b="1" spc="150">
              <a:solidFill>
                <a:srgbClr val="C00000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1.分论点的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内容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分得开，排得顺，扣得住。平行排列的各个分论点是按照同一的划分标准概括出来的，各分论点之间具有逻辑性，几个并列的分论点的内容不可交叉，不可重复，不可包容，不可矛盾。各分论点必须具有与中心论点有内容的独立性、类属的同一性、句型的一致性。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位置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：一般放在每一段的开头或单独成段。　　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数量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：一篇议论文至少要有两个分论点，最好有三个。　　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语言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：要精练，一般控制在15字。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00710" y="565150"/>
            <a:ext cx="10772140" cy="6101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备考策略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提分要领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lang="zh-CN" altLang="en-US" sz="3200" b="1" spc="150">
              <a:solidFill>
                <a:srgbClr val="C00000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结构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：句子结构要一致，使中间几段构成排比或准排比段。句式上做到了完整的铺排对应，对观点的表述更为精准，内涵更丰富，思考更深入。　　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中心词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：并列式议论文特别要注意的是避免给人有泛泛而谈的感觉，要注意点题。分论点的表述要尽量紧扣话题的关键字眼，以保证每一段都扣题。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分论点的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方正粗黑宋简体" panose="02000000000000000000" charset="-122"/>
                <a:ea typeface="方正粗黑宋简体" panose="02000000000000000000" charset="-122"/>
                <a:cs typeface="黑体" panose="02010609060101010101" charset="-122"/>
                <a:sym typeface="+mn-ea"/>
              </a:rPr>
              <a:t>文采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：在简易分论点中嵌入或化用诗词、名言 名句、歌词、成语等，形象解读观点，构成排比句式，增添文采。注意嵌入的内容和观点要彼此呼应，才能相得益彰。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65760" y="688340"/>
            <a:ext cx="11527155" cy="4986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导入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并列式结构：应考利器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,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实用与功利并存</a:t>
            </a:r>
            <a:endParaRPr lang="en-US" altLang="zh-CN" sz="3200" b="1" spc="150">
              <a:solidFill>
                <a:srgbClr val="C00000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考场作文，采用并列式结构，围绕主观点，呈现出三个分论点，构思快捷，结构清晰，多角度，多侧面地论述中心论点，说理更丰实。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这种作文形式的最大好处在于结构清晰，主旨明确，且不易跑题，全文显得眉清目秀，身材可人，让阅卷老师，一目了然，心清气爽。同时，这种结构模式也是一种思维模式，便于我们在考场打开思路。另外，这种作文形式易学易练，便于操作，不仅在形式上易掌握，在语言上也易出彩，可以作为一种应考利器。</a:t>
            </a:r>
            <a:r>
              <a:rPr lang="en-US" altLang="zh-CN" sz="2800" b="1" spc="150">
                <a:solidFill>
                  <a:srgbClr val="0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19480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</a:t>
            </a:r>
            <a:r>
              <a:rPr lang="en-US" altLang="zh-CN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</a:t>
            </a:r>
            <a:r>
              <a:rPr lang="zh-CN" altLang="en-US" sz="54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四、分论点设置训练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4170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【构思训练1·仿写】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下面是以“留给明天”为题的一篇作文并列式构思，请发挥你的想象，把分论点补充完整。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1.我把自私抛在今天，我把关爱留给明天！(分论点一)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2.我把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抛在今天，我把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留给明天！(分论点二)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3.我把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抛在今天，我把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留给明天。(分论点三)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4.我把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抛在今天，我把</a:t>
            </a:r>
            <a:r>
              <a:rPr sz="2400" b="1" u="sng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留给明天！(分论点四)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858520" y="5121275"/>
            <a:ext cx="10543540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5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400" b="1">
                <a:sym typeface="+mn-ea"/>
              </a:rPr>
              <a:t>【</a:t>
            </a:r>
            <a:r>
              <a:rPr lang="zh-CN" sz="2400" b="1">
                <a:sym typeface="+mn-ea"/>
              </a:rPr>
              <a:t>参考答案</a:t>
            </a:r>
            <a:r>
              <a:rPr sz="2400" b="1">
                <a:sym typeface="+mn-ea"/>
              </a:rPr>
              <a:t>】</a:t>
            </a:r>
            <a:r>
              <a:rPr sz="2400" b="1">
                <a:solidFill>
                  <a:srgbClr val="FF0000"/>
                </a:solidFill>
                <a:sym typeface="+mn-ea"/>
              </a:rPr>
              <a:t>示例：2.脆弱 刚强 3. 狭隘 宽容 4. 错误 真理 </a:t>
            </a:r>
            <a:r>
              <a:rPr sz="2400" b="1">
                <a:solidFill>
                  <a:schemeClr val="tx1"/>
                </a:solidFill>
                <a:sym typeface="+mn-ea"/>
              </a:rPr>
              <a:t>（前后形成对比，内容相关相连即可。</a:t>
            </a:r>
            <a:r>
              <a:rPr lang="zh-CN" sz="2400" b="1">
                <a:solidFill>
                  <a:schemeClr val="tx1"/>
                </a:solidFill>
                <a:sym typeface="+mn-ea"/>
              </a:rPr>
              <a:t>）</a:t>
            </a:r>
            <a:r>
              <a:rPr lang="en-US" sz="2400" b="1">
                <a:solidFill>
                  <a:schemeClr val="tx1"/>
                </a:solidFill>
                <a:sym typeface="+mn-ea"/>
              </a:rPr>
              <a:t> </a:t>
            </a:r>
            <a:r>
              <a:rPr lang="en-US" altLang="zh-CN" sz="2400" b="1">
                <a:solidFill>
                  <a:schemeClr val="tx1"/>
                </a:solidFill>
                <a:sym typeface="+mn-ea"/>
              </a:rPr>
              <a:t>    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23595" y="1007745"/>
            <a:ext cx="10723880" cy="4170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2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升格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】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下面是以“劳动”为主题的一篇作文并列式构思，请发挥你的想象，从句式排比、内容完整、字词雕琢上把分论点补充完美。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原分论点：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>
                <a:solidFill>
                  <a:schemeClr val="accent1">
                    <a:lumMod val="7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勤劳动的人，对于劳动存有本真。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>
                <a:solidFill>
                  <a:schemeClr val="accent1">
                    <a:lumMod val="7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热爱劳动的人，对于劳动有超然。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>
                <a:solidFill>
                  <a:schemeClr val="accent1">
                    <a:lumMod val="75000"/>
                  </a:scheme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尊重劳动的人，对于劳动有敬畏。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4170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2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升格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下面是以“劳动”为主题的一篇作文并列式构思，请发挥你的想象，从句式排比、内容完整、字词雕琢上把分论点补充完美。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我的升格：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的人，对于劳动存有一份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然，因为勤劳如此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的人，对于劳动有着一份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然，因为勤劳如此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的人，对于劳动有着一份</a:t>
            </a:r>
            <a:r>
              <a:rPr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sz="2400" b="1" u="sng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然，因为勤劳如此可敬。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714375" y="5140960"/>
            <a:ext cx="10543540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5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400" b="1">
                <a:sym typeface="+mn-ea"/>
              </a:rPr>
              <a:t>【</a:t>
            </a:r>
            <a:r>
              <a:rPr lang="zh-CN" sz="2400" b="1">
                <a:sym typeface="+mn-ea"/>
              </a:rPr>
              <a:t>参考答案</a:t>
            </a:r>
            <a:r>
              <a:rPr sz="2400" b="1">
                <a:sym typeface="+mn-ea"/>
              </a:rPr>
              <a:t>】示例：</a:t>
            </a:r>
            <a:r>
              <a:rPr sz="2400" b="1">
                <a:solidFill>
                  <a:srgbClr val="FF0000"/>
                </a:solidFill>
                <a:sym typeface="+mn-ea"/>
              </a:rPr>
              <a:t>1.勤奋劳动 天然 光荣 2。热爱劳动</a:t>
            </a:r>
            <a:r>
              <a:rPr lang="en-US" sz="2400" b="1">
                <a:solidFill>
                  <a:srgbClr val="FF0000"/>
                </a:solidFill>
                <a:sym typeface="+mn-ea"/>
              </a:rPr>
              <a:t> </a:t>
            </a:r>
            <a:r>
              <a:rPr sz="2400" b="1">
                <a:solidFill>
                  <a:srgbClr val="FF0000"/>
                </a:solidFill>
                <a:sym typeface="+mn-ea"/>
              </a:rPr>
              <a:t> 超然 不凡。3。尊重劳动 肃然</a:t>
            </a:r>
            <a:r>
              <a:rPr sz="2400" b="1">
                <a:sym typeface="+mn-ea"/>
              </a:rPr>
              <a:t>（其他答案，内容符合观点表达亦可）</a:t>
            </a:r>
            <a:r>
              <a:rPr lang="en-US" sz="2400" b="1">
                <a:solidFill>
                  <a:schemeClr val="tx1"/>
                </a:solidFill>
                <a:sym typeface="+mn-ea"/>
              </a:rPr>
              <a:t> </a:t>
            </a:r>
            <a:r>
              <a:rPr lang="en-US" altLang="zh-CN" sz="2400" b="1">
                <a:solidFill>
                  <a:schemeClr val="tx1"/>
                </a:solidFill>
                <a:sym typeface="+mn-ea"/>
              </a:rPr>
              <a:t>    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5698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3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真题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【山东省师大附中2022届高三开学考试】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阅读下面的材料，根据要求写作。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曾经，中国人寿命短、体质差，甚至有很多人因吸食鸦片而精神涣散、萎靡不振，被称为“东亚病夫”，何其屈辱，让人为国家忧、为民族虑。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随着社会的发展，中国人的健康水平和身体素质不断提升，同时中国人积极进取、奋力追梦的昂扬姿态带动了中国的崛起，也让世界惊叹。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但我们也不能忽视：每逢开学军训，一群身着绿军装的学子们晕倒、病倒的事不在少数；学校常规体能测试中，视长跑为“噩梦”的亦不在少数；假期，宅在家中沉迷于网络虚拟世界不能自拔者亦不在少数；自得于“丧文化”的戏谑，却不敢鼓起勇气扫除“精神雾霾”的亦不在少数……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对以上材料你有怎样的思考和认识，请写一篇文章。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要求：选准角度，确定立意，明确文体，自拟标题；不要套作，不得抄袭；不得泄露个人信息；不少于800字。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3690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3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真题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【山东省师大附中2022届高三开学考试】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1.这次作文，你拟写的标题：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2.这次作文，如果按并列式结构行文，你打算拟写的三个分论点是：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             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              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714375" y="4866640"/>
            <a:ext cx="1054354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fontAlgn="auto">
              <a:lnSpc>
                <a:spcPct val="100000"/>
              </a:lnSpc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sz="2000" b="1">
                <a:solidFill>
                  <a:srgbClr val="FF0000"/>
                </a:solidFill>
                <a:sym typeface="+mn-ea"/>
              </a:rPr>
              <a:t>【</a:t>
            </a:r>
            <a:r>
              <a:rPr lang="zh-CN" sz="2000" b="1">
                <a:solidFill>
                  <a:srgbClr val="FF0000"/>
                </a:solidFill>
                <a:sym typeface="+mn-ea"/>
              </a:rPr>
              <a:t>参考答案</a:t>
            </a:r>
            <a:r>
              <a:rPr sz="2000" b="1">
                <a:solidFill>
                  <a:srgbClr val="FF0000"/>
                </a:solidFill>
                <a:sym typeface="+mn-ea"/>
              </a:rPr>
              <a:t>】1.（示例）</a:t>
            </a:r>
            <a:r>
              <a:rPr sz="2000" b="1">
                <a:solidFill>
                  <a:srgbClr val="00B0F0"/>
                </a:solidFill>
                <a:sym typeface="+mn-ea"/>
              </a:rPr>
              <a:t>选择健康方式，提升生活质量</a:t>
            </a:r>
            <a:r>
              <a:rPr sz="2000" b="1">
                <a:solidFill>
                  <a:srgbClr val="FF0000"/>
                </a:solidFill>
                <a:sym typeface="+mn-ea"/>
              </a:rPr>
              <a:t> </a:t>
            </a:r>
            <a:r>
              <a:rPr lang="en-US" sz="2000" b="1">
                <a:solidFill>
                  <a:srgbClr val="FF0000"/>
                </a:solidFill>
                <a:sym typeface="+mn-ea"/>
              </a:rPr>
              <a:t>  </a:t>
            </a:r>
            <a:r>
              <a:rPr sz="2000" b="1">
                <a:solidFill>
                  <a:srgbClr val="FF0000"/>
                </a:solidFill>
                <a:sym typeface="+mn-ea"/>
              </a:rPr>
              <a:t>2.（示例）</a:t>
            </a:r>
            <a:r>
              <a:rPr sz="2000" b="1">
                <a:solidFill>
                  <a:srgbClr val="00B0F0"/>
                </a:solidFill>
                <a:sym typeface="+mn-ea"/>
              </a:rPr>
              <a:t>分论点1：</a:t>
            </a:r>
            <a:r>
              <a:rPr sz="2000" b="1">
                <a:solidFill>
                  <a:srgbClr val="FF0000"/>
                </a:solidFill>
                <a:sym typeface="+mn-ea"/>
              </a:rPr>
              <a:t>健康生活，要按时睡觉以保证充足睡眠；</a:t>
            </a:r>
            <a:r>
              <a:rPr lang="en-US" sz="2000" b="1">
                <a:solidFill>
                  <a:srgbClr val="FF0000"/>
                </a:solidFill>
                <a:sym typeface="+mn-ea"/>
              </a:rPr>
              <a:t>   </a:t>
            </a:r>
            <a:r>
              <a:rPr sz="2000" b="1">
                <a:solidFill>
                  <a:srgbClr val="00B0F0"/>
                </a:solidFill>
                <a:sym typeface="+mn-ea"/>
              </a:rPr>
              <a:t>分论点2：</a:t>
            </a:r>
            <a:r>
              <a:rPr sz="2000" b="1">
                <a:solidFill>
                  <a:srgbClr val="FF0000"/>
                </a:solidFill>
                <a:sym typeface="+mn-ea"/>
              </a:rPr>
              <a:t>健康生活，还要进行适量的锻炼；</a:t>
            </a:r>
            <a:r>
              <a:rPr lang="en-US" sz="2000" b="1">
                <a:solidFill>
                  <a:srgbClr val="FF0000"/>
                </a:solidFill>
                <a:sym typeface="+mn-ea"/>
              </a:rPr>
              <a:t>   </a:t>
            </a:r>
            <a:r>
              <a:rPr sz="2000" b="1">
                <a:solidFill>
                  <a:srgbClr val="00B0F0"/>
                </a:solidFill>
                <a:sym typeface="+mn-ea"/>
              </a:rPr>
              <a:t>分论点3：</a:t>
            </a:r>
            <a:r>
              <a:rPr sz="2000" b="1">
                <a:solidFill>
                  <a:srgbClr val="FF0000"/>
                </a:solidFill>
                <a:sym typeface="+mn-ea"/>
              </a:rPr>
              <a:t> 健康生活，还要保持积极的心态。 </a:t>
            </a:r>
            <a:r>
              <a:rPr lang="en-US" altLang="zh-CN" sz="2000" b="1">
                <a:solidFill>
                  <a:srgbClr val="FF0000"/>
                </a:solidFill>
                <a:sym typeface="+mn-ea"/>
              </a:rPr>
              <a:t>   </a:t>
            </a:r>
            <a:r>
              <a:rPr lang="en-US" altLang="zh-CN" sz="2400" b="1">
                <a:solidFill>
                  <a:srgbClr val="FF0000"/>
                </a:solidFill>
                <a:sym typeface="+mn-ea"/>
              </a:rPr>
              <a:t>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78815" y="556895"/>
            <a:ext cx="10880725" cy="5226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4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真题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【武汉市2022届高中毕业生二月调研考试】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阅读下面的材料，根据要求写作。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8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朱光潜先生在《谈美》一书中，认为人对事物的观察角度有实用的、科学的、审美的，从而进一步阐发∶"实用的态度以善为最高目的，科学的态度以真为最高目的，美感的态度以美为最高目的。"</a:t>
            </a:r>
            <a:r>
              <a:rPr lang="en-US" sz="28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在你的人生成长过程中，不同阶段或许会用不同态度看待人和事，请结合材料写一篇文章，表达你的感悟和思考。</a:t>
            </a: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</a:p>
          <a:p>
            <a:pPr algn="l" fontAlgn="auto">
              <a:lnSpc>
                <a:spcPct val="10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要求：选准角度，确定立意，明确文体，自拟标题；不要套作，不得抄袭；不得泄露个人信息；不少于800字。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67385" y="556895"/>
            <a:ext cx="10723880" cy="3690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【构思训练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3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·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真题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【武汉市2022届高中毕业生二月调研考试】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1.这次作文，你拟写的标题：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2.这次作文，如果按并列式结构行文，你打算拟写的三个分论点是：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分论点1：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分论点2：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               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分论点3：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</a:t>
            </a:r>
            <a:r>
              <a:rPr lang="en-US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</a:t>
            </a:r>
            <a:r>
              <a:rPr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sz="2400" b="1" u="sng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；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                                      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/>
          <p:cNvSpPr txBox="1"/>
          <p:nvPr/>
        </p:nvSpPr>
        <p:spPr>
          <a:xfrm>
            <a:off x="809625" y="4710430"/>
            <a:ext cx="10543540" cy="1353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fontAlgn="auto">
              <a:lnSpc>
                <a:spcPct val="100000"/>
              </a:lnSpc>
              <a:buClrTx/>
              <a:buSzTx/>
              <a:buFontTx/>
              <a:buNone/>
            </a:pPr>
            <a:r>
              <a:rPr 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400" b="1">
                <a:sym typeface="+mn-ea"/>
              </a:rPr>
              <a:t>  </a:t>
            </a:r>
            <a:r>
              <a:rPr lang="zh-CN" altLang="en-US" sz="2400" b="1">
                <a:sym typeface="+mn-ea"/>
              </a:rPr>
              <a:t>【参考示例】</a:t>
            </a:r>
            <a:r>
              <a:rPr b="1">
                <a:sym typeface="+mn-ea"/>
              </a:rPr>
              <a:t> 1.</a:t>
            </a:r>
            <a:r>
              <a:rPr b="1">
                <a:solidFill>
                  <a:srgbClr val="00B0F0"/>
                </a:solidFill>
                <a:sym typeface="+mn-ea"/>
              </a:rPr>
              <a:t>时光里的真善美</a:t>
            </a:r>
          </a:p>
          <a:p>
            <a:pPr marL="0" indent="0" fontAlgn="auto">
              <a:lnSpc>
                <a:spcPct val="100000"/>
              </a:lnSpc>
              <a:buNone/>
            </a:pPr>
            <a:r>
              <a:rPr b="1">
                <a:sym typeface="+mn-ea"/>
              </a:rPr>
              <a:t> </a:t>
            </a:r>
            <a:r>
              <a:rPr lang="en-US" b="1">
                <a:sym typeface="+mn-ea"/>
              </a:rPr>
              <a:t>    </a:t>
            </a:r>
            <a:r>
              <a:rPr b="1">
                <a:sym typeface="+mn-ea"/>
              </a:rPr>
              <a:t>2.分论点1：</a:t>
            </a:r>
            <a:r>
              <a:rPr b="1">
                <a:solidFill>
                  <a:srgbClr val="00B0F0"/>
                </a:solidFill>
                <a:sym typeface="+mn-ea"/>
              </a:rPr>
              <a:t>不谙世事的人们抱有天然的科学的态度，即求真；</a:t>
            </a:r>
          </a:p>
          <a:p>
            <a:pPr marL="0" indent="0" fontAlgn="auto">
              <a:lnSpc>
                <a:spcPct val="100000"/>
              </a:lnSpc>
              <a:buNone/>
            </a:pPr>
            <a:r>
              <a:rPr b="1">
                <a:sym typeface="+mn-ea"/>
              </a:rPr>
              <a:t> </a:t>
            </a:r>
            <a:r>
              <a:rPr lang="en-US" b="1">
                <a:sym typeface="+mn-ea"/>
              </a:rPr>
              <a:t>       </a:t>
            </a:r>
            <a:r>
              <a:rPr b="1">
                <a:sym typeface="+mn-ea"/>
              </a:rPr>
              <a:t>分论点2：</a:t>
            </a:r>
            <a:r>
              <a:rPr b="1">
                <a:solidFill>
                  <a:srgbClr val="00B0F0"/>
                </a:solidFill>
                <a:sym typeface="+mn-ea"/>
              </a:rPr>
              <a:t>稍有阅历时人们怀着复杂的的实用的态度，即寻善。 </a:t>
            </a:r>
            <a:r>
              <a:rPr b="1">
                <a:sym typeface="+mn-ea"/>
              </a:rPr>
              <a:t> </a:t>
            </a:r>
            <a:r>
              <a:rPr lang="en-US" b="1">
                <a:sym typeface="+mn-ea"/>
              </a:rPr>
              <a:t> </a:t>
            </a:r>
            <a:endParaRPr b="1">
              <a:solidFill>
                <a:srgbClr val="00B0F0"/>
              </a:solidFill>
              <a:sym typeface="+mn-ea"/>
            </a:endParaRPr>
          </a:p>
          <a:p>
            <a:pPr marL="0" algn="l" fontAlgn="auto">
              <a:lnSpc>
                <a:spcPct val="100000"/>
              </a:lnSpc>
              <a:buClrTx/>
              <a:buSzTx/>
              <a:buFontTx/>
              <a:buNone/>
            </a:pPr>
            <a:r>
              <a:rPr lang="en-US" b="1">
                <a:sym typeface="+mn-ea"/>
              </a:rPr>
              <a:t>       </a:t>
            </a:r>
            <a:r>
              <a:rPr b="1">
                <a:sym typeface="+mn-ea"/>
              </a:rPr>
              <a:t>分论点3：</a:t>
            </a:r>
            <a:r>
              <a:rPr b="1">
                <a:solidFill>
                  <a:srgbClr val="00B0F0"/>
                </a:solidFill>
                <a:sym typeface="+mn-ea"/>
              </a:rPr>
              <a:t>年岁增长后人们秉有纯粹的美感的态度，即慕美。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标题 2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01850" y="2032000"/>
            <a:ext cx="8205788" cy="1698625"/>
          </a:xfrm>
        </p:spPr>
        <p:txBody>
          <a:bodyPr lIns="90000" tIns="46800" rIns="90000" bIns="46800" anchor="b" anchorCtr="0"/>
          <a:lstStyle/>
          <a:p>
            <a:pPr defTabSz="914400" fontAlgn="base">
              <a:buSzTx/>
              <a:buFontTx/>
              <a:buNone/>
            </a:pPr>
            <a:r>
              <a:rPr lang="zh-CN" altLang="en-US" kern="1200" normalizeH="0" baseline="0">
                <a:solidFill>
                  <a:srgbClr val="4E79DA"/>
                </a:solidFill>
                <a:latin typeface="Arial" panose="020B0604020202020204" pitchFamily="34" charset="0"/>
                <a:ea typeface="汉仪乐喵体W" pitchFamily="18" charset="-122"/>
                <a:cs typeface="+mj-cs"/>
                <a:sym typeface="微软雅黑" panose="020B0503020204020204" charset="-122"/>
              </a:rPr>
              <a:t>感谢观看</a:t>
            </a:r>
            <a:endParaRPr lang="zh-CN" altLang="en-US" kern="1200" normalizeH="0" baseline="0">
              <a:solidFill>
                <a:srgbClr val="000000"/>
              </a:solidFill>
              <a:latin typeface="Arial" panose="020B0604020202020204" pitchFamily="34" charset="0"/>
              <a:ea typeface="汉仪乐喵体W" pitchFamily="18" charset="-122"/>
              <a:cs typeface="+mj-cs"/>
              <a:sym typeface="微软雅黑" panose="020B0503020204020204" charset="-122"/>
            </a:endParaRPr>
          </a:p>
        </p:txBody>
      </p:sp>
      <p:sp>
        <p:nvSpPr>
          <p:cNvPr id="100355" name="文本占位符 4"/>
          <p:cNvSpPr>
            <a:spLocks noGrp="1"/>
          </p:cNvSpPr>
          <p:nvPr>
            <p:ph type="body" sz="quarter" idx="13"/>
            <p:custDataLst>
              <p:tags r:id="rId3"/>
            </p:custDataLst>
          </p:nvPr>
        </p:nvSpPr>
        <p:spPr>
          <a:xfrm>
            <a:off x="3482975" y="4005263"/>
            <a:ext cx="5441950" cy="827087"/>
          </a:xfrm>
        </p:spPr>
        <p:txBody>
          <a:bodyPr lIns="90000" tIns="46800" rIns="90000" bIns="46800" anchor="t" anchorCtr="0"/>
          <a:lstStyle/>
          <a:p>
            <a:pPr defTabSz="914400" fontAlgn="base">
              <a:buSzTx/>
            </a:pPr>
            <a:r>
              <a:rPr lang="zh-CN" altLang="en-US" b="1" kern="1200" normalizeH="0" baseline="0">
                <a:solidFill>
                  <a:srgbClr val="000000"/>
                </a:solidFill>
                <a:latin typeface="Arial" panose="020B0604020202020204" pitchFamily="34" charset="0"/>
                <a:ea typeface="幼圆" pitchFamily="49" charset="-122"/>
                <a:cs typeface="+mn-cs"/>
              </a:rPr>
              <a:t>下节再见</a:t>
            </a:r>
          </a:p>
        </p:txBody>
      </p:sp>
      <p:pic>
        <p:nvPicPr>
          <p:cNvPr id="100356" name="New picture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769600" y="12522200"/>
            <a:ext cx="355600" cy="2667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0357" name="New picture"/>
          <p:cNvPicPr/>
          <p:nvPr/>
        </p:nvPicPr>
        <p:blipFill>
          <a:blip r:embed="rId7"/>
          <a:stretch>
            <a:fillRect/>
          </a:stretch>
        </p:blipFill>
        <p:spPr>
          <a:xfrm>
            <a:off x="12420600" y="10668000"/>
            <a:ext cx="330200" cy="241300"/>
          </a:xfrm>
          <a:prstGeom prst="cube">
            <a:avLst/>
          </a:prstGeom>
        </p:spPr>
      </p:pic>
    </p:spTree>
    <p:custDataLst>
      <p:tags r:id="rId1"/>
    </p:custData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19480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一、认识并列式结构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1256665"/>
            <a:ext cx="10772140" cy="34480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1.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什么是并列式结构？ 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并列式结构的特点是论证的各部分之间并列平行，分别独立又围绕同一个中心。这种结构在议论文中常见。</a:t>
            </a:r>
            <a:r>
              <a:rPr lang="en-US" altLang="zh-CN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lang="zh-CN" altLang="en-US" sz="2400" b="1">
              <a:solidFill>
                <a:srgbClr val="FF0000"/>
              </a:solidFill>
              <a:latin typeface="方正粗黑宋简体" panose="02000000000000000000" charset="-122"/>
              <a:ea typeface="方正粗黑宋简体" panose="02000000000000000000" charset="-122"/>
              <a:cs typeface="方正粗黑宋简体" panose="02000000000000000000" charset="-122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endParaRPr lang="zh-CN" altLang="en-US" sz="2400" b="1">
              <a:solidFill>
                <a:srgbClr val="FF0000"/>
              </a:solidFill>
              <a:latin typeface="方正粗黑宋简体" panose="02000000000000000000" charset="-122"/>
              <a:ea typeface="方正粗黑宋简体" panose="02000000000000000000" charset="-122"/>
              <a:cs typeface="方正粗黑宋简体" panose="02000000000000000000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4907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2.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什么是分论点？ 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zh-CN" altLang="en-US" sz="28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分论点：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论证某一方面观点、某一事理，从不同角度、不同侧面展开，这每一层、每一面，就是一个个分论点。分论点是对中心论点的展开与阐述，是中心论点的具体化。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lang="en-US" sz="28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注意：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各分论点必须具有与中心论点有内容的独立性、类属的同一性、句型的一致性。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709930" y="749935"/>
            <a:ext cx="10772140" cy="28403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知识点讲解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 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3.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并列式结构模式 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</a:t>
            </a:r>
            <a:r>
              <a:rPr sz="28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围绕中心论点排列几个议论段落，一段一个小分论点（论点并列式），也可以在一段中，论据并列证明论点（论据并列式）。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14680" y="556895"/>
            <a:ext cx="11000740" cy="537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3.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并列式结构模式 </a:t>
            </a:r>
            <a:endParaRPr sz="28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开头：或引述材料，或用故事，或引用名言警句，或开门见山提出总论点</a:t>
            </a:r>
            <a:r>
              <a:rPr lang="en-US" alt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sz="2400" b="1"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主体：用一个基本相同的句式的句子交代或引分论点</a:t>
            </a:r>
            <a:r>
              <a:rPr lang="zh-CN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、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或分论据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分论点一+论据＋分析论证+小结句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分论点二+论据＋分析论证+小结句    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   </a:t>
            </a:r>
            <a:r>
              <a:rPr sz="24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分论点三+论据＋分析论证+小结句出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▲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结尾：或从“为什么”或“怎么办”的角度深化论点；或提出希望，发出号召；或重申观点……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14680" y="556895"/>
            <a:ext cx="11000740" cy="4993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</a:t>
            </a:r>
            <a:r>
              <a:rPr 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3.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并列式结构模式示例 </a:t>
            </a:r>
            <a:r>
              <a:rPr sz="2400" b="1">
                <a:solidFill>
                  <a:srgbClr val="00B0F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【2021年全国新高考Ⅰ卷作文】 </a:t>
            </a:r>
            <a:endParaRPr sz="2800" b="1">
              <a:solidFill>
                <a:srgbClr val="00B0F0"/>
              </a:solidFill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第一层：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①一谓身体之强。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【身体健康，人生之福；体魄强健，强者之基。强者的第一重境界，肉体的强健是基石。这是自然境界。】                     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第二层：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②二谓意志之强。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【强者之谓，躯体乃为表面，意志方为深层。强者的第二重境界，肉体强健之上的意志顽强，是强者的硬度。这是社会境界。】  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第三层：</a:t>
            </a:r>
            <a:r>
              <a:rPr sz="24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③三谓道德之强。</a:t>
            </a:r>
            <a:r>
              <a:rPr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【从对抗的力量上讲，仁者无敌，仁者才是真正的强者。强者的第三重境界，基于肉体之强、意志之强而攀升的道德之强，是在硬度上加有温度的最强内核。这是道德境界，也是最高境界。】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OS" val="Unix 3.10 unknown"/>
  <p:tag name="AS_RELEASE_DATE" val="2020.11.30"/>
  <p:tag name="AS_TITLE" val="Aspose.Slides for Java"/>
  <p:tag name="AS_VERSION" val="20.1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22"/>
  <p:tag name="KSO_WM_UNIT_INDEX" val="22"/>
  <p:tag name="KSO_WM_UNIT_LAYERLEVEL" val="1"/>
  <p:tag name="KSO_WM_UNIT_TYPE" val="i"/>
  <p:tag name="PA" val="v5.2.8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LOR_SCHEME_PARENT_PAGE" val="0_1"/>
  <p:tag name="KSO_WM_UNIT_COLOR_SCHEME_SHAPE_ID" val="8"/>
  <p:tag name="KSO_WM_UNIT_COMPATIBLE" val="0"/>
  <p:tag name="KSO_WM_UNIT_DECOLORIZATION" val="1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LOR_SCHEME_PARENT_PAGE" val="0_1"/>
  <p:tag name="KSO_WM_UNIT_COLOR_SCHEME_SHAPE_ID" val="8"/>
  <p:tag name="KSO_WM_UNIT_COMPATIBLE" val="0"/>
  <p:tag name="KSO_WM_UNIT_DECOLORIZATION" val="1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9"/>
  <p:tag name="KSO_WM_UNIT_INDEX" val="19"/>
  <p:tag name="KSO_WM_UNIT_LAYERLEVEL" val="1"/>
  <p:tag name="KSO_WM_UNIT_TYPE" val="i"/>
  <p:tag name="PA" val="v5.2.8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2"/>
  <p:tag name="KSO_WM_UNIT_INDEX" val="12"/>
  <p:tag name="KSO_WM_UNIT_LAYERLEVEL" val="1"/>
  <p:tag name="KSO_WM_UNIT_TYPE" val="i"/>
  <p:tag name="PA" val="v5.2.8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4"/>
  <p:tag name="KSO_WM_UNIT_INDEX" val="14"/>
  <p:tag name="KSO_WM_UNIT_LAYERLEVEL" val="1"/>
  <p:tag name="KSO_WM_UNIT_TYPE" val="i"/>
  <p:tag name="PA" val="v5.2.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5"/>
  <p:tag name="KSO_WM_UNIT_INDEX" val="15"/>
  <p:tag name="KSO_WM_UNIT_LAYERLEVEL" val="1"/>
  <p:tag name="KSO_WM_UNIT_TYPE" val="i"/>
  <p:tag name="PA" val="v5.2.8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6"/>
  <p:tag name="KSO_WM_UNIT_INDEX" val="16"/>
  <p:tag name="KSO_WM_UNIT_LAYERLEVEL" val="1"/>
  <p:tag name="KSO_WM_UNIT_TYPE" val="i"/>
  <p:tag name="PA" val="v5.2.8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7"/>
  <p:tag name="KSO_WM_UNIT_INDEX" val="17"/>
  <p:tag name="KSO_WM_UNIT_LAYERLEVEL" val="1"/>
  <p:tag name="KSO_WM_UNIT_TYPE" val="i"/>
  <p:tag name="PA" val="v5.2.8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8"/>
  <p:tag name="KSO_WM_UNIT_INDEX" val="18"/>
  <p:tag name="KSO_WM_UNIT_LAYERLEVEL" val="1"/>
  <p:tag name="KSO_WM_UNIT_TYPE" val="i"/>
  <p:tag name="PA" val="v5.2.8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1"/>
  <p:tag name="KSO_WM_UNIT_INDEX" val="11"/>
  <p:tag name="KSO_WM_UNIT_LAYERLEVEL" val="1"/>
  <p:tag name="KSO_WM_UNIT_TYPE" val="i"/>
  <p:tag name="PA" val="v5.2.8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4"/>
  <p:tag name="KSO_WM_UNIT_INDEX" val="4"/>
  <p:tag name="KSO_WM_UNIT_LAYERLEVEL" val="1"/>
  <p:tag name="KSO_WM_UNIT_TYPE" val="i"/>
  <p:tag name="PA" val="v5.2.8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5"/>
  <p:tag name="KSO_WM_UNIT_INDEX" val="5"/>
  <p:tag name="KSO_WM_UNIT_LAYERLEVEL" val="1"/>
  <p:tag name="KSO_WM_UNIT_TYPE" val="i"/>
  <p:tag name="PA" val="v5.2.8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6"/>
  <p:tag name="KSO_WM_UNIT_INDEX" val="6"/>
  <p:tag name="KSO_WM_UNIT_LAYERLEVEL" val="1"/>
  <p:tag name="KSO_WM_UNIT_TYPE" val="i"/>
  <p:tag name="PA" val="v5.2.8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7"/>
  <p:tag name="KSO_WM_UNIT_INDEX" val="7"/>
  <p:tag name="KSO_WM_UNIT_LAYERLEVEL" val="1"/>
  <p:tag name="KSO_WM_UNIT_TYPE" val="i"/>
  <p:tag name="PA" val="v5.2.8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8"/>
  <p:tag name="KSO_WM_UNIT_INDEX" val="8"/>
  <p:tag name="KSO_WM_UNIT_LAYERLEVEL" val="1"/>
  <p:tag name="KSO_WM_UNIT_TYPE" val="i"/>
  <p:tag name="PA" val="v5.2.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9"/>
  <p:tag name="KSO_WM_UNIT_INDEX" val="9"/>
  <p:tag name="KSO_WM_UNIT_LAYERLEVEL" val="1"/>
  <p:tag name="KSO_WM_UNIT_TYPE" val="i"/>
  <p:tag name="PA" val="v5.2.8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0"/>
  <p:tag name="KSO_WM_UNIT_INDEX" val="10"/>
  <p:tag name="KSO_WM_UNIT_LAYERLEVEL" val="1"/>
  <p:tag name="KSO_WM_UNIT_TYPE" val="i"/>
  <p:tag name="PA" val="v5.2.8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22"/>
  <p:tag name="KSO_WM_UNIT_INDEX" val="22"/>
  <p:tag name="KSO_WM_UNIT_LAYERLEVEL" val="1"/>
  <p:tag name="KSO_WM_UNIT_TYPE" val="i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3"/>
  <p:tag name="KSO_WM_UNIT_INDEX" val="3"/>
  <p:tag name="KSO_WM_UNIT_LAYERLEVEL" val="1"/>
  <p:tag name="KSO_WM_UNIT_TYPE" val="i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8"/>
  <p:tag name="KSO_WM_UNIT_INDEX" val="18"/>
  <p:tag name="KSO_WM_UNIT_LAYERLEVEL" val="1"/>
  <p:tag name="KSO_WM_UNIT_TYPE" val="i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9"/>
  <p:tag name="KSO_WM_UNIT_INDEX" val="19"/>
  <p:tag name="KSO_WM_UNIT_LAYERLEVEL" val="1"/>
  <p:tag name="KSO_WM_UNIT_TYPE" val="i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1"/>
  <p:tag name="KSO_WM_UNIT_INDEX" val="11"/>
  <p:tag name="KSO_WM_UNIT_LAYERLEVEL" val="1"/>
  <p:tag name="KSO_WM_UNIT_TYPE" val="i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2"/>
  <p:tag name="KSO_WM_UNIT_INDEX" val="12"/>
  <p:tag name="KSO_WM_UNIT_LAYERLEVEL" val="1"/>
  <p:tag name="KSO_WM_UNIT_TYPE" val="i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3"/>
  <p:tag name="KSO_WM_UNIT_INDEX" val="13"/>
  <p:tag name="KSO_WM_UNIT_LAYERLEVEL" val="1"/>
  <p:tag name="KSO_WM_UNIT_TYPE" val="i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4"/>
  <p:tag name="KSO_WM_UNIT_INDEX" val="14"/>
  <p:tag name="KSO_WM_UNIT_LAYERLEVEL" val="1"/>
  <p:tag name="KSO_WM_UNIT_TYPE" val="i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5"/>
  <p:tag name="KSO_WM_UNIT_INDEX" val="15"/>
  <p:tag name="KSO_WM_UNIT_LAYERLEVEL" val="1"/>
  <p:tag name="KSO_WM_UNIT_TYPE" val="i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6"/>
  <p:tag name="KSO_WM_UNIT_INDEX" val="16"/>
  <p:tag name="KSO_WM_UNIT_LAYERLEVEL" val="1"/>
  <p:tag name="KSO_WM_UNIT_TYPE" val="i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7"/>
  <p:tag name="KSO_WM_UNIT_INDEX" val="17"/>
  <p:tag name="KSO_WM_UNIT_LAYERLEVEL" val="1"/>
  <p:tag name="KSO_WM_UNIT_TYPE" val="i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4"/>
  <p:tag name="KSO_WM_UNIT_INDEX" val="4"/>
  <p:tag name="KSO_WM_UNIT_LAYERLEVEL" val="1"/>
  <p:tag name="KSO_WM_UNIT_TYPE" val="i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5"/>
  <p:tag name="KSO_WM_UNIT_INDEX" val="5"/>
  <p:tag name="KSO_WM_UNIT_LAYERLEVEL" val="1"/>
  <p:tag name="KSO_WM_UNIT_TYPE" val="i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6"/>
  <p:tag name="KSO_WM_UNIT_INDEX" val="6"/>
  <p:tag name="KSO_WM_UNIT_LAYERLEVEL" val="1"/>
  <p:tag name="KSO_WM_UNIT_TYPE" val="i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7"/>
  <p:tag name="KSO_WM_UNIT_INDEX" val="7"/>
  <p:tag name="KSO_WM_UNIT_LAYERLEVEL" val="1"/>
  <p:tag name="KSO_WM_UNIT_TYPE" val="i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8"/>
  <p:tag name="KSO_WM_UNIT_INDEX" val="8"/>
  <p:tag name="KSO_WM_UNIT_LAYERLEVEL" val="1"/>
  <p:tag name="KSO_WM_UNIT_TYPE" val="i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9"/>
  <p:tag name="KSO_WM_UNIT_INDEX" val="9"/>
  <p:tag name="KSO_WM_UNIT_LAYERLEVEL" val="1"/>
  <p:tag name="KSO_WM_UNIT_TYPE" val="i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0"/>
  <p:tag name="KSO_WM_UNIT_INDEX" val="10"/>
  <p:tag name="KSO_WM_UNIT_LAYERLEVEL" val="1"/>
  <p:tag name="KSO_WM_UNIT_TYPE" val="i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"/>
  <p:tag name="KSO_WM_UNIT_INDEX" val="1"/>
  <p:tag name="KSO_WM_UNIT_LAYERLEVEL" val="1"/>
  <p:tag name="KSO_WM_UNIT_TYPE" val="i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"/>
  <p:tag name="KSO_WM_UNIT_INDEX" val="2"/>
  <p:tag name="KSO_WM_UNIT_LAYERLEVEL" val="1"/>
  <p:tag name="KSO_WM_UNIT_TYPE" val="i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4"/>
  <p:tag name="KSO_WM_UNIT_INDEX" val="24"/>
  <p:tag name="KSO_WM_UNIT_LAYERLEVEL" val="1"/>
  <p:tag name="KSO_WM_UNIT_TYPE" val="i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1"/>
  <p:tag name="KSO_WM_UNIT_INDEX" val="21"/>
  <p:tag name="KSO_WM_UNIT_LAYERLEVEL" val="1"/>
  <p:tag name="KSO_WM_UNIT_TYPE" val="i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0"/>
  <p:tag name="KSO_WM_UNIT_INDEX" val="20"/>
  <p:tag name="KSO_WM_UNIT_LAYERLEVEL" val="1"/>
  <p:tag name="KSO_WM_UNIT_TYPE" val="i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3"/>
  <p:tag name="KSO_WM_UNIT_INDEX" val="13"/>
  <p:tag name="KSO_WM_UNIT_LAYERLEVEL" val="1"/>
  <p:tag name="KSO_WM_UNIT_TYPE" val="i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4"/>
  <p:tag name="KSO_WM_UNIT_INDEX" val="14"/>
  <p:tag name="KSO_WM_UNIT_LAYERLEVEL" val="1"/>
  <p:tag name="KSO_WM_UNIT_TYPE" val="i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5"/>
  <p:tag name="KSO_WM_UNIT_INDEX" val="15"/>
  <p:tag name="KSO_WM_UNIT_LAYERLEVEL" val="1"/>
  <p:tag name="KSO_WM_UNIT_TYPE" val="i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6"/>
  <p:tag name="KSO_WM_UNIT_INDEX" val="16"/>
  <p:tag name="KSO_WM_UNIT_LAYERLEVEL" val="1"/>
  <p:tag name="KSO_WM_UNIT_TYPE" val="i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7"/>
  <p:tag name="KSO_WM_UNIT_INDEX" val="17"/>
  <p:tag name="KSO_WM_UNIT_LAYERLEVEL" val="1"/>
  <p:tag name="KSO_WM_UNIT_TYPE" val="i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8"/>
  <p:tag name="KSO_WM_UNIT_INDEX" val="18"/>
  <p:tag name="KSO_WM_UNIT_LAYERLEVEL" val="1"/>
  <p:tag name="KSO_WM_UNIT_TYPE" val="i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9"/>
  <p:tag name="KSO_WM_UNIT_INDEX" val="19"/>
  <p:tag name="KSO_WM_UNIT_LAYERLEVEL" val="1"/>
  <p:tag name="KSO_WM_UNIT_TYPE" val="i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1"/>
  <p:tag name="KSO_WM_UNIT_INDEX" val="11"/>
  <p:tag name="KSO_WM_UNIT_LAYERLEVEL" val="1"/>
  <p:tag name="KSO_WM_UNIT_TYPE" val="i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4"/>
  <p:tag name="KSO_WM_UNIT_INDEX" val="4"/>
  <p:tag name="KSO_WM_UNIT_LAYERLEVEL" val="1"/>
  <p:tag name="KSO_WM_UNIT_TYPE" val="i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5"/>
  <p:tag name="KSO_WM_UNIT_INDEX" val="5"/>
  <p:tag name="KSO_WM_UNIT_LAYERLEVEL" val="1"/>
  <p:tag name="KSO_WM_UNIT_TYPE" val="i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6"/>
  <p:tag name="KSO_WM_UNIT_INDEX" val="6"/>
  <p:tag name="KSO_WM_UNIT_LAYERLEVEL" val="1"/>
  <p:tag name="KSO_WM_UNIT_TYPE" val="i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7"/>
  <p:tag name="KSO_WM_UNIT_INDEX" val="7"/>
  <p:tag name="KSO_WM_UNIT_LAYERLEVEL" val="1"/>
  <p:tag name="KSO_WM_UNIT_TYPE" val="i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8"/>
  <p:tag name="KSO_WM_UNIT_INDEX" val="8"/>
  <p:tag name="KSO_WM_UNIT_LAYERLEVEL" val="1"/>
  <p:tag name="KSO_WM_UNIT_TYPE" val="i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9"/>
  <p:tag name="KSO_WM_UNIT_INDEX" val="9"/>
  <p:tag name="KSO_WM_UNIT_LAYERLEVEL" val="1"/>
  <p:tag name="KSO_WM_UNIT_TYPE" val="i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0"/>
  <p:tag name="KSO_WM_UNIT_INDEX" val="10"/>
  <p:tag name="KSO_WM_UNIT_LAYERLEVEL" val="1"/>
  <p:tag name="KSO_WM_UNIT_TYPE" val="i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i*22"/>
  <p:tag name="KSO_WM_UNIT_INDEX" val="22"/>
  <p:tag name="KSO_WM_UNIT_LAYERLEVEL" val="1"/>
  <p:tag name="KSO_WM_UNIT_TYPE" val="i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3*i*1"/>
  <p:tag name="KSO_WM_UNIT_INDEX" val="1"/>
  <p:tag name="KSO_WM_UNIT_LAYERLEVEL" val="1"/>
  <p:tag name="KSO_WM_UNIT_SUBTYPE" val="h"/>
  <p:tag name="KSO_WM_UNIT_TYPE" val="i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i*22"/>
  <p:tag name="KSO_WM_UNIT_INDEX" val="22"/>
  <p:tag name="KSO_WM_UNIT_LAYERLEVEL" val="1"/>
  <p:tag name="KSO_WM_UNIT_TYPE" val="i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COLOR_TYPE" val="1"/>
  <p:tag name="KSO_WM_TEMPLATE_INDEX" val="20205176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4*i*1"/>
  <p:tag name="KSO_WM_UNIT_INDEX" val="1"/>
  <p:tag name="KSO_WM_UNIT_LAYERLEVEL" val="1"/>
  <p:tag name="KSO_WM_UNIT_SUBTYPE" val="h"/>
  <p:tag name="KSO_WM_UNIT_TYPE" val="i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5*i*1"/>
  <p:tag name="KSO_WM_UNIT_INDEX" val="1"/>
  <p:tag name="KSO_WM_UNIT_LAYERLEVEL" val="1"/>
  <p:tag name="KSO_WM_UNIT_SUBTYPE" val="h"/>
  <p:tag name="KSO_WM_UNIT_TYPE" val="i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6*i*1"/>
  <p:tag name="KSO_WM_UNIT_INDEX" val="1"/>
  <p:tag name="KSO_WM_UNIT_LAYERLEVEL" val="1"/>
  <p:tag name="KSO_WM_UNIT_SUBTYPE" val="h"/>
  <p:tag name="KSO_WM_UNIT_TYPE" val="i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7*i*1"/>
  <p:tag name="KSO_WM_UNIT_INDEX" val="1"/>
  <p:tag name="KSO_WM_UNIT_LAYERLEVEL" val="1"/>
  <p:tag name="KSO_WM_UNIT_SUBTYPE" val="h"/>
  <p:tag name="KSO_WM_UNIT_TYPE" val="i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8*i*1"/>
  <p:tag name="KSO_WM_UNIT_INDEX" val="1"/>
  <p:tag name="KSO_WM_UNIT_LAYERLEVEL" val="1"/>
  <p:tag name="KSO_WM_UNIT_SUBTYPE" val="h"/>
  <p:tag name="KSO_WM_UNIT_TYPE" val="i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"/>
  <p:tag name="KSO_WM_UNIT_INDEX" val="1"/>
  <p:tag name="KSO_WM_UNIT_LAYERLEVEL" val="1"/>
  <p:tag name="KSO_WM_UNIT_TYPE" val="i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"/>
  <p:tag name="KSO_WM_UNIT_INDEX" val="2"/>
  <p:tag name="KSO_WM_UNIT_LAYERLEVEL" val="1"/>
  <p:tag name="KSO_WM_UNIT_TYPE" val="i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4"/>
  <p:tag name="KSO_WM_UNIT_INDEX" val="24"/>
  <p:tag name="KSO_WM_UNIT_LAYERLEVEL" val="1"/>
  <p:tag name="KSO_WM_UNIT_TYPE" val="i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1"/>
  <p:tag name="KSO_WM_UNIT_INDEX" val="21"/>
  <p:tag name="KSO_WM_UNIT_LAYERLEVEL" val="1"/>
  <p:tag name="KSO_WM_UNIT_TYPE" val="i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0"/>
  <p:tag name="KSO_WM_UNIT_INDEX" val="20"/>
  <p:tag name="KSO_WM_UNIT_LAYERLEVEL" val="1"/>
  <p:tag name="KSO_WM_UNIT_TYPE" val="i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3"/>
  <p:tag name="KSO_WM_UNIT_INDEX" val="13"/>
  <p:tag name="KSO_WM_UNIT_LAYERLEVEL" val="1"/>
  <p:tag name="KSO_WM_UNIT_TYPE" val="i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4"/>
  <p:tag name="KSO_WM_UNIT_INDEX" val="14"/>
  <p:tag name="KSO_WM_UNIT_LAYERLEVEL" val="1"/>
  <p:tag name="KSO_WM_UNIT_TYPE" val="i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5"/>
  <p:tag name="KSO_WM_UNIT_INDEX" val="15"/>
  <p:tag name="KSO_WM_UNIT_LAYERLEVEL" val="1"/>
  <p:tag name="KSO_WM_UNIT_TYPE" val="i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6"/>
  <p:tag name="KSO_WM_UNIT_INDEX" val="16"/>
  <p:tag name="KSO_WM_UNIT_LAYERLEVEL" val="1"/>
  <p:tag name="KSO_WM_UNIT_TYPE" val="i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7"/>
  <p:tag name="KSO_WM_UNIT_INDEX" val="17"/>
  <p:tag name="KSO_WM_UNIT_LAYERLEVEL" val="1"/>
  <p:tag name="KSO_WM_UNIT_TYPE" val="i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8"/>
  <p:tag name="KSO_WM_UNIT_INDEX" val="18"/>
  <p:tag name="KSO_WM_UNIT_LAYERLEVEL" val="1"/>
  <p:tag name="KSO_WM_UNIT_TYPE" val="i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9"/>
  <p:tag name="KSO_WM_UNIT_INDEX" val="19"/>
  <p:tag name="KSO_WM_UNIT_LAYERLEVEL" val="1"/>
  <p:tag name="KSO_WM_UNIT_TYPE" val="i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1"/>
  <p:tag name="KSO_WM_UNIT_INDEX" val="11"/>
  <p:tag name="KSO_WM_UNIT_LAYERLEVEL" val="1"/>
  <p:tag name="KSO_WM_UNIT_TYPE" val="i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4"/>
  <p:tag name="KSO_WM_UNIT_INDEX" val="4"/>
  <p:tag name="KSO_WM_UNIT_LAYERLEVEL" val="1"/>
  <p:tag name="KSO_WM_UNIT_TYPE" val="i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5"/>
  <p:tag name="KSO_WM_UNIT_INDEX" val="5"/>
  <p:tag name="KSO_WM_UNIT_LAYERLEVEL" val="1"/>
  <p:tag name="KSO_WM_UNIT_TYPE" val="i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6"/>
  <p:tag name="KSO_WM_UNIT_INDEX" val="6"/>
  <p:tag name="KSO_WM_UNIT_LAYERLEVEL" val="1"/>
  <p:tag name="KSO_WM_UNIT_TYPE" val="i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7"/>
  <p:tag name="KSO_WM_UNIT_INDEX" val="7"/>
  <p:tag name="KSO_WM_UNIT_LAYERLEVEL" val="1"/>
  <p:tag name="KSO_WM_UNIT_TYPE" val="i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8"/>
  <p:tag name="KSO_WM_UNIT_INDEX" val="8"/>
  <p:tag name="KSO_WM_UNIT_LAYERLEVEL" val="1"/>
  <p:tag name="KSO_WM_UNIT_TYPE" val="i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9"/>
  <p:tag name="KSO_WM_UNIT_INDEX" val="9"/>
  <p:tag name="KSO_WM_UNIT_LAYERLEVEL" val="1"/>
  <p:tag name="KSO_WM_UNIT_TYPE" val="i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0"/>
  <p:tag name="KSO_WM_UNIT_INDEX" val="10"/>
  <p:tag name="KSO_WM_UNIT_LAYERLEVEL" val="1"/>
  <p:tag name="KSO_WM_UNIT_TYPE" val="i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5176_1"/>
  <p:tag name="KSO_WM_SLIDE_INDEX" val="1"/>
  <p:tag name="KSO_WM_SLIDE_ITEM_CNT" val="0"/>
  <p:tag name="KSO_WM_SLIDE_LAYOUT" val="a_b"/>
  <p:tag name="KSO_WM_SLIDE_LAYOUT_CNT" val="1_1"/>
  <p:tag name="KSO_WM_SLIDE_SUBTYPE" val="defaultBlank"/>
  <p:tag name="KSO_WM_SLIDE_TYPE" val="title"/>
  <p:tag name="KSO_WM_TAG_VERSION" val="1.0"/>
  <p:tag name="KSO_WM_TEMPLATE_CATEGORY" val="custom"/>
  <p:tag name="KSO_WM_TEMPLATE_COLOR_TYPE" val="1"/>
  <p:tag name="KSO_WM_TEMPLATE_INDEX" val="20205176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custom20205176_1*a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空白演示"/>
  <p:tag name="KSO_WM_UNIT_SHOW_EDIT_AREA_INDICATION" val="1"/>
  <p:tag name="KSO_WM_UNIT_TYPE" val="a"/>
  <p:tag name="KSO_WM_UNIT_VALUE" val="28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custom20205176_1*b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输入您的封面副标题"/>
  <p:tag name="KSO_WM_UNIT_SHOW_EDIT_AREA_INDICATION" val="1"/>
  <p:tag name="KSO_WM_UNIT_TYPE" val="b"/>
  <p:tag name="KSO_WM_UNIT_VALUE" val="111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3888_7"/>
  <p:tag name="KSO_WM_SLIDE_INDEX" val="7"/>
  <p:tag name="KSO_WM_SLIDE_ITEM_CNT" val="0"/>
  <p:tag name="KSO_WM_SLIDE_LAYOUT" val="a_e"/>
  <p:tag name="KSO_WM_SLIDE_LAYOUT_CNT" val="1_1"/>
  <p:tag name="KSO_WM_SLIDE_SUBTYPE" val="pureTxt"/>
  <p:tag name="KSO_WM_SLIDE_TYPE" val="sectionTitle"/>
  <p:tag name="KSO_WM_TAG_VERSION" val="1.0"/>
  <p:tag name="KSO_WM_TEMPLATE_CATEGORY" val="custom"/>
  <p:tag name="KSO_WM_TEMPLATE_COLOR_TYPE" val="1"/>
  <p:tag name="KSO_WM_TEMPLATE_INDEX" val="20203888"/>
  <p:tag name="KSO_WM_TEMPLATE_MASTER_TYPE" val="1"/>
  <p:tag name="KSO_WM_TEMPLATE_SUBCATEGORY" val="0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1"/>
  <p:tag name="KSO_WM_UNIT_DIAGRAM_ISNUMVISUAL" val="0"/>
  <p:tag name="KSO_WM_UNIT_DIAGRAM_ISREFERUNIT" val="0"/>
  <p:tag name="KSO_WM_UNIT_HIGHLIGHT" val="0"/>
  <p:tag name="KSO_WM_UNIT_ID" val="custom20203888_7*e*1"/>
  <p:tag name="KSO_WM_UNIT_INDEX" val="1"/>
  <p:tag name="KSO_WM_UNIT_ISCONTENTSTITLE" val="0"/>
  <p:tag name="KSO_WM_UNIT_LAYERLEVEL" val="1"/>
  <p:tag name="KSO_WM_UNIT_NOCLEAR" val="0"/>
  <p:tag name="KSO_WM_UNIT_PRESET_TEXT" val="第一章"/>
  <p:tag name="KSO_WM_UNIT_TEXT_FILL_FORE_SCHEMECOLOR_INDEX" val="10"/>
  <p:tag name="KSO_WM_UNIT_TEXT_FILL_FORE_SCHEMECOLOR_INDEX_BRIGHTNESS" val="0"/>
  <p:tag name="KSO_WM_UNIT_TEXT_FILL_TYPE" val="1"/>
  <p:tag name="KSO_WM_UNIT_TYPE" val="e"/>
  <p:tag name="KSO_WM_UNIT_VALUE" val="12"/>
  <p:tag name="PA" val="v5.2.8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7*a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此处添加标题"/>
  <p:tag name="KSO_WM_UNIT_TYPE" val="a"/>
  <p:tag name="KSO_WM_UNIT_VALUE" val="1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3888_30"/>
  <p:tag name="KSO_WM_SLIDE_INDEX" val="30"/>
  <p:tag name="KSO_WM_SLIDE_ITEM_CNT" val="0"/>
  <p:tag name="KSO_WM_SLIDE_LAYOUT" val="a_b"/>
  <p:tag name="KSO_WM_SLIDE_LAYOUT_CNT" val="1_1"/>
  <p:tag name="KSO_WM_SLIDE_SUBTYPE" val="pureTxt"/>
  <p:tag name="KSO_WM_SLIDE_TYPE" val="endPage"/>
  <p:tag name="KSO_WM_TAG_VERSION" val="1.0"/>
  <p:tag name="KSO_WM_TEMPLATE_CATEGORY" val="custom"/>
  <p:tag name="KSO_WM_TEMPLATE_COLOR_TYPE" val="1"/>
  <p:tag name="KSO_WM_TEMPLATE_INDEX" val="20203888"/>
  <p:tag name="KSO_WM_TEMPLATE_MASTER_TYPE" val="1"/>
  <p:tag name="KSO_WM_TEMPLATE_SUBCATEGORY" val="0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30*a*1"/>
  <p:tag name="KSO_WM_UNIT_INDEX" val="1"/>
  <p:tag name="KSO_WM_UNIT_ISCONTENTSTITLE" val="0"/>
  <p:tag name="KSO_WM_UNIT_ISNUMDGMTITLE" val="0"/>
  <p:tag name="KSO_WM_UNIT_LAYERLEVEL" val="1"/>
  <p:tag name="KSO_WM_UNIT_NOCLEAR" val="1"/>
  <p:tag name="KSO_WM_UNIT_PRESET_TEXT" val="感谢观看"/>
  <p:tag name="KSO_WM_UNIT_TYPE" val="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30*b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此处添加副标题"/>
  <p:tag name="KSO_WM_UNIT_TYPE" val="b"/>
  <p:tag name="KSO_WM_UNIT_VALUE" val="1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COLOR_TYPE" val="1"/>
  <p:tag name="KSO_WM_TEMPLATE_INDEX" val="20203888"/>
  <p:tag name="KSO_WM_TEMPLATE_MASTER_THUMB_INDEX" val="12"/>
  <p:tag name="KSO_WM_TEMPLATE_MASTER_TYPE" val="1"/>
  <p:tag name="KSO_WM_TEMPLATE_SUBCATEGORY" val="0"/>
  <p:tag name="KSO_WM_TEMPLATE_THUMBS_INDEX" val="1、4、5、8、11、12、14、16、17、18、19、20、21、22、23、24、25、26、27、28、3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0"/>
  <p:tag name="KSO_WM_UNIT_INDEX" val="20"/>
  <p:tag name="KSO_WM_UNIT_LAYERLEVEL" val="1"/>
  <p:tag name="KSO_WM_UNIT_TYPE" val="i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8"/>
  <p:tag name="KSO_WM_UNIT_INDEX" val="18"/>
  <p:tag name="KSO_WM_UNIT_LAYERLEVEL" val="1"/>
  <p:tag name="KSO_WM_UNIT_TYPE" val="i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9"/>
  <p:tag name="KSO_WM_UNIT_INDEX" val="19"/>
  <p:tag name="KSO_WM_UNIT_LAYERLEVEL" val="1"/>
  <p:tag name="KSO_WM_UNIT_TYPE" val="i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4"/>
  <p:tag name="KSO_WM_UNIT_INDEX" val="24"/>
  <p:tag name="KSO_WM_UNIT_LAYERLEVEL" val="1"/>
  <p:tag name="KSO_WM_UNIT_TYPE" val="i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1"/>
  <p:tag name="KSO_WM_UNIT_INDEX" val="11"/>
  <p:tag name="KSO_WM_UNIT_LAYERLEVEL" val="1"/>
  <p:tag name="KSO_WM_UNIT_TYPE" val="i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2"/>
  <p:tag name="KSO_WM_UNIT_INDEX" val="12"/>
  <p:tag name="KSO_WM_UNIT_LAYERLEVEL" val="1"/>
  <p:tag name="KSO_WM_UNIT_TYPE" val="i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3"/>
  <p:tag name="KSO_WM_UNIT_INDEX" val="13"/>
  <p:tag name="KSO_WM_UNIT_LAYERLEVEL" val="1"/>
  <p:tag name="KSO_WM_UNIT_TYPE" val="i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4"/>
  <p:tag name="KSO_WM_UNIT_INDEX" val="14"/>
  <p:tag name="KSO_WM_UNIT_LAYERLEVEL" val="1"/>
  <p:tag name="KSO_WM_UNIT_TYPE" val="i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5"/>
  <p:tag name="KSO_WM_UNIT_INDEX" val="15"/>
  <p:tag name="KSO_WM_UNIT_LAYERLEVEL" val="1"/>
  <p:tag name="KSO_WM_UNIT_TYPE" val="i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6"/>
  <p:tag name="KSO_WM_UNIT_INDEX" val="16"/>
  <p:tag name="KSO_WM_UNIT_LAYERLEVEL" val="1"/>
  <p:tag name="KSO_WM_UNIT_TYPE" val="i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7"/>
  <p:tag name="KSO_WM_UNIT_INDEX" val="17"/>
  <p:tag name="KSO_WM_UNIT_LAYERLEVEL" val="1"/>
  <p:tag name="KSO_WM_UNIT_TYPE" val="i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4"/>
  <p:tag name="KSO_WM_UNIT_INDEX" val="4"/>
  <p:tag name="KSO_WM_UNIT_LAYERLEVEL" val="1"/>
  <p:tag name="KSO_WM_UNIT_TYPE" val="i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5"/>
  <p:tag name="KSO_WM_UNIT_INDEX" val="5"/>
  <p:tag name="KSO_WM_UNIT_LAYERLEVEL" val="1"/>
  <p:tag name="KSO_WM_UNIT_TYPE" val="i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6"/>
  <p:tag name="KSO_WM_UNIT_INDEX" val="6"/>
  <p:tag name="KSO_WM_UNIT_LAYERLEVEL" val="1"/>
  <p:tag name="KSO_WM_UNIT_TYPE" val="i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7"/>
  <p:tag name="KSO_WM_UNIT_INDEX" val="7"/>
  <p:tag name="KSO_WM_UNIT_LAYERLEVEL" val="1"/>
  <p:tag name="KSO_WM_UNIT_TYPE" val="i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8"/>
  <p:tag name="KSO_WM_UNIT_INDEX" val="8"/>
  <p:tag name="KSO_WM_UNIT_LAYERLEVEL" val="1"/>
  <p:tag name="KSO_WM_UNIT_TYPE" val="i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9"/>
  <p:tag name="KSO_WM_UNIT_INDEX" val="9"/>
  <p:tag name="KSO_WM_UNIT_LAYERLEVEL" val="1"/>
  <p:tag name="KSO_WM_UNIT_TYPE" val="i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0"/>
  <p:tag name="KSO_WM_UNIT_INDEX" val="10"/>
  <p:tag name="KSO_WM_UNIT_LAYERLEVEL" val="1"/>
  <p:tag name="KSO_WM_UNIT_TYPE" val="i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"/>
  <p:tag name="KSO_WM_UNIT_INDEX" val="2"/>
  <p:tag name="KSO_WM_UNIT_LAYERLEVEL" val="1"/>
  <p:tag name="KSO_WM_UNIT_TYPE" val="i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y*1"/>
  <p:tag name="KSO_WM_UNIT_INDEX" val="1"/>
  <p:tag name="KSO_WM_UNIT_LAYERLEVEL" val="1"/>
  <p:tag name="KSO_WM_UNIT_TYPE" val="y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2"/>
  <p:tag name="KSO_WM_UNIT_INDEX" val="2"/>
  <p:tag name="KSO_WM_UNIT_LAYERLEVEL" val="1"/>
  <p:tag name="KSO_WM_UNIT_TYPE" val="i"/>
  <p:tag name="PA" val="v5.2.8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3"/>
  <p:tag name="KSO_WM_UNIT_INDEX" val="3"/>
  <p:tag name="KSO_WM_UNIT_LAYERLEVEL" val="1"/>
  <p:tag name="KSO_WM_UNIT_TYPE" val="i"/>
  <p:tag name="PA" val="v5.2.8"/>
</p:tagLst>
</file>

<file path=ppt/theme/theme1.xml><?xml version="1.0" encoding="utf-8"?>
<a:theme xmlns:a="http://schemas.openxmlformats.org/drawingml/2006/main" name="1_Office 主题​​">
  <a:themeElements>
    <a:clrScheme name="新版空白演示配色">
      <a:dk1>
        <a:srgbClr val="000000"/>
      </a:dk1>
      <a:lt1>
        <a:srgbClr val="FFFFFF"/>
      </a:lt1>
      <a:dk2>
        <a:srgbClr val="0F1423"/>
      </a:dk2>
      <a:lt2>
        <a:srgbClr val="FFFFFF"/>
      </a:lt2>
      <a:accent1>
        <a:srgbClr val="6096E6"/>
      </a:accent1>
      <a:accent2>
        <a:srgbClr val="58B6E5"/>
      </a:accent2>
      <a:accent3>
        <a:srgbClr val="56CA95"/>
      </a:accent3>
      <a:accent4>
        <a:srgbClr val="FFBA55"/>
      </a:accent4>
      <a:accent5>
        <a:srgbClr val="F18870"/>
      </a:accent5>
      <a:accent6>
        <a:srgbClr val="EC5F74"/>
      </a:accent6>
      <a:hlink>
        <a:srgbClr val="0563C1"/>
      </a:hlink>
      <a:folHlink>
        <a:srgbClr val="954D72"/>
      </a:folHlink>
    </a:clrScheme>
    <a:fontScheme name="自定义 9">
      <a:majorFont>
        <a:latin typeface="Arial"/>
        <a:ea typeface="微软雅黑"/>
        <a:cs typeface="Arial"/>
      </a:majorFont>
      <a:minorFont>
        <a:latin typeface="Arial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​​">
  <a:themeElements>
    <a:clrScheme name="自定义 27">
      <a:dk1>
        <a:srgbClr val="000000"/>
      </a:dk1>
      <a:lt1>
        <a:srgbClr val="FFFFFF"/>
      </a:lt1>
      <a:dk2>
        <a:srgbClr val="DDE4FF"/>
      </a:dk2>
      <a:lt2>
        <a:srgbClr val="FFFFFF"/>
      </a:lt2>
      <a:accent1>
        <a:srgbClr val="4E79DA"/>
      </a:accent1>
      <a:accent2>
        <a:srgbClr val="6D78C2"/>
      </a:accent2>
      <a:accent3>
        <a:srgbClr val="8D77AA"/>
      </a:accent3>
      <a:accent4>
        <a:srgbClr val="AC7693"/>
      </a:accent4>
      <a:accent5>
        <a:srgbClr val="CC757B"/>
      </a:accent5>
      <a:accent6>
        <a:srgbClr val="EB7463"/>
      </a:accent6>
      <a:hlink>
        <a:srgbClr val="0563C1"/>
      </a:hlink>
      <a:folHlink>
        <a:srgbClr val="954E72"/>
      </a:folHlink>
    </a:clrScheme>
    <a:fontScheme name="自定义 9">
      <a:majorFont>
        <a:latin typeface="Arial"/>
        <a:ea typeface="微软雅黑"/>
        <a:cs typeface="Arial"/>
      </a:majorFont>
      <a:minorFont>
        <a:latin typeface="Arial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 Light"/>
        <a:ea typeface="微软雅黑"/>
        <a:cs typeface="Arial"/>
      </a:majorFont>
      <a:minorFont>
        <a:latin typeface="Calibri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2077</Words>
  <Application>Microsoft Office PowerPoint</Application>
  <PresentationFormat>自定义</PresentationFormat>
  <Paragraphs>205</Paragraphs>
  <Slides>38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3</vt:i4>
      </vt:variant>
      <vt:variant>
        <vt:lpstr>幻灯片标题</vt:lpstr>
      </vt:variant>
      <vt:variant>
        <vt:i4>38</vt:i4>
      </vt:variant>
    </vt:vector>
  </HeadingPairs>
  <TitlesOfParts>
    <vt:vector size="41" baseType="lpstr">
      <vt:lpstr>1_Office 主题​​</vt:lpstr>
      <vt:lpstr>2_Office 主题​​</vt:lpstr>
      <vt:lpstr>Office 主题</vt:lpstr>
      <vt:lpstr>2022作文微课   </vt:lpstr>
      <vt:lpstr>快速构思之并列式结构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感谢观看</vt:lpstr>
    </vt:vector>
  </TitlesOfParts>
  <Company>学科网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2022作文微课   </dc:title>
  <dc:creator>rbm.xkw.com</dc:creator>
  <cp:lastModifiedBy>User</cp:lastModifiedBy>
  <cp:revision>2</cp:revision>
  <cp:lastPrinted>2022-03-28T10:39:59Z</cp:lastPrinted>
  <dcterms:created xsi:type="dcterms:W3CDTF">2022-03-28T10:39:59Z</dcterms:created>
  <dcterms:modified xsi:type="dcterms:W3CDTF">2022-03-28T06:40:06Z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</Properties>
</file>