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3.xml" ContentType="application/vnd.openxmlformats-officedocument.theme+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heme/theme4.xml" ContentType="application/vnd.openxmlformats-officedocument.theme+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notesSlides/notesSlide1.xml" ContentType="application/vnd.openxmlformats-officedocument.presentationml.notesSlide+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2"/>
    <p:sldMasterId id="2147483676" r:id="rId3"/>
  </p:sldMasterIdLst>
  <p:notesMasterIdLst>
    <p:notesMasterId r:id="rId45"/>
  </p:notesMasterIdLst>
  <p:sldIdLst>
    <p:sldId id="258" r:id="rId4"/>
    <p:sldId id="302" r:id="rId5"/>
    <p:sldId id="259" r:id="rId6"/>
    <p:sldId id="260" r:id="rId7"/>
    <p:sldId id="261" r:id="rId8"/>
    <p:sldId id="262" r:id="rId9"/>
    <p:sldId id="265" r:id="rId10"/>
    <p:sldId id="263" r:id="rId11"/>
    <p:sldId id="264"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9" r:id="rId35"/>
    <p:sldId id="290" r:id="rId36"/>
    <p:sldId id="291" r:id="rId37"/>
    <p:sldId id="292" r:id="rId38"/>
    <p:sldId id="293" r:id="rId39"/>
    <p:sldId id="294" r:id="rId40"/>
    <p:sldId id="295" r:id="rId41"/>
    <p:sldId id="296" r:id="rId42"/>
    <p:sldId id="297" r:id="rId43"/>
    <p:sldId id="298" r:id="rId44"/>
  </p:sldIdLst>
  <p:sldSz cx="12192000" cy="6858000"/>
  <p:notesSz cx="6858000" cy="9144000"/>
  <p:custDataLst>
    <p:tags r:id="rId4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作者" initials="作" lastIdx="0" clrIdx="1"/>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 uri="{1BD7E111-0CB8-44D6-8891-C1BB2F81B7CC}">
      <p1710:readonlyRecommended xmlns:p1710="http://schemas.microsoft.com/office/powerpoint/2017/10/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78" autoAdjust="0"/>
    <p:restoredTop sz="94660"/>
  </p:normalViewPr>
  <p:slideViewPr>
    <p:cSldViewPr snapToGrid="0">
      <p:cViewPr varScale="1">
        <p:scale>
          <a:sx n="113" d="100"/>
          <a:sy n="113" d="100"/>
        </p:scale>
        <p:origin x="-582" y="-108"/>
      </p:cViewPr>
      <p:guideLst>
        <p:guide orient="horz" pos="2160"/>
        <p:guide pos="3840"/>
      </p:guideLst>
    </p:cSldViewPr>
  </p:slideViewPr>
  <p:notesTextViewPr>
    <p:cViewPr>
      <p:scale>
        <a:sx n="3" d="2"/>
        <a:sy n="3" d="2"/>
      </p:scale>
      <p:origin x="0" y="0"/>
    </p:cViewPr>
  </p:notesTextViewPr>
  <p:notesViewPr>
    <p:cSldViewPr snapToGrid="0">
      <p:cViewPr varScale="1">
        <p:scale>
          <a:sx n="92" d="100"/>
          <a:sy n="92" d="100"/>
        </p:scale>
        <p:origin x="2550" y="10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commentAuthors" Target="commentAuthors.xml"/><Relationship Id="rId50" Type="http://schemas.openxmlformats.org/officeDocument/2006/relationships/theme" Target="theme/theme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tags" Target="tags/tag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notesMaster" Target="notesMasters/notes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t>2022/3/28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t>‹#›</a:t>
            </a:fld>
            <a:endParaRPr lang="zh-CN" altLang="en-US"/>
          </a:p>
        </p:txBody>
      </p:sp>
    </p:spTree>
    <p:extLst>
      <p:ext uri="{BB962C8B-B14F-4D97-AF65-F5344CB8AC3E}">
        <p14:creationId xmlns:p14="http://schemas.microsoft.com/office/powerpoint/2010/main" val="32346410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幻灯片图像占位符 1"/>
          <p:cNvSpPr>
            <a:spLocks noGrp="1" noRot="1" noChangeAspect="1"/>
          </p:cNvSpPr>
          <p:nvPr>
            <p:ph type="sldImg"/>
          </p:nvPr>
        </p:nvSpPr>
        <p:spPr/>
      </p:sp>
      <p:sp>
        <p:nvSpPr>
          <p:cNvPr id="103427" name="备注占位符 2"/>
          <p:cNvSpPr>
            <a:spLocks noGrp="1"/>
          </p:cNvSpPr>
          <p:nvPr>
            <p:ph type="body" idx="1"/>
          </p:nvPr>
        </p:nvSpPr>
        <p:spPr/>
        <p:txBody>
          <a:bodyPr lIns="91440" tIns="45720" rIns="91440" bIns="45720" anchor="t" anchorCtr="0"/>
          <a:lstStyle/>
          <a:p>
            <a:pPr marL="0" lvl="0" indent="0" algn="l" defTabSz="914400" rtl="0" eaLnBrk="1" fontAlgn="base" latinLnBrk="0" hangingPunct="1">
              <a:lnSpc>
                <a:spcPct val="100000"/>
              </a:lnSpc>
              <a:spcBef>
                <a:spcPct val="0"/>
              </a:spcBef>
              <a:spcAft>
                <a:spcPct val="0"/>
              </a:spcAft>
              <a:buClrTx/>
              <a:buSzTx/>
              <a:buFontTx/>
              <a:buNone/>
            </a:pPr>
            <a:endParaRPr lang="zh-CN" altLang="en-US" sz="1200" u="none" baseline="0">
              <a:solidFill>
                <a:srgbClr val="000000"/>
              </a:solidFill>
              <a:effectLst/>
              <a:latin typeface="Calibri"/>
              <a:ea typeface="宋体" panose="02010600030101010101" pitchFamily="2" charset="-122"/>
            </a:endParaRPr>
          </a:p>
        </p:txBody>
      </p:sp>
      <p:sp>
        <p:nvSpPr>
          <p:cNvPr id="103428" name="灯片编号占位符 3"/>
          <p:cNvSpPr>
            <a:spLocks noGrp="1"/>
          </p:cNvSpPr>
          <p:nvPr>
            <p:ph type="sldNum" sz="quarter" idx="10"/>
          </p:nvPr>
        </p:nvSpPr>
        <p:spPr>
          <a:xfrm>
            <a:off x="3884613" y="8685213"/>
            <a:ext cx="2971800" cy="458787"/>
          </a:xfrm>
          <a:prstGeom prst="rect">
            <a:avLst/>
          </a:prstGeom>
          <a:noFill/>
          <a:ln w="9525">
            <a:noFill/>
          </a:ln>
        </p:spPr>
        <p:txBody>
          <a:bodyPr lIns="91440" tIns="45720" rIns="91440" bIns="45720" anchor="b" anchorCtr="0"/>
          <a:lstStyle/>
          <a:p>
            <a:pPr lvl="0" algn="r"/>
            <a:fld id="{9A0DB2DC-4C9A-4742-B13C-FB6460FD3503}" type="slidenum">
              <a:rPr lang="zh-CN" altLang="en-US" sz="1200"/>
              <a:t>2</a:t>
            </a:fld>
            <a:endParaRPr lang="zh-CN" altLang="en-US" sz="120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幻灯片图像占位符 1"/>
          <p:cNvSpPr>
            <a:spLocks noGrp="1" noRot="1" noChangeAspect="1"/>
          </p:cNvSpPr>
          <p:nvPr>
            <p:ph type="sldImg"/>
          </p:nvPr>
        </p:nvSpPr>
        <p:spPr/>
      </p:sp>
      <p:sp>
        <p:nvSpPr>
          <p:cNvPr id="108547" name="备注占位符 2"/>
          <p:cNvSpPr>
            <a:spLocks noGrp="1"/>
          </p:cNvSpPr>
          <p:nvPr>
            <p:ph type="body" idx="1"/>
          </p:nvPr>
        </p:nvSpPr>
        <p:spPr/>
        <p:txBody>
          <a:bodyPr lIns="91440" tIns="45720" rIns="91440" bIns="45720" anchor="t" anchorCtr="0"/>
          <a:lstStyle/>
          <a:p>
            <a:pPr marL="0" lvl="0" indent="0" algn="l" defTabSz="914400" rtl="0" eaLnBrk="1" fontAlgn="base" latinLnBrk="0" hangingPunct="1">
              <a:lnSpc>
                <a:spcPct val="100000"/>
              </a:lnSpc>
              <a:spcBef>
                <a:spcPct val="0"/>
              </a:spcBef>
              <a:spcAft>
                <a:spcPct val="0"/>
              </a:spcAft>
              <a:buClrTx/>
              <a:buSzTx/>
              <a:buFontTx/>
              <a:buNone/>
            </a:pPr>
            <a:endParaRPr lang="zh-CN" altLang="en-US" sz="1200" u="none" baseline="0">
              <a:solidFill>
                <a:srgbClr val="000000"/>
              </a:solidFill>
              <a:effectLst/>
              <a:latin typeface="Calibri"/>
              <a:ea typeface="宋体" panose="02010600030101010101" pitchFamily="2" charset="-122"/>
            </a:endParaRPr>
          </a:p>
        </p:txBody>
      </p:sp>
      <p:sp>
        <p:nvSpPr>
          <p:cNvPr id="108548" name="灯片编号占位符 3"/>
          <p:cNvSpPr>
            <a:spLocks noGrp="1"/>
          </p:cNvSpPr>
          <p:nvPr>
            <p:ph type="sldNum" sz="quarter" idx="10"/>
          </p:nvPr>
        </p:nvSpPr>
        <p:spPr>
          <a:xfrm>
            <a:off x="3884613" y="8685213"/>
            <a:ext cx="2971800" cy="458787"/>
          </a:xfrm>
          <a:prstGeom prst="rect">
            <a:avLst/>
          </a:prstGeom>
          <a:noFill/>
          <a:ln w="9525">
            <a:noFill/>
          </a:ln>
        </p:spPr>
        <p:txBody>
          <a:bodyPr lIns="91440" tIns="45720" rIns="91440" bIns="45720" anchor="b" anchorCtr="0"/>
          <a:lstStyle/>
          <a:p>
            <a:pPr lvl="0" algn="r"/>
            <a:fld id="{9A0DB2DC-4C9A-4742-B13C-FB6460FD3503}" type="slidenum">
              <a:rPr lang="zh-CN" altLang="en-US" sz="1200"/>
              <a:t>41</a:t>
            </a:fld>
            <a:endParaRPr lang="zh-CN" altLang="en-US" sz="120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tags" Target="../tags/tag10.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slideMaster" Target="../slideMasters/slideMaster1.xml"/><Relationship Id="rId5" Type="http://schemas.openxmlformats.org/officeDocument/2006/relationships/tags" Target="../tags/tag12.xml"/><Relationship Id="rId4" Type="http://schemas.openxmlformats.org/officeDocument/2006/relationships/tags" Target="../tags/tag11.xml"/></Relationships>
</file>

<file path=ppt/slideLayouts/_rels/slideLayout10.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tags" Target="../tags/tag55.xml"/><Relationship Id="rId5" Type="http://schemas.openxmlformats.org/officeDocument/2006/relationships/slideMaster" Target="../slideMasters/slideMaster1.xml"/><Relationship Id="rId4" Type="http://schemas.openxmlformats.org/officeDocument/2006/relationships/tags" Target="../tags/tag58.xml"/></Relationships>
</file>

<file path=ppt/slideLayouts/_rels/slideLayout11.xml.rels><?xml version="1.0" encoding="UTF-8" standalone="yes"?>
<Relationships xmlns="http://schemas.openxmlformats.org/package/2006/relationships"><Relationship Id="rId3" Type="http://schemas.openxmlformats.org/officeDocument/2006/relationships/tags" Target="../tags/tag61.xml"/><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slideMaster" Target="../slideMasters/slideMaster1.xml"/><Relationship Id="rId5" Type="http://schemas.openxmlformats.org/officeDocument/2006/relationships/tags" Target="../tags/tag63.xml"/><Relationship Id="rId4" Type="http://schemas.openxmlformats.org/officeDocument/2006/relationships/tags" Target="../tags/tag6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slideMaster" Target="../slideMasters/slideMaster1.xml"/><Relationship Id="rId5" Type="http://schemas.openxmlformats.org/officeDocument/2006/relationships/tags" Target="../tags/tag17.xml"/><Relationship Id="rId4" Type="http://schemas.openxmlformats.org/officeDocument/2006/relationships/tags" Target="../tags/tag16.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8" Type="http://schemas.openxmlformats.org/officeDocument/2006/relationships/tags" Target="../tags/tag71.xml"/><Relationship Id="rId13" Type="http://schemas.openxmlformats.org/officeDocument/2006/relationships/tags" Target="../tags/tag76.xml"/><Relationship Id="rId18" Type="http://schemas.openxmlformats.org/officeDocument/2006/relationships/tags" Target="../tags/tag81.xml"/><Relationship Id="rId3" Type="http://schemas.openxmlformats.org/officeDocument/2006/relationships/tags" Target="../tags/tag66.xml"/><Relationship Id="rId21" Type="http://schemas.openxmlformats.org/officeDocument/2006/relationships/tags" Target="../tags/tag84.xml"/><Relationship Id="rId7" Type="http://schemas.openxmlformats.org/officeDocument/2006/relationships/tags" Target="../tags/tag70.xml"/><Relationship Id="rId12" Type="http://schemas.openxmlformats.org/officeDocument/2006/relationships/tags" Target="../tags/tag75.xml"/><Relationship Id="rId17" Type="http://schemas.openxmlformats.org/officeDocument/2006/relationships/tags" Target="../tags/tag80.xml"/><Relationship Id="rId25" Type="http://schemas.openxmlformats.org/officeDocument/2006/relationships/image" Target="../media/image6.png"/><Relationship Id="rId2" Type="http://schemas.openxmlformats.org/officeDocument/2006/relationships/tags" Target="../tags/tag65.xml"/><Relationship Id="rId16" Type="http://schemas.openxmlformats.org/officeDocument/2006/relationships/tags" Target="../tags/tag79.xml"/><Relationship Id="rId20" Type="http://schemas.openxmlformats.org/officeDocument/2006/relationships/tags" Target="../tags/tag83.xml"/><Relationship Id="rId1" Type="http://schemas.openxmlformats.org/officeDocument/2006/relationships/tags" Target="../tags/tag64.xml"/><Relationship Id="rId6" Type="http://schemas.openxmlformats.org/officeDocument/2006/relationships/tags" Target="../tags/tag69.xml"/><Relationship Id="rId11" Type="http://schemas.openxmlformats.org/officeDocument/2006/relationships/tags" Target="../tags/tag74.xml"/><Relationship Id="rId24" Type="http://schemas.openxmlformats.org/officeDocument/2006/relationships/slideMaster" Target="../slideMasters/slideMaster2.xml"/><Relationship Id="rId5" Type="http://schemas.openxmlformats.org/officeDocument/2006/relationships/tags" Target="../tags/tag68.xml"/><Relationship Id="rId15" Type="http://schemas.openxmlformats.org/officeDocument/2006/relationships/tags" Target="../tags/tag78.xml"/><Relationship Id="rId23" Type="http://schemas.openxmlformats.org/officeDocument/2006/relationships/tags" Target="../tags/tag86.xml"/><Relationship Id="rId10" Type="http://schemas.openxmlformats.org/officeDocument/2006/relationships/tags" Target="../tags/tag73.xml"/><Relationship Id="rId19" Type="http://schemas.openxmlformats.org/officeDocument/2006/relationships/tags" Target="../tags/tag82.xml"/><Relationship Id="rId4" Type="http://schemas.openxmlformats.org/officeDocument/2006/relationships/tags" Target="../tags/tag67.xml"/><Relationship Id="rId9" Type="http://schemas.openxmlformats.org/officeDocument/2006/relationships/tags" Target="../tags/tag72.xml"/><Relationship Id="rId14" Type="http://schemas.openxmlformats.org/officeDocument/2006/relationships/tags" Target="../tags/tag77.xml"/><Relationship Id="rId22" Type="http://schemas.openxmlformats.org/officeDocument/2006/relationships/tags" Target="../tags/tag85.xml"/></Relationships>
</file>

<file path=ppt/slideLayouts/_rels/slideLayout27.xml.rels><?xml version="1.0" encoding="UTF-8" standalone="yes"?>
<Relationships xmlns="http://schemas.openxmlformats.org/package/2006/relationships"><Relationship Id="rId8" Type="http://schemas.openxmlformats.org/officeDocument/2006/relationships/tags" Target="../tags/tag100.xml"/><Relationship Id="rId13" Type="http://schemas.openxmlformats.org/officeDocument/2006/relationships/tags" Target="../tags/tag105.xml"/><Relationship Id="rId18" Type="http://schemas.openxmlformats.org/officeDocument/2006/relationships/tags" Target="../tags/tag110.xml"/><Relationship Id="rId3" Type="http://schemas.openxmlformats.org/officeDocument/2006/relationships/tags" Target="../tags/tag95.xml"/><Relationship Id="rId21" Type="http://schemas.openxmlformats.org/officeDocument/2006/relationships/tags" Target="../tags/tag113.xml"/><Relationship Id="rId7" Type="http://schemas.openxmlformats.org/officeDocument/2006/relationships/tags" Target="../tags/tag99.xml"/><Relationship Id="rId12" Type="http://schemas.openxmlformats.org/officeDocument/2006/relationships/tags" Target="../tags/tag104.xml"/><Relationship Id="rId17" Type="http://schemas.openxmlformats.org/officeDocument/2006/relationships/tags" Target="../tags/tag109.xml"/><Relationship Id="rId25" Type="http://schemas.openxmlformats.org/officeDocument/2006/relationships/image" Target="../media/image7.png"/><Relationship Id="rId2" Type="http://schemas.openxmlformats.org/officeDocument/2006/relationships/tags" Target="../tags/tag94.xml"/><Relationship Id="rId16" Type="http://schemas.openxmlformats.org/officeDocument/2006/relationships/tags" Target="../tags/tag108.xml"/><Relationship Id="rId20" Type="http://schemas.openxmlformats.org/officeDocument/2006/relationships/tags" Target="../tags/tag112.xml"/><Relationship Id="rId1" Type="http://schemas.openxmlformats.org/officeDocument/2006/relationships/tags" Target="../tags/tag93.xml"/><Relationship Id="rId6" Type="http://schemas.openxmlformats.org/officeDocument/2006/relationships/tags" Target="../tags/tag98.xml"/><Relationship Id="rId11" Type="http://schemas.openxmlformats.org/officeDocument/2006/relationships/tags" Target="../tags/tag103.xml"/><Relationship Id="rId24" Type="http://schemas.openxmlformats.org/officeDocument/2006/relationships/slideMaster" Target="../slideMasters/slideMaster3.xml"/><Relationship Id="rId5" Type="http://schemas.openxmlformats.org/officeDocument/2006/relationships/tags" Target="../tags/tag97.xml"/><Relationship Id="rId15" Type="http://schemas.openxmlformats.org/officeDocument/2006/relationships/tags" Target="../tags/tag107.xml"/><Relationship Id="rId23" Type="http://schemas.openxmlformats.org/officeDocument/2006/relationships/tags" Target="../tags/tag115.xml"/><Relationship Id="rId10" Type="http://schemas.openxmlformats.org/officeDocument/2006/relationships/tags" Target="../tags/tag102.xml"/><Relationship Id="rId19" Type="http://schemas.openxmlformats.org/officeDocument/2006/relationships/tags" Target="../tags/tag111.xml"/><Relationship Id="rId4" Type="http://schemas.openxmlformats.org/officeDocument/2006/relationships/tags" Target="../tags/tag96.xml"/><Relationship Id="rId9" Type="http://schemas.openxmlformats.org/officeDocument/2006/relationships/tags" Target="../tags/tag101.xml"/><Relationship Id="rId14" Type="http://schemas.openxmlformats.org/officeDocument/2006/relationships/tags" Target="../tags/tag106.xml"/><Relationship Id="rId22" Type="http://schemas.openxmlformats.org/officeDocument/2006/relationships/tags" Target="../tags/tag114.xml"/></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118.xml"/><Relationship Id="rId7" Type="http://schemas.openxmlformats.org/officeDocument/2006/relationships/image" Target="../media/image8.png"/><Relationship Id="rId2" Type="http://schemas.openxmlformats.org/officeDocument/2006/relationships/tags" Target="../tags/tag117.xml"/><Relationship Id="rId1" Type="http://schemas.openxmlformats.org/officeDocument/2006/relationships/tags" Target="../tags/tag116.xml"/><Relationship Id="rId6" Type="http://schemas.openxmlformats.org/officeDocument/2006/relationships/slideMaster" Target="../slideMasters/slideMaster3.xml"/><Relationship Id="rId5" Type="http://schemas.openxmlformats.org/officeDocument/2006/relationships/tags" Target="../tags/tag120.xml"/><Relationship Id="rId4" Type="http://schemas.openxmlformats.org/officeDocument/2006/relationships/tags" Target="../tags/tag119.xml"/></Relationships>
</file>

<file path=ppt/slideLayouts/_rels/slideLayout29.xml.rels><?xml version="1.0" encoding="UTF-8" standalone="yes"?>
<Relationships xmlns="http://schemas.openxmlformats.org/package/2006/relationships"><Relationship Id="rId8" Type="http://schemas.openxmlformats.org/officeDocument/2006/relationships/tags" Target="../tags/tag128.xml"/><Relationship Id="rId13" Type="http://schemas.openxmlformats.org/officeDocument/2006/relationships/tags" Target="../tags/tag133.xml"/><Relationship Id="rId18" Type="http://schemas.openxmlformats.org/officeDocument/2006/relationships/tags" Target="../tags/tag138.xml"/><Relationship Id="rId26" Type="http://schemas.openxmlformats.org/officeDocument/2006/relationships/image" Target="../media/image10.png"/><Relationship Id="rId3" Type="http://schemas.openxmlformats.org/officeDocument/2006/relationships/tags" Target="../tags/tag123.xml"/><Relationship Id="rId21" Type="http://schemas.openxmlformats.org/officeDocument/2006/relationships/tags" Target="../tags/tag141.xml"/><Relationship Id="rId7" Type="http://schemas.openxmlformats.org/officeDocument/2006/relationships/tags" Target="../tags/tag127.xml"/><Relationship Id="rId12" Type="http://schemas.openxmlformats.org/officeDocument/2006/relationships/tags" Target="../tags/tag132.xml"/><Relationship Id="rId17" Type="http://schemas.openxmlformats.org/officeDocument/2006/relationships/tags" Target="../tags/tag137.xml"/><Relationship Id="rId25" Type="http://schemas.openxmlformats.org/officeDocument/2006/relationships/slideMaster" Target="../slideMasters/slideMaster3.xml"/><Relationship Id="rId2" Type="http://schemas.openxmlformats.org/officeDocument/2006/relationships/tags" Target="../tags/tag122.xml"/><Relationship Id="rId16" Type="http://schemas.openxmlformats.org/officeDocument/2006/relationships/tags" Target="../tags/tag136.xml"/><Relationship Id="rId20" Type="http://schemas.openxmlformats.org/officeDocument/2006/relationships/tags" Target="../tags/tag140.xml"/><Relationship Id="rId1" Type="http://schemas.openxmlformats.org/officeDocument/2006/relationships/tags" Target="../tags/tag121.xml"/><Relationship Id="rId6" Type="http://schemas.openxmlformats.org/officeDocument/2006/relationships/tags" Target="../tags/tag126.xml"/><Relationship Id="rId11" Type="http://schemas.openxmlformats.org/officeDocument/2006/relationships/tags" Target="../tags/tag131.xml"/><Relationship Id="rId24" Type="http://schemas.openxmlformats.org/officeDocument/2006/relationships/tags" Target="../tags/tag144.xml"/><Relationship Id="rId5" Type="http://schemas.openxmlformats.org/officeDocument/2006/relationships/tags" Target="../tags/tag125.xml"/><Relationship Id="rId15" Type="http://schemas.openxmlformats.org/officeDocument/2006/relationships/tags" Target="../tags/tag135.xml"/><Relationship Id="rId23" Type="http://schemas.openxmlformats.org/officeDocument/2006/relationships/tags" Target="../tags/tag143.xml"/><Relationship Id="rId28" Type="http://schemas.openxmlformats.org/officeDocument/2006/relationships/image" Target="../media/image12.png"/><Relationship Id="rId10" Type="http://schemas.openxmlformats.org/officeDocument/2006/relationships/tags" Target="../tags/tag130.xml"/><Relationship Id="rId19" Type="http://schemas.openxmlformats.org/officeDocument/2006/relationships/tags" Target="../tags/tag139.xml"/><Relationship Id="rId4" Type="http://schemas.openxmlformats.org/officeDocument/2006/relationships/tags" Target="../tags/tag124.xml"/><Relationship Id="rId9" Type="http://schemas.openxmlformats.org/officeDocument/2006/relationships/tags" Target="../tags/tag129.xml"/><Relationship Id="rId14" Type="http://schemas.openxmlformats.org/officeDocument/2006/relationships/tags" Target="../tags/tag134.xml"/><Relationship Id="rId22" Type="http://schemas.openxmlformats.org/officeDocument/2006/relationships/tags" Target="../tags/tag142.xml"/><Relationship Id="rId27" Type="http://schemas.openxmlformats.org/officeDocument/2006/relationships/image" Target="../media/image11.png"/></Relationships>
</file>

<file path=ppt/slideLayouts/_rels/slideLayout3.xml.rels><?xml version="1.0" encoding="UTF-8" standalone="yes"?>
<Relationships xmlns="http://schemas.openxmlformats.org/package/2006/relationships"><Relationship Id="rId3" Type="http://schemas.openxmlformats.org/officeDocument/2006/relationships/tags" Target="../tags/tag20.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slideMaster" Target="../slideMasters/slideMaster1.xml"/><Relationship Id="rId5" Type="http://schemas.openxmlformats.org/officeDocument/2006/relationships/tags" Target="../tags/tag22.xml"/><Relationship Id="rId4" Type="http://schemas.openxmlformats.org/officeDocument/2006/relationships/tags" Target="../tags/tag21.xml"/></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147.xml"/><Relationship Id="rId7" Type="http://schemas.openxmlformats.org/officeDocument/2006/relationships/image" Target="../media/image8.png"/><Relationship Id="rId2" Type="http://schemas.openxmlformats.org/officeDocument/2006/relationships/tags" Target="../tags/tag146.xml"/><Relationship Id="rId1" Type="http://schemas.openxmlformats.org/officeDocument/2006/relationships/tags" Target="../tags/tag145.xml"/><Relationship Id="rId6" Type="http://schemas.openxmlformats.org/officeDocument/2006/relationships/slideMaster" Target="../slideMasters/slideMaster3.xml"/><Relationship Id="rId5" Type="http://schemas.openxmlformats.org/officeDocument/2006/relationships/tags" Target="../tags/tag149.xml"/><Relationship Id="rId4" Type="http://schemas.openxmlformats.org/officeDocument/2006/relationships/tags" Target="../tags/tag148.xml"/></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152.xml"/><Relationship Id="rId7" Type="http://schemas.openxmlformats.org/officeDocument/2006/relationships/image" Target="../media/image8.png"/><Relationship Id="rId2" Type="http://schemas.openxmlformats.org/officeDocument/2006/relationships/tags" Target="../tags/tag151.xml"/><Relationship Id="rId1" Type="http://schemas.openxmlformats.org/officeDocument/2006/relationships/tags" Target="../tags/tag150.xml"/><Relationship Id="rId6" Type="http://schemas.openxmlformats.org/officeDocument/2006/relationships/slideMaster" Target="../slideMasters/slideMaster3.xml"/><Relationship Id="rId5" Type="http://schemas.openxmlformats.org/officeDocument/2006/relationships/tags" Target="../tags/tag154.xml"/><Relationship Id="rId4" Type="http://schemas.openxmlformats.org/officeDocument/2006/relationships/tags" Target="../tags/tag153.xml"/></Relationships>
</file>

<file path=ppt/slideLayouts/_rels/slideLayout32.xml.rels><?xml version="1.0" encoding="UTF-8" standalone="yes"?>
<Relationships xmlns="http://schemas.openxmlformats.org/package/2006/relationships"><Relationship Id="rId8" Type="http://schemas.openxmlformats.org/officeDocument/2006/relationships/tags" Target="../tags/tag162.xml"/><Relationship Id="rId13" Type="http://schemas.openxmlformats.org/officeDocument/2006/relationships/tags" Target="../tags/tag167.xml"/><Relationship Id="rId18" Type="http://schemas.openxmlformats.org/officeDocument/2006/relationships/tags" Target="../tags/tag172.xml"/><Relationship Id="rId3" Type="http://schemas.openxmlformats.org/officeDocument/2006/relationships/tags" Target="../tags/tag157.xml"/><Relationship Id="rId21" Type="http://schemas.openxmlformats.org/officeDocument/2006/relationships/tags" Target="../tags/tag175.xml"/><Relationship Id="rId7" Type="http://schemas.openxmlformats.org/officeDocument/2006/relationships/tags" Target="../tags/tag161.xml"/><Relationship Id="rId12" Type="http://schemas.openxmlformats.org/officeDocument/2006/relationships/tags" Target="../tags/tag166.xml"/><Relationship Id="rId17" Type="http://schemas.openxmlformats.org/officeDocument/2006/relationships/tags" Target="../tags/tag171.xml"/><Relationship Id="rId25" Type="http://schemas.openxmlformats.org/officeDocument/2006/relationships/image" Target="../media/image14.png"/><Relationship Id="rId2" Type="http://schemas.openxmlformats.org/officeDocument/2006/relationships/tags" Target="../tags/tag156.xml"/><Relationship Id="rId16" Type="http://schemas.openxmlformats.org/officeDocument/2006/relationships/tags" Target="../tags/tag170.xml"/><Relationship Id="rId20" Type="http://schemas.openxmlformats.org/officeDocument/2006/relationships/tags" Target="../tags/tag174.xml"/><Relationship Id="rId1" Type="http://schemas.openxmlformats.org/officeDocument/2006/relationships/tags" Target="../tags/tag155.xml"/><Relationship Id="rId6" Type="http://schemas.openxmlformats.org/officeDocument/2006/relationships/tags" Target="../tags/tag160.xml"/><Relationship Id="rId11" Type="http://schemas.openxmlformats.org/officeDocument/2006/relationships/tags" Target="../tags/tag165.xml"/><Relationship Id="rId24" Type="http://schemas.openxmlformats.org/officeDocument/2006/relationships/image" Target="../media/image13.png"/><Relationship Id="rId5" Type="http://schemas.openxmlformats.org/officeDocument/2006/relationships/tags" Target="../tags/tag159.xml"/><Relationship Id="rId15" Type="http://schemas.openxmlformats.org/officeDocument/2006/relationships/tags" Target="../tags/tag169.xml"/><Relationship Id="rId23" Type="http://schemas.openxmlformats.org/officeDocument/2006/relationships/slideMaster" Target="../slideMasters/slideMaster3.xml"/><Relationship Id="rId10" Type="http://schemas.openxmlformats.org/officeDocument/2006/relationships/tags" Target="../tags/tag164.xml"/><Relationship Id="rId19" Type="http://schemas.openxmlformats.org/officeDocument/2006/relationships/tags" Target="../tags/tag173.xml"/><Relationship Id="rId4" Type="http://schemas.openxmlformats.org/officeDocument/2006/relationships/tags" Target="../tags/tag158.xml"/><Relationship Id="rId9" Type="http://schemas.openxmlformats.org/officeDocument/2006/relationships/tags" Target="../tags/tag163.xml"/><Relationship Id="rId14" Type="http://schemas.openxmlformats.org/officeDocument/2006/relationships/tags" Target="../tags/tag168.xml"/><Relationship Id="rId22" Type="http://schemas.openxmlformats.org/officeDocument/2006/relationships/tags" Target="../tags/tag17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179.xml"/><Relationship Id="rId7" Type="http://schemas.openxmlformats.org/officeDocument/2006/relationships/image" Target="../media/image8.png"/><Relationship Id="rId2" Type="http://schemas.openxmlformats.org/officeDocument/2006/relationships/tags" Target="../tags/tag178.xml"/><Relationship Id="rId1" Type="http://schemas.openxmlformats.org/officeDocument/2006/relationships/tags" Target="../tags/tag177.xml"/><Relationship Id="rId6" Type="http://schemas.openxmlformats.org/officeDocument/2006/relationships/slideMaster" Target="../slideMasters/slideMaster3.xml"/><Relationship Id="rId5" Type="http://schemas.openxmlformats.org/officeDocument/2006/relationships/tags" Target="../tags/tag181.xml"/><Relationship Id="rId4" Type="http://schemas.openxmlformats.org/officeDocument/2006/relationships/tags" Target="../tags/tag180.xml"/></Relationships>
</file>

<file path=ppt/slideLayouts/_rels/slideLayout35.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184.xml"/><Relationship Id="rId7" Type="http://schemas.openxmlformats.org/officeDocument/2006/relationships/image" Target="../media/image8.png"/><Relationship Id="rId2" Type="http://schemas.openxmlformats.org/officeDocument/2006/relationships/tags" Target="../tags/tag183.xml"/><Relationship Id="rId1" Type="http://schemas.openxmlformats.org/officeDocument/2006/relationships/tags" Target="../tags/tag182.xml"/><Relationship Id="rId6" Type="http://schemas.openxmlformats.org/officeDocument/2006/relationships/slideMaster" Target="../slideMasters/slideMaster3.xml"/><Relationship Id="rId5" Type="http://schemas.openxmlformats.org/officeDocument/2006/relationships/tags" Target="../tags/tag186.xml"/><Relationship Id="rId4" Type="http://schemas.openxmlformats.org/officeDocument/2006/relationships/tags" Target="../tags/tag185.xml"/></Relationships>
</file>

<file path=ppt/slideLayouts/_rels/slideLayout36.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189.xml"/><Relationship Id="rId7" Type="http://schemas.openxmlformats.org/officeDocument/2006/relationships/image" Target="../media/image8.png"/><Relationship Id="rId2" Type="http://schemas.openxmlformats.org/officeDocument/2006/relationships/tags" Target="../tags/tag188.xml"/><Relationship Id="rId1" Type="http://schemas.openxmlformats.org/officeDocument/2006/relationships/tags" Target="../tags/tag187.xml"/><Relationship Id="rId6" Type="http://schemas.openxmlformats.org/officeDocument/2006/relationships/slideMaster" Target="../slideMasters/slideMaster3.xml"/><Relationship Id="rId5" Type="http://schemas.openxmlformats.org/officeDocument/2006/relationships/tags" Target="../tags/tag191.xml"/><Relationship Id="rId4" Type="http://schemas.openxmlformats.org/officeDocument/2006/relationships/tags" Target="../tags/tag190.xml"/></Relationships>
</file>

<file path=ppt/slideLayouts/_rels/slideLayout37.xml.rels><?xml version="1.0" encoding="UTF-8" standalone="yes"?>
<Relationships xmlns="http://schemas.openxmlformats.org/package/2006/relationships"><Relationship Id="rId8" Type="http://schemas.openxmlformats.org/officeDocument/2006/relationships/tags" Target="../tags/tag199.xml"/><Relationship Id="rId13" Type="http://schemas.openxmlformats.org/officeDocument/2006/relationships/tags" Target="../tags/tag204.xml"/><Relationship Id="rId18" Type="http://schemas.openxmlformats.org/officeDocument/2006/relationships/tags" Target="../tags/tag209.xml"/><Relationship Id="rId3" Type="http://schemas.openxmlformats.org/officeDocument/2006/relationships/tags" Target="../tags/tag194.xml"/><Relationship Id="rId21" Type="http://schemas.openxmlformats.org/officeDocument/2006/relationships/tags" Target="../tags/tag212.xml"/><Relationship Id="rId7" Type="http://schemas.openxmlformats.org/officeDocument/2006/relationships/tags" Target="../tags/tag198.xml"/><Relationship Id="rId12" Type="http://schemas.openxmlformats.org/officeDocument/2006/relationships/tags" Target="../tags/tag203.xml"/><Relationship Id="rId17" Type="http://schemas.openxmlformats.org/officeDocument/2006/relationships/tags" Target="../tags/tag208.xml"/><Relationship Id="rId25" Type="http://schemas.openxmlformats.org/officeDocument/2006/relationships/image" Target="../media/image6.png"/><Relationship Id="rId2" Type="http://schemas.openxmlformats.org/officeDocument/2006/relationships/tags" Target="../tags/tag193.xml"/><Relationship Id="rId16" Type="http://schemas.openxmlformats.org/officeDocument/2006/relationships/tags" Target="../tags/tag207.xml"/><Relationship Id="rId20" Type="http://schemas.openxmlformats.org/officeDocument/2006/relationships/tags" Target="../tags/tag211.xml"/><Relationship Id="rId1" Type="http://schemas.openxmlformats.org/officeDocument/2006/relationships/tags" Target="../tags/tag192.xml"/><Relationship Id="rId6" Type="http://schemas.openxmlformats.org/officeDocument/2006/relationships/tags" Target="../tags/tag197.xml"/><Relationship Id="rId11" Type="http://schemas.openxmlformats.org/officeDocument/2006/relationships/tags" Target="../tags/tag202.xml"/><Relationship Id="rId24" Type="http://schemas.openxmlformats.org/officeDocument/2006/relationships/slideMaster" Target="../slideMasters/slideMaster3.xml"/><Relationship Id="rId5" Type="http://schemas.openxmlformats.org/officeDocument/2006/relationships/tags" Target="../tags/tag196.xml"/><Relationship Id="rId15" Type="http://schemas.openxmlformats.org/officeDocument/2006/relationships/tags" Target="../tags/tag206.xml"/><Relationship Id="rId23" Type="http://schemas.openxmlformats.org/officeDocument/2006/relationships/tags" Target="../tags/tag214.xml"/><Relationship Id="rId10" Type="http://schemas.openxmlformats.org/officeDocument/2006/relationships/tags" Target="../tags/tag201.xml"/><Relationship Id="rId19" Type="http://schemas.openxmlformats.org/officeDocument/2006/relationships/tags" Target="../tags/tag210.xml"/><Relationship Id="rId4" Type="http://schemas.openxmlformats.org/officeDocument/2006/relationships/tags" Target="../tags/tag195.xml"/><Relationship Id="rId9" Type="http://schemas.openxmlformats.org/officeDocument/2006/relationships/tags" Target="../tags/tag200.xml"/><Relationship Id="rId14" Type="http://schemas.openxmlformats.org/officeDocument/2006/relationships/tags" Target="../tags/tag205.xml"/><Relationship Id="rId22" Type="http://schemas.openxmlformats.org/officeDocument/2006/relationships/tags" Target="../tags/tag213.xml"/></Relationships>
</file>

<file path=ppt/slideLayouts/_rels/slideLayout38.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tags" Target="../tags/tag217.xml"/><Relationship Id="rId7" Type="http://schemas.openxmlformats.org/officeDocument/2006/relationships/image" Target="../media/image15.png"/><Relationship Id="rId2" Type="http://schemas.openxmlformats.org/officeDocument/2006/relationships/tags" Target="../tags/tag216.xml"/><Relationship Id="rId1" Type="http://schemas.openxmlformats.org/officeDocument/2006/relationships/tags" Target="../tags/tag215.xml"/><Relationship Id="rId6" Type="http://schemas.openxmlformats.org/officeDocument/2006/relationships/slideMaster" Target="../slideMasters/slideMaster3.xml"/><Relationship Id="rId5" Type="http://schemas.openxmlformats.org/officeDocument/2006/relationships/tags" Target="../tags/tag219.xml"/><Relationship Id="rId4" Type="http://schemas.openxmlformats.org/officeDocument/2006/relationships/tags" Target="../tags/tag218.xml"/></Relationships>
</file>

<file path=ppt/slideLayouts/_rels/slideLayout39.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tags" Target="../tags/tag222.xml"/><Relationship Id="rId7" Type="http://schemas.openxmlformats.org/officeDocument/2006/relationships/slideMaster" Target="../slideMasters/slideMaster3.xml"/><Relationship Id="rId2" Type="http://schemas.openxmlformats.org/officeDocument/2006/relationships/tags" Target="../tags/tag221.xml"/><Relationship Id="rId1" Type="http://schemas.openxmlformats.org/officeDocument/2006/relationships/tags" Target="../tags/tag220.xml"/><Relationship Id="rId6" Type="http://schemas.openxmlformats.org/officeDocument/2006/relationships/tags" Target="../tags/tag225.xml"/><Relationship Id="rId5" Type="http://schemas.openxmlformats.org/officeDocument/2006/relationships/tags" Target="../tags/tag224.xml"/><Relationship Id="rId4" Type="http://schemas.openxmlformats.org/officeDocument/2006/relationships/tags" Target="../tags/tag223.xml"/><Relationship Id="rId9" Type="http://schemas.openxmlformats.org/officeDocument/2006/relationships/image" Target="../media/image18.png"/></Relationships>
</file>

<file path=ppt/slideLayouts/_rels/slideLayout4.xml.rels><?xml version="1.0" encoding="UTF-8" standalone="yes"?>
<Relationships xmlns="http://schemas.openxmlformats.org/package/2006/relationships"><Relationship Id="rId3" Type="http://schemas.openxmlformats.org/officeDocument/2006/relationships/tags" Target="../tags/tag25.xml"/><Relationship Id="rId7" Type="http://schemas.openxmlformats.org/officeDocument/2006/relationships/slideMaster" Target="../slideMasters/slideMaster1.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tags" Target="../tags/tag28.xml"/><Relationship Id="rId5" Type="http://schemas.openxmlformats.org/officeDocument/2006/relationships/tags" Target="../tags/tag27.xml"/><Relationship Id="rId4" Type="http://schemas.openxmlformats.org/officeDocument/2006/relationships/tags" Target="../tags/tag26.xml"/></Relationships>
</file>

<file path=ppt/slideLayouts/_rels/slideLayout40.xml.rels><?xml version="1.0" encoding="UTF-8" standalone="yes"?>
<Relationships xmlns="http://schemas.openxmlformats.org/package/2006/relationships"><Relationship Id="rId3" Type="http://schemas.openxmlformats.org/officeDocument/2006/relationships/tags" Target="../tags/tag228.xml"/><Relationship Id="rId7" Type="http://schemas.openxmlformats.org/officeDocument/2006/relationships/image" Target="../media/image19.png"/><Relationship Id="rId2" Type="http://schemas.openxmlformats.org/officeDocument/2006/relationships/tags" Target="../tags/tag227.xml"/><Relationship Id="rId1" Type="http://schemas.openxmlformats.org/officeDocument/2006/relationships/tags" Target="../tags/tag226.xml"/><Relationship Id="rId6" Type="http://schemas.openxmlformats.org/officeDocument/2006/relationships/slideMaster" Target="../slideMasters/slideMaster3.xml"/><Relationship Id="rId5" Type="http://schemas.openxmlformats.org/officeDocument/2006/relationships/tags" Target="../tags/tag230.xml"/><Relationship Id="rId4" Type="http://schemas.openxmlformats.org/officeDocument/2006/relationships/tags" Target="../tags/tag229.xml"/></Relationships>
</file>

<file path=ppt/slideLayouts/_rels/slideLayout41.xml.rels><?xml version="1.0" encoding="UTF-8" standalone="yes"?>
<Relationships xmlns="http://schemas.openxmlformats.org/package/2006/relationships"><Relationship Id="rId3" Type="http://schemas.openxmlformats.org/officeDocument/2006/relationships/tags" Target="../tags/tag233.xml"/><Relationship Id="rId7" Type="http://schemas.openxmlformats.org/officeDocument/2006/relationships/image" Target="../media/image20.png"/><Relationship Id="rId2" Type="http://schemas.openxmlformats.org/officeDocument/2006/relationships/tags" Target="../tags/tag232.xml"/><Relationship Id="rId1" Type="http://schemas.openxmlformats.org/officeDocument/2006/relationships/tags" Target="../tags/tag231.xml"/><Relationship Id="rId6" Type="http://schemas.openxmlformats.org/officeDocument/2006/relationships/slideMaster" Target="../slideMasters/slideMaster3.xml"/><Relationship Id="rId5" Type="http://schemas.openxmlformats.org/officeDocument/2006/relationships/tags" Target="../tags/tag235.xml"/><Relationship Id="rId4" Type="http://schemas.openxmlformats.org/officeDocument/2006/relationships/tags" Target="../tags/tag234.xml"/></Relationships>
</file>

<file path=ppt/slideLayouts/_rels/slideLayout42.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tags" Target="../tags/tag238.xml"/><Relationship Id="rId7" Type="http://schemas.openxmlformats.org/officeDocument/2006/relationships/slideMaster" Target="../slideMasters/slideMaster3.xml"/><Relationship Id="rId2" Type="http://schemas.openxmlformats.org/officeDocument/2006/relationships/tags" Target="../tags/tag237.xml"/><Relationship Id="rId1" Type="http://schemas.openxmlformats.org/officeDocument/2006/relationships/tags" Target="../tags/tag236.xml"/><Relationship Id="rId6" Type="http://schemas.openxmlformats.org/officeDocument/2006/relationships/tags" Target="../tags/tag241.xml"/><Relationship Id="rId5" Type="http://schemas.openxmlformats.org/officeDocument/2006/relationships/tags" Target="../tags/tag240.xml"/><Relationship Id="rId4" Type="http://schemas.openxmlformats.org/officeDocument/2006/relationships/tags" Target="../tags/tag239.xml"/><Relationship Id="rId9" Type="http://schemas.openxmlformats.org/officeDocument/2006/relationships/image" Target="../media/image9.png"/></Relationships>
</file>

<file path=ppt/slideLayouts/_rels/slideLayout43.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244.xml"/><Relationship Id="rId7" Type="http://schemas.openxmlformats.org/officeDocument/2006/relationships/slideMaster" Target="../slideMasters/slideMaster3.xml"/><Relationship Id="rId2" Type="http://schemas.openxmlformats.org/officeDocument/2006/relationships/tags" Target="../tags/tag243.xml"/><Relationship Id="rId1" Type="http://schemas.openxmlformats.org/officeDocument/2006/relationships/tags" Target="../tags/tag242.xml"/><Relationship Id="rId6" Type="http://schemas.openxmlformats.org/officeDocument/2006/relationships/tags" Target="../tags/tag247.xml"/><Relationship Id="rId5" Type="http://schemas.openxmlformats.org/officeDocument/2006/relationships/tags" Target="../tags/tag246.xml"/><Relationship Id="rId4" Type="http://schemas.openxmlformats.org/officeDocument/2006/relationships/tags" Target="../tags/tag245.xml"/><Relationship Id="rId9" Type="http://schemas.openxmlformats.org/officeDocument/2006/relationships/image" Target="../media/image22.png"/></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tags" Target="../tags/tag250.xml"/><Relationship Id="rId7" Type="http://schemas.openxmlformats.org/officeDocument/2006/relationships/slideMaster" Target="../slideMasters/slideMaster3.xml"/><Relationship Id="rId2" Type="http://schemas.openxmlformats.org/officeDocument/2006/relationships/tags" Target="../tags/tag249.xml"/><Relationship Id="rId1" Type="http://schemas.openxmlformats.org/officeDocument/2006/relationships/tags" Target="../tags/tag248.xml"/><Relationship Id="rId6" Type="http://schemas.openxmlformats.org/officeDocument/2006/relationships/tags" Target="../tags/tag253.xml"/><Relationship Id="rId5" Type="http://schemas.openxmlformats.org/officeDocument/2006/relationships/tags" Target="../tags/tag252.xml"/><Relationship Id="rId4" Type="http://schemas.openxmlformats.org/officeDocument/2006/relationships/tags" Target="../tags/tag251.xml"/><Relationship Id="rId9" Type="http://schemas.openxmlformats.org/officeDocument/2006/relationships/image" Target="../media/image24.png"/></Relationships>
</file>

<file path=ppt/slideLayouts/_rels/slideLayout5.xml.rels><?xml version="1.0" encoding="UTF-8" standalone="yes"?>
<Relationships xmlns="http://schemas.openxmlformats.org/package/2006/relationships"><Relationship Id="rId8" Type="http://schemas.openxmlformats.org/officeDocument/2006/relationships/tags" Target="../tags/tag36.xml"/><Relationship Id="rId3" Type="http://schemas.openxmlformats.org/officeDocument/2006/relationships/tags" Target="../tags/tag31.xml"/><Relationship Id="rId7" Type="http://schemas.openxmlformats.org/officeDocument/2006/relationships/tags" Target="../tags/tag35.xml"/><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tags" Target="../tags/tag34.xml"/><Relationship Id="rId5" Type="http://schemas.openxmlformats.org/officeDocument/2006/relationships/tags" Target="../tags/tag33.xml"/><Relationship Id="rId4" Type="http://schemas.openxmlformats.org/officeDocument/2006/relationships/tags" Target="../tags/tag32.xml"/><Relationship Id="rId9"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slideMaster" Target="../slideMasters/slideMaster1.xml"/><Relationship Id="rId4" Type="http://schemas.openxmlformats.org/officeDocument/2006/relationships/tags" Target="../tags/tag40.xml"/></Relationships>
</file>

<file path=ppt/slideLayouts/_rels/slideLayout7.xml.rels><?xml version="1.0" encoding="UTF-8" standalone="yes"?>
<Relationships xmlns="http://schemas.openxmlformats.org/package/2006/relationships"><Relationship Id="rId3" Type="http://schemas.openxmlformats.org/officeDocument/2006/relationships/tags" Target="../tags/tag43.xml"/><Relationship Id="rId2" Type="http://schemas.openxmlformats.org/officeDocument/2006/relationships/tags" Target="../tags/tag42.xml"/><Relationship Id="rId1" Type="http://schemas.openxmlformats.org/officeDocument/2006/relationships/tags" Target="../tags/tag41.xml"/><Relationship Id="rId4"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tags" Target="../tags/tag46.xml"/><Relationship Id="rId7" Type="http://schemas.openxmlformats.org/officeDocument/2006/relationships/slideMaster" Target="../slideMasters/slideMaster1.xml"/><Relationship Id="rId2" Type="http://schemas.openxmlformats.org/officeDocument/2006/relationships/tags" Target="../tags/tag45.xml"/><Relationship Id="rId1" Type="http://schemas.openxmlformats.org/officeDocument/2006/relationships/tags" Target="../tags/tag44.xml"/><Relationship Id="rId6" Type="http://schemas.openxmlformats.org/officeDocument/2006/relationships/tags" Target="../tags/tag49.xml"/><Relationship Id="rId5" Type="http://schemas.openxmlformats.org/officeDocument/2006/relationships/tags" Target="../tags/tag48.xml"/><Relationship Id="rId4" Type="http://schemas.openxmlformats.org/officeDocument/2006/relationships/tags" Target="../tags/tag47.xml"/></Relationships>
</file>

<file path=ppt/slideLayouts/_rels/slideLayout9.xml.rels><?xml version="1.0" encoding="UTF-8" standalone="yes"?>
<Relationships xmlns="http://schemas.openxmlformats.org/package/2006/relationships"><Relationship Id="rId3" Type="http://schemas.openxmlformats.org/officeDocument/2006/relationships/tags" Target="../tags/tag52.xml"/><Relationship Id="rId2" Type="http://schemas.openxmlformats.org/officeDocument/2006/relationships/tags" Target="../tags/tag51.xml"/><Relationship Id="rId1" Type="http://schemas.openxmlformats.org/officeDocument/2006/relationships/tags" Target="../tags/tag50.xml"/><Relationship Id="rId6" Type="http://schemas.openxmlformats.org/officeDocument/2006/relationships/slideMaster" Target="../slideMasters/slideMaster1.xml"/><Relationship Id="rId5" Type="http://schemas.openxmlformats.org/officeDocument/2006/relationships/tags" Target="../tags/tag54.xml"/><Relationship Id="rId4" Type="http://schemas.openxmlformats.org/officeDocument/2006/relationships/tags" Target="../tags/tag5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1"/>
            </p:custDataLst>
          </p:nvPr>
        </p:nvSpPr>
        <p:spPr>
          <a:xfrm>
            <a:off x="1198800" y="914400"/>
            <a:ext cx="9799200" cy="2570400"/>
          </a:xfrm>
        </p:spPr>
        <p:txBody>
          <a:bodyPr lIns="90000" tIns="46800" rIns="90000" bIns="46800" anchor="b" anchorCtr="0">
            <a:normAutofit/>
          </a:bodyPr>
          <a:lstStyle>
            <a:lvl1pPr algn="ctr">
              <a:defRPr sz="6000"/>
            </a:lvl1pPr>
          </a:lstStyle>
          <a:p>
            <a:r>
              <a:rPr lang="zh-CN" altLang="en-US"/>
              <a:t>单击此处编辑标题</a:t>
            </a:r>
          </a:p>
        </p:txBody>
      </p:sp>
      <p:sp>
        <p:nvSpPr>
          <p:cNvPr id="3" name="副标题 2"/>
          <p:cNvSpPr>
            <a:spLocks noGrp="1"/>
          </p:cNvSpPr>
          <p:nvPr>
            <p:ph type="subTitle" idx="1" hasCustomPrompt="1"/>
            <p:custDataLst>
              <p:tags r:id="rId2"/>
            </p:custDataLst>
          </p:nvPr>
        </p:nvSpPr>
        <p:spPr>
          <a:xfrm>
            <a:off x="1198800" y="3560400"/>
            <a:ext cx="9799200" cy="1472400"/>
          </a:xfrm>
        </p:spPr>
        <p:txBody>
          <a:bodyPr lIns="90000" tIns="46800" rIns="90000" bIns="46800">
            <a:normAutofit/>
          </a:bodyPr>
          <a:lstStyle>
            <a:lvl1pPr marL="0" indent="0" algn="ctr">
              <a:lnSpc>
                <a:spcPct val="110000"/>
              </a:lnSpc>
              <a:buNone/>
              <a:defRPr sz="2400" spc="200">
                <a:uFillTx/>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单击此处编辑副标题</a:t>
            </a:r>
          </a:p>
        </p:txBody>
      </p:sp>
      <p:sp>
        <p:nvSpPr>
          <p:cNvPr id="16" name="日期占位符 15"/>
          <p:cNvSpPr>
            <a:spLocks noGrp="1"/>
          </p:cNvSpPr>
          <p:nvPr>
            <p:ph type="dt" sz="half" idx="10"/>
            <p:custDataLst>
              <p:tags r:id="rId3"/>
            </p:custDataLst>
          </p:nvPr>
        </p:nvSpPr>
        <p:spPr/>
        <p:txBody>
          <a:bodyPr/>
          <a:lstStyle/>
          <a:p>
            <a:fld id="{760FBDFE-C587-4B4C-A407-44438C67B59E}" type="datetimeFigureOut">
              <a:rPr lang="zh-CN" altLang="en-US" smtClean="0"/>
              <a:t>2022/3/28</a:t>
            </a:fld>
            <a:endParaRPr lang="zh-CN" altLang="en-US"/>
          </a:p>
        </p:txBody>
      </p:sp>
      <p:sp>
        <p:nvSpPr>
          <p:cNvPr id="17" name="页脚占位符 16"/>
          <p:cNvSpPr>
            <a:spLocks noGrp="1"/>
          </p:cNvSpPr>
          <p:nvPr>
            <p:ph type="ftr" sz="quarter" idx="11"/>
            <p:custDataLst>
              <p:tags r:id="rId4"/>
            </p:custDataLst>
          </p:nvPr>
        </p:nvSpPr>
        <p:spPr/>
        <p:txBody>
          <a:bodyPr/>
          <a:lstStyle/>
          <a:p>
            <a:endParaRPr lang="zh-CN" altLang="en-US"/>
          </a:p>
        </p:txBody>
      </p:sp>
      <p:sp>
        <p:nvSpPr>
          <p:cNvPr id="18" name="灯片编号占位符 17"/>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2022/3/28</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7" name="内容占位符 6"/>
          <p:cNvSpPr>
            <a:spLocks noGrp="1"/>
          </p:cNvSpPr>
          <p:nvPr>
            <p:ph sz="quarter" idx="13"/>
            <p:custDataLst>
              <p:tags r:id="rId4"/>
            </p:custDataLst>
          </p:nvPr>
        </p:nvSpPr>
        <p:spPr>
          <a:xfrm>
            <a:off x="608400" y="774000"/>
            <a:ext cx="10972800" cy="5482800"/>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2022/3/28</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2" name="标题 1"/>
          <p:cNvSpPr>
            <a:spLocks noGrp="1"/>
          </p:cNvSpPr>
          <p:nvPr>
            <p:ph type="title" hasCustomPrompt="1"/>
            <p:custDataLst>
              <p:tags r:id="rId4"/>
            </p:custDataLst>
          </p:nvPr>
        </p:nvSpPr>
        <p:spPr>
          <a:xfrm>
            <a:off x="1198800" y="2484000"/>
            <a:ext cx="9799200" cy="1018800"/>
          </a:xfrm>
        </p:spPr>
        <p:txBody>
          <a:bodyPr vert="horz" lIns="90000" tIns="46800" rIns="90000" bIns="46800" rtlCol="0" anchor="t" anchorCtr="0">
            <a:normAutofit/>
          </a:bodyPr>
          <a:lstStyle>
            <a:lvl1pPr algn="ctr">
              <a:defRPr sz="6000"/>
            </a:lvl1pPr>
          </a:lstStyle>
          <a:p>
            <a:pPr lvl="0"/>
            <a:r>
              <a:rPr>
                <a:sym typeface="+mn-ea"/>
              </a:rPr>
              <a:t>单击此处编辑标题</a:t>
            </a:r>
          </a:p>
        </p:txBody>
      </p:sp>
      <p:sp>
        <p:nvSpPr>
          <p:cNvPr id="7" name="文本占位符 6"/>
          <p:cNvSpPr>
            <a:spLocks noGrp="1"/>
          </p:cNvSpPr>
          <p:nvPr>
            <p:ph type="body" sz="quarter" idx="13"/>
            <p:custDataLst>
              <p:tags r:id="rId5"/>
            </p:custDataLst>
          </p:nvPr>
        </p:nvSpPr>
        <p:spPr>
          <a:xfrm>
            <a:off x="1198800" y="3560400"/>
            <a:ext cx="9799200" cy="471600"/>
          </a:xfrm>
        </p:spPr>
        <p:txBody>
          <a:bodyPr lIns="90000" tIns="46800" rIns="90000" bIns="46800">
            <a:normAutofit/>
          </a:bodyPr>
          <a:lstStyle>
            <a:lvl1pPr algn="ctr">
              <a:lnSpc>
                <a:spcPct val="110000"/>
              </a:lnSpc>
              <a:buNone/>
              <a:defRPr sz="2400" spc="200"/>
            </a:lvl1pPr>
          </a:lstStyle>
          <a:p>
            <a:pPr lvl="0"/>
            <a:r>
              <a:rPr lang="zh-CN" altLang="en-US"/>
              <a:t>单击此处编辑母版文本样式</a:t>
            </a:r>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标题幻灯片">
    <p:spTree>
      <p:nvGrpSpPr>
        <p:cNvPr id="1" name=""/>
        <p:cNvGrpSpPr/>
        <p:nvPr/>
      </p:nvGrpSpPr>
      <p:grpSpPr>
        <a:xfrm>
          <a:off x="0" y="0"/>
          <a:ext cx="0" cy="0"/>
          <a:chOff x="0" y="0"/>
          <a:chExt cx="0" cy="0"/>
        </a:xfrm>
      </p:grpSpPr>
      <p:grpSp>
        <p:nvGrpSpPr>
          <p:cNvPr id="9" name="组合 8"/>
          <p:cNvGrpSpPr/>
          <p:nvPr userDrawn="1"/>
        </p:nvGrpSpPr>
        <p:grpSpPr>
          <a:xfrm>
            <a:off x="624573" y="377425"/>
            <a:ext cx="490239" cy="581751"/>
            <a:chOff x="3856736" y="902777"/>
            <a:chExt cx="591437" cy="701839"/>
          </a:xfrm>
        </p:grpSpPr>
        <p:sp>
          <p:nvSpPr>
            <p:cNvPr id="10" name="椭圆 9"/>
            <p:cNvSpPr/>
            <p:nvPr/>
          </p:nvSpPr>
          <p:spPr>
            <a:xfrm>
              <a:off x="3973504" y="1026823"/>
              <a:ext cx="357903" cy="3579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汉仪小麦体简" panose="00020600040101010101" pitchFamily="18" charset="-122"/>
              </a:endParaRPr>
            </a:p>
          </p:txBody>
        </p:sp>
        <p:pic>
          <p:nvPicPr>
            <p:cNvPr id="11" name="图片 10"/>
            <p:cNvPicPr>
              <a:picLocks noChangeAspect="1"/>
            </p:cNvPicPr>
            <p:nvPr/>
          </p:nvPicPr>
          <p:blipFill>
            <a:blip r:embed="rId2"/>
            <a:stretch>
              <a:fillRect/>
            </a:stretch>
          </p:blipFill>
          <p:spPr>
            <a:xfrm>
              <a:off x="3856736" y="902777"/>
              <a:ext cx="591437" cy="701839"/>
            </a:xfrm>
            <a:prstGeom prst="rect">
              <a:avLst/>
            </a:prstGeom>
          </p:spPr>
        </p:pic>
      </p:grpSp>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2_标题幻灯片">
    <p:spTree>
      <p:nvGrpSpPr>
        <p:cNvPr id="1" name=""/>
        <p:cNvGrpSpPr/>
        <p:nvPr/>
      </p:nvGrpSpPr>
      <p:grpSpPr>
        <a:xfrm>
          <a:off x="0" y="0"/>
          <a:ext cx="0" cy="0"/>
          <a:chOff x="0" y="0"/>
          <a:chExt cx="0" cy="0"/>
        </a:xfrm>
      </p:grpSpPr>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1_标题幻灯片">
    <p:spTree>
      <p:nvGrpSpPr>
        <p:cNvPr id="1" name=""/>
        <p:cNvGrpSpPr/>
        <p:nvPr/>
      </p:nvGrpSpPr>
      <p:grpSpPr>
        <a:xfrm>
          <a:off x="0" y="0"/>
          <a:ext cx="0" cy="0"/>
          <a:chOff x="0" y="0"/>
          <a:chExt cx="0" cy="0"/>
        </a:xfrm>
      </p:grpSpPr>
      <p:pic>
        <p:nvPicPr>
          <p:cNvPr id="4" name="图片 3"/>
          <p:cNvPicPr>
            <a:picLocks noChangeAspect="1"/>
          </p:cNvPicPr>
          <p:nvPr userDrawn="1"/>
        </p:nvPicPr>
        <p:blipFill>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9020" y="0"/>
            <a:ext cx="12201020" cy="6864001"/>
          </a:xfrm>
          <a:prstGeom prst="rect">
            <a:avLst/>
          </a:prstGeom>
        </p:spPr>
      </p:pic>
      <p:grpSp>
        <p:nvGrpSpPr>
          <p:cNvPr id="3" name="组合 2"/>
          <p:cNvGrpSpPr/>
          <p:nvPr userDrawn="1"/>
        </p:nvGrpSpPr>
        <p:grpSpPr>
          <a:xfrm>
            <a:off x="-31037" y="0"/>
            <a:ext cx="12223037" cy="6858000"/>
            <a:chOff x="-31037" y="0"/>
            <a:chExt cx="12223037" cy="6858000"/>
          </a:xfrm>
        </p:grpSpPr>
        <p:pic>
          <p:nvPicPr>
            <p:cNvPr id="5" name="图片 4"/>
            <p:cNvPicPr>
              <a:picLocks noChangeAspect="1"/>
            </p:cNvPicPr>
            <p:nvPr/>
          </p:nvPicPr>
          <p:blipFill>
            <a:blip r:embed="rId4"/>
            <a:stretch>
              <a:fillRect/>
            </a:stretch>
          </p:blipFill>
          <p:spPr>
            <a:xfrm>
              <a:off x="5334000" y="0"/>
              <a:ext cx="6858000" cy="6858000"/>
            </a:xfrm>
            <a:prstGeom prst="rect">
              <a:avLst/>
            </a:prstGeom>
          </p:spPr>
        </p:pic>
        <p:pic>
          <p:nvPicPr>
            <p:cNvPr id="6" name="图片 5"/>
            <p:cNvPicPr>
              <a:picLocks noChangeAspect="1"/>
            </p:cNvPicPr>
            <p:nvPr/>
          </p:nvPicPr>
          <p:blipFill>
            <a:blip r:embed="rId4"/>
            <a:stretch>
              <a:fillRect/>
            </a:stretch>
          </p:blipFill>
          <p:spPr>
            <a:xfrm>
              <a:off x="-31037" y="0"/>
              <a:ext cx="6858000" cy="6858000"/>
            </a:xfrm>
            <a:prstGeom prst="rect">
              <a:avLst/>
            </a:prstGeom>
          </p:spPr>
        </p:pic>
      </p:grpSp>
    </p:spTree>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9020" y="0"/>
            <a:ext cx="12201020" cy="6864001"/>
          </a:xfrm>
          <a:prstGeom prst="rect">
            <a:avLst/>
          </a:prstGeom>
        </p:spPr>
      </p:pic>
      <p:grpSp>
        <p:nvGrpSpPr>
          <p:cNvPr id="5" name="组合 4"/>
          <p:cNvGrpSpPr/>
          <p:nvPr userDrawn="1"/>
        </p:nvGrpSpPr>
        <p:grpSpPr>
          <a:xfrm>
            <a:off x="-31037" y="0"/>
            <a:ext cx="12223037" cy="6858000"/>
            <a:chOff x="-31037" y="0"/>
            <a:chExt cx="12223037" cy="6858000"/>
          </a:xfrm>
        </p:grpSpPr>
        <p:pic>
          <p:nvPicPr>
            <p:cNvPr id="6" name="图片 5"/>
            <p:cNvPicPr>
              <a:picLocks noChangeAspect="1"/>
            </p:cNvPicPr>
            <p:nvPr/>
          </p:nvPicPr>
          <p:blipFill>
            <a:blip r:embed="rId4"/>
            <a:stretch>
              <a:fillRect/>
            </a:stretch>
          </p:blipFill>
          <p:spPr>
            <a:xfrm>
              <a:off x="5334000" y="0"/>
              <a:ext cx="6858000" cy="6858000"/>
            </a:xfrm>
            <a:prstGeom prst="rect">
              <a:avLst/>
            </a:prstGeom>
          </p:spPr>
        </p:pic>
        <p:pic>
          <p:nvPicPr>
            <p:cNvPr id="8" name="图片 7"/>
            <p:cNvPicPr>
              <a:picLocks noChangeAspect="1"/>
            </p:cNvPicPr>
            <p:nvPr/>
          </p:nvPicPr>
          <p:blipFill>
            <a:blip r:embed="rId4"/>
            <a:stretch>
              <a:fillRect/>
            </a:stretch>
          </p:blipFill>
          <p:spPr>
            <a:xfrm>
              <a:off x="-31037" y="0"/>
              <a:ext cx="6858000" cy="6858000"/>
            </a:xfrm>
            <a:prstGeom prst="rect">
              <a:avLst/>
            </a:prstGeom>
          </p:spPr>
        </p:pic>
      </p:grpSp>
      <p:sp>
        <p:nvSpPr>
          <p:cNvPr id="2" name="矩形 1"/>
          <p:cNvSpPr/>
          <p:nvPr userDrawn="1"/>
        </p:nvSpPr>
        <p:spPr>
          <a:xfrm>
            <a:off x="508000" y="425450"/>
            <a:ext cx="11176000" cy="6165850"/>
          </a:xfrm>
          <a:prstGeom prst="rect">
            <a:avLst/>
          </a:prstGeom>
          <a:solidFill>
            <a:schemeClr val="bg1">
              <a:alpha val="96000"/>
            </a:schemeClr>
          </a:solidFill>
          <a:ln w="57150">
            <a:solidFill>
              <a:srgbClr val="F276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911CCC9F-644B-4BBC-945B-76CB938A8288}" type="datetimeFigureOut">
              <a:rPr lang="zh-CN" altLang="en-US" smtClean="0"/>
              <a:t>2022/3/28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DE78DF7-3F1E-44A7-8573-42CD489E8F4A}" type="slidenum">
              <a:rPr lang="zh-CN" altLang="en-US" smtClean="0"/>
              <a:t>‹#›</a:t>
            </a:fld>
            <a:endParaRPr lang="zh-CN" altLang="en-US"/>
          </a:p>
        </p:txBody>
      </p:sp>
    </p:spTree>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911CCC9F-644B-4BBC-945B-76CB938A8288}" type="datetimeFigureOut">
              <a:rPr lang="zh-CN" altLang="en-US" smtClean="0"/>
              <a:t>2022/3/28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DE78DF7-3F1E-44A7-8573-42CD489E8F4A}" type="slidenum">
              <a:rPr lang="zh-CN" altLang="en-US" smtClean="0"/>
              <a:t>‹#›</a:t>
            </a:fld>
            <a:endParaRPr lang="zh-CN" altLang="en-US"/>
          </a:p>
        </p:txBody>
      </p:sp>
    </p:spTree>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11CCC9F-644B-4BBC-945B-76CB938A8288}" type="datetimeFigureOut">
              <a:rPr lang="zh-CN" altLang="en-US" smtClean="0"/>
              <a:t>2022/3/28</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DE78DF7-3F1E-44A7-8573-42CD489E8F4A}" type="slidenum">
              <a:rPr lang="zh-CN" altLang="en-US" smtClean="0"/>
              <a:t>‹#›</a:t>
            </a:fld>
            <a:endParaRPr lang="zh-CN" altLang="en-US"/>
          </a:p>
        </p:txBody>
      </p:sp>
    </p:spTree>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911CCC9F-644B-4BBC-945B-76CB938A8288}" type="datetimeFigureOut">
              <a:rPr lang="zh-CN" altLang="en-US" smtClean="0"/>
              <a:t>2022/3/28</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DE78DF7-3F1E-44A7-8573-42CD489E8F4A}" type="slidenum">
              <a:rPr lang="zh-CN" altLang="en-US" smtClean="0"/>
              <a:t>‹#›</a:t>
            </a:fld>
            <a:endParaRPr lang="zh-CN" altLang="en-US"/>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a:sym typeface="+mn-ea"/>
              </a:rPr>
              <a:t>单击此处编辑母版标题样式</a:t>
            </a:r>
          </a:p>
        </p:txBody>
      </p:sp>
      <p:sp>
        <p:nvSpPr>
          <p:cNvPr id="3" name="内容占位符 2"/>
          <p:cNvSpPr>
            <a:spLocks noGrp="1"/>
          </p:cNvSpPr>
          <p:nvPr>
            <p:ph idx="1"/>
            <p:custDataLst>
              <p:tags r:id="rId2"/>
            </p:custDataLst>
          </p:nvPr>
        </p:nvSpPr>
        <p:spPr>
          <a:xfrm>
            <a:off x="608400" y="1490400"/>
            <a:ext cx="10969200" cy="4759200"/>
          </a:xfrm>
        </p:spPr>
        <p:txBody>
          <a:bodyPr vert="horz" lIns="90000" tIns="46800" rIns="90000" bIns="46800" rtlCol="0">
            <a:normAutofit/>
          </a:bodyPr>
          <a:lstStyle/>
          <a:p>
            <a:pPr lvl="0"/>
            <a:r>
              <a:rPr>
                <a:sym typeface="+mn-ea"/>
              </a:rPr>
              <a:t>单击此处编辑母版文本样式</a:t>
            </a:r>
          </a:p>
          <a:p>
            <a:pPr lvl="1"/>
            <a:r>
              <a:rPr>
                <a:sym typeface="+mn-ea"/>
              </a:rPr>
              <a:t>第二级</a:t>
            </a:r>
          </a:p>
          <a:p>
            <a:pPr lvl="2"/>
            <a:r>
              <a:rPr>
                <a:sym typeface="+mn-ea"/>
              </a:rPr>
              <a:t>第三级</a:t>
            </a:r>
          </a:p>
          <a:p>
            <a:pPr lvl="3"/>
            <a:r>
              <a:rPr>
                <a:sym typeface="+mn-ea"/>
              </a:rPr>
              <a:t>第四级</a:t>
            </a:r>
          </a:p>
          <a:p>
            <a:pPr lvl="4"/>
            <a:r>
              <a:rPr>
                <a:sym typeface="+mn-ea"/>
              </a:rPr>
              <a:t>第五级</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2022/3/28</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11CCC9F-644B-4BBC-945B-76CB938A8288}" type="datetimeFigureOut">
              <a:rPr lang="zh-CN" altLang="en-US" smtClean="0"/>
              <a:t>2022/3/28</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DE78DF7-3F1E-44A7-8573-42CD489E8F4A}" type="slidenum">
              <a:rPr lang="zh-CN" altLang="en-US" smtClean="0"/>
              <a:t>‹#›</a:t>
            </a:fld>
            <a:endParaRPr lang="zh-CN" altLang="en-US"/>
          </a:p>
        </p:txBody>
      </p:sp>
    </p:spTree>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内容与标题">
    <p:spTree>
      <p:nvGrpSpPr>
        <p:cNvPr id="1" name=""/>
        <p:cNvGrpSpPr/>
        <p:nvPr/>
      </p:nvGrpSpPr>
      <p:grpSpPr>
        <a:xfrm>
          <a:off x="0" y="0"/>
          <a:ext cx="0" cy="0"/>
          <a:chOff x="0" y="0"/>
          <a:chExt cx="0" cy="0"/>
        </a:xfrm>
      </p:grpSpPr>
      <p:cxnSp>
        <p:nvCxnSpPr>
          <p:cNvPr id="7" name="直接连接符 6"/>
          <p:cNvCxnSpPr/>
          <p:nvPr userDrawn="1"/>
        </p:nvCxnSpPr>
        <p:spPr>
          <a:xfrm>
            <a:off x="1192754" y="1143000"/>
            <a:ext cx="3664996" cy="0"/>
          </a:xfrm>
          <a:prstGeom prst="line">
            <a:avLst/>
          </a:prstGeom>
          <a:ln w="19050">
            <a:solidFill>
              <a:srgbClr val="4E9877"/>
            </a:solidFill>
          </a:ln>
        </p:spPr>
        <p:style>
          <a:lnRef idx="1">
            <a:schemeClr val="accent1"/>
          </a:lnRef>
          <a:fillRef idx="0">
            <a:schemeClr val="accent1"/>
          </a:fillRef>
          <a:effectRef idx="0">
            <a:schemeClr val="accent1"/>
          </a:effectRef>
          <a:fontRef idx="minor">
            <a:schemeClr val="tx1"/>
          </a:fontRef>
        </p:style>
      </p:cxnSp>
      <p:sp>
        <p:nvSpPr>
          <p:cNvPr id="13" name="矩形 12"/>
          <p:cNvSpPr/>
          <p:nvPr userDrawn="1"/>
        </p:nvSpPr>
        <p:spPr>
          <a:xfrm>
            <a:off x="900105" y="409575"/>
            <a:ext cx="292649" cy="292649"/>
          </a:xfrm>
          <a:prstGeom prst="rect">
            <a:avLst/>
          </a:prstGeom>
          <a:solidFill>
            <a:srgbClr val="4E98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汉仪小麦体简" panose="00020600040101010101" pitchFamily="18" charset="-122"/>
            </a:endParaRPr>
          </a:p>
        </p:txBody>
      </p:sp>
      <p:sp>
        <p:nvSpPr>
          <p:cNvPr id="14" name="矩形 13"/>
          <p:cNvSpPr/>
          <p:nvPr userDrawn="1"/>
        </p:nvSpPr>
        <p:spPr>
          <a:xfrm>
            <a:off x="449304" y="702224"/>
            <a:ext cx="440777" cy="440777"/>
          </a:xfrm>
          <a:prstGeom prst="rect">
            <a:avLst/>
          </a:prstGeom>
          <a:solidFill>
            <a:srgbClr val="4E987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4E9877"/>
              </a:solidFill>
              <a:ea typeface="汉仪小麦体简" panose="00020600040101010101" pitchFamily="18" charset="-122"/>
            </a:endParaRPr>
          </a:p>
        </p:txBody>
      </p:sp>
    </p:spTree>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图片与标题">
    <p:spTree>
      <p:nvGrpSpPr>
        <p:cNvPr id="1" name=""/>
        <p:cNvGrpSpPr/>
        <p:nvPr/>
      </p:nvGrpSpPr>
      <p:grpSpPr>
        <a:xfrm>
          <a:off x="0" y="0"/>
          <a:ext cx="0" cy="0"/>
          <a:chOff x="0" y="0"/>
          <a:chExt cx="0" cy="0"/>
        </a:xfrm>
      </p:grpSpPr>
      <p:pic>
        <p:nvPicPr>
          <p:cNvPr id="8" name="图片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11CCC9F-644B-4BBC-945B-76CB938A8288}" type="datetimeFigureOut">
              <a:rPr lang="zh-CN" altLang="en-US" smtClean="0"/>
              <a:t>2022/3/28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DE78DF7-3F1E-44A7-8573-42CD489E8F4A}" type="slidenum">
              <a:rPr lang="zh-CN" altLang="en-US" smtClean="0"/>
              <a:t>‹#›</a:t>
            </a:fld>
            <a:endParaRPr lang="zh-CN" altLang="en-US"/>
          </a:p>
        </p:txBody>
      </p:sp>
    </p:spTree>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11CCC9F-644B-4BBC-945B-76CB938A8288}" type="datetimeFigureOut">
              <a:rPr lang="zh-CN" altLang="en-US" smtClean="0"/>
              <a:t>2022/3/28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DE78DF7-3F1E-44A7-8573-42CD489E8F4A}" type="slidenum">
              <a:rPr lang="zh-CN" altLang="en-US" smtClean="0"/>
              <a:t>‹#›</a:t>
            </a:fld>
            <a:endParaRPr lang="zh-CN" altLang="en-US"/>
          </a:p>
        </p:txBody>
      </p:sp>
    </p:spTree>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cSld name="末尾幻灯片">
    <p:spTree>
      <p:nvGrpSpPr>
        <p:cNvPr id="1" name=""/>
        <p:cNvGrpSpPr/>
        <p:nvPr/>
      </p:nvGrpSpPr>
      <p:grpSpPr>
        <a:xfrm>
          <a:off x="0" y="0"/>
          <a:ext cx="0" cy="0"/>
          <a:chOff x="0" y="0"/>
          <a:chExt cx="0" cy="0"/>
        </a:xfrm>
      </p:grpSpPr>
      <p:sp>
        <p:nvSpPr>
          <p:cNvPr id="59395" name="矩形 5"/>
          <p:cNvSpPr/>
          <p:nvPr>
            <p:custDataLst>
              <p:tags r:id="rId1"/>
            </p:custDataLst>
          </p:nvPr>
        </p:nvSpPr>
        <p:spPr>
          <a:xfrm>
            <a:off x="527050" y="652463"/>
            <a:ext cx="10953750" cy="5618162"/>
          </a:xfrm>
          <a:prstGeom prst="rect">
            <a:avLst/>
          </a:prstGeom>
          <a:solidFill>
            <a:srgbClr val="EB7463"/>
          </a:solidFill>
          <a:ln w="50800" cap="flat" cmpd="sng">
            <a:solidFill>
              <a:srgbClr val="8D77AA"/>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59396" name="矩形 6"/>
          <p:cNvSpPr/>
          <p:nvPr>
            <p:custDataLst>
              <p:tags r:id="rId2"/>
            </p:custDataLst>
          </p:nvPr>
        </p:nvSpPr>
        <p:spPr>
          <a:xfrm>
            <a:off x="711200" y="906463"/>
            <a:ext cx="10953750" cy="5570537"/>
          </a:xfrm>
          <a:prstGeom prst="rect">
            <a:avLst/>
          </a:prstGeom>
          <a:solidFill>
            <a:srgbClr val="FFFFFF"/>
          </a:solidFill>
          <a:ln w="50800" cap="flat" cmpd="sng">
            <a:solidFill>
              <a:srgbClr val="8D77AA"/>
            </a:solidFill>
            <a:prstDash val="solid"/>
            <a:miter/>
            <a:headEnd type="none" w="med" len="med"/>
            <a:tailEnd type="none" w="med" len="med"/>
          </a:ln>
          <a:effectLst>
            <a:outerShdw dist="38100" dir="2699999" algn="tl" rotWithShape="0">
              <a:srgbClr val="000000">
                <a:alpha val="39999"/>
              </a:srgbClr>
            </a:outerShdw>
          </a:effectLst>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grpSp>
        <p:nvGrpSpPr>
          <p:cNvPr id="59397" name="组合 7"/>
          <p:cNvGrpSpPr/>
          <p:nvPr/>
        </p:nvGrpSpPr>
        <p:grpSpPr>
          <a:xfrm>
            <a:off x="2079625" y="-12700"/>
            <a:ext cx="1041400" cy="1238250"/>
            <a:chOff x="2471687" y="0"/>
            <a:chExt cx="918749" cy="1091504"/>
          </a:xfrm>
        </p:grpSpPr>
        <p:grpSp>
          <p:nvGrpSpPr>
            <p:cNvPr id="59398" name="组合 8"/>
            <p:cNvGrpSpPr/>
            <p:nvPr/>
          </p:nvGrpSpPr>
          <p:grpSpPr>
            <a:xfrm>
              <a:off x="2471687" y="251208"/>
              <a:ext cx="918749" cy="840296"/>
              <a:chOff x="4052089" y="7246140"/>
              <a:chExt cx="1625600" cy="1458925"/>
            </a:xfrm>
          </p:grpSpPr>
          <p:sp>
            <p:nvSpPr>
              <p:cNvPr id="59399" name="矩形 10"/>
              <p:cNvSpPr/>
              <p:nvPr>
                <p:custDataLst>
                  <p:tags r:id="rId17"/>
                </p:custDataLst>
              </p:nvPr>
            </p:nvSpPr>
            <p:spPr>
              <a:xfrm>
                <a:off x="4052089" y="7828764"/>
                <a:ext cx="1625598" cy="876301"/>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59400" name="矩形 11"/>
              <p:cNvSpPr/>
              <p:nvPr>
                <p:custDataLst>
                  <p:tags r:id="rId18"/>
                </p:custDataLst>
              </p:nvPr>
            </p:nvSpPr>
            <p:spPr>
              <a:xfrm>
                <a:off x="4052091" y="7828766"/>
                <a:ext cx="1625598" cy="386557"/>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59401" name="直接连接符 12"/>
              <p:cNvCxnSpPr/>
              <p:nvPr>
                <p:custDataLst>
                  <p:tags r:id="rId19"/>
                </p:custDataLst>
              </p:nvPr>
            </p:nvCxnSpPr>
            <p:spPr>
              <a:xfrm flipH="1">
                <a:off x="4395786" y="7828764"/>
                <a:ext cx="0" cy="386557"/>
              </a:xfrm>
              <a:prstGeom prst="line">
                <a:avLst/>
              </a:prstGeom>
              <a:ln w="22225" cap="flat" cmpd="sng">
                <a:solidFill>
                  <a:srgbClr val="2653B8"/>
                </a:solidFill>
                <a:prstDash val="solid"/>
                <a:headEnd type="none" w="med" len="med"/>
                <a:tailEnd type="none" w="med" len="med"/>
              </a:ln>
            </p:spPr>
          </p:cxnSp>
          <p:cxnSp>
            <p:nvCxnSpPr>
              <p:cNvPr id="59402" name="直接连接符 13"/>
              <p:cNvCxnSpPr/>
              <p:nvPr>
                <p:custDataLst>
                  <p:tags r:id="rId20"/>
                </p:custDataLst>
              </p:nvPr>
            </p:nvCxnSpPr>
            <p:spPr>
              <a:xfrm flipH="1">
                <a:off x="5155404" y="7828759"/>
                <a:ext cx="0" cy="386557"/>
              </a:xfrm>
              <a:prstGeom prst="line">
                <a:avLst/>
              </a:prstGeom>
              <a:ln w="22225" cap="flat" cmpd="sng">
                <a:solidFill>
                  <a:srgbClr val="2653B8"/>
                </a:solidFill>
                <a:prstDash val="solid"/>
                <a:headEnd type="none" w="med" len="med"/>
                <a:tailEnd type="none" w="med" len="med"/>
              </a:ln>
            </p:spPr>
          </p:cxnSp>
          <p:cxnSp>
            <p:nvCxnSpPr>
              <p:cNvPr id="59403" name="直接连接符 14"/>
              <p:cNvCxnSpPr/>
              <p:nvPr>
                <p:custDataLst>
                  <p:tags r:id="rId21"/>
                </p:custDataLst>
              </p:nvPr>
            </p:nvCxnSpPr>
            <p:spPr>
              <a:xfrm flipH="1">
                <a:off x="5286374" y="7828756"/>
                <a:ext cx="0" cy="386557"/>
              </a:xfrm>
              <a:prstGeom prst="line">
                <a:avLst/>
              </a:prstGeom>
              <a:ln w="22225" cap="flat" cmpd="sng">
                <a:solidFill>
                  <a:srgbClr val="2653B8"/>
                </a:solidFill>
                <a:prstDash val="solid"/>
                <a:headEnd type="none" w="med" len="med"/>
                <a:tailEnd type="none" w="med" len="med"/>
              </a:ln>
            </p:spPr>
          </p:cxnSp>
          <p:sp>
            <p:nvSpPr>
              <p:cNvPr id="59404" name="任意多边形: 形状 15"/>
              <p:cNvSpPr/>
              <p:nvPr>
                <p:custDataLst>
                  <p:tags r:id="rId22"/>
                </p:custDataLst>
              </p:nvPr>
            </p:nvSpPr>
            <p:spPr>
              <a:xfrm>
                <a:off x="4395795" y="7246140"/>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59405" name="任意多边形: 形状 16"/>
              <p:cNvSpPr/>
              <p:nvPr>
                <p:custDataLst>
                  <p:tags r:id="rId23"/>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cxnSp>
          <p:nvCxnSpPr>
            <p:cNvPr id="59406" name="直接连接符 9"/>
            <p:cNvCxnSpPr/>
            <p:nvPr>
              <p:custDataLst>
                <p:tags r:id="rId16"/>
              </p:custDataLst>
            </p:nvPr>
          </p:nvCxnSpPr>
          <p:spPr>
            <a:xfrm flipH="1" flipV="1">
              <a:off x="2926041" y="0"/>
              <a:ext cx="0" cy="251209"/>
            </a:xfrm>
            <a:prstGeom prst="line">
              <a:avLst/>
            </a:prstGeom>
            <a:ln w="19050" cap="flat" cmpd="sng">
              <a:solidFill>
                <a:srgbClr val="2653B8"/>
              </a:solidFill>
              <a:prstDash val="solid"/>
              <a:headEnd type="none" w="med" len="med"/>
              <a:tailEnd type="none" w="med" len="med"/>
            </a:ln>
          </p:spPr>
        </p:cxnSp>
      </p:grpSp>
      <p:grpSp>
        <p:nvGrpSpPr>
          <p:cNvPr id="59407" name="组合 17"/>
          <p:cNvGrpSpPr/>
          <p:nvPr/>
        </p:nvGrpSpPr>
        <p:grpSpPr>
          <a:xfrm>
            <a:off x="9121775" y="-12700"/>
            <a:ext cx="1041400" cy="1238250"/>
            <a:chOff x="2471687" y="0"/>
            <a:chExt cx="918749" cy="1091504"/>
          </a:xfrm>
        </p:grpSpPr>
        <p:grpSp>
          <p:nvGrpSpPr>
            <p:cNvPr id="59408" name="组合 18"/>
            <p:cNvGrpSpPr/>
            <p:nvPr/>
          </p:nvGrpSpPr>
          <p:grpSpPr>
            <a:xfrm>
              <a:off x="2471687" y="251208"/>
              <a:ext cx="918749" cy="840296"/>
              <a:chOff x="4052089" y="7246140"/>
              <a:chExt cx="1625600" cy="1458925"/>
            </a:xfrm>
          </p:grpSpPr>
          <p:sp>
            <p:nvSpPr>
              <p:cNvPr id="59409" name="矩形 20"/>
              <p:cNvSpPr/>
              <p:nvPr>
                <p:custDataLst>
                  <p:tags r:id="rId9"/>
                </p:custDataLst>
              </p:nvPr>
            </p:nvSpPr>
            <p:spPr>
              <a:xfrm>
                <a:off x="4052089" y="7828764"/>
                <a:ext cx="1625598" cy="876301"/>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59410" name="矩形 21"/>
              <p:cNvSpPr/>
              <p:nvPr>
                <p:custDataLst>
                  <p:tags r:id="rId10"/>
                </p:custDataLst>
              </p:nvPr>
            </p:nvSpPr>
            <p:spPr>
              <a:xfrm>
                <a:off x="4052091" y="7828766"/>
                <a:ext cx="1625598" cy="386557"/>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59411" name="直接连接符 22"/>
              <p:cNvCxnSpPr/>
              <p:nvPr>
                <p:custDataLst>
                  <p:tags r:id="rId11"/>
                </p:custDataLst>
              </p:nvPr>
            </p:nvCxnSpPr>
            <p:spPr>
              <a:xfrm flipH="1">
                <a:off x="4395786" y="7828764"/>
                <a:ext cx="0" cy="386557"/>
              </a:xfrm>
              <a:prstGeom prst="line">
                <a:avLst/>
              </a:prstGeom>
              <a:ln w="22225" cap="flat" cmpd="sng">
                <a:solidFill>
                  <a:srgbClr val="2653B8"/>
                </a:solidFill>
                <a:prstDash val="solid"/>
                <a:headEnd type="none" w="med" len="med"/>
                <a:tailEnd type="none" w="med" len="med"/>
              </a:ln>
            </p:spPr>
          </p:cxnSp>
          <p:cxnSp>
            <p:nvCxnSpPr>
              <p:cNvPr id="59412" name="直接连接符 23"/>
              <p:cNvCxnSpPr/>
              <p:nvPr>
                <p:custDataLst>
                  <p:tags r:id="rId12"/>
                </p:custDataLst>
              </p:nvPr>
            </p:nvCxnSpPr>
            <p:spPr>
              <a:xfrm flipH="1">
                <a:off x="5155404" y="7828759"/>
                <a:ext cx="0" cy="386557"/>
              </a:xfrm>
              <a:prstGeom prst="line">
                <a:avLst/>
              </a:prstGeom>
              <a:ln w="22225" cap="flat" cmpd="sng">
                <a:solidFill>
                  <a:srgbClr val="2653B8"/>
                </a:solidFill>
                <a:prstDash val="solid"/>
                <a:headEnd type="none" w="med" len="med"/>
                <a:tailEnd type="none" w="med" len="med"/>
              </a:ln>
            </p:spPr>
          </p:cxnSp>
          <p:cxnSp>
            <p:nvCxnSpPr>
              <p:cNvPr id="59413" name="直接连接符 24"/>
              <p:cNvCxnSpPr/>
              <p:nvPr>
                <p:custDataLst>
                  <p:tags r:id="rId13"/>
                </p:custDataLst>
              </p:nvPr>
            </p:nvCxnSpPr>
            <p:spPr>
              <a:xfrm flipH="1">
                <a:off x="5286374" y="7828756"/>
                <a:ext cx="0" cy="386557"/>
              </a:xfrm>
              <a:prstGeom prst="line">
                <a:avLst/>
              </a:prstGeom>
              <a:ln w="22225" cap="flat" cmpd="sng">
                <a:solidFill>
                  <a:srgbClr val="2653B8"/>
                </a:solidFill>
                <a:prstDash val="solid"/>
                <a:headEnd type="none" w="med" len="med"/>
                <a:tailEnd type="none" w="med" len="med"/>
              </a:ln>
            </p:spPr>
          </p:cxnSp>
          <p:sp>
            <p:nvSpPr>
              <p:cNvPr id="59414" name="任意多边形: 形状 25"/>
              <p:cNvSpPr/>
              <p:nvPr>
                <p:custDataLst>
                  <p:tags r:id="rId14"/>
                </p:custDataLst>
              </p:nvPr>
            </p:nvSpPr>
            <p:spPr>
              <a:xfrm>
                <a:off x="4395795" y="7246140"/>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59415" name="任意多边形: 形状 26"/>
              <p:cNvSpPr/>
              <p:nvPr>
                <p:custDataLst>
                  <p:tags r:id="rId15"/>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cxnSp>
          <p:nvCxnSpPr>
            <p:cNvPr id="59416" name="直接连接符 19"/>
            <p:cNvCxnSpPr/>
            <p:nvPr>
              <p:custDataLst>
                <p:tags r:id="rId8"/>
              </p:custDataLst>
            </p:nvPr>
          </p:nvCxnSpPr>
          <p:spPr>
            <a:xfrm flipH="1" flipV="1">
              <a:off x="2926041" y="0"/>
              <a:ext cx="0" cy="251209"/>
            </a:xfrm>
            <a:prstGeom prst="line">
              <a:avLst/>
            </a:prstGeom>
            <a:ln w="19050" cap="flat" cmpd="sng">
              <a:solidFill>
                <a:srgbClr val="2653B8"/>
              </a:solidFill>
              <a:prstDash val="solid"/>
              <a:headEnd type="none" w="med" len="med"/>
              <a:tailEnd type="none" w="med" len="med"/>
            </a:ln>
          </p:spPr>
        </p:cxnSp>
      </p:grpSp>
      <p:cxnSp>
        <p:nvCxnSpPr>
          <p:cNvPr id="59417" name="直接连接符 27"/>
          <p:cNvCxnSpPr/>
          <p:nvPr>
            <p:custDataLst>
              <p:tags r:id="rId3"/>
            </p:custDataLst>
          </p:nvPr>
        </p:nvCxnSpPr>
        <p:spPr>
          <a:xfrm>
            <a:off x="4587875" y="3857625"/>
            <a:ext cx="3232150" cy="0"/>
          </a:xfrm>
          <a:prstGeom prst="line">
            <a:avLst/>
          </a:prstGeom>
          <a:ln w="25400" cap="flat" cmpd="sng">
            <a:solidFill>
              <a:srgbClr val="EB7463"/>
            </a:solidFill>
            <a:prstDash val="solid"/>
            <a:headEnd type="none" w="med" len="med"/>
            <a:tailEnd type="none" w="med" len="med"/>
          </a:ln>
        </p:spPr>
      </p:cxnSp>
      <p:pic>
        <p:nvPicPr>
          <p:cNvPr id="59418" name="图片 28"/>
          <p:cNvPicPr>
            <a:picLocks noChangeAspect="1"/>
          </p:cNvPicPr>
          <p:nvPr>
            <p:custDataLst>
              <p:tags r:id="rId4"/>
            </p:custDataLst>
          </p:nvPr>
        </p:nvPicPr>
        <p:blipFill>
          <a:blip r:embed="rId25"/>
          <a:stretch>
            <a:fillRect/>
          </a:stretch>
        </p:blipFill>
        <p:spPr>
          <a:xfrm>
            <a:off x="711200" y="471488"/>
            <a:ext cx="10953750" cy="5981700"/>
          </a:xfrm>
          <a:prstGeom prst="rect">
            <a:avLst/>
          </a:prstGeom>
          <a:noFill/>
          <a:ln w="9525">
            <a:noFill/>
          </a:ln>
        </p:spPr>
      </p:pic>
      <p:sp>
        <p:nvSpPr>
          <p:cNvPr id="2" name="标题 1"/>
          <p:cNvSpPr>
            <a:spLocks noGrp="1"/>
          </p:cNvSpPr>
          <p:nvPr>
            <p:ph type="title" hasCustomPrompt="1"/>
          </p:nvPr>
        </p:nvSpPr>
        <p:spPr>
          <a:xfrm>
            <a:off x="2101253" y="2032001"/>
            <a:ext cx="8206028" cy="1699260"/>
          </a:xfrm>
        </p:spPr>
        <p:txBody>
          <a:bodyPr vert="horz" lIns="90000" tIns="46800" rIns="90000" bIns="46800" rtlCol="0" anchor="b" anchorCtr="0">
            <a:normAutofit/>
          </a:bodyPr>
          <a:lstStyle>
            <a:lvl1pPr marL="0" marR="0" algn="ctr" defTabSz="914400" rtl="0" eaLnBrk="1" fontAlgn="auto" latinLnBrk="0" hangingPunct="1">
              <a:lnSpc>
                <a:spcPct val="100000"/>
              </a:lnSpc>
              <a:buNone/>
              <a:defRPr kumimoji="0" lang="zh-CN" altLang="en-US" sz="8800" b="1" i="0" u="none" strike="noStrike" kern="1200" cap="none" spc="600" normalizeH="0" baseline="0" noProof="1">
                <a:solidFill>
                  <a:schemeClr val="accent1"/>
                </a:solidFill>
                <a:uFillTx/>
                <a:latin typeface="Arial" panose="020B0604020202020204" pitchFamily="34" charset="0"/>
                <a:ea typeface="汉仪乐喵体W" pitchFamily="18" charset="-122"/>
                <a:cs typeface="+mj-cs"/>
                <a:sym typeface="+mn-ea"/>
              </a:defRPr>
            </a:lvl1pPr>
          </a:lstStyle>
          <a:p>
            <a:pPr lvl="0" fontAlgn="auto"/>
            <a:r>
              <a:rPr kumimoji="0" lang="zh-CN" altLang="en-US" sz="8800" b="1" i="0" u="none" strike="noStrike" kern="1200" cap="none" spc="600" normalizeH="0" baseline="0" noProof="1">
                <a:uLnTx/>
                <a:uFillTx/>
                <a:sym typeface="+mn-ea"/>
              </a:rPr>
              <a:t>编辑标题</a:t>
            </a:r>
          </a:p>
        </p:txBody>
      </p:sp>
      <p:sp>
        <p:nvSpPr>
          <p:cNvPr id="31" name="文本占位符 30"/>
          <p:cNvSpPr>
            <a:spLocks noGrp="1"/>
          </p:cNvSpPr>
          <p:nvPr>
            <p:ph type="body" sz="quarter" idx="13" hasCustomPrompt="1"/>
          </p:nvPr>
        </p:nvSpPr>
        <p:spPr>
          <a:xfrm>
            <a:off x="3466335" y="4029412"/>
            <a:ext cx="5443311" cy="827061"/>
          </a:xfrm>
        </p:spPr>
        <p:txBody>
          <a:bodyPr lIns="90000" tIns="46800" rIns="90000" bIns="46800">
            <a:norm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fontAlgn="auto"/>
            <a:r>
              <a:rPr kumimoji="0" lang="zh-CN" altLang="en-US" sz="3600" b="0" i="0" u="none" strike="noStrike" kern="1200" cap="none" spc="150" normalizeH="0" baseline="0" noProof="1">
                <a:uLnTx/>
                <a:uFillTx/>
              </a:rPr>
              <a:t>单击此处编辑副标题</a:t>
            </a:r>
          </a:p>
        </p:txBody>
      </p:sp>
      <p:sp>
        <p:nvSpPr>
          <p:cNvPr id="59419" name="页脚占位符 3"/>
          <p:cNvSpPr>
            <a:spLocks noGrp="1"/>
          </p:cNvSpPr>
          <p:nvPr>
            <p:ph type="ftr" sz="quarter" idx="3"/>
            <p:custDataLst>
              <p:tags r:id="rId5"/>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59422" name="灯片编号占位符 4"/>
          <p:cNvSpPr>
            <a:spLocks noGrp="1"/>
          </p:cNvSpPr>
          <p:nvPr>
            <p:ph type="sldNum" sz="quarter" idx="4"/>
            <p:custDataLst>
              <p:tags r:id="rId6"/>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59423" name="日期占位符 2"/>
          <p:cNvSpPr>
            <a:spLocks noGrp="1"/>
          </p:cNvSpPr>
          <p:nvPr>
            <p:ph type="dt" sz="half" idx="2"/>
            <p:custDataLst>
              <p:tags r:id="rId7"/>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cSld name="标题幻灯片">
    <p:spTree>
      <p:nvGrpSpPr>
        <p:cNvPr id="1" name=""/>
        <p:cNvGrpSpPr/>
        <p:nvPr/>
      </p:nvGrpSpPr>
      <p:grpSpPr>
        <a:xfrm>
          <a:off x="0" y="0"/>
          <a:ext cx="0" cy="0"/>
          <a:chOff x="0" y="0"/>
          <a:chExt cx="0" cy="0"/>
        </a:xfrm>
      </p:grpSpPr>
      <p:grpSp>
        <p:nvGrpSpPr>
          <p:cNvPr id="32771" name="组合 6"/>
          <p:cNvGrpSpPr/>
          <p:nvPr/>
        </p:nvGrpSpPr>
        <p:grpSpPr>
          <a:xfrm>
            <a:off x="1944688" y="849313"/>
            <a:ext cx="8302625" cy="3525837"/>
            <a:chOff x="3066" y="1500"/>
            <a:chExt cx="12429" cy="6080"/>
          </a:xfrm>
        </p:grpSpPr>
        <p:sp>
          <p:nvSpPr>
            <p:cNvPr id="32772" name="矩形 7"/>
            <p:cNvSpPr/>
            <p:nvPr>
              <p:custDataLst>
                <p:tags r:id="rId22"/>
              </p:custDataLst>
            </p:nvPr>
          </p:nvSpPr>
          <p:spPr>
            <a:xfrm>
              <a:off x="3066" y="1500"/>
              <a:ext cx="12217" cy="5840"/>
            </a:xfrm>
            <a:prstGeom prst="rect">
              <a:avLst/>
            </a:prstGeom>
            <a:solidFill>
              <a:srgbClr val="EB7463"/>
            </a:solidFill>
            <a:ln w="50800" cap="flat" cmpd="sng">
              <a:solidFill>
                <a:srgbClr val="8D77AA"/>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32773" name="矩形 8"/>
            <p:cNvSpPr/>
            <p:nvPr>
              <p:custDataLst>
                <p:tags r:id="rId23"/>
              </p:custDataLst>
            </p:nvPr>
          </p:nvSpPr>
          <p:spPr>
            <a:xfrm>
              <a:off x="3278" y="1740"/>
              <a:ext cx="12217" cy="5840"/>
            </a:xfrm>
            <a:prstGeom prst="rect">
              <a:avLst/>
            </a:prstGeom>
            <a:solidFill>
              <a:srgbClr val="FFFFFF"/>
            </a:solidFill>
            <a:ln w="50800" cap="flat" cmpd="sng">
              <a:solidFill>
                <a:srgbClr val="8D77AA"/>
              </a:solidFill>
              <a:prstDash val="solid"/>
              <a:miter/>
              <a:headEnd type="none" w="med" len="med"/>
              <a:tailEnd type="none" w="med" len="med"/>
            </a:ln>
            <a:effectLst>
              <a:outerShdw dist="38100" dir="2699999" algn="tl" rotWithShape="0">
                <a:srgbClr val="000000">
                  <a:alpha val="39999"/>
                </a:srgbClr>
              </a:outerShdw>
            </a:effectLst>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grpSp>
      <p:pic>
        <p:nvPicPr>
          <p:cNvPr id="32774" name="图片 9"/>
          <p:cNvPicPr>
            <a:picLocks noChangeAspect="1"/>
          </p:cNvPicPr>
          <p:nvPr>
            <p:custDataLst>
              <p:tags r:id="rId1"/>
            </p:custDataLst>
          </p:nvPr>
        </p:nvPicPr>
        <p:blipFill>
          <a:blip r:embed="rId25"/>
          <a:stretch>
            <a:fillRect/>
          </a:stretch>
        </p:blipFill>
        <p:spPr>
          <a:xfrm>
            <a:off x="0" y="0"/>
            <a:ext cx="12192000" cy="6858000"/>
          </a:xfrm>
          <a:prstGeom prst="rect">
            <a:avLst/>
          </a:prstGeom>
          <a:noFill/>
          <a:ln w="9525">
            <a:noFill/>
          </a:ln>
        </p:spPr>
      </p:pic>
      <p:grpSp>
        <p:nvGrpSpPr>
          <p:cNvPr id="32775" name="组合 10"/>
          <p:cNvGrpSpPr/>
          <p:nvPr/>
        </p:nvGrpSpPr>
        <p:grpSpPr>
          <a:xfrm>
            <a:off x="3873500" y="536575"/>
            <a:ext cx="635000" cy="568325"/>
            <a:chOff x="4052094" y="7246145"/>
            <a:chExt cx="1625600" cy="1458911"/>
          </a:xfrm>
        </p:grpSpPr>
        <p:sp>
          <p:nvSpPr>
            <p:cNvPr id="32776" name="矩形 11"/>
            <p:cNvSpPr/>
            <p:nvPr>
              <p:custDataLst>
                <p:tags r:id="rId15"/>
              </p:custDataLst>
            </p:nvPr>
          </p:nvSpPr>
          <p:spPr>
            <a:xfrm>
              <a:off x="4052094" y="7828756"/>
              <a:ext cx="1625600" cy="876300"/>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32777" name="矩形 12"/>
            <p:cNvSpPr/>
            <p:nvPr>
              <p:custDataLst>
                <p:tags r:id="rId16"/>
              </p:custDataLst>
            </p:nvPr>
          </p:nvSpPr>
          <p:spPr>
            <a:xfrm>
              <a:off x="4052094" y="7828756"/>
              <a:ext cx="1625600" cy="386556"/>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32778" name="直接连接符 13"/>
            <p:cNvCxnSpPr/>
            <p:nvPr>
              <p:custDataLst>
                <p:tags r:id="rId17"/>
              </p:custDataLst>
            </p:nvPr>
          </p:nvCxnSpPr>
          <p:spPr>
            <a:xfrm flipH="1">
              <a:off x="4395788" y="7828756"/>
              <a:ext cx="0" cy="386556"/>
            </a:xfrm>
            <a:prstGeom prst="line">
              <a:avLst/>
            </a:prstGeom>
            <a:ln w="22225" cap="flat" cmpd="sng">
              <a:solidFill>
                <a:srgbClr val="2653B8"/>
              </a:solidFill>
              <a:prstDash val="solid"/>
              <a:headEnd type="none" w="med" len="med"/>
              <a:tailEnd type="none" w="med" len="med"/>
            </a:ln>
          </p:spPr>
        </p:cxnSp>
        <p:cxnSp>
          <p:nvCxnSpPr>
            <p:cNvPr id="32779" name="直接连接符 14"/>
            <p:cNvCxnSpPr/>
            <p:nvPr>
              <p:custDataLst>
                <p:tags r:id="rId18"/>
              </p:custDataLst>
            </p:nvPr>
          </p:nvCxnSpPr>
          <p:spPr>
            <a:xfrm flipH="1">
              <a:off x="5155407" y="7828756"/>
              <a:ext cx="0" cy="386556"/>
            </a:xfrm>
            <a:prstGeom prst="line">
              <a:avLst/>
            </a:prstGeom>
            <a:ln w="22225" cap="flat" cmpd="sng">
              <a:solidFill>
                <a:srgbClr val="2653B8"/>
              </a:solidFill>
              <a:prstDash val="solid"/>
              <a:headEnd type="none" w="med" len="med"/>
              <a:tailEnd type="none" w="med" len="med"/>
            </a:ln>
          </p:spPr>
        </p:cxnSp>
        <p:cxnSp>
          <p:nvCxnSpPr>
            <p:cNvPr id="32780" name="直接连接符 18"/>
            <p:cNvCxnSpPr/>
            <p:nvPr>
              <p:custDataLst>
                <p:tags r:id="rId19"/>
              </p:custDataLst>
            </p:nvPr>
          </p:nvCxnSpPr>
          <p:spPr>
            <a:xfrm flipH="1">
              <a:off x="5286376" y="7828756"/>
              <a:ext cx="0" cy="386556"/>
            </a:xfrm>
            <a:prstGeom prst="line">
              <a:avLst/>
            </a:prstGeom>
            <a:ln w="22225" cap="flat" cmpd="sng">
              <a:solidFill>
                <a:srgbClr val="2653B8"/>
              </a:solidFill>
              <a:prstDash val="solid"/>
              <a:headEnd type="none" w="med" len="med"/>
              <a:tailEnd type="none" w="med" len="med"/>
            </a:ln>
          </p:spPr>
        </p:cxnSp>
        <p:sp>
          <p:nvSpPr>
            <p:cNvPr id="32781" name="任意多边形: 形状 19"/>
            <p:cNvSpPr/>
            <p:nvPr>
              <p:custDataLst>
                <p:tags r:id="rId20"/>
              </p:custDataLst>
            </p:nvPr>
          </p:nvSpPr>
          <p:spPr>
            <a:xfrm>
              <a:off x="4395795"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32782" name="任意多边形: 形状 20"/>
            <p:cNvSpPr/>
            <p:nvPr>
              <p:custDataLst>
                <p:tags r:id="rId21"/>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grpSp>
        <p:nvGrpSpPr>
          <p:cNvPr id="32783" name="组合 21"/>
          <p:cNvGrpSpPr/>
          <p:nvPr/>
        </p:nvGrpSpPr>
        <p:grpSpPr>
          <a:xfrm>
            <a:off x="7620000" y="536575"/>
            <a:ext cx="633413" cy="568325"/>
            <a:chOff x="4052094" y="7246145"/>
            <a:chExt cx="1625600" cy="1458911"/>
          </a:xfrm>
        </p:grpSpPr>
        <p:sp>
          <p:nvSpPr>
            <p:cNvPr id="32784" name="矩形 22"/>
            <p:cNvSpPr/>
            <p:nvPr>
              <p:custDataLst>
                <p:tags r:id="rId8"/>
              </p:custDataLst>
            </p:nvPr>
          </p:nvSpPr>
          <p:spPr>
            <a:xfrm>
              <a:off x="4052094" y="7828756"/>
              <a:ext cx="1625600" cy="876300"/>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32785" name="矩形 23"/>
            <p:cNvSpPr/>
            <p:nvPr>
              <p:custDataLst>
                <p:tags r:id="rId9"/>
              </p:custDataLst>
            </p:nvPr>
          </p:nvSpPr>
          <p:spPr>
            <a:xfrm>
              <a:off x="4052094" y="7828756"/>
              <a:ext cx="1625600" cy="386556"/>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32786" name="直接连接符 24"/>
            <p:cNvCxnSpPr/>
            <p:nvPr>
              <p:custDataLst>
                <p:tags r:id="rId10"/>
              </p:custDataLst>
            </p:nvPr>
          </p:nvCxnSpPr>
          <p:spPr>
            <a:xfrm flipH="1">
              <a:off x="4395788" y="7828756"/>
              <a:ext cx="0" cy="386556"/>
            </a:xfrm>
            <a:prstGeom prst="line">
              <a:avLst/>
            </a:prstGeom>
            <a:ln w="22225" cap="flat" cmpd="sng">
              <a:solidFill>
                <a:srgbClr val="2653B8"/>
              </a:solidFill>
              <a:prstDash val="solid"/>
              <a:headEnd type="none" w="med" len="med"/>
              <a:tailEnd type="none" w="med" len="med"/>
            </a:ln>
          </p:spPr>
        </p:cxnSp>
        <p:cxnSp>
          <p:nvCxnSpPr>
            <p:cNvPr id="32787" name="直接连接符 25"/>
            <p:cNvCxnSpPr/>
            <p:nvPr>
              <p:custDataLst>
                <p:tags r:id="rId11"/>
              </p:custDataLst>
            </p:nvPr>
          </p:nvCxnSpPr>
          <p:spPr>
            <a:xfrm flipH="1">
              <a:off x="5155407" y="7828756"/>
              <a:ext cx="0" cy="386556"/>
            </a:xfrm>
            <a:prstGeom prst="line">
              <a:avLst/>
            </a:prstGeom>
            <a:ln w="22225" cap="flat" cmpd="sng">
              <a:solidFill>
                <a:srgbClr val="2653B8"/>
              </a:solidFill>
              <a:prstDash val="solid"/>
              <a:headEnd type="none" w="med" len="med"/>
              <a:tailEnd type="none" w="med" len="med"/>
            </a:ln>
          </p:spPr>
        </p:cxnSp>
        <p:cxnSp>
          <p:nvCxnSpPr>
            <p:cNvPr id="32788" name="直接连接符 26"/>
            <p:cNvCxnSpPr/>
            <p:nvPr>
              <p:custDataLst>
                <p:tags r:id="rId12"/>
              </p:custDataLst>
            </p:nvPr>
          </p:nvCxnSpPr>
          <p:spPr>
            <a:xfrm flipH="1">
              <a:off x="5286376" y="7828756"/>
              <a:ext cx="0" cy="386556"/>
            </a:xfrm>
            <a:prstGeom prst="line">
              <a:avLst/>
            </a:prstGeom>
            <a:ln w="22225" cap="flat" cmpd="sng">
              <a:solidFill>
                <a:srgbClr val="2653B8"/>
              </a:solidFill>
              <a:prstDash val="solid"/>
              <a:headEnd type="none" w="med" len="med"/>
              <a:tailEnd type="none" w="med" len="med"/>
            </a:ln>
          </p:spPr>
        </p:cxnSp>
        <p:sp>
          <p:nvSpPr>
            <p:cNvPr id="32789" name="任意多边形: 形状 27"/>
            <p:cNvSpPr/>
            <p:nvPr>
              <p:custDataLst>
                <p:tags r:id="rId13"/>
              </p:custDataLst>
            </p:nvPr>
          </p:nvSpPr>
          <p:spPr>
            <a:xfrm>
              <a:off x="4395795"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32790" name="任意多边形: 形状 28"/>
            <p:cNvSpPr/>
            <p:nvPr>
              <p:custDataLst>
                <p:tags r:id="rId14"/>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cxnSp>
        <p:nvCxnSpPr>
          <p:cNvPr id="32791" name="直接连接符 29"/>
          <p:cNvCxnSpPr/>
          <p:nvPr>
            <p:custDataLst>
              <p:tags r:id="rId2"/>
            </p:custDataLst>
          </p:nvPr>
        </p:nvCxnSpPr>
        <p:spPr>
          <a:xfrm flipH="1" flipV="1">
            <a:off x="4186238" y="0"/>
            <a:ext cx="0" cy="536575"/>
          </a:xfrm>
          <a:prstGeom prst="line">
            <a:avLst/>
          </a:prstGeom>
          <a:ln w="19050" cap="flat" cmpd="sng">
            <a:solidFill>
              <a:srgbClr val="2653B8"/>
            </a:solidFill>
            <a:prstDash val="solid"/>
            <a:headEnd type="none" w="med" len="med"/>
            <a:tailEnd type="none" w="med" len="med"/>
          </a:ln>
        </p:spPr>
      </p:cxnSp>
      <p:cxnSp>
        <p:nvCxnSpPr>
          <p:cNvPr id="32792" name="直接连接符 30"/>
          <p:cNvCxnSpPr/>
          <p:nvPr>
            <p:custDataLst>
              <p:tags r:id="rId3"/>
            </p:custDataLst>
          </p:nvPr>
        </p:nvCxnSpPr>
        <p:spPr>
          <a:xfrm flipH="1" flipV="1">
            <a:off x="7935913" y="0"/>
            <a:ext cx="0" cy="536575"/>
          </a:xfrm>
          <a:prstGeom prst="line">
            <a:avLst/>
          </a:prstGeom>
          <a:ln w="19050" cap="flat" cmpd="sng">
            <a:solidFill>
              <a:srgbClr val="2653B8"/>
            </a:solidFill>
            <a:prstDash val="solid"/>
            <a:headEnd type="none" w="med" len="med"/>
            <a:tailEnd type="none" w="med" len="med"/>
          </a:ln>
        </p:spPr>
      </p:cxnSp>
      <p:cxnSp>
        <p:nvCxnSpPr>
          <p:cNvPr id="32793" name="直接连接符 31"/>
          <p:cNvCxnSpPr/>
          <p:nvPr>
            <p:custDataLst>
              <p:tags r:id="rId4"/>
            </p:custDataLst>
          </p:nvPr>
        </p:nvCxnSpPr>
        <p:spPr>
          <a:xfrm>
            <a:off x="4587875" y="2916238"/>
            <a:ext cx="3232150" cy="0"/>
          </a:xfrm>
          <a:prstGeom prst="line">
            <a:avLst/>
          </a:prstGeom>
          <a:ln w="25400" cap="flat" cmpd="sng">
            <a:solidFill>
              <a:srgbClr val="EB7463"/>
            </a:solidFill>
            <a:prstDash val="solid"/>
            <a:headEnd type="none" w="med" len="med"/>
            <a:tailEnd type="none" w="med" len="med"/>
          </a:ln>
        </p:spPr>
      </p:cxnSp>
      <p:sp>
        <p:nvSpPr>
          <p:cNvPr id="2" name="标题 1"/>
          <p:cNvSpPr>
            <a:spLocks noGrp="1"/>
          </p:cNvSpPr>
          <p:nvPr>
            <p:ph type="ctrTitle" hasCustomPrompt="1"/>
          </p:nvPr>
        </p:nvSpPr>
        <p:spPr>
          <a:xfrm>
            <a:off x="2161044" y="1708400"/>
            <a:ext cx="7869910" cy="1101394"/>
          </a:xfrm>
        </p:spPr>
        <p:txBody>
          <a:bodyPr lIns="90000" tIns="46800" rIns="90000" bIns="46800" anchor="b" anchorCtr="0">
            <a:normAutofit/>
          </a:bodyPr>
          <a:lstStyle>
            <a:lvl1pPr algn="ctr">
              <a:defRPr sz="5400" spc="600" baseline="0">
                <a:solidFill>
                  <a:schemeClr val="accent1"/>
                </a:solidFill>
                <a:ea typeface="汉仪乐喵体W" pitchFamily="18" charset="-122"/>
              </a:defRPr>
            </a:lvl1pPr>
          </a:lstStyle>
          <a:p>
            <a:pPr fontAlgn="auto"/>
            <a:r>
              <a:rPr kumimoji="0" lang="zh-CN" altLang="en-US" sz="5400" b="1" i="0" u="none" strike="noStrike" kern="1200" cap="none" spc="600" normalizeH="0" baseline="0" noProof="1">
                <a:uLnTx/>
                <a:uFillTx/>
              </a:rPr>
              <a:t>单击此处编辑标题</a:t>
            </a:r>
          </a:p>
        </p:txBody>
      </p:sp>
      <p:sp>
        <p:nvSpPr>
          <p:cNvPr id="3" name="副标题 2"/>
          <p:cNvSpPr>
            <a:spLocks noGrp="1"/>
          </p:cNvSpPr>
          <p:nvPr>
            <p:ph type="subTitle" idx="1" hasCustomPrompt="1"/>
          </p:nvPr>
        </p:nvSpPr>
        <p:spPr>
          <a:xfrm>
            <a:off x="2161044" y="3001549"/>
            <a:ext cx="7869911" cy="490008"/>
          </a:xfrm>
        </p:spPr>
        <p:txBody>
          <a:bodyPr lIns="90000" tIns="46800" rIns="90000" bIns="46800">
            <a:normAutofit/>
          </a:bodyPr>
          <a:lstStyle>
            <a:lvl1pPr marL="0" indent="0" algn="ctr" eaLnBrk="1" fontAlgn="auto" latinLnBrk="0" hangingPunct="1">
              <a:lnSpc>
                <a:spcPct val="100000"/>
              </a:lnSpc>
              <a:buNone/>
              <a:defRPr sz="2200" u="none" strike="noStrike" kern="1200" cap="none" spc="200" normalizeH="0" baseline="0">
                <a:solidFill>
                  <a:schemeClr val="tx1"/>
                </a:solidFill>
                <a:uFillTx/>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fontAlgn="auto"/>
            <a:r>
              <a:rPr kumimoji="0" lang="zh-CN" altLang="en-US" sz="2200" b="0" i="0" u="none" strike="noStrike" kern="1200" cap="none" spc="200" normalizeH="0" baseline="0" noProof="1">
                <a:uLnTx/>
                <a:uFillTx/>
              </a:rPr>
              <a:t>单击此处编辑副标题</a:t>
            </a:r>
          </a:p>
        </p:txBody>
      </p:sp>
      <p:sp>
        <p:nvSpPr>
          <p:cNvPr id="33" name="文本占位符 4"/>
          <p:cNvSpPr>
            <a:spLocks noGrp="1"/>
          </p:cNvSpPr>
          <p:nvPr>
            <p:ph type="body" sz="quarter" idx="14" hasCustomPrompt="1"/>
          </p:nvPr>
        </p:nvSpPr>
        <p:spPr>
          <a:xfrm>
            <a:off x="6299518" y="3617784"/>
            <a:ext cx="1617662" cy="455427"/>
          </a:xfrm>
        </p:spPr>
        <p:txBody>
          <a:bodyPr anchor="ctr"/>
          <a:lstStyle>
            <a:lvl1pPr marL="0" indent="0" algn="r">
              <a:buNone/>
              <a:defRPr/>
            </a:lvl1pPr>
          </a:lstStyle>
          <a:p>
            <a:pPr lvl="0" fontAlgn="auto"/>
            <a:r>
              <a:rPr kumimoji="0" lang="zh-CN" altLang="en-US" sz="1600" b="0" i="0" u="none" strike="noStrike" kern="1200" cap="none" spc="150" normalizeH="0" baseline="0" noProof="1">
                <a:uLnTx/>
                <a:uFillTx/>
              </a:rPr>
              <a:t>单击编辑文本</a:t>
            </a:r>
          </a:p>
        </p:txBody>
      </p:sp>
      <p:sp>
        <p:nvSpPr>
          <p:cNvPr id="35" name="文本占位符 34"/>
          <p:cNvSpPr>
            <a:spLocks noGrp="1"/>
          </p:cNvSpPr>
          <p:nvPr>
            <p:ph type="body" sz="quarter" idx="15" hasCustomPrompt="1"/>
          </p:nvPr>
        </p:nvSpPr>
        <p:spPr>
          <a:xfrm>
            <a:off x="4262438" y="3615656"/>
            <a:ext cx="1617662" cy="455612"/>
          </a:xfrm>
        </p:spPr>
        <p:txBody>
          <a:bodyPr lIns="100800" tIns="0" rIns="82800" bIns="0" anchor="ctr"/>
          <a:lstStyle>
            <a:lvl1pPr marL="0" indent="0" algn="l">
              <a:buNone/>
              <a:defRPr baseline="0"/>
            </a:lvl1pPr>
          </a:lstStyle>
          <a:p>
            <a:pPr lvl="0" fontAlgn="auto"/>
            <a:r>
              <a:rPr kumimoji="0" lang="zh-CN" altLang="en-US" sz="1600" b="0" i="0" u="none" strike="noStrike" kern="1200" cap="none" spc="150" normalizeH="0" baseline="0" noProof="1">
                <a:uLnTx/>
                <a:uFillTx/>
              </a:rPr>
              <a:t>单击编辑文本</a:t>
            </a:r>
          </a:p>
        </p:txBody>
      </p:sp>
      <p:sp>
        <p:nvSpPr>
          <p:cNvPr id="32794" name="页脚占位符 16"/>
          <p:cNvSpPr>
            <a:spLocks noGrp="1"/>
          </p:cNvSpPr>
          <p:nvPr>
            <p:ph type="ftr" sz="quarter" idx="3"/>
            <p:custDataLst>
              <p:tags r:id="rId5"/>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32797" name="灯片编号占位符 17"/>
          <p:cNvSpPr>
            <a:spLocks noGrp="1"/>
          </p:cNvSpPr>
          <p:nvPr>
            <p:ph type="sldNum" sz="quarter" idx="4"/>
            <p:custDataLst>
              <p:tags r:id="rId6"/>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32798" name="日期占位符 15"/>
          <p:cNvSpPr>
            <a:spLocks noGrp="1"/>
          </p:cNvSpPr>
          <p:nvPr>
            <p:ph type="dt" sz="half" idx="2"/>
            <p:custDataLst>
              <p:tags r:id="rId7"/>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obj">
  <p:cSld name="标题和内容">
    <p:spTree>
      <p:nvGrpSpPr>
        <p:cNvPr id="1" name=""/>
        <p:cNvGrpSpPr/>
        <p:nvPr/>
      </p:nvGrpSpPr>
      <p:grpSpPr>
        <a:xfrm>
          <a:off x="0" y="0"/>
          <a:ext cx="0" cy="0"/>
          <a:chOff x="0" y="0"/>
          <a:chExt cx="0" cy="0"/>
        </a:xfrm>
      </p:grpSpPr>
      <p:grpSp>
        <p:nvGrpSpPr>
          <p:cNvPr id="33795" name="组合 6"/>
          <p:cNvGrpSpPr/>
          <p:nvPr/>
        </p:nvGrpSpPr>
        <p:grpSpPr>
          <a:xfrm>
            <a:off x="0" y="-7937"/>
            <a:ext cx="12192000" cy="963612"/>
            <a:chOff x="0" y="-7620"/>
            <a:chExt cx="12192000" cy="962660"/>
          </a:xfrm>
        </p:grpSpPr>
        <p:pic>
          <p:nvPicPr>
            <p:cNvPr id="33796" name="图片 9" descr="图层 3"/>
            <p:cNvPicPr>
              <a:picLocks noChangeAspect="1"/>
            </p:cNvPicPr>
            <p:nvPr>
              <p:custDataLst>
                <p:tags r:id="rId4"/>
              </p:custDataLst>
            </p:nvPr>
          </p:nvPicPr>
          <p:blipFill>
            <a:blip r:embed="rId7"/>
            <a:stretch>
              <a:fillRect/>
            </a:stretch>
          </p:blipFill>
          <p:spPr>
            <a:xfrm rot="10800000">
              <a:off x="10440670" y="-7620"/>
              <a:ext cx="1751330" cy="716280"/>
            </a:xfrm>
            <a:prstGeom prst="rect">
              <a:avLst/>
            </a:prstGeom>
            <a:noFill/>
            <a:ln w="9525">
              <a:noFill/>
            </a:ln>
          </p:spPr>
        </p:pic>
        <p:pic>
          <p:nvPicPr>
            <p:cNvPr id="33797" name="图片 10" descr="图层 4"/>
            <p:cNvPicPr>
              <a:picLocks noChangeAspect="1"/>
            </p:cNvPicPr>
            <p:nvPr>
              <p:custDataLst>
                <p:tags r:id="rId5"/>
              </p:custDataLst>
            </p:nvPr>
          </p:nvPicPr>
          <p:blipFill>
            <a:blip r:embed="rId8"/>
            <a:stretch>
              <a:fillRect/>
            </a:stretch>
          </p:blipFill>
          <p:spPr>
            <a:xfrm rot="10800000">
              <a:off x="0" y="-7620"/>
              <a:ext cx="1053465" cy="962660"/>
            </a:xfrm>
            <a:prstGeom prst="rect">
              <a:avLst/>
            </a:prstGeom>
            <a:noFill/>
            <a:ln w="9525">
              <a:noFill/>
            </a:ln>
          </p:spPr>
        </p:pic>
      </p:grpSp>
      <p:sp>
        <p:nvSpPr>
          <p:cNvPr id="2" name="标题 1"/>
          <p:cNvSpPr>
            <a:spLocks noGrp="1"/>
          </p:cNvSpPr>
          <p:nvPr>
            <p:ph type="title"/>
          </p:nvPr>
        </p:nvSpPr>
        <p:spPr>
          <a:xfrm>
            <a:off x="669882" y="443234"/>
            <a:ext cx="10852237" cy="441964"/>
          </a:xfrm>
        </p:spPr>
        <p:txBody>
          <a:bodyPr vert="horz" lIns="101600" tIns="38100" rIns="76200" bIns="38100" rtlCol="0" anchor="t" anchorCtr="0">
            <a:noAutofit/>
          </a:bodyPr>
          <a:lstStyle>
            <a:lvl1pPr marL="0" marR="0" algn="l" defTabSz="914400" rtl="0" eaLnBrk="1" fontAlgn="auto" latinLnBrk="0" hangingPunct="1">
              <a:lnSpc>
                <a:spcPct val="100000"/>
              </a:lnSpc>
              <a:buNone/>
              <a:defRPr kumimoji="0" lang="zh-CN" altLang="en-US" sz="2400" b="1" i="0" u="none" strike="noStrike" kern="1200" cap="none" spc="200" normalizeH="0" baseline="0" noProof="1">
                <a:solidFill>
                  <a:schemeClr val="tx1"/>
                </a:solidFill>
                <a:uFillTx/>
                <a:latin typeface="微软雅黑" panose="020B0503020204020204" charset="-122"/>
                <a:ea typeface="微软雅黑"/>
                <a:cs typeface="+mj-cs"/>
                <a:sym typeface="+mn-ea"/>
              </a:defRPr>
            </a:lvl1pPr>
          </a:lstStyle>
          <a:p>
            <a:pPr lvl="0" fontAlgn="auto"/>
            <a:r>
              <a:rPr kumimoji="0" lang="zh-CN" altLang="en-US" sz="2400" b="1" i="0" u="none" strike="noStrike" kern="1200" cap="none" spc="200" normalizeH="0" baseline="0" noProof="1">
                <a:uLnTx/>
                <a:uFillTx/>
                <a:sym typeface="+mn-ea"/>
              </a:rPr>
              <a:t>单击此处编辑母版标题样式</a:t>
            </a:r>
          </a:p>
        </p:txBody>
      </p:sp>
      <p:sp>
        <p:nvSpPr>
          <p:cNvPr id="3" name="内容占位符 2"/>
          <p:cNvSpPr>
            <a:spLocks noGrp="1"/>
          </p:cNvSpPr>
          <p:nvPr>
            <p:ph idx="1"/>
          </p:nvPr>
        </p:nvSpPr>
        <p:spPr>
          <a:xfrm>
            <a:off x="669882" y="952508"/>
            <a:ext cx="10852237"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1pPr>
            <a:lvl2pPr marL="685800" marR="0" lvl="1" indent="-228600" algn="l" defTabSz="914400" rtl="0" eaLnBrk="1" fontAlgn="auto" latinLnBrk="0" hangingPunct="1">
              <a:lnSpc>
                <a:spcPct val="130000"/>
              </a:lnSpc>
              <a:spcBef>
                <a:spcPct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2pPr>
            <a:lvl3pPr marL="1143000" marR="0" lvl="2"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3pPr>
            <a:lvl4pPr marL="1600200" marR="0" lvl="3"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4pPr>
            <a:lvl5pPr marL="2057400" marR="0" lvl="4"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5pPr>
          </a:lstStyle>
          <a:p>
            <a:pPr lvl="0" fontAlgn="auto"/>
            <a:r>
              <a:rPr kumimoji="0" lang="zh-CN" altLang="en-US" sz="1600" b="0" i="0" u="none" strike="noStrike" kern="1200" cap="none" spc="150" normalizeH="0" baseline="0" noProof="1">
                <a:uLnTx/>
                <a:uFillTx/>
                <a:sym typeface="+mn-ea"/>
              </a:rPr>
              <a:t>单击此处编辑母版文本样式</a:t>
            </a:r>
          </a:p>
          <a:p>
            <a:pPr lvl="1" fontAlgn="auto"/>
            <a:r>
              <a:rPr kumimoji="0" lang="zh-CN" altLang="en-US" sz="1600" b="0" i="0" u="none" strike="noStrike" kern="1200" cap="none" spc="150" normalizeH="0" baseline="0" noProof="1">
                <a:uLnTx/>
                <a:uFillTx/>
                <a:sym typeface="+mn-ea"/>
              </a:rPr>
              <a:t>第二级</a:t>
            </a:r>
          </a:p>
          <a:p>
            <a:pPr lvl="2" fontAlgn="auto"/>
            <a:r>
              <a:rPr kumimoji="0" lang="zh-CN" altLang="en-US" sz="1600" b="0" i="0" u="none" strike="noStrike" kern="1200" cap="none" spc="150" normalizeH="0" baseline="0" noProof="1">
                <a:uLnTx/>
                <a:uFillTx/>
                <a:sym typeface="+mn-ea"/>
              </a:rPr>
              <a:t>第三级</a:t>
            </a:r>
          </a:p>
          <a:p>
            <a:pPr lvl="3" fontAlgn="auto"/>
            <a:r>
              <a:rPr kumimoji="0" lang="zh-CN" altLang="en-US" sz="1600" b="0" i="0" u="none" strike="noStrike" kern="1200" cap="none" spc="150" normalizeH="0" baseline="0" noProof="1">
                <a:uLnTx/>
                <a:uFillTx/>
                <a:sym typeface="+mn-ea"/>
              </a:rPr>
              <a:t>第四级</a:t>
            </a:r>
          </a:p>
          <a:p>
            <a:pPr lvl="4" fontAlgn="auto"/>
            <a:r>
              <a:rPr kumimoji="0" lang="zh-CN" altLang="en-US" sz="1600" b="0" i="0" u="none" strike="noStrike" kern="1200" cap="none" spc="150" normalizeH="0" baseline="0" noProof="1">
                <a:uLnTx/>
                <a:uFillTx/>
                <a:sym typeface="+mn-ea"/>
              </a:rPr>
              <a:t>第五级</a:t>
            </a:r>
          </a:p>
        </p:txBody>
      </p:sp>
      <p:sp>
        <p:nvSpPr>
          <p:cNvPr id="33798" name="页脚占位符 4"/>
          <p:cNvSpPr>
            <a:spLocks noGrp="1"/>
          </p:cNvSpPr>
          <p:nvPr>
            <p:ph type="ftr" sz="quarter" idx="3"/>
            <p:custDataLst>
              <p:tags r:id="rId1"/>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33801" name="灯片编号占位符 5"/>
          <p:cNvSpPr>
            <a:spLocks noGrp="1"/>
          </p:cNvSpPr>
          <p:nvPr>
            <p:ph type="sldNum" sz="quarter" idx="4"/>
            <p:custDataLst>
              <p:tags r:id="rId2"/>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33802" name="日期占位符 3"/>
          <p:cNvSpPr>
            <a:spLocks noGrp="1"/>
          </p:cNvSpPr>
          <p:nvPr>
            <p:ph type="dt" sz="half" idx="2"/>
            <p:custDataLst>
              <p:tags r:id="rId3"/>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cSld name="节标题">
    <p:spTree>
      <p:nvGrpSpPr>
        <p:cNvPr id="1" name=""/>
        <p:cNvGrpSpPr/>
        <p:nvPr/>
      </p:nvGrpSpPr>
      <p:grpSpPr>
        <a:xfrm>
          <a:off x="0" y="0"/>
          <a:ext cx="0" cy="0"/>
          <a:chOff x="0" y="0"/>
          <a:chExt cx="0" cy="0"/>
        </a:xfrm>
      </p:grpSpPr>
      <p:sp>
        <p:nvSpPr>
          <p:cNvPr id="34819" name="PA-矩形 60"/>
          <p:cNvSpPr/>
          <p:nvPr>
            <p:custDataLst>
              <p:tags r:id="rId1"/>
            </p:custDataLst>
          </p:nvPr>
        </p:nvSpPr>
        <p:spPr>
          <a:xfrm>
            <a:off x="1155700" y="846138"/>
            <a:ext cx="9736138" cy="5067300"/>
          </a:xfrm>
          <a:prstGeom prst="rect">
            <a:avLst/>
          </a:prstGeom>
          <a:solidFill>
            <a:srgbClr val="EB7463"/>
          </a:solidFill>
          <a:ln w="50800" cap="flat" cmpd="sng">
            <a:solidFill>
              <a:srgbClr val="6D78C2"/>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34820" name="PA-矩形 16"/>
          <p:cNvSpPr/>
          <p:nvPr>
            <p:custDataLst>
              <p:tags r:id="rId2"/>
            </p:custDataLst>
          </p:nvPr>
        </p:nvSpPr>
        <p:spPr>
          <a:xfrm>
            <a:off x="1319213" y="1028700"/>
            <a:ext cx="9736137" cy="5067300"/>
          </a:xfrm>
          <a:prstGeom prst="rect">
            <a:avLst/>
          </a:prstGeom>
          <a:solidFill>
            <a:srgbClr val="FFFFFF"/>
          </a:solidFill>
          <a:ln w="50800" cap="flat" cmpd="sng">
            <a:solidFill>
              <a:srgbClr val="6D78C2"/>
            </a:solidFill>
            <a:prstDash val="solid"/>
            <a:miter/>
            <a:headEnd type="none" w="med" len="med"/>
            <a:tailEnd type="none" w="med" len="med"/>
          </a:ln>
          <a:effectLst>
            <a:outerShdw dist="38100" dir="2699999" algn="tl" rotWithShape="0">
              <a:srgbClr val="000000">
                <a:alpha val="39999"/>
              </a:srgbClr>
            </a:outerShdw>
          </a:effectLst>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pic>
        <p:nvPicPr>
          <p:cNvPr id="34821" name="PA-图片 3"/>
          <p:cNvPicPr>
            <a:picLocks noChangeAspect="1"/>
          </p:cNvPicPr>
          <p:nvPr>
            <p:custDataLst>
              <p:tags r:id="rId3"/>
            </p:custDataLst>
          </p:nvPr>
        </p:nvPicPr>
        <p:blipFill>
          <a:blip r:embed="rId26"/>
          <a:stretch>
            <a:fillRect/>
          </a:stretch>
        </p:blipFill>
        <p:spPr>
          <a:xfrm>
            <a:off x="0" y="-12700"/>
            <a:ext cx="12192000" cy="6899275"/>
          </a:xfrm>
          <a:prstGeom prst="rect">
            <a:avLst/>
          </a:prstGeom>
          <a:noFill/>
          <a:ln w="9525">
            <a:noFill/>
          </a:ln>
        </p:spPr>
      </p:pic>
      <p:pic>
        <p:nvPicPr>
          <p:cNvPr id="34822" name="PA-组合 9"/>
          <p:cNvPicPr>
            <a:picLocks noGrp="1" noChangeAspect="1"/>
          </p:cNvPicPr>
          <p:nvPr>
            <p:custDataLst>
              <p:tags r:id="rId4"/>
            </p:custDataLst>
          </p:nvPr>
        </p:nvPicPr>
        <p:blipFill>
          <a:blip r:embed="rId27"/>
          <a:stretch>
            <a:fillRect/>
          </a:stretch>
        </p:blipFill>
        <p:spPr>
          <a:xfrm>
            <a:off x="3152775" y="1960563"/>
            <a:ext cx="552450" cy="473075"/>
          </a:xfrm>
          <a:prstGeom prst="rect">
            <a:avLst/>
          </a:prstGeom>
          <a:noFill/>
          <a:ln w="9525">
            <a:noFill/>
          </a:ln>
        </p:spPr>
      </p:pic>
      <p:grpSp>
        <p:nvGrpSpPr>
          <p:cNvPr id="34823" name="PA-组合 24"/>
          <p:cNvGrpSpPr/>
          <p:nvPr/>
        </p:nvGrpSpPr>
        <p:grpSpPr>
          <a:xfrm>
            <a:off x="2525713" y="-12700"/>
            <a:ext cx="925512" cy="1100138"/>
            <a:chOff x="2471687" y="0"/>
            <a:chExt cx="918749" cy="1091504"/>
          </a:xfrm>
        </p:grpSpPr>
        <p:grpSp>
          <p:nvGrpSpPr>
            <p:cNvPr id="34824" name="组合 16"/>
            <p:cNvGrpSpPr/>
            <p:nvPr/>
          </p:nvGrpSpPr>
          <p:grpSpPr>
            <a:xfrm>
              <a:off x="2471687" y="251208"/>
              <a:ext cx="918749" cy="840296"/>
              <a:chOff x="4052089" y="7246140"/>
              <a:chExt cx="1625600" cy="1458925"/>
            </a:xfrm>
          </p:grpSpPr>
          <p:sp>
            <p:nvSpPr>
              <p:cNvPr id="34825" name="PA-矩形 26"/>
              <p:cNvSpPr/>
              <p:nvPr>
                <p:custDataLst>
                  <p:tags r:id="rId18"/>
                </p:custDataLst>
              </p:nvPr>
            </p:nvSpPr>
            <p:spPr>
              <a:xfrm>
                <a:off x="4052089" y="7828764"/>
                <a:ext cx="1625598" cy="876301"/>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34826" name="PA-矩形 27"/>
              <p:cNvSpPr/>
              <p:nvPr>
                <p:custDataLst>
                  <p:tags r:id="rId19"/>
                </p:custDataLst>
              </p:nvPr>
            </p:nvSpPr>
            <p:spPr>
              <a:xfrm>
                <a:off x="4052091" y="7828766"/>
                <a:ext cx="1625598" cy="386557"/>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34827" name="PA-直接连接符 28"/>
              <p:cNvCxnSpPr/>
              <p:nvPr>
                <p:custDataLst>
                  <p:tags r:id="rId20"/>
                </p:custDataLst>
              </p:nvPr>
            </p:nvCxnSpPr>
            <p:spPr>
              <a:xfrm flipH="1">
                <a:off x="4395786" y="7828764"/>
                <a:ext cx="0" cy="386557"/>
              </a:xfrm>
              <a:prstGeom prst="line">
                <a:avLst/>
              </a:prstGeom>
              <a:ln w="22225" cap="flat" cmpd="sng">
                <a:solidFill>
                  <a:srgbClr val="2653B8"/>
                </a:solidFill>
                <a:prstDash val="solid"/>
                <a:headEnd type="none" w="med" len="med"/>
                <a:tailEnd type="none" w="med" len="med"/>
              </a:ln>
            </p:spPr>
          </p:cxnSp>
          <p:cxnSp>
            <p:nvCxnSpPr>
              <p:cNvPr id="34828" name="PA-直接连接符 29"/>
              <p:cNvCxnSpPr/>
              <p:nvPr>
                <p:custDataLst>
                  <p:tags r:id="rId21"/>
                </p:custDataLst>
              </p:nvPr>
            </p:nvCxnSpPr>
            <p:spPr>
              <a:xfrm flipH="1">
                <a:off x="5155404" y="7828759"/>
                <a:ext cx="0" cy="386557"/>
              </a:xfrm>
              <a:prstGeom prst="line">
                <a:avLst/>
              </a:prstGeom>
              <a:ln w="22225" cap="flat" cmpd="sng">
                <a:solidFill>
                  <a:srgbClr val="2653B8"/>
                </a:solidFill>
                <a:prstDash val="solid"/>
                <a:headEnd type="none" w="med" len="med"/>
                <a:tailEnd type="none" w="med" len="med"/>
              </a:ln>
            </p:spPr>
          </p:cxnSp>
          <p:cxnSp>
            <p:nvCxnSpPr>
              <p:cNvPr id="34829" name="PA-直接连接符 30"/>
              <p:cNvCxnSpPr/>
              <p:nvPr>
                <p:custDataLst>
                  <p:tags r:id="rId22"/>
                </p:custDataLst>
              </p:nvPr>
            </p:nvCxnSpPr>
            <p:spPr>
              <a:xfrm flipH="1">
                <a:off x="5286374" y="7828756"/>
                <a:ext cx="0" cy="386557"/>
              </a:xfrm>
              <a:prstGeom prst="line">
                <a:avLst/>
              </a:prstGeom>
              <a:ln w="22225" cap="flat" cmpd="sng">
                <a:solidFill>
                  <a:srgbClr val="2653B8"/>
                </a:solidFill>
                <a:prstDash val="solid"/>
                <a:headEnd type="none" w="med" len="med"/>
                <a:tailEnd type="none" w="med" len="med"/>
              </a:ln>
            </p:spPr>
          </p:cxnSp>
          <p:sp>
            <p:nvSpPr>
              <p:cNvPr id="34830" name="PA-任意多边形: 形状 17"/>
              <p:cNvSpPr/>
              <p:nvPr>
                <p:custDataLst>
                  <p:tags r:id="rId23"/>
                </p:custDataLst>
              </p:nvPr>
            </p:nvSpPr>
            <p:spPr>
              <a:xfrm>
                <a:off x="4395795" y="7246140"/>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34831" name="PA-任意多边形: 形状 20"/>
              <p:cNvSpPr/>
              <p:nvPr>
                <p:custDataLst>
                  <p:tags r:id="rId24"/>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cxnSp>
          <p:nvCxnSpPr>
            <p:cNvPr id="34832" name="PA-直接连接符 34"/>
            <p:cNvCxnSpPr/>
            <p:nvPr>
              <p:custDataLst>
                <p:tags r:id="rId17"/>
              </p:custDataLst>
            </p:nvPr>
          </p:nvCxnSpPr>
          <p:spPr>
            <a:xfrm flipH="1" flipV="1">
              <a:off x="2926041" y="0"/>
              <a:ext cx="0" cy="251209"/>
            </a:xfrm>
            <a:prstGeom prst="line">
              <a:avLst/>
            </a:prstGeom>
            <a:ln w="19050" cap="flat" cmpd="sng">
              <a:solidFill>
                <a:srgbClr val="2653B8"/>
              </a:solidFill>
              <a:prstDash val="solid"/>
              <a:headEnd type="none" w="med" len="med"/>
              <a:tailEnd type="none" w="med" len="med"/>
            </a:ln>
          </p:spPr>
        </p:cxnSp>
      </p:grpSp>
      <p:grpSp>
        <p:nvGrpSpPr>
          <p:cNvPr id="34833" name="PA-组合 35"/>
          <p:cNvGrpSpPr/>
          <p:nvPr/>
        </p:nvGrpSpPr>
        <p:grpSpPr>
          <a:xfrm>
            <a:off x="8785225" y="-12700"/>
            <a:ext cx="927100" cy="1100138"/>
            <a:chOff x="2471687" y="0"/>
            <a:chExt cx="918749" cy="1091504"/>
          </a:xfrm>
        </p:grpSpPr>
        <p:grpSp>
          <p:nvGrpSpPr>
            <p:cNvPr id="34834" name="组合 26"/>
            <p:cNvGrpSpPr/>
            <p:nvPr/>
          </p:nvGrpSpPr>
          <p:grpSpPr>
            <a:xfrm>
              <a:off x="2471687" y="251208"/>
              <a:ext cx="918749" cy="840296"/>
              <a:chOff x="4052089" y="7246140"/>
              <a:chExt cx="1625600" cy="1458925"/>
            </a:xfrm>
          </p:grpSpPr>
          <p:sp>
            <p:nvSpPr>
              <p:cNvPr id="34835" name="PA-矩形 37"/>
              <p:cNvSpPr/>
              <p:nvPr>
                <p:custDataLst>
                  <p:tags r:id="rId10"/>
                </p:custDataLst>
              </p:nvPr>
            </p:nvSpPr>
            <p:spPr>
              <a:xfrm>
                <a:off x="4052089" y="7828764"/>
                <a:ext cx="1625598" cy="876301"/>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34836" name="PA-矩形 38"/>
              <p:cNvSpPr/>
              <p:nvPr>
                <p:custDataLst>
                  <p:tags r:id="rId11"/>
                </p:custDataLst>
              </p:nvPr>
            </p:nvSpPr>
            <p:spPr>
              <a:xfrm>
                <a:off x="4052091" y="7828766"/>
                <a:ext cx="1625598" cy="386557"/>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34837" name="PA-直接连接符 39"/>
              <p:cNvCxnSpPr/>
              <p:nvPr>
                <p:custDataLst>
                  <p:tags r:id="rId12"/>
                </p:custDataLst>
              </p:nvPr>
            </p:nvCxnSpPr>
            <p:spPr>
              <a:xfrm flipH="1">
                <a:off x="4395786" y="7828764"/>
                <a:ext cx="0" cy="386557"/>
              </a:xfrm>
              <a:prstGeom prst="line">
                <a:avLst/>
              </a:prstGeom>
              <a:ln w="22225" cap="flat" cmpd="sng">
                <a:solidFill>
                  <a:srgbClr val="2653B8"/>
                </a:solidFill>
                <a:prstDash val="solid"/>
                <a:headEnd type="none" w="med" len="med"/>
                <a:tailEnd type="none" w="med" len="med"/>
              </a:ln>
            </p:spPr>
          </p:cxnSp>
          <p:cxnSp>
            <p:nvCxnSpPr>
              <p:cNvPr id="34838" name="PA-直接连接符 50"/>
              <p:cNvCxnSpPr/>
              <p:nvPr>
                <p:custDataLst>
                  <p:tags r:id="rId13"/>
                </p:custDataLst>
              </p:nvPr>
            </p:nvCxnSpPr>
            <p:spPr>
              <a:xfrm flipH="1">
                <a:off x="5155404" y="7828759"/>
                <a:ext cx="0" cy="386557"/>
              </a:xfrm>
              <a:prstGeom prst="line">
                <a:avLst/>
              </a:prstGeom>
              <a:ln w="22225" cap="flat" cmpd="sng">
                <a:solidFill>
                  <a:srgbClr val="2653B8"/>
                </a:solidFill>
                <a:prstDash val="solid"/>
                <a:headEnd type="none" w="med" len="med"/>
                <a:tailEnd type="none" w="med" len="med"/>
              </a:ln>
            </p:spPr>
          </p:cxnSp>
          <p:cxnSp>
            <p:nvCxnSpPr>
              <p:cNvPr id="34839" name="PA-直接连接符 51"/>
              <p:cNvCxnSpPr/>
              <p:nvPr>
                <p:custDataLst>
                  <p:tags r:id="rId14"/>
                </p:custDataLst>
              </p:nvPr>
            </p:nvCxnSpPr>
            <p:spPr>
              <a:xfrm flipH="1">
                <a:off x="5286374" y="7828756"/>
                <a:ext cx="0" cy="386557"/>
              </a:xfrm>
              <a:prstGeom prst="line">
                <a:avLst/>
              </a:prstGeom>
              <a:ln w="22225" cap="flat" cmpd="sng">
                <a:solidFill>
                  <a:srgbClr val="2653B8"/>
                </a:solidFill>
                <a:prstDash val="solid"/>
                <a:headEnd type="none" w="med" len="med"/>
                <a:tailEnd type="none" w="med" len="med"/>
              </a:ln>
            </p:spPr>
          </p:cxnSp>
          <p:sp>
            <p:nvSpPr>
              <p:cNvPr id="34840" name="PA-任意多边形: 形状 48"/>
              <p:cNvSpPr/>
              <p:nvPr>
                <p:custDataLst>
                  <p:tags r:id="rId15"/>
                </p:custDataLst>
              </p:nvPr>
            </p:nvSpPr>
            <p:spPr>
              <a:xfrm>
                <a:off x="4395795" y="7246140"/>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34841" name="PA-任意多边形: 形状 49"/>
              <p:cNvSpPr/>
              <p:nvPr>
                <p:custDataLst>
                  <p:tags r:id="rId16"/>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cxnSp>
          <p:nvCxnSpPr>
            <p:cNvPr id="34842" name="PA-直接连接符 54"/>
            <p:cNvCxnSpPr/>
            <p:nvPr>
              <p:custDataLst>
                <p:tags r:id="rId9"/>
              </p:custDataLst>
            </p:nvPr>
          </p:nvCxnSpPr>
          <p:spPr>
            <a:xfrm flipH="1" flipV="1">
              <a:off x="2926041" y="0"/>
              <a:ext cx="0" cy="251209"/>
            </a:xfrm>
            <a:prstGeom prst="line">
              <a:avLst/>
            </a:prstGeom>
            <a:ln w="19050" cap="flat" cmpd="sng">
              <a:solidFill>
                <a:srgbClr val="2653B8"/>
              </a:solidFill>
              <a:prstDash val="solid"/>
              <a:headEnd type="none" w="med" len="med"/>
              <a:tailEnd type="none" w="med" len="med"/>
            </a:ln>
          </p:spPr>
        </p:cxnSp>
      </p:grpSp>
      <p:pic>
        <p:nvPicPr>
          <p:cNvPr id="34843" name="PA-组合 19"/>
          <p:cNvPicPr>
            <a:picLocks noGrp="1" noChangeAspect="1"/>
          </p:cNvPicPr>
          <p:nvPr>
            <p:custDataLst>
              <p:tags r:id="rId5"/>
            </p:custDataLst>
          </p:nvPr>
        </p:nvPicPr>
        <p:blipFill>
          <a:blip r:embed="rId28"/>
          <a:stretch>
            <a:fillRect/>
          </a:stretch>
        </p:blipFill>
        <p:spPr>
          <a:xfrm>
            <a:off x="8670925" y="1960563"/>
            <a:ext cx="552450" cy="473075"/>
          </a:xfrm>
          <a:prstGeom prst="rect">
            <a:avLst/>
          </a:prstGeom>
          <a:noFill/>
          <a:ln w="9525">
            <a:noFill/>
          </a:ln>
        </p:spPr>
      </p:pic>
      <p:sp>
        <p:nvSpPr>
          <p:cNvPr id="2" name="标题 1"/>
          <p:cNvSpPr>
            <a:spLocks noGrp="1"/>
          </p:cNvSpPr>
          <p:nvPr>
            <p:ph type="title" hasCustomPrompt="1"/>
          </p:nvPr>
        </p:nvSpPr>
        <p:spPr>
          <a:xfrm>
            <a:off x="2669124" y="3518552"/>
            <a:ext cx="6853750" cy="1217647"/>
          </a:xfrm>
        </p:spPr>
        <p:txBody>
          <a:bodyPr lIns="90000" tIns="46800" rIns="90000" bIns="46800" anchor="ctr" anchorCtr="0">
            <a:normAutofit/>
          </a:bodyPr>
          <a:lstStyle>
            <a:lvl1pPr algn="ctr">
              <a:defRPr sz="5400" u="none" strike="noStrike" kern="1200" cap="none" spc="300" normalizeH="0" baseline="0">
                <a:solidFill>
                  <a:schemeClr val="accent1"/>
                </a:solidFill>
                <a:uFillTx/>
                <a:latin typeface="Arial" panose="020B0604020202020204" pitchFamily="34" charset="0"/>
                <a:ea typeface="汉仪乐喵体W" pitchFamily="18" charset="-122"/>
              </a:defRPr>
            </a:lvl1pPr>
          </a:lstStyle>
          <a:p>
            <a:pPr fontAlgn="auto"/>
            <a:r>
              <a:rPr kumimoji="0" lang="zh-CN" altLang="en-US" sz="5400" b="1" i="0" u="none" strike="noStrike" kern="1200" cap="none" spc="300" normalizeH="0" baseline="0" noProof="1">
                <a:uLnTx/>
                <a:uFillTx/>
              </a:rPr>
              <a:t>单击此处编辑标题</a:t>
            </a:r>
          </a:p>
        </p:txBody>
      </p:sp>
      <p:sp>
        <p:nvSpPr>
          <p:cNvPr id="34844" name="页脚占位符 4"/>
          <p:cNvSpPr>
            <a:spLocks noGrp="1"/>
          </p:cNvSpPr>
          <p:nvPr>
            <p:ph type="ftr" sz="quarter" idx="3"/>
            <p:custDataLst>
              <p:tags r:id="rId6"/>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34847" name="灯片编号占位符 5"/>
          <p:cNvSpPr>
            <a:spLocks noGrp="1"/>
          </p:cNvSpPr>
          <p:nvPr>
            <p:ph type="sldNum" sz="quarter" idx="4"/>
            <p:custDataLst>
              <p:tags r:id="rId7"/>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34848" name="日期占位符 3"/>
          <p:cNvSpPr>
            <a:spLocks noGrp="1"/>
          </p:cNvSpPr>
          <p:nvPr>
            <p:ph type="dt" sz="half" idx="2"/>
            <p:custDataLst>
              <p:tags r:id="rId8"/>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节标题">
    <p:spTree>
      <p:nvGrpSpPr>
        <p:cNvPr id="1" name=""/>
        <p:cNvGrpSpPr/>
        <p:nvPr/>
      </p:nvGrpSpPr>
      <p:grpSpPr>
        <a:xfrm>
          <a:off x="0" y="0"/>
          <a:ext cx="0" cy="0"/>
          <a:chOff x="0" y="0"/>
          <a:chExt cx="0" cy="0"/>
        </a:xfrm>
      </p:grpSpPr>
      <p:sp>
        <p:nvSpPr>
          <p:cNvPr id="2" name="标题 1"/>
          <p:cNvSpPr>
            <a:spLocks noGrp="1"/>
          </p:cNvSpPr>
          <p:nvPr>
            <p:ph type="title" hasCustomPrompt="1"/>
            <p:custDataLst>
              <p:tags r:id="rId1"/>
            </p:custDataLst>
          </p:nvPr>
        </p:nvSpPr>
        <p:spPr>
          <a:xfrm>
            <a:off x="1990800" y="3848400"/>
            <a:ext cx="7768800" cy="766800"/>
          </a:xfrm>
        </p:spPr>
        <p:txBody>
          <a:bodyPr lIns="90000" tIns="46800" rIns="90000" bIns="46800" anchor="b" anchorCtr="0">
            <a:normAutofit/>
          </a:bodyPr>
          <a:lstStyle>
            <a:lvl1pPr>
              <a:defRPr sz="4400"/>
            </a:lvl1pPr>
          </a:lstStyle>
          <a:p>
            <a:r>
              <a:rPr lang="zh-CN" altLang="en-US"/>
              <a:t>单击此处编辑标题</a:t>
            </a:r>
          </a:p>
        </p:txBody>
      </p:sp>
      <p:sp>
        <p:nvSpPr>
          <p:cNvPr id="3" name="文本占位符 2"/>
          <p:cNvSpPr>
            <a:spLocks noGrp="1"/>
          </p:cNvSpPr>
          <p:nvPr>
            <p:ph type="body" idx="1" hasCustomPrompt="1"/>
            <p:custDataLst>
              <p:tags r:id="rId2"/>
            </p:custDataLst>
          </p:nvPr>
        </p:nvSpPr>
        <p:spPr>
          <a:xfrm>
            <a:off x="1990800" y="4615200"/>
            <a:ext cx="7768800" cy="867600"/>
          </a:xfrm>
        </p:spPr>
        <p:txBody>
          <a:bodyPr lIns="90000" tIns="46800" rIns="90000" bIns="46800">
            <a:normAutofit/>
          </a:bodyPr>
          <a:lstStyle>
            <a:lvl1pPr marL="0" indent="0">
              <a:buNone/>
              <a:defRPr sz="1800">
                <a:solidFill>
                  <a:schemeClr val="tx1">
                    <a:lumMod val="65000"/>
                    <a:lumOff val="35000"/>
                  </a:schemeClr>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单击此处编辑文本</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2022/3/28</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woObj">
  <p:cSld name="两栏内容">
    <p:spTree>
      <p:nvGrpSpPr>
        <p:cNvPr id="1" name=""/>
        <p:cNvGrpSpPr/>
        <p:nvPr/>
      </p:nvGrpSpPr>
      <p:grpSpPr>
        <a:xfrm>
          <a:off x="0" y="0"/>
          <a:ext cx="0" cy="0"/>
          <a:chOff x="0" y="0"/>
          <a:chExt cx="0" cy="0"/>
        </a:xfrm>
      </p:grpSpPr>
      <p:grpSp>
        <p:nvGrpSpPr>
          <p:cNvPr id="35843" name="组合 7"/>
          <p:cNvGrpSpPr/>
          <p:nvPr/>
        </p:nvGrpSpPr>
        <p:grpSpPr>
          <a:xfrm>
            <a:off x="0" y="-7937"/>
            <a:ext cx="12192000" cy="963612"/>
            <a:chOff x="0" y="-7620"/>
            <a:chExt cx="12192000" cy="962660"/>
          </a:xfrm>
        </p:grpSpPr>
        <p:pic>
          <p:nvPicPr>
            <p:cNvPr id="35844" name="图片 9" descr="图层 3"/>
            <p:cNvPicPr>
              <a:picLocks noChangeAspect="1"/>
            </p:cNvPicPr>
            <p:nvPr>
              <p:custDataLst>
                <p:tags r:id="rId4"/>
              </p:custDataLst>
            </p:nvPr>
          </p:nvPicPr>
          <p:blipFill>
            <a:blip r:embed="rId7"/>
            <a:stretch>
              <a:fillRect/>
            </a:stretch>
          </p:blipFill>
          <p:spPr>
            <a:xfrm rot="10800000">
              <a:off x="10440670" y="-7620"/>
              <a:ext cx="1751330" cy="716280"/>
            </a:xfrm>
            <a:prstGeom prst="rect">
              <a:avLst/>
            </a:prstGeom>
            <a:noFill/>
            <a:ln w="9525">
              <a:noFill/>
            </a:ln>
          </p:spPr>
        </p:pic>
        <p:pic>
          <p:nvPicPr>
            <p:cNvPr id="35845" name="图片 10" descr="图层 4"/>
            <p:cNvPicPr>
              <a:picLocks noChangeAspect="1"/>
            </p:cNvPicPr>
            <p:nvPr>
              <p:custDataLst>
                <p:tags r:id="rId5"/>
              </p:custDataLst>
            </p:nvPr>
          </p:nvPicPr>
          <p:blipFill>
            <a:blip r:embed="rId8"/>
            <a:stretch>
              <a:fillRect/>
            </a:stretch>
          </p:blipFill>
          <p:spPr>
            <a:xfrm rot="10800000">
              <a:off x="0" y="-7620"/>
              <a:ext cx="1053465" cy="962660"/>
            </a:xfrm>
            <a:prstGeom prst="rect">
              <a:avLst/>
            </a:prstGeom>
            <a:noFill/>
            <a:ln w="9525">
              <a:noFill/>
            </a:ln>
          </p:spPr>
        </p:pic>
      </p:grpSp>
      <p:sp>
        <p:nvSpPr>
          <p:cNvPr id="2" name="标题 1"/>
          <p:cNvSpPr>
            <a:spLocks noGrp="1"/>
          </p:cNvSpPr>
          <p:nvPr>
            <p:ph type="title"/>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a:solidFill>
                  <a:schemeClr val="tx1"/>
                </a:solidFill>
                <a:uFillTx/>
                <a:latin typeface="微软雅黑" panose="020B0503020204020204" charset="-122"/>
                <a:ea typeface="微软雅黑"/>
                <a:cs typeface="+mj-cs"/>
                <a:sym typeface="+mn-ea"/>
              </a:defRPr>
            </a:lvl1pPr>
          </a:lstStyle>
          <a:p>
            <a:pPr lvl="0" fontAlgn="auto"/>
            <a:r>
              <a:rPr kumimoji="0" lang="zh-CN" altLang="en-US" sz="2400" b="1" i="0" u="none" strike="noStrike" kern="1200" cap="none" spc="200" normalizeH="0" baseline="0" noProof="1">
                <a:uLnTx/>
                <a:uFillTx/>
                <a:sym typeface="+mn-ea"/>
              </a:rPr>
              <a:t>单击此处编辑母版标题样式</a:t>
            </a:r>
          </a:p>
        </p:txBody>
      </p:sp>
      <p:sp>
        <p:nvSpPr>
          <p:cNvPr id="3" name="内容占位符 2"/>
          <p:cNvSpPr>
            <a:spLocks noGrp="1"/>
          </p:cNvSpPr>
          <p:nvPr>
            <p:ph sz="half" idx="1"/>
          </p:nvPr>
        </p:nvSpPr>
        <p:spPr>
          <a:xfrm>
            <a:off x="669930" y="952508"/>
            <a:ext cx="5283242" cy="5388907"/>
          </a:xfrm>
        </p:spPr>
        <p:txBody>
          <a:bodyPr vert="horz" lIns="101600" tIns="0" rIns="82550" bIns="0" rtlCol="0">
            <a:noAutofit/>
          </a:bodyPr>
          <a:lstStyle>
            <a:lvl1pPr marL="228600" marR="0" lvl="0"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1pPr>
            <a:lvl2pPr marL="685800" marR="0" lvl="1" indent="-228600" algn="l" defTabSz="914400" rtl="0" eaLnBrk="1" fontAlgn="auto" latinLnBrk="0" hangingPunct="1">
              <a:lnSpc>
                <a:spcPct val="130000"/>
              </a:lnSpc>
              <a:spcBef>
                <a:spcPct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2pPr>
            <a:lvl3pPr marL="1143000" marR="0" lvl="2"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3pPr>
            <a:lvl4pPr marL="1600200" marR="0" lvl="3"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4pPr>
            <a:lvl5pPr marL="2057400" marR="0" lvl="4"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5pPr>
          </a:lstStyle>
          <a:p>
            <a:pPr lvl="0" fontAlgn="auto"/>
            <a:r>
              <a:rPr kumimoji="0" lang="zh-CN" altLang="en-US" sz="1600" b="0" i="0" u="none" strike="noStrike" kern="1200" cap="none" spc="150" normalizeH="0" baseline="0" noProof="1">
                <a:uLnTx/>
                <a:uFillTx/>
                <a:sym typeface="+mn-ea"/>
              </a:rPr>
              <a:t>单击此处编辑母版文本样式</a:t>
            </a:r>
          </a:p>
          <a:p>
            <a:pPr lvl="1" fontAlgn="auto"/>
            <a:r>
              <a:rPr kumimoji="0" lang="zh-CN" altLang="en-US" sz="1600" b="0" i="0" u="none" strike="noStrike" kern="1200" cap="none" spc="150" normalizeH="0" baseline="0" noProof="1">
                <a:uLnTx/>
                <a:uFillTx/>
                <a:sym typeface="+mn-ea"/>
              </a:rPr>
              <a:t>第二级</a:t>
            </a:r>
          </a:p>
          <a:p>
            <a:pPr lvl="2" fontAlgn="auto"/>
            <a:r>
              <a:rPr kumimoji="0" lang="zh-CN" altLang="en-US" sz="1600" b="0" i="0" u="none" strike="noStrike" kern="1200" cap="none" spc="150" normalizeH="0" baseline="0" noProof="1">
                <a:uLnTx/>
                <a:uFillTx/>
                <a:sym typeface="+mn-ea"/>
              </a:rPr>
              <a:t>第三级</a:t>
            </a:r>
          </a:p>
          <a:p>
            <a:pPr lvl="3" fontAlgn="auto"/>
            <a:r>
              <a:rPr kumimoji="0" lang="zh-CN" altLang="en-US" sz="1600" b="0" i="0" u="none" strike="noStrike" kern="1200" cap="none" spc="150" normalizeH="0" baseline="0" noProof="1">
                <a:uLnTx/>
                <a:uFillTx/>
                <a:sym typeface="+mn-ea"/>
              </a:rPr>
              <a:t>第四级</a:t>
            </a:r>
          </a:p>
          <a:p>
            <a:pPr lvl="4" fontAlgn="auto"/>
            <a:r>
              <a:rPr kumimoji="0" lang="zh-CN" altLang="en-US" sz="1600" b="0" i="0" u="none" strike="noStrike" kern="1200" cap="none" spc="150" normalizeH="0" baseline="0" noProof="1">
                <a:uLnTx/>
                <a:uFillTx/>
                <a:sym typeface="+mn-ea"/>
              </a:rPr>
              <a:t>第五级</a:t>
            </a:r>
          </a:p>
        </p:txBody>
      </p:sp>
      <p:sp>
        <p:nvSpPr>
          <p:cNvPr id="4" name="内容占位符 3"/>
          <p:cNvSpPr>
            <a:spLocks noGrp="1"/>
          </p:cNvSpPr>
          <p:nvPr>
            <p:ph sz="half" idx="2"/>
          </p:nvPr>
        </p:nvSpPr>
        <p:spPr>
          <a:xfrm>
            <a:off x="6238877" y="952508"/>
            <a:ext cx="5283242" cy="5388907"/>
          </a:xfrm>
        </p:spPr>
        <p:txBody>
          <a:bodyPr>
            <a:noAutofit/>
          </a:bodyPr>
          <a:lstStyle>
            <a:lvl1pPr>
              <a:defRPr sz="1600">
                <a:latin typeface="微软雅黑" panose="020B0503020204020204" charset="-122"/>
                <a:ea typeface="微软雅黑"/>
              </a:defRPr>
            </a:lvl1pPr>
            <a:lvl2pPr>
              <a:defRPr sz="1600">
                <a:latin typeface="微软雅黑" panose="020B0503020204020204" charset="-122"/>
                <a:ea typeface="微软雅黑"/>
              </a:defRPr>
            </a:lvl2pPr>
            <a:lvl3pPr>
              <a:defRPr sz="1600">
                <a:latin typeface="微软雅黑" panose="020B0503020204020204" charset="-122"/>
                <a:ea typeface="微软雅黑"/>
              </a:defRPr>
            </a:lvl3pPr>
            <a:lvl4pPr>
              <a:defRPr sz="1600">
                <a:latin typeface="微软雅黑" panose="020B0503020204020204" charset="-122"/>
                <a:ea typeface="微软雅黑"/>
              </a:defRPr>
            </a:lvl4pPr>
            <a:lvl5pPr>
              <a:defRPr sz="1600">
                <a:latin typeface="微软雅黑" panose="020B0503020204020204" charset="-122"/>
                <a:ea typeface="微软雅黑"/>
              </a:defRPr>
            </a:lvl5p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35846" name="页脚占位符 5"/>
          <p:cNvSpPr>
            <a:spLocks noGrp="1"/>
          </p:cNvSpPr>
          <p:nvPr>
            <p:ph type="ftr" sz="quarter" idx="3"/>
            <p:custDataLst>
              <p:tags r:id="rId1"/>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35849" name="灯片编号占位符 6"/>
          <p:cNvSpPr>
            <a:spLocks noGrp="1"/>
          </p:cNvSpPr>
          <p:nvPr>
            <p:ph type="sldNum" sz="quarter" idx="4"/>
            <p:custDataLst>
              <p:tags r:id="rId2"/>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35850" name="日期占位符 4"/>
          <p:cNvSpPr>
            <a:spLocks noGrp="1"/>
          </p:cNvSpPr>
          <p:nvPr>
            <p:ph type="dt" sz="half" idx="12"/>
            <p:custDataLst>
              <p:tags r:id="rId3"/>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woTxTwoObj">
  <p:cSld name="比较">
    <p:spTree>
      <p:nvGrpSpPr>
        <p:cNvPr id="1" name=""/>
        <p:cNvGrpSpPr/>
        <p:nvPr/>
      </p:nvGrpSpPr>
      <p:grpSpPr>
        <a:xfrm>
          <a:off x="0" y="0"/>
          <a:ext cx="0" cy="0"/>
          <a:chOff x="0" y="0"/>
          <a:chExt cx="0" cy="0"/>
        </a:xfrm>
      </p:grpSpPr>
      <p:grpSp>
        <p:nvGrpSpPr>
          <p:cNvPr id="36867" name="组合 9"/>
          <p:cNvGrpSpPr/>
          <p:nvPr/>
        </p:nvGrpSpPr>
        <p:grpSpPr>
          <a:xfrm>
            <a:off x="0" y="-7937"/>
            <a:ext cx="12192000" cy="963612"/>
            <a:chOff x="0" y="-7620"/>
            <a:chExt cx="12192000" cy="962660"/>
          </a:xfrm>
        </p:grpSpPr>
        <p:pic>
          <p:nvPicPr>
            <p:cNvPr id="36868" name="图片 10" descr="图层 3"/>
            <p:cNvPicPr>
              <a:picLocks noChangeAspect="1"/>
            </p:cNvPicPr>
            <p:nvPr>
              <p:custDataLst>
                <p:tags r:id="rId4"/>
              </p:custDataLst>
            </p:nvPr>
          </p:nvPicPr>
          <p:blipFill>
            <a:blip r:embed="rId7"/>
            <a:stretch>
              <a:fillRect/>
            </a:stretch>
          </p:blipFill>
          <p:spPr>
            <a:xfrm rot="10800000">
              <a:off x="10440670" y="-7620"/>
              <a:ext cx="1751330" cy="716280"/>
            </a:xfrm>
            <a:prstGeom prst="rect">
              <a:avLst/>
            </a:prstGeom>
            <a:noFill/>
            <a:ln w="9525">
              <a:noFill/>
            </a:ln>
          </p:spPr>
        </p:pic>
        <p:pic>
          <p:nvPicPr>
            <p:cNvPr id="36869" name="图片 11" descr="图层 4"/>
            <p:cNvPicPr>
              <a:picLocks noChangeAspect="1"/>
            </p:cNvPicPr>
            <p:nvPr>
              <p:custDataLst>
                <p:tags r:id="rId5"/>
              </p:custDataLst>
            </p:nvPr>
          </p:nvPicPr>
          <p:blipFill>
            <a:blip r:embed="rId8"/>
            <a:stretch>
              <a:fillRect/>
            </a:stretch>
          </p:blipFill>
          <p:spPr>
            <a:xfrm rot="10800000">
              <a:off x="0" y="-7620"/>
              <a:ext cx="1053465" cy="962660"/>
            </a:xfrm>
            <a:prstGeom prst="rect">
              <a:avLst/>
            </a:prstGeom>
            <a:noFill/>
            <a:ln w="9525">
              <a:noFill/>
            </a:ln>
          </p:spPr>
        </p:pic>
      </p:grpSp>
      <p:sp>
        <p:nvSpPr>
          <p:cNvPr id="2" name="标题 1"/>
          <p:cNvSpPr>
            <a:spLocks noGrp="1"/>
          </p:cNvSpPr>
          <p:nvPr>
            <p:ph type="title"/>
          </p:nvPr>
        </p:nvSpPr>
        <p:spPr>
          <a:xfrm>
            <a:off x="669882"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a:solidFill>
                  <a:schemeClr val="tx1"/>
                </a:solidFill>
                <a:uFillTx/>
                <a:latin typeface="微软雅黑" panose="020B0503020204020204" charset="-122"/>
                <a:ea typeface="微软雅黑"/>
                <a:cs typeface="+mj-cs"/>
                <a:sym typeface="+mn-ea"/>
              </a:defRPr>
            </a:lvl1pPr>
          </a:lstStyle>
          <a:p>
            <a:pPr lvl="0" fontAlgn="auto"/>
            <a:r>
              <a:rPr kumimoji="0" lang="zh-CN" altLang="en-US" sz="2400" b="1" i="0" u="none" strike="noStrike" kern="1200" cap="none" spc="200" normalizeH="0" baseline="0" noProof="1">
                <a:uLnTx/>
                <a:uFillTx/>
                <a:sym typeface="+mn-ea"/>
              </a:rPr>
              <a:t>单击此处编辑母版标题样式</a:t>
            </a:r>
          </a:p>
        </p:txBody>
      </p:sp>
      <p:sp>
        <p:nvSpPr>
          <p:cNvPr id="3" name="文本占位符 2"/>
          <p:cNvSpPr>
            <a:spLocks noGrp="1"/>
          </p:cNvSpPr>
          <p:nvPr>
            <p:ph type="body" idx="1" hasCustomPrompt="1"/>
          </p:nvPr>
        </p:nvSpPr>
        <p:spPr>
          <a:xfrm>
            <a:off x="669930" y="952508"/>
            <a:ext cx="5283242" cy="381003"/>
          </a:xfrm>
        </p:spPr>
        <p:txBody>
          <a:bodyPr lIns="101600" tIns="38100" rIns="76200" bIns="38100" anchor="t" anchorCtr="0">
            <a:noAutofit/>
          </a:bodyPr>
          <a:lstStyle>
            <a:lvl1pPr marL="0" indent="0" eaLnBrk="1" fontAlgn="auto" latinLnBrk="0" hangingPunct="1">
              <a:lnSpc>
                <a:spcPct val="100000"/>
              </a:lnSpc>
              <a:spcAft>
                <a:spcPct val="0"/>
              </a:spcAft>
              <a:buNone/>
              <a:defRPr sz="2000" b="0" u="none" strike="noStrike" kern="1200" cap="none" spc="200" normalizeH="0" baseline="0">
                <a:solidFill>
                  <a:schemeClr val="tx1"/>
                </a:solidFill>
                <a:uFillTx/>
                <a:latin typeface="微软雅黑" panose="020B0503020204020204" charset="-122"/>
                <a:ea typeface="微软雅黑"/>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auto"/>
            <a:r>
              <a:rPr kumimoji="0" lang="zh-CN" altLang="en-US" sz="2000" b="0" i="0" u="none" strike="noStrike" kern="1200" cap="none" spc="200" normalizeH="0" baseline="0" noProof="1">
                <a:uLnTx/>
                <a:uFillTx/>
              </a:rPr>
              <a:t>单击此处编辑文本</a:t>
            </a:r>
          </a:p>
        </p:txBody>
      </p:sp>
      <p:sp>
        <p:nvSpPr>
          <p:cNvPr id="4" name="内容占位符 3"/>
          <p:cNvSpPr>
            <a:spLocks noGrp="1"/>
          </p:cNvSpPr>
          <p:nvPr>
            <p:ph sz="half" idx="2"/>
          </p:nvPr>
        </p:nvSpPr>
        <p:spPr>
          <a:xfrm>
            <a:off x="669925" y="1406525"/>
            <a:ext cx="5283200" cy="4934752"/>
          </a:xfrm>
        </p:spPr>
        <p:txBody>
          <a:bodyPr vert="horz" lIns="101600" tIns="0" rIns="82550" bIns="0" rtlCol="0">
            <a:noAutofit/>
          </a:bodyPr>
          <a:lstStyle>
            <a:lvl1pPr marL="228600" marR="0" lvl="0"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1pPr>
            <a:lvl2pPr marL="685800" marR="0" lvl="1" indent="-228600" algn="l" defTabSz="914400" rtl="0" eaLnBrk="1" fontAlgn="auto" latinLnBrk="0" hangingPunct="1">
              <a:lnSpc>
                <a:spcPct val="130000"/>
              </a:lnSpc>
              <a:spcBef>
                <a:spcPct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2pPr>
            <a:lvl3pPr marL="1143000" marR="0" lvl="2"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3pPr>
            <a:lvl4pPr marL="1600200" marR="0" lvl="3"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4pPr>
            <a:lvl5pPr marL="2057400" marR="0" lvl="4"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5pPr>
          </a:lstStyle>
          <a:p>
            <a:pPr lvl="0" fontAlgn="auto"/>
            <a:r>
              <a:rPr kumimoji="0" lang="zh-CN" altLang="en-US" sz="1600" b="0" i="0" u="none" strike="noStrike" kern="1200" cap="none" spc="150" normalizeH="0" baseline="0" noProof="1">
                <a:uLnTx/>
                <a:uFillTx/>
                <a:sym typeface="+mn-ea"/>
              </a:rPr>
              <a:t>单击此处编辑母版文本样式</a:t>
            </a:r>
          </a:p>
          <a:p>
            <a:pPr lvl="1" fontAlgn="auto"/>
            <a:r>
              <a:rPr kumimoji="0" lang="zh-CN" altLang="en-US" sz="1600" b="0" i="0" u="none" strike="noStrike" kern="1200" cap="none" spc="150" normalizeH="0" baseline="0" noProof="1">
                <a:uLnTx/>
                <a:uFillTx/>
                <a:sym typeface="+mn-ea"/>
              </a:rPr>
              <a:t>第二级</a:t>
            </a:r>
          </a:p>
          <a:p>
            <a:pPr lvl="2" fontAlgn="auto"/>
            <a:r>
              <a:rPr kumimoji="0" lang="zh-CN" altLang="en-US" sz="1600" b="0" i="0" u="none" strike="noStrike" kern="1200" cap="none" spc="150" normalizeH="0" baseline="0" noProof="1">
                <a:uLnTx/>
                <a:uFillTx/>
                <a:sym typeface="+mn-ea"/>
              </a:rPr>
              <a:t>第三级</a:t>
            </a:r>
          </a:p>
          <a:p>
            <a:pPr lvl="3" fontAlgn="auto"/>
            <a:r>
              <a:rPr kumimoji="0" lang="zh-CN" altLang="en-US" sz="1600" b="0" i="0" u="none" strike="noStrike" kern="1200" cap="none" spc="150" normalizeH="0" baseline="0" noProof="1">
                <a:uLnTx/>
                <a:uFillTx/>
                <a:sym typeface="+mn-ea"/>
              </a:rPr>
              <a:t>第四级</a:t>
            </a:r>
          </a:p>
          <a:p>
            <a:pPr lvl="4" fontAlgn="auto"/>
            <a:r>
              <a:rPr kumimoji="0" lang="zh-CN" altLang="en-US" sz="1600" b="0" i="0" u="none" strike="noStrike" kern="1200" cap="none" spc="150" normalizeH="0" baseline="0" noProof="1">
                <a:uLnTx/>
                <a:uFillTx/>
                <a:sym typeface="+mn-ea"/>
              </a:rPr>
              <a:t>第五级</a:t>
            </a:r>
          </a:p>
        </p:txBody>
      </p:sp>
      <p:sp>
        <p:nvSpPr>
          <p:cNvPr id="5" name="文本占位符 4"/>
          <p:cNvSpPr>
            <a:spLocks noGrp="1"/>
          </p:cNvSpPr>
          <p:nvPr>
            <p:ph type="body" sz="quarter" idx="3" hasCustomPrompt="1"/>
          </p:nvPr>
        </p:nvSpPr>
        <p:spPr>
          <a:xfrm>
            <a:off x="6235750" y="952508"/>
            <a:ext cx="5283242" cy="381003"/>
          </a:xfrm>
        </p:spPr>
        <p:txBody>
          <a:bodyPr vert="horz" lIns="101600" tIns="38100" rIns="76200" bIns="38100" rtlCol="0" anchor="t" anchorCtr="0">
            <a:noAutofit/>
          </a:bodyPr>
          <a:lstStyle>
            <a:lvl1pPr marL="0" marR="0" lvl="0" indent="0" algn="l" defTabSz="914400" rtl="0" eaLnBrk="1" fontAlgn="auto" latinLnBrk="0" hangingPunct="1">
              <a:lnSpc>
                <a:spcPct val="100000"/>
              </a:lnSpc>
              <a:spcBef>
                <a:spcPct val="0"/>
              </a:spcBef>
              <a:spcAft>
                <a:spcPct val="0"/>
              </a:spcAft>
              <a:buFont typeface="Arial" panose="020B0604020202020204" pitchFamily="34" charset="0"/>
              <a:buNone/>
              <a:defRPr kumimoji="0" lang="zh-CN" altLang="en-US" sz="2000" b="0" i="0" u="none" strike="noStrike" kern="1200" cap="none" spc="200" normalizeH="0" baseline="0" noProof="1">
                <a:solidFill>
                  <a:schemeClr val="tx1"/>
                </a:solidFill>
                <a:uFillTx/>
                <a:latin typeface="微软雅黑" panose="020B0503020204020204" charset="-122"/>
                <a:ea typeface="微软雅黑"/>
                <a:cs typeface="+mn-cs"/>
                <a:sym typeface="+mn-ea"/>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auto"/>
            <a:r>
              <a:rPr kumimoji="0" lang="zh-CN" altLang="en-US" sz="2000" b="0" i="0" u="none" strike="noStrike" kern="1200" cap="none" spc="200" normalizeH="0" baseline="0" noProof="1">
                <a:uLnTx/>
                <a:uFillTx/>
                <a:sym typeface="+mn-ea"/>
              </a:rPr>
              <a:t>单击此处编辑文本</a:t>
            </a:r>
          </a:p>
        </p:txBody>
      </p:sp>
      <p:sp>
        <p:nvSpPr>
          <p:cNvPr id="6" name="内容占位符 5"/>
          <p:cNvSpPr>
            <a:spLocks noGrp="1"/>
          </p:cNvSpPr>
          <p:nvPr>
            <p:ph sz="quarter" idx="4"/>
          </p:nvPr>
        </p:nvSpPr>
        <p:spPr>
          <a:xfrm>
            <a:off x="6235750" y="1406525"/>
            <a:ext cx="5283242" cy="4934752"/>
          </a:xfrm>
        </p:spPr>
        <p:txBody>
          <a:bodyPr vert="horz" lIns="101600" tIns="0" rIns="82550" bIns="0" rtlCol="0">
            <a:noAutofit/>
          </a:bodyPr>
          <a:lstStyle>
            <a:lvl1pPr marL="228600" marR="0" lvl="0"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1pPr>
            <a:lvl2pPr marL="685800" marR="0" lvl="1" indent="-228600" algn="l" defTabSz="914400" rtl="0" eaLnBrk="1" fontAlgn="auto" latinLnBrk="0" hangingPunct="1">
              <a:lnSpc>
                <a:spcPct val="130000"/>
              </a:lnSpc>
              <a:spcBef>
                <a:spcPct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2pPr>
            <a:lvl3pPr marL="1143000" marR="0" lvl="2"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3pPr>
            <a:lvl4pPr marL="1600200" marR="0" lvl="3"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4pPr>
            <a:lvl5pPr marL="2057400" marR="0" lvl="4"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5pPr>
          </a:lstStyle>
          <a:p>
            <a:pPr lvl="0" fontAlgn="auto"/>
            <a:r>
              <a:rPr kumimoji="0" lang="zh-CN" altLang="en-US" sz="1600" b="0" i="0" u="none" strike="noStrike" kern="1200" cap="none" spc="150" normalizeH="0" baseline="0" noProof="1">
                <a:uLnTx/>
                <a:uFillTx/>
                <a:sym typeface="+mn-ea"/>
              </a:rPr>
              <a:t>单击此处编辑母版文本样式</a:t>
            </a:r>
          </a:p>
          <a:p>
            <a:pPr lvl="1" fontAlgn="auto"/>
            <a:r>
              <a:rPr kumimoji="0" lang="zh-CN" altLang="en-US" sz="1600" b="0" i="0" u="none" strike="noStrike" kern="1200" cap="none" spc="150" normalizeH="0" baseline="0" noProof="1">
                <a:uLnTx/>
                <a:uFillTx/>
                <a:sym typeface="+mn-ea"/>
              </a:rPr>
              <a:t>第二级</a:t>
            </a:r>
          </a:p>
          <a:p>
            <a:pPr lvl="2" fontAlgn="auto"/>
            <a:r>
              <a:rPr kumimoji="0" lang="zh-CN" altLang="en-US" sz="1600" b="0" i="0" u="none" strike="noStrike" kern="1200" cap="none" spc="150" normalizeH="0" baseline="0" noProof="1">
                <a:uLnTx/>
                <a:uFillTx/>
                <a:sym typeface="+mn-ea"/>
              </a:rPr>
              <a:t>第三级</a:t>
            </a:r>
          </a:p>
          <a:p>
            <a:pPr lvl="3" fontAlgn="auto"/>
            <a:r>
              <a:rPr kumimoji="0" lang="zh-CN" altLang="en-US" sz="1600" b="0" i="0" u="none" strike="noStrike" kern="1200" cap="none" spc="150" normalizeH="0" baseline="0" noProof="1">
                <a:uLnTx/>
                <a:uFillTx/>
                <a:sym typeface="+mn-ea"/>
              </a:rPr>
              <a:t>第四级</a:t>
            </a:r>
          </a:p>
          <a:p>
            <a:pPr lvl="4" fontAlgn="auto"/>
            <a:r>
              <a:rPr kumimoji="0" lang="zh-CN" altLang="en-US" sz="1600" b="0" i="0" u="none" strike="noStrike" kern="1200" cap="none" spc="150" normalizeH="0" baseline="0" noProof="1">
                <a:uLnTx/>
                <a:uFillTx/>
                <a:sym typeface="+mn-ea"/>
              </a:rPr>
              <a:t>第五级</a:t>
            </a:r>
          </a:p>
        </p:txBody>
      </p:sp>
      <p:sp>
        <p:nvSpPr>
          <p:cNvPr id="36870" name="页脚占位符 7"/>
          <p:cNvSpPr>
            <a:spLocks noGrp="1"/>
          </p:cNvSpPr>
          <p:nvPr>
            <p:ph type="ftr" sz="quarter" idx="13"/>
            <p:custDataLst>
              <p:tags r:id="rId1"/>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36873" name="灯片编号占位符 8"/>
          <p:cNvSpPr>
            <a:spLocks noGrp="1"/>
          </p:cNvSpPr>
          <p:nvPr>
            <p:ph type="sldNum" sz="quarter" idx="14"/>
            <p:custDataLst>
              <p:tags r:id="rId2"/>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36874" name="日期占位符 6"/>
          <p:cNvSpPr>
            <a:spLocks noGrp="1"/>
          </p:cNvSpPr>
          <p:nvPr>
            <p:ph type="dt" sz="half" idx="12"/>
            <p:custDataLst>
              <p:tags r:id="rId3"/>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itleOnly">
  <p:cSld name="仅标题">
    <p:spTree>
      <p:nvGrpSpPr>
        <p:cNvPr id="1" name=""/>
        <p:cNvGrpSpPr/>
        <p:nvPr/>
      </p:nvGrpSpPr>
      <p:grpSpPr>
        <a:xfrm>
          <a:off x="0" y="0"/>
          <a:ext cx="0" cy="0"/>
          <a:chOff x="0" y="0"/>
          <a:chExt cx="0" cy="0"/>
        </a:xfrm>
      </p:grpSpPr>
      <p:pic>
        <p:nvPicPr>
          <p:cNvPr id="37891" name="图片 5" descr="图片1"/>
          <p:cNvPicPr>
            <a:picLocks noChangeAspect="1"/>
          </p:cNvPicPr>
          <p:nvPr>
            <p:custDataLst>
              <p:tags r:id="rId1"/>
            </p:custDataLst>
          </p:nvPr>
        </p:nvPicPr>
        <p:blipFill>
          <a:blip r:embed="rId24"/>
          <a:stretch>
            <a:fillRect/>
          </a:stretch>
        </p:blipFill>
        <p:spPr>
          <a:xfrm>
            <a:off x="0" y="-41275"/>
            <a:ext cx="12192000" cy="6899275"/>
          </a:xfrm>
          <a:prstGeom prst="rect">
            <a:avLst/>
          </a:prstGeom>
          <a:noFill/>
          <a:ln w="9525">
            <a:noFill/>
          </a:ln>
        </p:spPr>
      </p:pic>
      <p:pic>
        <p:nvPicPr>
          <p:cNvPr id="37892" name="图片 6"/>
          <p:cNvPicPr>
            <a:picLocks noChangeAspect="1"/>
          </p:cNvPicPr>
          <p:nvPr>
            <p:custDataLst>
              <p:tags r:id="rId2"/>
            </p:custDataLst>
          </p:nvPr>
        </p:nvPicPr>
        <p:blipFill>
          <a:blip r:embed="rId25"/>
          <a:stretch>
            <a:fillRect/>
          </a:stretch>
        </p:blipFill>
        <p:spPr>
          <a:xfrm>
            <a:off x="9718675" y="4854575"/>
            <a:ext cx="2138363" cy="2197100"/>
          </a:xfrm>
          <a:prstGeom prst="rect">
            <a:avLst/>
          </a:prstGeom>
          <a:noFill/>
          <a:ln w="9525">
            <a:noFill/>
          </a:ln>
        </p:spPr>
      </p:pic>
      <p:sp>
        <p:nvSpPr>
          <p:cNvPr id="37893" name="矩形 7"/>
          <p:cNvSpPr/>
          <p:nvPr>
            <p:custDataLst>
              <p:tags r:id="rId3"/>
            </p:custDataLst>
          </p:nvPr>
        </p:nvSpPr>
        <p:spPr>
          <a:xfrm>
            <a:off x="2016125" y="914400"/>
            <a:ext cx="8159750" cy="849313"/>
          </a:xfrm>
          <a:prstGeom prst="rect">
            <a:avLst/>
          </a:prstGeom>
          <a:solidFill>
            <a:srgbClr val="FFFFFF"/>
          </a:solidFill>
          <a:ln w="50800" cap="flat" cmpd="sng">
            <a:solidFill>
              <a:srgbClr val="6D78C2"/>
            </a:solidFill>
            <a:prstDash val="solid"/>
            <a:miter/>
            <a:headEnd type="none" w="med" len="med"/>
            <a:tailEnd type="none" w="med" len="med"/>
          </a:ln>
          <a:effectLst>
            <a:outerShdw dist="38100" dir="2699999" algn="tl" rotWithShape="0">
              <a:srgbClr val="000000">
                <a:alpha val="39999"/>
              </a:srgbClr>
            </a:outerShdw>
          </a:effectLst>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grpSp>
        <p:nvGrpSpPr>
          <p:cNvPr id="37894" name="组合 8"/>
          <p:cNvGrpSpPr/>
          <p:nvPr/>
        </p:nvGrpSpPr>
        <p:grpSpPr>
          <a:xfrm>
            <a:off x="3873500" y="536575"/>
            <a:ext cx="635000" cy="568325"/>
            <a:chOff x="4052094" y="7246145"/>
            <a:chExt cx="1625600" cy="1458911"/>
          </a:xfrm>
        </p:grpSpPr>
        <p:sp>
          <p:nvSpPr>
            <p:cNvPr id="37895" name="矩形 9"/>
            <p:cNvSpPr/>
            <p:nvPr>
              <p:custDataLst>
                <p:tags r:id="rId16"/>
              </p:custDataLst>
            </p:nvPr>
          </p:nvSpPr>
          <p:spPr>
            <a:xfrm>
              <a:off x="4052094" y="7828756"/>
              <a:ext cx="1625600" cy="876300"/>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37896" name="矩形 10"/>
            <p:cNvSpPr/>
            <p:nvPr>
              <p:custDataLst>
                <p:tags r:id="rId17"/>
              </p:custDataLst>
            </p:nvPr>
          </p:nvSpPr>
          <p:spPr>
            <a:xfrm>
              <a:off x="4052094" y="7828756"/>
              <a:ext cx="1625600" cy="386556"/>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37897" name="直接连接符 11"/>
            <p:cNvCxnSpPr/>
            <p:nvPr>
              <p:custDataLst>
                <p:tags r:id="rId18"/>
              </p:custDataLst>
            </p:nvPr>
          </p:nvCxnSpPr>
          <p:spPr>
            <a:xfrm flipH="1">
              <a:off x="4395788" y="7828756"/>
              <a:ext cx="0" cy="386556"/>
            </a:xfrm>
            <a:prstGeom prst="line">
              <a:avLst/>
            </a:prstGeom>
            <a:ln w="22225" cap="flat" cmpd="sng">
              <a:solidFill>
                <a:srgbClr val="2653B8"/>
              </a:solidFill>
              <a:prstDash val="solid"/>
              <a:headEnd type="none" w="med" len="med"/>
              <a:tailEnd type="none" w="med" len="med"/>
            </a:ln>
          </p:spPr>
        </p:cxnSp>
        <p:cxnSp>
          <p:nvCxnSpPr>
            <p:cNvPr id="37898" name="直接连接符 12"/>
            <p:cNvCxnSpPr/>
            <p:nvPr>
              <p:custDataLst>
                <p:tags r:id="rId19"/>
              </p:custDataLst>
            </p:nvPr>
          </p:nvCxnSpPr>
          <p:spPr>
            <a:xfrm flipH="1">
              <a:off x="5155407" y="7828756"/>
              <a:ext cx="0" cy="386556"/>
            </a:xfrm>
            <a:prstGeom prst="line">
              <a:avLst/>
            </a:prstGeom>
            <a:ln w="22225" cap="flat" cmpd="sng">
              <a:solidFill>
                <a:srgbClr val="2653B8"/>
              </a:solidFill>
              <a:prstDash val="solid"/>
              <a:headEnd type="none" w="med" len="med"/>
              <a:tailEnd type="none" w="med" len="med"/>
            </a:ln>
          </p:spPr>
        </p:cxnSp>
        <p:cxnSp>
          <p:nvCxnSpPr>
            <p:cNvPr id="37899" name="直接连接符 13"/>
            <p:cNvCxnSpPr/>
            <p:nvPr>
              <p:custDataLst>
                <p:tags r:id="rId20"/>
              </p:custDataLst>
            </p:nvPr>
          </p:nvCxnSpPr>
          <p:spPr>
            <a:xfrm flipH="1">
              <a:off x="5286376" y="7828756"/>
              <a:ext cx="0" cy="386556"/>
            </a:xfrm>
            <a:prstGeom prst="line">
              <a:avLst/>
            </a:prstGeom>
            <a:ln w="22225" cap="flat" cmpd="sng">
              <a:solidFill>
                <a:srgbClr val="2653B8"/>
              </a:solidFill>
              <a:prstDash val="solid"/>
              <a:headEnd type="none" w="med" len="med"/>
              <a:tailEnd type="none" w="med" len="med"/>
            </a:ln>
          </p:spPr>
        </p:cxnSp>
        <p:sp>
          <p:nvSpPr>
            <p:cNvPr id="37900" name="任意多边形: 形状 17"/>
            <p:cNvSpPr/>
            <p:nvPr>
              <p:custDataLst>
                <p:tags r:id="rId21"/>
              </p:custDataLst>
            </p:nvPr>
          </p:nvSpPr>
          <p:spPr>
            <a:xfrm>
              <a:off x="4395795"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37901" name="任意多边形: 形状 20"/>
            <p:cNvSpPr/>
            <p:nvPr>
              <p:custDataLst>
                <p:tags r:id="rId22"/>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grpSp>
        <p:nvGrpSpPr>
          <p:cNvPr id="37902" name="组合 16"/>
          <p:cNvGrpSpPr/>
          <p:nvPr/>
        </p:nvGrpSpPr>
        <p:grpSpPr>
          <a:xfrm>
            <a:off x="7620000" y="536575"/>
            <a:ext cx="633413" cy="568325"/>
            <a:chOff x="4052094" y="7246145"/>
            <a:chExt cx="1625600" cy="1458911"/>
          </a:xfrm>
        </p:grpSpPr>
        <p:sp>
          <p:nvSpPr>
            <p:cNvPr id="37903" name="矩形 17"/>
            <p:cNvSpPr/>
            <p:nvPr>
              <p:custDataLst>
                <p:tags r:id="rId9"/>
              </p:custDataLst>
            </p:nvPr>
          </p:nvSpPr>
          <p:spPr>
            <a:xfrm>
              <a:off x="4052094" y="7828756"/>
              <a:ext cx="1625600" cy="876300"/>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37904" name="矩形 18"/>
            <p:cNvSpPr/>
            <p:nvPr>
              <p:custDataLst>
                <p:tags r:id="rId10"/>
              </p:custDataLst>
            </p:nvPr>
          </p:nvSpPr>
          <p:spPr>
            <a:xfrm>
              <a:off x="4052094" y="7828756"/>
              <a:ext cx="1625600" cy="386556"/>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37905" name="直接连接符 19"/>
            <p:cNvCxnSpPr/>
            <p:nvPr>
              <p:custDataLst>
                <p:tags r:id="rId11"/>
              </p:custDataLst>
            </p:nvPr>
          </p:nvCxnSpPr>
          <p:spPr>
            <a:xfrm flipH="1">
              <a:off x="4395788" y="7828756"/>
              <a:ext cx="0" cy="386556"/>
            </a:xfrm>
            <a:prstGeom prst="line">
              <a:avLst/>
            </a:prstGeom>
            <a:ln w="22225" cap="flat" cmpd="sng">
              <a:solidFill>
                <a:srgbClr val="2653B8"/>
              </a:solidFill>
              <a:prstDash val="solid"/>
              <a:headEnd type="none" w="med" len="med"/>
              <a:tailEnd type="none" w="med" len="med"/>
            </a:ln>
          </p:spPr>
        </p:cxnSp>
        <p:cxnSp>
          <p:nvCxnSpPr>
            <p:cNvPr id="37906" name="直接连接符 20"/>
            <p:cNvCxnSpPr/>
            <p:nvPr>
              <p:custDataLst>
                <p:tags r:id="rId12"/>
              </p:custDataLst>
            </p:nvPr>
          </p:nvCxnSpPr>
          <p:spPr>
            <a:xfrm flipH="1">
              <a:off x="5155407" y="7828756"/>
              <a:ext cx="0" cy="386556"/>
            </a:xfrm>
            <a:prstGeom prst="line">
              <a:avLst/>
            </a:prstGeom>
            <a:ln w="22225" cap="flat" cmpd="sng">
              <a:solidFill>
                <a:srgbClr val="2653B8"/>
              </a:solidFill>
              <a:prstDash val="solid"/>
              <a:headEnd type="none" w="med" len="med"/>
              <a:tailEnd type="none" w="med" len="med"/>
            </a:ln>
          </p:spPr>
        </p:cxnSp>
        <p:cxnSp>
          <p:nvCxnSpPr>
            <p:cNvPr id="37907" name="直接连接符 21"/>
            <p:cNvCxnSpPr/>
            <p:nvPr>
              <p:custDataLst>
                <p:tags r:id="rId13"/>
              </p:custDataLst>
            </p:nvPr>
          </p:nvCxnSpPr>
          <p:spPr>
            <a:xfrm flipH="1">
              <a:off x="5286376" y="7828756"/>
              <a:ext cx="0" cy="386556"/>
            </a:xfrm>
            <a:prstGeom prst="line">
              <a:avLst/>
            </a:prstGeom>
            <a:ln w="22225" cap="flat" cmpd="sng">
              <a:solidFill>
                <a:srgbClr val="2653B8"/>
              </a:solidFill>
              <a:prstDash val="solid"/>
              <a:headEnd type="none" w="med" len="med"/>
              <a:tailEnd type="none" w="med" len="med"/>
            </a:ln>
          </p:spPr>
        </p:cxnSp>
        <p:sp>
          <p:nvSpPr>
            <p:cNvPr id="37908" name="任意多边形: 形状 29"/>
            <p:cNvSpPr/>
            <p:nvPr>
              <p:custDataLst>
                <p:tags r:id="rId14"/>
              </p:custDataLst>
            </p:nvPr>
          </p:nvSpPr>
          <p:spPr>
            <a:xfrm>
              <a:off x="4395795"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37909" name="任意多边形: 形状 30"/>
            <p:cNvSpPr/>
            <p:nvPr>
              <p:custDataLst>
                <p:tags r:id="rId15"/>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cxnSp>
        <p:nvCxnSpPr>
          <p:cNvPr id="37910" name="直接连接符 24"/>
          <p:cNvCxnSpPr/>
          <p:nvPr>
            <p:custDataLst>
              <p:tags r:id="rId4"/>
            </p:custDataLst>
          </p:nvPr>
        </p:nvCxnSpPr>
        <p:spPr>
          <a:xfrm flipH="1" flipV="1">
            <a:off x="4186238" y="0"/>
            <a:ext cx="0" cy="536575"/>
          </a:xfrm>
          <a:prstGeom prst="line">
            <a:avLst/>
          </a:prstGeom>
          <a:ln w="19050" cap="flat" cmpd="sng">
            <a:solidFill>
              <a:srgbClr val="2653B8"/>
            </a:solidFill>
            <a:prstDash val="solid"/>
            <a:headEnd type="none" w="med" len="med"/>
            <a:tailEnd type="none" w="med" len="med"/>
          </a:ln>
        </p:spPr>
      </p:cxnSp>
      <p:cxnSp>
        <p:nvCxnSpPr>
          <p:cNvPr id="37911" name="直接连接符 25"/>
          <p:cNvCxnSpPr/>
          <p:nvPr>
            <p:custDataLst>
              <p:tags r:id="rId5"/>
            </p:custDataLst>
          </p:nvPr>
        </p:nvCxnSpPr>
        <p:spPr>
          <a:xfrm flipH="1" flipV="1">
            <a:off x="7935913" y="0"/>
            <a:ext cx="0" cy="536575"/>
          </a:xfrm>
          <a:prstGeom prst="line">
            <a:avLst/>
          </a:prstGeom>
          <a:ln w="19050" cap="flat" cmpd="sng">
            <a:solidFill>
              <a:srgbClr val="2653B8"/>
            </a:solidFill>
            <a:prstDash val="solid"/>
            <a:headEnd type="none" w="med" len="med"/>
            <a:tailEnd type="none" w="med" len="med"/>
          </a:ln>
        </p:spPr>
      </p:cxnSp>
      <p:sp>
        <p:nvSpPr>
          <p:cNvPr id="2" name="标题 1"/>
          <p:cNvSpPr>
            <a:spLocks noGrp="1"/>
          </p:cNvSpPr>
          <p:nvPr>
            <p:ph type="title"/>
          </p:nvPr>
        </p:nvSpPr>
        <p:spPr>
          <a:xfrm>
            <a:off x="669925" y="442913"/>
            <a:ext cx="10852150" cy="442912"/>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a:solidFill>
                  <a:schemeClr val="tx1"/>
                </a:solidFill>
                <a:uFillTx/>
                <a:latin typeface="微软雅黑" panose="020B0503020204020204" charset="-122"/>
                <a:ea typeface="微软雅黑"/>
                <a:cs typeface="+mj-cs"/>
                <a:sym typeface="+mn-ea"/>
              </a:defRPr>
            </a:lvl1pPr>
          </a:lstStyle>
          <a:p>
            <a:pPr lvl="0" fontAlgn="auto"/>
            <a:r>
              <a:rPr kumimoji="0" lang="zh-CN" altLang="en-US" sz="2400" b="1" i="0" u="none" strike="noStrike" kern="1200" cap="none" spc="200" normalizeH="0" baseline="0" noProof="1">
                <a:uLnTx/>
                <a:uFillTx/>
                <a:sym typeface="+mn-ea"/>
              </a:rPr>
              <a:t>单击此处编辑母版标题样式</a:t>
            </a:r>
          </a:p>
        </p:txBody>
      </p:sp>
      <p:sp>
        <p:nvSpPr>
          <p:cNvPr id="37912" name="页脚占位符 3"/>
          <p:cNvSpPr>
            <a:spLocks noGrp="1"/>
          </p:cNvSpPr>
          <p:nvPr>
            <p:ph type="ftr" sz="quarter" idx="3"/>
            <p:custDataLst>
              <p:tags r:id="rId6"/>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37915" name="灯片编号占位符 4"/>
          <p:cNvSpPr>
            <a:spLocks noGrp="1"/>
          </p:cNvSpPr>
          <p:nvPr>
            <p:ph type="sldNum" sz="quarter" idx="4"/>
            <p:custDataLst>
              <p:tags r:id="rId7"/>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37916" name="日期占位符 2"/>
          <p:cNvSpPr>
            <a:spLocks noGrp="1"/>
          </p:cNvSpPr>
          <p:nvPr>
            <p:ph type="dt" sz="half" idx="2"/>
            <p:custDataLst>
              <p:tags r:id="rId8"/>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lvl="0" eaLnBrk="1" hangingPunct="1"/>
            <a:fld id="{BB962C8B-B14F-4D97-AF65-F5344CB8AC3E}" type="datetime1">
              <a:rPr lang="zh-CN" altLang="en-US"/>
              <a:t>2022/3/28</a:t>
            </a:fld>
            <a:endParaRPr lang="zh-CN" altLang="en-US"/>
          </a:p>
        </p:txBody>
      </p:sp>
      <p:sp>
        <p:nvSpPr>
          <p:cNvPr id="3" name="页脚占位符 2"/>
          <p:cNvSpPr>
            <a:spLocks noGrp="1"/>
          </p:cNvSpPr>
          <p:nvPr>
            <p:ph type="ftr" sz="quarter" idx="11"/>
          </p:nvPr>
        </p:nvSpPr>
        <p:spPr/>
        <p:txBody>
          <a:bodyPr/>
          <a:lstStyle/>
          <a:p>
            <a:pPr lvl="0" eaLnBrk="1" hangingPunct="1"/>
            <a:endParaRPr lang="zh-CN" altLang="en-US"/>
          </a:p>
        </p:txBody>
      </p:sp>
      <p:sp>
        <p:nvSpPr>
          <p:cNvPr id="4" name="灯片编号占位符 3"/>
          <p:cNvSpPr>
            <a:spLocks noGrp="1"/>
          </p:cNvSpPr>
          <p:nvPr>
            <p:ph type="sldNum" sz="quarter" idx="12"/>
          </p:nvPr>
        </p:nvSpPr>
        <p:spPr/>
        <p:txBody>
          <a:bodyPr/>
          <a:lstStyle/>
          <a:p>
            <a:pPr lvl="0" eaLnBrk="1" hangingPunct="1"/>
            <a:fld id="{9A0DB2DC-4C9A-4742-B13C-FB6460FD3503}" type="slidenum">
              <a:rPr lang="zh-CN" altLang="en-US"/>
              <a:t>‹#›</a:t>
            </a:fld>
            <a:endParaRPr lang="zh-CN" altLang="en-US"/>
          </a:p>
        </p:txBody>
      </p:sp>
    </p:spTree>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cSld name="图片与标题">
    <p:spTree>
      <p:nvGrpSpPr>
        <p:cNvPr id="1" name=""/>
        <p:cNvGrpSpPr/>
        <p:nvPr/>
      </p:nvGrpSpPr>
      <p:grpSpPr>
        <a:xfrm>
          <a:off x="0" y="0"/>
          <a:ext cx="0" cy="0"/>
          <a:chOff x="0" y="0"/>
          <a:chExt cx="0" cy="0"/>
        </a:xfrm>
      </p:grpSpPr>
      <p:grpSp>
        <p:nvGrpSpPr>
          <p:cNvPr id="38915" name="组合 7"/>
          <p:cNvGrpSpPr/>
          <p:nvPr/>
        </p:nvGrpSpPr>
        <p:grpSpPr>
          <a:xfrm>
            <a:off x="0" y="-7937"/>
            <a:ext cx="12192000" cy="963612"/>
            <a:chOff x="0" y="-7620"/>
            <a:chExt cx="12192000" cy="962660"/>
          </a:xfrm>
        </p:grpSpPr>
        <p:pic>
          <p:nvPicPr>
            <p:cNvPr id="38916" name="图片 9" descr="图层 3"/>
            <p:cNvPicPr>
              <a:picLocks noChangeAspect="1"/>
            </p:cNvPicPr>
            <p:nvPr>
              <p:custDataLst>
                <p:tags r:id="rId4"/>
              </p:custDataLst>
            </p:nvPr>
          </p:nvPicPr>
          <p:blipFill>
            <a:blip r:embed="rId7"/>
            <a:stretch>
              <a:fillRect/>
            </a:stretch>
          </p:blipFill>
          <p:spPr>
            <a:xfrm rot="10800000">
              <a:off x="10440670" y="-7620"/>
              <a:ext cx="1751330" cy="716280"/>
            </a:xfrm>
            <a:prstGeom prst="rect">
              <a:avLst/>
            </a:prstGeom>
            <a:noFill/>
            <a:ln w="9525">
              <a:noFill/>
            </a:ln>
          </p:spPr>
        </p:pic>
        <p:pic>
          <p:nvPicPr>
            <p:cNvPr id="38917" name="图片 10" descr="图层 4"/>
            <p:cNvPicPr>
              <a:picLocks noChangeAspect="1"/>
            </p:cNvPicPr>
            <p:nvPr>
              <p:custDataLst>
                <p:tags r:id="rId5"/>
              </p:custDataLst>
            </p:nvPr>
          </p:nvPicPr>
          <p:blipFill>
            <a:blip r:embed="rId8"/>
            <a:stretch>
              <a:fillRect/>
            </a:stretch>
          </p:blipFill>
          <p:spPr>
            <a:xfrm rot="10800000">
              <a:off x="0" y="-7620"/>
              <a:ext cx="1053465" cy="962660"/>
            </a:xfrm>
            <a:prstGeom prst="rect">
              <a:avLst/>
            </a:prstGeom>
            <a:noFill/>
            <a:ln w="9525">
              <a:noFill/>
            </a:ln>
          </p:spPr>
        </p:pic>
      </p:grpSp>
      <p:sp>
        <p:nvSpPr>
          <p:cNvPr id="2" name="标题 1"/>
          <p:cNvSpPr>
            <a:spLocks noGrp="1"/>
          </p:cNvSpPr>
          <p:nvPr>
            <p:ph type="title"/>
          </p:nvPr>
        </p:nvSpPr>
        <p:spPr>
          <a:xfrm>
            <a:off x="669930" y="443234"/>
            <a:ext cx="10852237" cy="441964"/>
          </a:xfrm>
        </p:spPr>
        <p:txBody>
          <a:bodyPr vert="horz" lIns="101600" tIns="38100" rIns="76200" bIns="38100" rtlCol="0" anchor="t" anchorCtr="0">
            <a:noAutofit/>
          </a:bodyPr>
          <a:lstStyle>
            <a:lvl1pPr marL="0" marR="0" lvl="0" algn="l" defTabSz="914400" rtl="0" eaLnBrk="1" fontAlgn="auto" latinLnBrk="0" hangingPunct="1">
              <a:lnSpc>
                <a:spcPct val="100000"/>
              </a:lnSpc>
              <a:buNone/>
              <a:defRPr kumimoji="0" lang="zh-CN" altLang="en-US" sz="2400" b="1" i="0" u="none" strike="noStrike" kern="1200" cap="none" spc="200" normalizeH="0" baseline="0" noProof="1">
                <a:solidFill>
                  <a:schemeClr val="tx1"/>
                </a:solidFill>
                <a:uFillTx/>
                <a:latin typeface="微软雅黑" panose="020B0503020204020204" charset="-122"/>
                <a:ea typeface="微软雅黑"/>
                <a:cs typeface="+mj-cs"/>
                <a:sym typeface="+mn-ea"/>
              </a:defRPr>
            </a:lvl1pPr>
          </a:lstStyle>
          <a:p>
            <a:pPr lvl="0" fontAlgn="auto"/>
            <a:r>
              <a:rPr kumimoji="0" lang="zh-CN" altLang="en-US" sz="2400" b="1" i="0" u="none" strike="noStrike" kern="1200" cap="none" spc="200" normalizeH="0" baseline="0" noProof="1">
                <a:uLnTx/>
                <a:uFillTx/>
                <a:sym typeface="+mn-ea"/>
              </a:rPr>
              <a:t>单击此处编辑母版标题样式</a:t>
            </a:r>
          </a:p>
        </p:txBody>
      </p:sp>
      <p:sp>
        <p:nvSpPr>
          <p:cNvPr id="3" name="图片占位符 2"/>
          <p:cNvSpPr>
            <a:spLocks noGrp="1"/>
          </p:cNvSpPr>
          <p:nvPr>
            <p:ph type="pic" idx="1"/>
          </p:nvPr>
        </p:nvSpPr>
        <p:spPr>
          <a:xfrm>
            <a:off x="669930" y="952508"/>
            <a:ext cx="5283242" cy="5388907"/>
          </a:xfrm>
        </p:spPr>
        <p:txBody>
          <a:bodyPr vert="horz" lIns="101600" tIns="0" rIns="82550" bIns="0" rtlCol="0">
            <a:noAutofit/>
          </a:bodyPr>
          <a:lstStyle>
            <a:lvl1pPr marL="0" marR="0" lvl="0" indent="0" algn="l" defTabSz="914400" rtl="0" eaLnBrk="1" fontAlgn="auto" latinLnBrk="0" hangingPunct="1">
              <a:lnSpc>
                <a:spcPct val="130000"/>
              </a:lnSpc>
              <a:spcBef>
                <a:spcPct val="0"/>
              </a:spcBef>
              <a:spcAft>
                <a:spcPts val="1000"/>
              </a:spcAft>
              <a:buFont typeface="Arial" panose="020B0604020202020204" pitchFamily="34" charset="0"/>
              <a:buNone/>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1pPr>
            <a:lvl2pPr marL="685800" marR="0" lvl="1" indent="-228600" algn="l" defTabSz="914400" rtl="0" eaLnBrk="1" fontAlgn="auto" latinLnBrk="0" hangingPunct="1">
              <a:lnSpc>
                <a:spcPct val="130000"/>
              </a:lnSpc>
              <a:spcBef>
                <a:spcPct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a:solidFill>
                  <a:schemeClr val="tx1"/>
                </a:solidFill>
                <a:uFillTx/>
                <a:latin typeface="+mn-lt"/>
                <a:ea typeface="+mn-ea"/>
                <a:cs typeface="+mn-cs"/>
                <a:sym typeface="+mn-ea"/>
              </a:defRPr>
            </a:lvl2pPr>
            <a:lvl3pPr marL="1143000" marR="0" lvl="2"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mn-lt"/>
                <a:ea typeface="+mn-ea"/>
                <a:cs typeface="+mn-cs"/>
                <a:sym typeface="+mn-ea"/>
              </a:defRPr>
            </a:lvl3pPr>
            <a:lvl4pPr marL="1600200" marR="0" lvl="3"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mn-lt"/>
                <a:ea typeface="+mn-ea"/>
                <a:cs typeface="+mn-cs"/>
                <a:sym typeface="+mn-ea"/>
              </a:defRPr>
            </a:lvl4pPr>
            <a:lvl5pPr marL="2057400" marR="0" lvl="4"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mn-lt"/>
                <a:ea typeface="+mn-ea"/>
                <a:cs typeface="+mn-cs"/>
                <a:sym typeface="+mn-ea"/>
              </a:defRPr>
            </a:lvl5pPr>
          </a:lstStyle>
          <a:p>
            <a:pPr lvl="0" fontAlgn="auto"/>
            <a:endParaRPr kumimoji="0" lang="zh-CN" altLang="en-US" sz="1600" b="0" i="0" u="none" strike="noStrike" kern="1200" cap="none" spc="150" normalizeH="0" baseline="0" noProof="1">
              <a:uLnTx/>
              <a:uFillTx/>
              <a:sym typeface="+mn-ea"/>
            </a:endParaRPr>
          </a:p>
        </p:txBody>
      </p:sp>
      <p:sp>
        <p:nvSpPr>
          <p:cNvPr id="4" name="文本占位符 3"/>
          <p:cNvSpPr>
            <a:spLocks noGrp="1"/>
          </p:cNvSpPr>
          <p:nvPr>
            <p:ph type="body" sz="half" idx="2"/>
          </p:nvPr>
        </p:nvSpPr>
        <p:spPr>
          <a:xfrm>
            <a:off x="6238925" y="952508"/>
            <a:ext cx="5283242" cy="5388907"/>
          </a:xfrm>
        </p:spPr>
        <p:txBody>
          <a:bodyPr vert="horz" lIns="101600" tIns="0" rIns="82550" bIns="0" rtlCol="0">
            <a:normAutofit/>
          </a:bodyPr>
          <a:lstStyle>
            <a:lvl1pPr marL="228600" marR="0" lvl="0" indent="-228600" algn="l" defTabSz="914400" rtl="0" eaLnBrk="1" fontAlgn="auto" latinLnBrk="0" hangingPunct="1">
              <a:lnSpc>
                <a:spcPct val="130000"/>
              </a:lnSpc>
              <a:spcBef>
                <a:spcPct val="0"/>
              </a:spcBef>
              <a:spcAft>
                <a:spcPts val="1000"/>
              </a:spcAft>
              <a:buFont typeface="Arial" panose="020B0604020202020204" pitchFamily="34" charset="0"/>
              <a:buChar char="•"/>
              <a:defRPr kumimoji="0" lang="zh-CN" altLang="en-US" sz="1600" b="0" i="0" u="none" strike="noStrike" kern="1200" cap="none" spc="150" normalizeH="0" baseline="0" noProof="1">
                <a:solidFill>
                  <a:schemeClr val="tx1"/>
                </a:solidFill>
                <a:uFillTx/>
                <a:latin typeface="微软雅黑" panose="020B0503020204020204" charset="-122"/>
                <a:ea typeface="微软雅黑"/>
                <a:cs typeface="+mn-cs"/>
                <a:sym typeface="+mn-ea"/>
              </a:defRPr>
            </a:lvl1pPr>
          </a:lstStyle>
          <a:p>
            <a:pPr lvl="0" fontAlgn="auto"/>
            <a:r>
              <a:rPr kumimoji="0" lang="zh-CN" altLang="en-US" sz="1600" b="0" i="0" u="none" strike="noStrike" kern="1200" cap="none" spc="150" normalizeH="0" baseline="0" noProof="1">
                <a:uLnTx/>
                <a:uFillTx/>
                <a:sym typeface="+mn-ea"/>
              </a:rPr>
              <a:t>单击此处编辑母版文本样式</a:t>
            </a:r>
          </a:p>
        </p:txBody>
      </p:sp>
      <p:sp>
        <p:nvSpPr>
          <p:cNvPr id="38918" name="页脚占位符 5"/>
          <p:cNvSpPr>
            <a:spLocks noGrp="1"/>
          </p:cNvSpPr>
          <p:nvPr>
            <p:ph type="ftr" sz="quarter" idx="3"/>
            <p:custDataLst>
              <p:tags r:id="rId1"/>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38921" name="灯片编号占位符 6"/>
          <p:cNvSpPr>
            <a:spLocks noGrp="1"/>
          </p:cNvSpPr>
          <p:nvPr>
            <p:ph type="sldNum" sz="quarter" idx="4"/>
            <p:custDataLst>
              <p:tags r:id="rId2"/>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38922" name="日期占位符 4"/>
          <p:cNvSpPr>
            <a:spLocks noGrp="1"/>
          </p:cNvSpPr>
          <p:nvPr>
            <p:ph type="dt" sz="half" idx="12"/>
            <p:custDataLst>
              <p:tags r:id="rId3"/>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vertTitleAndTx">
  <p:cSld name="竖排标题与文本">
    <p:spTree>
      <p:nvGrpSpPr>
        <p:cNvPr id="1" name=""/>
        <p:cNvGrpSpPr/>
        <p:nvPr/>
      </p:nvGrpSpPr>
      <p:grpSpPr>
        <a:xfrm>
          <a:off x="0" y="0"/>
          <a:ext cx="0" cy="0"/>
          <a:chOff x="0" y="0"/>
          <a:chExt cx="0" cy="0"/>
        </a:xfrm>
      </p:grpSpPr>
      <p:grpSp>
        <p:nvGrpSpPr>
          <p:cNvPr id="39939" name="组合 6"/>
          <p:cNvGrpSpPr/>
          <p:nvPr/>
        </p:nvGrpSpPr>
        <p:grpSpPr>
          <a:xfrm>
            <a:off x="0" y="-7937"/>
            <a:ext cx="12192000" cy="963612"/>
            <a:chOff x="0" y="-7620"/>
            <a:chExt cx="12192000" cy="962660"/>
          </a:xfrm>
        </p:grpSpPr>
        <p:pic>
          <p:nvPicPr>
            <p:cNvPr id="39940" name="图片 9" descr="图层 3"/>
            <p:cNvPicPr>
              <a:picLocks noChangeAspect="1"/>
            </p:cNvPicPr>
            <p:nvPr>
              <p:custDataLst>
                <p:tags r:id="rId4"/>
              </p:custDataLst>
            </p:nvPr>
          </p:nvPicPr>
          <p:blipFill>
            <a:blip r:embed="rId7"/>
            <a:stretch>
              <a:fillRect/>
            </a:stretch>
          </p:blipFill>
          <p:spPr>
            <a:xfrm rot="10800000">
              <a:off x="10440670" y="-7620"/>
              <a:ext cx="1751330" cy="716280"/>
            </a:xfrm>
            <a:prstGeom prst="rect">
              <a:avLst/>
            </a:prstGeom>
            <a:noFill/>
            <a:ln w="9525">
              <a:noFill/>
            </a:ln>
          </p:spPr>
        </p:pic>
        <p:pic>
          <p:nvPicPr>
            <p:cNvPr id="39941" name="图片 10" descr="图层 4"/>
            <p:cNvPicPr>
              <a:picLocks noChangeAspect="1"/>
            </p:cNvPicPr>
            <p:nvPr>
              <p:custDataLst>
                <p:tags r:id="rId5"/>
              </p:custDataLst>
            </p:nvPr>
          </p:nvPicPr>
          <p:blipFill>
            <a:blip r:embed="rId8"/>
            <a:stretch>
              <a:fillRect/>
            </a:stretch>
          </p:blipFill>
          <p:spPr>
            <a:xfrm rot="10800000">
              <a:off x="0" y="-7620"/>
              <a:ext cx="1053465" cy="962660"/>
            </a:xfrm>
            <a:prstGeom prst="rect">
              <a:avLst/>
            </a:prstGeom>
            <a:noFill/>
            <a:ln w="9525">
              <a:noFill/>
            </a:ln>
          </p:spPr>
        </p:pic>
      </p:grpSp>
      <p:sp>
        <p:nvSpPr>
          <p:cNvPr id="2" name="竖排标题 1"/>
          <p:cNvSpPr>
            <a:spLocks noGrp="1"/>
          </p:cNvSpPr>
          <p:nvPr>
            <p:ph type="title" orient="vert"/>
          </p:nvPr>
        </p:nvSpPr>
        <p:spPr>
          <a:xfrm>
            <a:off x="10571135" y="952508"/>
            <a:ext cx="950984" cy="5388907"/>
          </a:xfrm>
        </p:spPr>
        <p:txBody>
          <a:bodyPr vert="eaVert" lIns="101600" tIns="38100" rIns="76200" bIns="38100" rtlCol="0" anchor="ctr" anchorCtr="0">
            <a:noAutofit/>
          </a:bodyPr>
          <a:lstStyle>
            <a:lvl1pPr marL="0" marR="0" lvl="0" algn="l" defTabSz="914400" rtl="0" eaLnBrk="1" fontAlgn="auto" latinLnBrk="0" hangingPunct="1">
              <a:lnSpc>
                <a:spcPct val="100000"/>
              </a:lnSpc>
              <a:spcAft>
                <a:spcPct val="0"/>
              </a:spcAft>
              <a:buNone/>
              <a:defRPr kumimoji="0" lang="zh-CN" altLang="en-US" sz="2400" b="1" i="0" u="none" strike="noStrike" kern="1200" cap="none" spc="200" normalizeH="0" baseline="0" noProof="1">
                <a:solidFill>
                  <a:schemeClr val="tx1"/>
                </a:solidFill>
                <a:uFillTx/>
                <a:latin typeface="微软雅黑" panose="020B0503020204020204" charset="-122"/>
                <a:ea typeface="微软雅黑"/>
                <a:cs typeface="+mj-cs"/>
                <a:sym typeface="+mn-ea"/>
              </a:defRPr>
            </a:lvl1pPr>
          </a:lstStyle>
          <a:p>
            <a:pPr lvl="0" fontAlgn="auto"/>
            <a:r>
              <a:rPr kumimoji="0" lang="zh-CN" altLang="en-US" sz="2400" b="1" i="0" u="none" strike="noStrike" kern="1200" cap="none" spc="200" normalizeH="0" baseline="0" noProof="1">
                <a:uLnTx/>
                <a:uFillTx/>
                <a:sym typeface="+mn-ea"/>
              </a:rPr>
              <a:t>单击此处编辑母版标题样式</a:t>
            </a:r>
          </a:p>
        </p:txBody>
      </p:sp>
      <p:sp>
        <p:nvSpPr>
          <p:cNvPr id="3" name="竖排文字占位符 2"/>
          <p:cNvSpPr>
            <a:spLocks noGrp="1"/>
          </p:cNvSpPr>
          <p:nvPr>
            <p:ph type="body" orient="vert" idx="1"/>
          </p:nvPr>
        </p:nvSpPr>
        <p:spPr>
          <a:xfrm>
            <a:off x="669925" y="952500"/>
            <a:ext cx="9828101" cy="5388907"/>
          </a:xfrm>
        </p:spPr>
        <p:txBody>
          <a:bodyPr vert="eaVert"/>
          <a:lstStyle>
            <a:lvl1pPr indent="0" eaLnBrk="1" fontAlgn="auto" latinLnBrk="0" hangingPunct="1">
              <a:defRPr>
                <a:latin typeface="微软雅黑" panose="020B0503020204020204" charset="-122"/>
                <a:ea typeface="微软雅黑"/>
              </a:defRPr>
            </a:lvl1pPr>
            <a:lvl2pPr indent="0" eaLnBrk="1" fontAlgn="auto" latinLnBrk="0" hangingPunct="1">
              <a:defRPr>
                <a:latin typeface="微软雅黑" panose="020B0503020204020204" charset="-122"/>
                <a:ea typeface="微软雅黑"/>
              </a:defRPr>
            </a:lvl2pPr>
            <a:lvl3pPr indent="0" eaLnBrk="1" fontAlgn="auto" latinLnBrk="0" hangingPunct="1">
              <a:defRPr>
                <a:latin typeface="微软雅黑" panose="020B0503020204020204" charset="-122"/>
                <a:ea typeface="微软雅黑"/>
              </a:defRPr>
            </a:lvl3pPr>
            <a:lvl4pPr indent="0" eaLnBrk="1" fontAlgn="auto" latinLnBrk="0" hangingPunct="1">
              <a:defRPr>
                <a:latin typeface="微软雅黑" panose="020B0503020204020204" charset="-122"/>
                <a:ea typeface="微软雅黑"/>
              </a:defRPr>
            </a:lvl4pPr>
            <a:lvl5pPr indent="0" eaLnBrk="1" fontAlgn="auto" latinLnBrk="0" hangingPunct="1">
              <a:defRPr>
                <a:latin typeface="微软雅黑" panose="020B0503020204020204" charset="-122"/>
                <a:ea typeface="微软雅黑"/>
              </a:defRPr>
            </a:lvl5p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39942" name="页脚占位符 4"/>
          <p:cNvSpPr>
            <a:spLocks noGrp="1"/>
          </p:cNvSpPr>
          <p:nvPr>
            <p:ph type="ftr" sz="quarter" idx="3"/>
            <p:custDataLst>
              <p:tags r:id="rId1"/>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39945" name="灯片编号占位符 5"/>
          <p:cNvSpPr>
            <a:spLocks noGrp="1"/>
          </p:cNvSpPr>
          <p:nvPr>
            <p:ph type="sldNum" sz="quarter" idx="4"/>
            <p:custDataLst>
              <p:tags r:id="rId2"/>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39946" name="日期占位符 3"/>
          <p:cNvSpPr>
            <a:spLocks noGrp="1"/>
          </p:cNvSpPr>
          <p:nvPr>
            <p:ph type="dt" sz="half" idx="2"/>
            <p:custDataLst>
              <p:tags r:id="rId3"/>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cSld name="内容">
    <p:spTree>
      <p:nvGrpSpPr>
        <p:cNvPr id="1" name=""/>
        <p:cNvGrpSpPr/>
        <p:nvPr/>
      </p:nvGrpSpPr>
      <p:grpSpPr>
        <a:xfrm>
          <a:off x="0" y="0"/>
          <a:ext cx="0" cy="0"/>
          <a:chOff x="0" y="0"/>
          <a:chExt cx="0" cy="0"/>
        </a:xfrm>
      </p:grpSpPr>
      <p:grpSp>
        <p:nvGrpSpPr>
          <p:cNvPr id="40963" name="组合 5"/>
          <p:cNvGrpSpPr/>
          <p:nvPr/>
        </p:nvGrpSpPr>
        <p:grpSpPr>
          <a:xfrm>
            <a:off x="0" y="-7937"/>
            <a:ext cx="12192000" cy="963612"/>
            <a:chOff x="0" y="-7620"/>
            <a:chExt cx="12192000" cy="962660"/>
          </a:xfrm>
        </p:grpSpPr>
        <p:pic>
          <p:nvPicPr>
            <p:cNvPr id="40964" name="图片 9" descr="图层 3"/>
            <p:cNvPicPr>
              <a:picLocks noChangeAspect="1"/>
            </p:cNvPicPr>
            <p:nvPr>
              <p:custDataLst>
                <p:tags r:id="rId4"/>
              </p:custDataLst>
            </p:nvPr>
          </p:nvPicPr>
          <p:blipFill>
            <a:blip r:embed="rId7"/>
            <a:stretch>
              <a:fillRect/>
            </a:stretch>
          </p:blipFill>
          <p:spPr>
            <a:xfrm rot="10800000">
              <a:off x="10440670" y="-7620"/>
              <a:ext cx="1751330" cy="716280"/>
            </a:xfrm>
            <a:prstGeom prst="rect">
              <a:avLst/>
            </a:prstGeom>
            <a:noFill/>
            <a:ln w="9525">
              <a:noFill/>
            </a:ln>
          </p:spPr>
        </p:pic>
        <p:pic>
          <p:nvPicPr>
            <p:cNvPr id="40965" name="图片 10" descr="图层 4"/>
            <p:cNvPicPr>
              <a:picLocks noChangeAspect="1"/>
            </p:cNvPicPr>
            <p:nvPr>
              <p:custDataLst>
                <p:tags r:id="rId5"/>
              </p:custDataLst>
            </p:nvPr>
          </p:nvPicPr>
          <p:blipFill>
            <a:blip r:embed="rId8"/>
            <a:stretch>
              <a:fillRect/>
            </a:stretch>
          </p:blipFill>
          <p:spPr>
            <a:xfrm rot="10800000">
              <a:off x="0" y="-7620"/>
              <a:ext cx="1053465" cy="962660"/>
            </a:xfrm>
            <a:prstGeom prst="rect">
              <a:avLst/>
            </a:prstGeom>
            <a:noFill/>
            <a:ln w="9525">
              <a:noFill/>
            </a:ln>
          </p:spPr>
        </p:pic>
      </p:grpSp>
      <p:sp>
        <p:nvSpPr>
          <p:cNvPr id="7" name="内容占位符 6"/>
          <p:cNvSpPr>
            <a:spLocks noGrp="1"/>
          </p:cNvSpPr>
          <p:nvPr>
            <p:ph sz="quarter" idx="13"/>
          </p:nvPr>
        </p:nvSpPr>
        <p:spPr>
          <a:xfrm>
            <a:off x="669930" y="952508"/>
            <a:ext cx="10852237" cy="5388907"/>
          </a:xfrm>
        </p:spPr>
        <p:txBody>
          <a:body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40966" name="页脚占位符 3"/>
          <p:cNvSpPr>
            <a:spLocks noGrp="1"/>
          </p:cNvSpPr>
          <p:nvPr>
            <p:ph type="ftr" sz="quarter" idx="3"/>
            <p:custDataLst>
              <p:tags r:id="rId1"/>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40969" name="灯片编号占位符 4"/>
          <p:cNvSpPr>
            <a:spLocks noGrp="1"/>
          </p:cNvSpPr>
          <p:nvPr>
            <p:ph type="sldNum" sz="quarter" idx="4"/>
            <p:custDataLst>
              <p:tags r:id="rId2"/>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40970" name="日期占位符 2"/>
          <p:cNvSpPr>
            <a:spLocks noGrp="1"/>
          </p:cNvSpPr>
          <p:nvPr>
            <p:ph type="dt" sz="half" idx="2"/>
            <p:custDataLst>
              <p:tags r:id="rId3"/>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cSld name="末尾幻灯片">
    <p:spTree>
      <p:nvGrpSpPr>
        <p:cNvPr id="1" name=""/>
        <p:cNvGrpSpPr/>
        <p:nvPr/>
      </p:nvGrpSpPr>
      <p:grpSpPr>
        <a:xfrm>
          <a:off x="0" y="0"/>
          <a:ext cx="0" cy="0"/>
          <a:chOff x="0" y="0"/>
          <a:chExt cx="0" cy="0"/>
        </a:xfrm>
      </p:grpSpPr>
      <p:sp>
        <p:nvSpPr>
          <p:cNvPr id="41987" name="矩形 5"/>
          <p:cNvSpPr/>
          <p:nvPr>
            <p:custDataLst>
              <p:tags r:id="rId1"/>
            </p:custDataLst>
          </p:nvPr>
        </p:nvSpPr>
        <p:spPr>
          <a:xfrm>
            <a:off x="527050" y="652463"/>
            <a:ext cx="10953750" cy="5618162"/>
          </a:xfrm>
          <a:prstGeom prst="rect">
            <a:avLst/>
          </a:prstGeom>
          <a:solidFill>
            <a:srgbClr val="EB7463"/>
          </a:solidFill>
          <a:ln w="50800" cap="flat" cmpd="sng">
            <a:solidFill>
              <a:srgbClr val="8D77AA"/>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41988" name="矩形 6"/>
          <p:cNvSpPr/>
          <p:nvPr>
            <p:custDataLst>
              <p:tags r:id="rId2"/>
            </p:custDataLst>
          </p:nvPr>
        </p:nvSpPr>
        <p:spPr>
          <a:xfrm>
            <a:off x="711200" y="906463"/>
            <a:ext cx="10953750" cy="5570537"/>
          </a:xfrm>
          <a:prstGeom prst="rect">
            <a:avLst/>
          </a:prstGeom>
          <a:solidFill>
            <a:srgbClr val="FFFFFF"/>
          </a:solidFill>
          <a:ln w="50800" cap="flat" cmpd="sng">
            <a:solidFill>
              <a:srgbClr val="8D77AA"/>
            </a:solidFill>
            <a:prstDash val="solid"/>
            <a:miter/>
            <a:headEnd type="none" w="med" len="med"/>
            <a:tailEnd type="none" w="med" len="med"/>
          </a:ln>
          <a:effectLst>
            <a:outerShdw dist="38100" dir="2699999" algn="tl" rotWithShape="0">
              <a:srgbClr val="000000">
                <a:alpha val="39999"/>
              </a:srgbClr>
            </a:outerShdw>
          </a:effectLst>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grpSp>
        <p:nvGrpSpPr>
          <p:cNvPr id="41989" name="组合 7"/>
          <p:cNvGrpSpPr/>
          <p:nvPr/>
        </p:nvGrpSpPr>
        <p:grpSpPr>
          <a:xfrm>
            <a:off x="2079625" y="-12700"/>
            <a:ext cx="1041400" cy="1238250"/>
            <a:chOff x="2471687" y="0"/>
            <a:chExt cx="918749" cy="1091504"/>
          </a:xfrm>
        </p:grpSpPr>
        <p:grpSp>
          <p:nvGrpSpPr>
            <p:cNvPr id="41990" name="组合 8"/>
            <p:cNvGrpSpPr/>
            <p:nvPr/>
          </p:nvGrpSpPr>
          <p:grpSpPr>
            <a:xfrm>
              <a:off x="2471687" y="251208"/>
              <a:ext cx="918749" cy="840296"/>
              <a:chOff x="4052089" y="7246140"/>
              <a:chExt cx="1625600" cy="1458925"/>
            </a:xfrm>
          </p:grpSpPr>
          <p:sp>
            <p:nvSpPr>
              <p:cNvPr id="41991" name="矩形 10"/>
              <p:cNvSpPr/>
              <p:nvPr>
                <p:custDataLst>
                  <p:tags r:id="rId17"/>
                </p:custDataLst>
              </p:nvPr>
            </p:nvSpPr>
            <p:spPr>
              <a:xfrm>
                <a:off x="4052089" y="7828764"/>
                <a:ext cx="1625598" cy="876301"/>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41992" name="矩形 11"/>
              <p:cNvSpPr/>
              <p:nvPr>
                <p:custDataLst>
                  <p:tags r:id="rId18"/>
                </p:custDataLst>
              </p:nvPr>
            </p:nvSpPr>
            <p:spPr>
              <a:xfrm>
                <a:off x="4052091" y="7828766"/>
                <a:ext cx="1625598" cy="386557"/>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41993" name="直接连接符 12"/>
              <p:cNvCxnSpPr/>
              <p:nvPr>
                <p:custDataLst>
                  <p:tags r:id="rId19"/>
                </p:custDataLst>
              </p:nvPr>
            </p:nvCxnSpPr>
            <p:spPr>
              <a:xfrm flipH="1">
                <a:off x="4395786" y="7828764"/>
                <a:ext cx="0" cy="386557"/>
              </a:xfrm>
              <a:prstGeom prst="line">
                <a:avLst/>
              </a:prstGeom>
              <a:ln w="22225" cap="flat" cmpd="sng">
                <a:solidFill>
                  <a:srgbClr val="2653B8"/>
                </a:solidFill>
                <a:prstDash val="solid"/>
                <a:headEnd type="none" w="med" len="med"/>
                <a:tailEnd type="none" w="med" len="med"/>
              </a:ln>
            </p:spPr>
          </p:cxnSp>
          <p:cxnSp>
            <p:nvCxnSpPr>
              <p:cNvPr id="41994" name="直接连接符 13"/>
              <p:cNvCxnSpPr/>
              <p:nvPr>
                <p:custDataLst>
                  <p:tags r:id="rId20"/>
                </p:custDataLst>
              </p:nvPr>
            </p:nvCxnSpPr>
            <p:spPr>
              <a:xfrm flipH="1">
                <a:off x="5155404" y="7828759"/>
                <a:ext cx="0" cy="386557"/>
              </a:xfrm>
              <a:prstGeom prst="line">
                <a:avLst/>
              </a:prstGeom>
              <a:ln w="22225" cap="flat" cmpd="sng">
                <a:solidFill>
                  <a:srgbClr val="2653B8"/>
                </a:solidFill>
                <a:prstDash val="solid"/>
                <a:headEnd type="none" w="med" len="med"/>
                <a:tailEnd type="none" w="med" len="med"/>
              </a:ln>
            </p:spPr>
          </p:cxnSp>
          <p:cxnSp>
            <p:nvCxnSpPr>
              <p:cNvPr id="41995" name="直接连接符 14"/>
              <p:cNvCxnSpPr/>
              <p:nvPr>
                <p:custDataLst>
                  <p:tags r:id="rId21"/>
                </p:custDataLst>
              </p:nvPr>
            </p:nvCxnSpPr>
            <p:spPr>
              <a:xfrm flipH="1">
                <a:off x="5286374" y="7828756"/>
                <a:ext cx="0" cy="386557"/>
              </a:xfrm>
              <a:prstGeom prst="line">
                <a:avLst/>
              </a:prstGeom>
              <a:ln w="22225" cap="flat" cmpd="sng">
                <a:solidFill>
                  <a:srgbClr val="2653B8"/>
                </a:solidFill>
                <a:prstDash val="solid"/>
                <a:headEnd type="none" w="med" len="med"/>
                <a:tailEnd type="none" w="med" len="med"/>
              </a:ln>
            </p:spPr>
          </p:cxnSp>
          <p:sp>
            <p:nvSpPr>
              <p:cNvPr id="41996" name="任意多边形: 形状 15"/>
              <p:cNvSpPr/>
              <p:nvPr>
                <p:custDataLst>
                  <p:tags r:id="rId22"/>
                </p:custDataLst>
              </p:nvPr>
            </p:nvSpPr>
            <p:spPr>
              <a:xfrm>
                <a:off x="4395795" y="7246140"/>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41997" name="任意多边形: 形状 16"/>
              <p:cNvSpPr/>
              <p:nvPr>
                <p:custDataLst>
                  <p:tags r:id="rId23"/>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cxnSp>
          <p:nvCxnSpPr>
            <p:cNvPr id="41998" name="直接连接符 9"/>
            <p:cNvCxnSpPr/>
            <p:nvPr>
              <p:custDataLst>
                <p:tags r:id="rId16"/>
              </p:custDataLst>
            </p:nvPr>
          </p:nvCxnSpPr>
          <p:spPr>
            <a:xfrm flipH="1" flipV="1">
              <a:off x="2926041" y="0"/>
              <a:ext cx="0" cy="251209"/>
            </a:xfrm>
            <a:prstGeom prst="line">
              <a:avLst/>
            </a:prstGeom>
            <a:ln w="19050" cap="flat" cmpd="sng">
              <a:solidFill>
                <a:srgbClr val="2653B8"/>
              </a:solidFill>
              <a:prstDash val="solid"/>
              <a:headEnd type="none" w="med" len="med"/>
              <a:tailEnd type="none" w="med" len="med"/>
            </a:ln>
          </p:spPr>
        </p:cxnSp>
      </p:grpSp>
      <p:grpSp>
        <p:nvGrpSpPr>
          <p:cNvPr id="41999" name="组合 17"/>
          <p:cNvGrpSpPr/>
          <p:nvPr/>
        </p:nvGrpSpPr>
        <p:grpSpPr>
          <a:xfrm>
            <a:off x="9121775" y="-12700"/>
            <a:ext cx="1041400" cy="1238250"/>
            <a:chOff x="2471687" y="0"/>
            <a:chExt cx="918749" cy="1091504"/>
          </a:xfrm>
        </p:grpSpPr>
        <p:grpSp>
          <p:nvGrpSpPr>
            <p:cNvPr id="42000" name="组合 18"/>
            <p:cNvGrpSpPr/>
            <p:nvPr/>
          </p:nvGrpSpPr>
          <p:grpSpPr>
            <a:xfrm>
              <a:off x="2471687" y="251208"/>
              <a:ext cx="918749" cy="840296"/>
              <a:chOff x="4052089" y="7246140"/>
              <a:chExt cx="1625600" cy="1458925"/>
            </a:xfrm>
          </p:grpSpPr>
          <p:sp>
            <p:nvSpPr>
              <p:cNvPr id="42001" name="矩形 20"/>
              <p:cNvSpPr/>
              <p:nvPr>
                <p:custDataLst>
                  <p:tags r:id="rId9"/>
                </p:custDataLst>
              </p:nvPr>
            </p:nvSpPr>
            <p:spPr>
              <a:xfrm>
                <a:off x="4052089" y="7828764"/>
                <a:ext cx="1625598" cy="876301"/>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sp>
            <p:nvSpPr>
              <p:cNvPr id="42002" name="矩形 21"/>
              <p:cNvSpPr/>
              <p:nvPr>
                <p:custDataLst>
                  <p:tags r:id="rId10"/>
                </p:custDataLst>
              </p:nvPr>
            </p:nvSpPr>
            <p:spPr>
              <a:xfrm>
                <a:off x="4052091" y="7828766"/>
                <a:ext cx="1625598" cy="386557"/>
              </a:xfrm>
              <a:prstGeom prst="rect">
                <a:avLst/>
              </a:prstGeom>
              <a:solidFill>
                <a:srgbClr val="6D78C2"/>
              </a:solidFill>
              <a:ln w="22225" cap="flat" cmpd="sng">
                <a:solidFill>
                  <a:srgbClr val="2653B8"/>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latin typeface="等线" charset="-122"/>
                  <a:ea typeface="等线" charset="-122"/>
                  <a:sym typeface="Wingdings" panose="05000000000000000000" pitchFamily="2" charset="2"/>
                </a:endParaRPr>
              </a:p>
            </p:txBody>
          </p:sp>
          <p:cxnSp>
            <p:nvCxnSpPr>
              <p:cNvPr id="42003" name="直接连接符 22"/>
              <p:cNvCxnSpPr/>
              <p:nvPr>
                <p:custDataLst>
                  <p:tags r:id="rId11"/>
                </p:custDataLst>
              </p:nvPr>
            </p:nvCxnSpPr>
            <p:spPr>
              <a:xfrm flipH="1">
                <a:off x="4395786" y="7828764"/>
                <a:ext cx="0" cy="386557"/>
              </a:xfrm>
              <a:prstGeom prst="line">
                <a:avLst/>
              </a:prstGeom>
              <a:ln w="22225" cap="flat" cmpd="sng">
                <a:solidFill>
                  <a:srgbClr val="2653B8"/>
                </a:solidFill>
                <a:prstDash val="solid"/>
                <a:headEnd type="none" w="med" len="med"/>
                <a:tailEnd type="none" w="med" len="med"/>
              </a:ln>
            </p:spPr>
          </p:cxnSp>
          <p:cxnSp>
            <p:nvCxnSpPr>
              <p:cNvPr id="42004" name="直接连接符 23"/>
              <p:cNvCxnSpPr/>
              <p:nvPr>
                <p:custDataLst>
                  <p:tags r:id="rId12"/>
                </p:custDataLst>
              </p:nvPr>
            </p:nvCxnSpPr>
            <p:spPr>
              <a:xfrm flipH="1">
                <a:off x="5155404" y="7828759"/>
                <a:ext cx="0" cy="386557"/>
              </a:xfrm>
              <a:prstGeom prst="line">
                <a:avLst/>
              </a:prstGeom>
              <a:ln w="22225" cap="flat" cmpd="sng">
                <a:solidFill>
                  <a:srgbClr val="2653B8"/>
                </a:solidFill>
                <a:prstDash val="solid"/>
                <a:headEnd type="none" w="med" len="med"/>
                <a:tailEnd type="none" w="med" len="med"/>
              </a:ln>
            </p:spPr>
          </p:cxnSp>
          <p:cxnSp>
            <p:nvCxnSpPr>
              <p:cNvPr id="42005" name="直接连接符 24"/>
              <p:cNvCxnSpPr/>
              <p:nvPr>
                <p:custDataLst>
                  <p:tags r:id="rId13"/>
                </p:custDataLst>
              </p:nvPr>
            </p:nvCxnSpPr>
            <p:spPr>
              <a:xfrm flipH="1">
                <a:off x="5286374" y="7828756"/>
                <a:ext cx="0" cy="386557"/>
              </a:xfrm>
              <a:prstGeom prst="line">
                <a:avLst/>
              </a:prstGeom>
              <a:ln w="22225" cap="flat" cmpd="sng">
                <a:solidFill>
                  <a:srgbClr val="2653B8"/>
                </a:solidFill>
                <a:prstDash val="solid"/>
                <a:headEnd type="none" w="med" len="med"/>
                <a:tailEnd type="none" w="med" len="med"/>
              </a:ln>
            </p:spPr>
          </p:cxnSp>
          <p:sp>
            <p:nvSpPr>
              <p:cNvPr id="42006" name="任意多边形: 形状 25"/>
              <p:cNvSpPr/>
              <p:nvPr>
                <p:custDataLst>
                  <p:tags r:id="rId14"/>
                </p:custDataLst>
              </p:nvPr>
            </p:nvSpPr>
            <p:spPr>
              <a:xfrm>
                <a:off x="4395795" y="7246140"/>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sp>
            <p:nvSpPr>
              <p:cNvPr id="42007" name="任意多边形: 形状 26"/>
              <p:cNvSpPr/>
              <p:nvPr>
                <p:custDataLst>
                  <p:tags r:id="rId15"/>
                </p:custDataLst>
              </p:nvPr>
            </p:nvSpPr>
            <p:spPr>
              <a:xfrm>
                <a:off x="4526764" y="7246145"/>
                <a:ext cx="759612" cy="582611"/>
              </a:xfrm>
              <a:noFill/>
              <a:ln w="22225" cap="flat" cmpd="sng">
                <a:solidFill>
                  <a:srgbClr val="2653B8"/>
                </a:solidFill>
                <a:prstDash val="solid"/>
                <a:miter/>
                <a:headEnd type="none" w="med" len="med"/>
                <a:tailEnd type="none" w="med" len="med"/>
              </a:ln>
            </p:spPr>
            <p:txBody>
              <a:bodyPr/>
              <a:lstStyle/>
              <a:p>
                <a:endParaRPr lang="zh-CN" altLang="en-US"/>
              </a:p>
            </p:txBody>
          </p:sp>
        </p:grpSp>
        <p:cxnSp>
          <p:nvCxnSpPr>
            <p:cNvPr id="42008" name="直接连接符 19"/>
            <p:cNvCxnSpPr/>
            <p:nvPr>
              <p:custDataLst>
                <p:tags r:id="rId8"/>
              </p:custDataLst>
            </p:nvPr>
          </p:nvCxnSpPr>
          <p:spPr>
            <a:xfrm flipH="1" flipV="1">
              <a:off x="2926041" y="0"/>
              <a:ext cx="0" cy="251209"/>
            </a:xfrm>
            <a:prstGeom prst="line">
              <a:avLst/>
            </a:prstGeom>
            <a:ln w="19050" cap="flat" cmpd="sng">
              <a:solidFill>
                <a:srgbClr val="2653B8"/>
              </a:solidFill>
              <a:prstDash val="solid"/>
              <a:headEnd type="none" w="med" len="med"/>
              <a:tailEnd type="none" w="med" len="med"/>
            </a:ln>
          </p:spPr>
        </p:cxnSp>
      </p:grpSp>
      <p:cxnSp>
        <p:nvCxnSpPr>
          <p:cNvPr id="42009" name="直接连接符 27"/>
          <p:cNvCxnSpPr/>
          <p:nvPr>
            <p:custDataLst>
              <p:tags r:id="rId3"/>
            </p:custDataLst>
          </p:nvPr>
        </p:nvCxnSpPr>
        <p:spPr>
          <a:xfrm>
            <a:off x="4587875" y="3857625"/>
            <a:ext cx="3232150" cy="0"/>
          </a:xfrm>
          <a:prstGeom prst="line">
            <a:avLst/>
          </a:prstGeom>
          <a:ln w="25400" cap="flat" cmpd="sng">
            <a:solidFill>
              <a:srgbClr val="EB7463"/>
            </a:solidFill>
            <a:prstDash val="solid"/>
            <a:headEnd type="none" w="med" len="med"/>
            <a:tailEnd type="none" w="med" len="med"/>
          </a:ln>
        </p:spPr>
      </p:cxnSp>
      <p:pic>
        <p:nvPicPr>
          <p:cNvPr id="42010" name="图片 28"/>
          <p:cNvPicPr>
            <a:picLocks noChangeAspect="1"/>
          </p:cNvPicPr>
          <p:nvPr>
            <p:custDataLst>
              <p:tags r:id="rId4"/>
            </p:custDataLst>
          </p:nvPr>
        </p:nvPicPr>
        <p:blipFill>
          <a:blip r:embed="rId25"/>
          <a:stretch>
            <a:fillRect/>
          </a:stretch>
        </p:blipFill>
        <p:spPr>
          <a:xfrm>
            <a:off x="711200" y="471488"/>
            <a:ext cx="10953750" cy="5981700"/>
          </a:xfrm>
          <a:prstGeom prst="rect">
            <a:avLst/>
          </a:prstGeom>
          <a:noFill/>
          <a:ln w="9525">
            <a:noFill/>
          </a:ln>
        </p:spPr>
      </p:pic>
      <p:sp>
        <p:nvSpPr>
          <p:cNvPr id="2" name="标题 1"/>
          <p:cNvSpPr>
            <a:spLocks noGrp="1"/>
          </p:cNvSpPr>
          <p:nvPr>
            <p:ph type="title" hasCustomPrompt="1"/>
          </p:nvPr>
        </p:nvSpPr>
        <p:spPr>
          <a:xfrm>
            <a:off x="2101253" y="2032001"/>
            <a:ext cx="8206028" cy="1699260"/>
          </a:xfrm>
        </p:spPr>
        <p:txBody>
          <a:bodyPr vert="horz" lIns="90000" tIns="46800" rIns="90000" bIns="46800" rtlCol="0" anchor="b" anchorCtr="0">
            <a:normAutofit/>
          </a:bodyPr>
          <a:lstStyle>
            <a:lvl1pPr marL="0" marR="0" algn="ctr" defTabSz="914400" rtl="0" eaLnBrk="1" fontAlgn="auto" latinLnBrk="0" hangingPunct="1">
              <a:lnSpc>
                <a:spcPct val="100000"/>
              </a:lnSpc>
              <a:buNone/>
              <a:defRPr kumimoji="0" lang="zh-CN" altLang="en-US" sz="8800" b="1" i="0" u="none" strike="noStrike" kern="1200" cap="none" spc="600" normalizeH="0" baseline="0" noProof="1">
                <a:solidFill>
                  <a:schemeClr val="accent1"/>
                </a:solidFill>
                <a:uFillTx/>
                <a:latin typeface="Arial" panose="020B0604020202020204" pitchFamily="34" charset="0"/>
                <a:ea typeface="汉仪乐喵体W" pitchFamily="18" charset="-122"/>
                <a:cs typeface="+mj-cs"/>
                <a:sym typeface="+mn-ea"/>
              </a:defRPr>
            </a:lvl1pPr>
          </a:lstStyle>
          <a:p>
            <a:pPr lvl="0" fontAlgn="auto"/>
            <a:r>
              <a:rPr kumimoji="0" lang="zh-CN" altLang="en-US" sz="8800" b="1" i="0" u="none" strike="noStrike" kern="1200" cap="none" spc="600" normalizeH="0" baseline="0" noProof="1">
                <a:uLnTx/>
                <a:uFillTx/>
                <a:sym typeface="+mn-ea"/>
              </a:rPr>
              <a:t>编辑标题</a:t>
            </a:r>
          </a:p>
        </p:txBody>
      </p:sp>
      <p:sp>
        <p:nvSpPr>
          <p:cNvPr id="31" name="文本占位符 30"/>
          <p:cNvSpPr>
            <a:spLocks noGrp="1"/>
          </p:cNvSpPr>
          <p:nvPr>
            <p:ph type="body" sz="quarter" idx="13" hasCustomPrompt="1"/>
          </p:nvPr>
        </p:nvSpPr>
        <p:spPr>
          <a:xfrm>
            <a:off x="3466335" y="4029412"/>
            <a:ext cx="5443311" cy="827061"/>
          </a:xfrm>
        </p:spPr>
        <p:txBody>
          <a:bodyPr lIns="90000" tIns="46800" rIns="90000" bIns="46800">
            <a:normAutofit/>
          </a:bodyPr>
          <a:lstStyle>
            <a:lvl1pPr marL="0" indent="0" algn="ctr">
              <a:buNone/>
              <a:defRPr sz="3600"/>
            </a:lvl1pPr>
            <a:lvl2pPr marL="457200" indent="0">
              <a:buNone/>
              <a:defRPr/>
            </a:lvl2pPr>
            <a:lvl3pPr marL="914400" indent="0">
              <a:buNone/>
              <a:defRPr/>
            </a:lvl3pPr>
            <a:lvl4pPr marL="1371600" indent="0">
              <a:buNone/>
              <a:defRPr/>
            </a:lvl4pPr>
            <a:lvl5pPr marL="1828800" indent="0">
              <a:buNone/>
              <a:defRPr/>
            </a:lvl5pPr>
          </a:lstStyle>
          <a:p>
            <a:pPr lvl="0" fontAlgn="auto"/>
            <a:r>
              <a:rPr kumimoji="0" lang="zh-CN" altLang="en-US" sz="3600" b="0" i="0" u="none" strike="noStrike" kern="1200" cap="none" spc="150" normalizeH="0" baseline="0" noProof="1">
                <a:uLnTx/>
                <a:uFillTx/>
              </a:rPr>
              <a:t>单击此处编辑副标题</a:t>
            </a:r>
          </a:p>
        </p:txBody>
      </p:sp>
      <p:sp>
        <p:nvSpPr>
          <p:cNvPr id="42011" name="页脚占位符 3"/>
          <p:cNvSpPr>
            <a:spLocks noGrp="1"/>
          </p:cNvSpPr>
          <p:nvPr>
            <p:ph type="ftr" sz="quarter" idx="3"/>
            <p:custDataLst>
              <p:tags r:id="rId5"/>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42014" name="灯片编号占位符 4"/>
          <p:cNvSpPr>
            <a:spLocks noGrp="1"/>
          </p:cNvSpPr>
          <p:nvPr>
            <p:ph type="sldNum" sz="quarter" idx="4"/>
            <p:custDataLst>
              <p:tags r:id="rId6"/>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42015" name="日期占位符 2"/>
          <p:cNvSpPr>
            <a:spLocks noGrp="1"/>
          </p:cNvSpPr>
          <p:nvPr>
            <p:ph type="dt" sz="half" idx="2"/>
            <p:custDataLst>
              <p:tags r:id="rId7"/>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cSld name="通用">
    <p:spTree>
      <p:nvGrpSpPr>
        <p:cNvPr id="1" name=""/>
        <p:cNvGrpSpPr/>
        <p:nvPr/>
      </p:nvGrpSpPr>
      <p:grpSpPr>
        <a:xfrm>
          <a:off x="0" y="0"/>
          <a:ext cx="0" cy="0"/>
          <a:chOff x="0" y="0"/>
          <a:chExt cx="0" cy="0"/>
        </a:xfrm>
      </p:grpSpPr>
      <p:pic>
        <p:nvPicPr>
          <p:cNvPr id="43011" name="图片 5"/>
          <p:cNvPicPr>
            <a:picLocks noChangeAspect="1"/>
          </p:cNvPicPr>
          <p:nvPr>
            <p:custDataLst>
              <p:tags r:id="rId1"/>
            </p:custDataLst>
          </p:nvPr>
        </p:nvPicPr>
        <p:blipFill>
          <a:blip r:embed="rId7"/>
          <a:stretch>
            <a:fillRect/>
          </a:stretch>
        </p:blipFill>
        <p:spPr>
          <a:xfrm>
            <a:off x="10839450" y="5789613"/>
            <a:ext cx="1235075" cy="1068387"/>
          </a:xfrm>
          <a:prstGeom prst="rect">
            <a:avLst/>
          </a:prstGeom>
          <a:noFill/>
          <a:ln w="9525">
            <a:noFill/>
          </a:ln>
        </p:spPr>
      </p:pic>
      <p:pic>
        <p:nvPicPr>
          <p:cNvPr id="43012" name="图片 6" descr="图层 3"/>
          <p:cNvPicPr>
            <a:picLocks noChangeAspect="1"/>
          </p:cNvPicPr>
          <p:nvPr>
            <p:custDataLst>
              <p:tags r:id="rId2"/>
            </p:custDataLst>
          </p:nvPr>
        </p:nvPicPr>
        <p:blipFill>
          <a:blip r:embed="rId8"/>
          <a:stretch>
            <a:fillRect/>
          </a:stretch>
        </p:blipFill>
        <p:spPr>
          <a:xfrm>
            <a:off x="-19050" y="5976938"/>
            <a:ext cx="2155825" cy="881062"/>
          </a:xfrm>
          <a:prstGeom prst="rect">
            <a:avLst/>
          </a:prstGeom>
          <a:noFill/>
          <a:ln w="9525">
            <a:noFill/>
          </a:ln>
        </p:spPr>
      </p:pic>
      <p:sp>
        <p:nvSpPr>
          <p:cNvPr id="2" name="标题 1"/>
          <p:cNvSpPr>
            <a:spLocks noGrp="1"/>
          </p:cNvSpPr>
          <p:nvPr>
            <p:ph type="title"/>
          </p:nvPr>
        </p:nvSpPr>
        <p:spPr>
          <a:xfrm>
            <a:off x="669925" y="442913"/>
            <a:ext cx="10852150" cy="442912"/>
          </a:xfrm>
        </p:spPr>
        <p:txBody>
          <a:bodyPr/>
          <a:lstStyle>
            <a:lvl1pPr>
              <a:defRPr baseline="0">
                <a:latin typeface="Arial" panose="020B0604020202020204" pitchFamily="34" charset="0"/>
                <a:ea typeface="微软雅黑"/>
              </a:defRPr>
            </a:lvl1pPr>
          </a:lstStyle>
          <a:p>
            <a:pPr fontAlgn="auto"/>
            <a:r>
              <a:rPr kumimoji="0" lang="zh-CN" altLang="en-US" sz="2400" b="1" i="0" u="none" strike="noStrike" kern="1200" cap="none" spc="200" normalizeH="0" baseline="0" noProof="1">
                <a:uLnTx/>
                <a:uFillTx/>
              </a:rPr>
              <a:t>单击此处编辑母版标题样式</a:t>
            </a:r>
          </a:p>
        </p:txBody>
      </p:sp>
      <p:sp>
        <p:nvSpPr>
          <p:cNvPr id="43013" name="页脚占位符 3"/>
          <p:cNvSpPr>
            <a:spLocks noGrp="1"/>
          </p:cNvSpPr>
          <p:nvPr>
            <p:ph type="ftr" sz="quarter" idx="3"/>
            <p:custDataLst>
              <p:tags r:id="rId3"/>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43016" name="灯片编号占位符 4"/>
          <p:cNvSpPr>
            <a:spLocks noGrp="1"/>
          </p:cNvSpPr>
          <p:nvPr>
            <p:ph type="sldNum" sz="quarter" idx="4"/>
            <p:custDataLst>
              <p:tags r:id="rId4"/>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43017" name="日期占位符 2"/>
          <p:cNvSpPr>
            <a:spLocks noGrp="1"/>
          </p:cNvSpPr>
          <p:nvPr>
            <p:ph type="dt" sz="half" idx="2"/>
            <p:custDataLst>
              <p:tags r:id="rId5"/>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cSld name="相框">
    <p:spTree>
      <p:nvGrpSpPr>
        <p:cNvPr id="1" name=""/>
        <p:cNvGrpSpPr/>
        <p:nvPr/>
      </p:nvGrpSpPr>
      <p:grpSpPr>
        <a:xfrm>
          <a:off x="0" y="0"/>
          <a:ext cx="0" cy="0"/>
          <a:chOff x="0" y="0"/>
          <a:chExt cx="0" cy="0"/>
        </a:xfrm>
      </p:grpSpPr>
      <p:sp>
        <p:nvSpPr>
          <p:cNvPr id="44035" name="矩形 7"/>
          <p:cNvSpPr/>
          <p:nvPr>
            <p:custDataLst>
              <p:tags r:id="rId1"/>
            </p:custDataLst>
          </p:nvPr>
        </p:nvSpPr>
        <p:spPr>
          <a:xfrm>
            <a:off x="292100" y="304800"/>
            <a:ext cx="11607800" cy="6248400"/>
          </a:xfrm>
          <a:prstGeom prst="rect">
            <a:avLst/>
          </a:prstGeom>
          <a:solidFill>
            <a:srgbClr val="FFFFFF"/>
          </a:solidFill>
          <a:ln w="12700">
            <a:noFill/>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ea typeface="微软雅黑"/>
              <a:sym typeface="Wingdings" panose="05000000000000000000" pitchFamily="2" charset="2"/>
            </a:endParaRPr>
          </a:p>
        </p:txBody>
      </p:sp>
      <p:pic>
        <p:nvPicPr>
          <p:cNvPr id="44036" name="图片 8"/>
          <p:cNvPicPr>
            <a:picLocks noChangeAspect="1"/>
          </p:cNvPicPr>
          <p:nvPr>
            <p:custDataLst>
              <p:tags r:id="rId2"/>
            </p:custDataLst>
          </p:nvPr>
        </p:nvPicPr>
        <p:blipFill>
          <a:blip r:embed="rId8"/>
          <a:stretch>
            <a:fillRect/>
          </a:stretch>
        </p:blipFill>
        <p:spPr>
          <a:xfrm>
            <a:off x="3175" y="63500"/>
            <a:ext cx="1154113" cy="1185863"/>
          </a:xfrm>
          <a:prstGeom prst="rect">
            <a:avLst/>
          </a:prstGeom>
          <a:noFill/>
          <a:ln w="9525">
            <a:noFill/>
          </a:ln>
        </p:spPr>
      </p:pic>
      <p:pic>
        <p:nvPicPr>
          <p:cNvPr id="44037" name="内容占位符 18" descr="图层 4"/>
          <p:cNvPicPr>
            <a:picLocks noChangeAspect="1"/>
          </p:cNvPicPr>
          <p:nvPr>
            <p:custDataLst>
              <p:tags r:id="rId3"/>
            </p:custDataLst>
          </p:nvPr>
        </p:nvPicPr>
        <p:blipFill>
          <a:blip r:embed="rId9"/>
          <a:stretch>
            <a:fillRect/>
          </a:stretch>
        </p:blipFill>
        <p:spPr>
          <a:xfrm>
            <a:off x="10121900" y="4967288"/>
            <a:ext cx="2070100" cy="1890712"/>
          </a:xfrm>
          <a:prstGeom prst="rect">
            <a:avLst/>
          </a:prstGeom>
          <a:noFill/>
          <a:ln w="9525">
            <a:noFill/>
          </a:ln>
        </p:spPr>
      </p:pic>
      <p:sp>
        <p:nvSpPr>
          <p:cNvPr id="2" name="标题 1"/>
          <p:cNvSpPr>
            <a:spLocks noGrp="1"/>
          </p:cNvSpPr>
          <p:nvPr>
            <p:ph type="title" hasCustomPrompt="1"/>
          </p:nvPr>
        </p:nvSpPr>
        <p:spPr>
          <a:xfrm>
            <a:off x="1281600" y="1249200"/>
            <a:ext cx="9626400" cy="723600"/>
          </a:xfrm>
        </p:spPr>
        <p:txBody>
          <a:bodyPr anchor="ctr"/>
          <a:lstStyle>
            <a:lvl1pPr>
              <a:defRPr sz="3200" baseline="0">
                <a:solidFill>
                  <a:schemeClr val="tx1">
                    <a:lumMod val="85000"/>
                    <a:lumOff val="15000"/>
                  </a:schemeClr>
                </a:solidFill>
                <a:latin typeface="Arial" panose="020B0604020202020204" pitchFamily="34" charset="0"/>
                <a:ea typeface="幼圆" pitchFamily="49" charset="-122"/>
              </a:defRPr>
            </a:lvl1pPr>
          </a:lstStyle>
          <a:p>
            <a:pPr fontAlgn="auto"/>
            <a:r>
              <a:rPr kumimoji="0" lang="zh-CN" altLang="en-US" sz="3200" b="1" i="0" u="none" strike="noStrike" kern="1200" cap="none" spc="200" normalizeH="0" baseline="0" noProof="1">
                <a:uLnTx/>
                <a:uFillTx/>
              </a:rPr>
              <a:t>单击此处编辑标题</a:t>
            </a:r>
          </a:p>
        </p:txBody>
      </p:sp>
      <p:sp>
        <p:nvSpPr>
          <p:cNvPr id="7" name="内容占位符 6"/>
          <p:cNvSpPr>
            <a:spLocks noGrp="1"/>
          </p:cNvSpPr>
          <p:nvPr>
            <p:ph sz="quarter" idx="13"/>
          </p:nvPr>
        </p:nvSpPr>
        <p:spPr>
          <a:xfrm>
            <a:off x="1281113" y="2163600"/>
            <a:ext cx="9626600" cy="3445200"/>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vl2pPr>
              <a:defRPr baseline="0">
                <a:solidFill>
                  <a:schemeClr val="tx1">
                    <a:lumMod val="85000"/>
                    <a:lumOff val="15000"/>
                  </a:schemeClr>
                </a:solidFill>
                <a:latin typeface="Arial" panose="020B0604020202020204" pitchFamily="34" charset="0"/>
                <a:ea typeface="幼圆" pitchFamily="49" charset="-122"/>
              </a:defRPr>
            </a:lvl2pPr>
            <a:lvl3pPr>
              <a:defRPr baseline="0">
                <a:solidFill>
                  <a:schemeClr val="tx1">
                    <a:lumMod val="85000"/>
                    <a:lumOff val="15000"/>
                  </a:schemeClr>
                </a:solidFill>
                <a:latin typeface="Arial" panose="020B0604020202020204" pitchFamily="34" charset="0"/>
                <a:ea typeface="幼圆" pitchFamily="49" charset="-122"/>
              </a:defRPr>
            </a:lvl3pPr>
            <a:lvl4pPr>
              <a:defRPr baseline="0">
                <a:solidFill>
                  <a:schemeClr val="tx1">
                    <a:lumMod val="85000"/>
                    <a:lumOff val="15000"/>
                  </a:schemeClr>
                </a:solidFill>
                <a:latin typeface="Arial" panose="020B0604020202020204" pitchFamily="34" charset="0"/>
                <a:ea typeface="幼圆" pitchFamily="49" charset="-122"/>
              </a:defRPr>
            </a:lvl4pPr>
            <a:lvl5pPr>
              <a:defRPr baseline="0">
                <a:solidFill>
                  <a:schemeClr val="tx1">
                    <a:lumMod val="85000"/>
                    <a:lumOff val="15000"/>
                  </a:schemeClr>
                </a:solidFill>
                <a:latin typeface="Arial" panose="020B0604020202020204" pitchFamily="34" charset="0"/>
                <a:ea typeface="幼圆" pitchFamily="49" charset="-122"/>
              </a:defRPr>
            </a:lvl5p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44038" name="页脚占位符 3"/>
          <p:cNvSpPr>
            <a:spLocks noGrp="1"/>
          </p:cNvSpPr>
          <p:nvPr>
            <p:ph type="ftr" sz="quarter" idx="3"/>
            <p:custDataLst>
              <p:tags r:id="rId4"/>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44041" name="灯片编号占位符 4"/>
          <p:cNvSpPr>
            <a:spLocks noGrp="1"/>
          </p:cNvSpPr>
          <p:nvPr>
            <p:ph type="sldNum" sz="quarter" idx="4"/>
            <p:custDataLst>
              <p:tags r:id="rId5"/>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44042" name="日期占位符 2"/>
          <p:cNvSpPr>
            <a:spLocks noGrp="1"/>
          </p:cNvSpPr>
          <p:nvPr>
            <p:ph type="dt" sz="half" idx="2"/>
            <p:custDataLst>
              <p:tags r:id="rId6"/>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a:sym typeface="+mn-ea"/>
              </a:rPr>
              <a:t>单击此处编辑母版标题样式</a:t>
            </a:r>
          </a:p>
        </p:txBody>
      </p:sp>
      <p:sp>
        <p:nvSpPr>
          <p:cNvPr id="3" name="内容占位符 2"/>
          <p:cNvSpPr>
            <a:spLocks noGrp="1"/>
          </p:cNvSpPr>
          <p:nvPr>
            <p:ph sz="half" idx="1"/>
            <p:custDataLst>
              <p:tags r:id="rId2"/>
            </p:custDataLst>
          </p:nvPr>
        </p:nvSpPr>
        <p:spPr>
          <a:xfrm>
            <a:off x="608400" y="1501200"/>
            <a:ext cx="5176800" cy="4748400"/>
          </a:xfrm>
        </p:spPr>
        <p:txBody>
          <a:bodyPr vert="horz" lIns="90000" tIns="46800" rIns="90000" bIns="46800" rtlCol="0">
            <a:normAutofit/>
          </a:bodyPr>
          <a:lstStyle/>
          <a:p>
            <a:pPr lvl="0"/>
            <a:r>
              <a:rPr>
                <a:sym typeface="+mn-ea"/>
              </a:rPr>
              <a:t>单击此处编辑母版文本样式</a:t>
            </a:r>
          </a:p>
          <a:p>
            <a:pPr lvl="1"/>
            <a:r>
              <a:rPr>
                <a:sym typeface="+mn-ea"/>
              </a:rPr>
              <a:t>第二级</a:t>
            </a:r>
          </a:p>
          <a:p>
            <a:pPr lvl="2"/>
            <a:r>
              <a:rPr>
                <a:sym typeface="+mn-ea"/>
              </a:rPr>
              <a:t>第三级</a:t>
            </a:r>
          </a:p>
          <a:p>
            <a:pPr lvl="3"/>
            <a:r>
              <a:rPr>
                <a:sym typeface="+mn-ea"/>
              </a:rPr>
              <a:t>第四级</a:t>
            </a:r>
          </a:p>
          <a:p>
            <a:pPr lvl="4"/>
            <a:r>
              <a:rPr>
                <a:sym typeface="+mn-ea"/>
              </a:rPr>
              <a:t>第五级</a:t>
            </a:r>
          </a:p>
        </p:txBody>
      </p:sp>
      <p:sp>
        <p:nvSpPr>
          <p:cNvPr id="4" name="内容占位符 3"/>
          <p:cNvSpPr>
            <a:spLocks noGrp="1"/>
          </p:cNvSpPr>
          <p:nvPr>
            <p:ph sz="half" idx="2"/>
            <p:custDataLst>
              <p:tags r:id="rId3"/>
            </p:custDataLst>
          </p:nvPr>
        </p:nvSpPr>
        <p:spPr>
          <a:xfrm>
            <a:off x="6411600" y="1501200"/>
            <a:ext cx="5176800" cy="4748400"/>
          </a:xfrm>
        </p:spPr>
        <p:txBody>
          <a:bodyPr lIns="90000" tIns="46800" rIns="90000" bIns="4680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custDataLst>
              <p:tags r:id="rId4"/>
            </p:custDataLst>
          </p:nvPr>
        </p:nvSpPr>
        <p:spPr/>
        <p:txBody>
          <a:bodyPr/>
          <a:lstStyle/>
          <a:p>
            <a:fld id="{760FBDFE-C587-4B4C-A407-44438C67B59E}" type="datetimeFigureOut">
              <a:rPr lang="zh-CN" altLang="en-US" smtClean="0"/>
              <a:t>2022/3/28</a:t>
            </a:fld>
            <a:endParaRPr lang="zh-CN" altLang="en-US"/>
          </a:p>
        </p:txBody>
      </p:sp>
      <p:sp>
        <p:nvSpPr>
          <p:cNvPr id="6" name="页脚占位符 5"/>
          <p:cNvSpPr>
            <a:spLocks noGrp="1"/>
          </p:cNvSpPr>
          <p:nvPr>
            <p:ph type="ftr" sz="quarter" idx="11"/>
            <p:custDataLst>
              <p:tags r:id="rId5"/>
            </p:custDataLst>
          </p:nvPr>
        </p:nvSpPr>
        <p:spPr/>
        <p:txBody>
          <a:bodyPr/>
          <a:lstStyle/>
          <a:p>
            <a:endParaRPr lang="zh-CN" altLang="en-US"/>
          </a:p>
        </p:txBody>
      </p:sp>
      <p:sp>
        <p:nvSpPr>
          <p:cNvPr id="7" name="灯片编号占位符 6"/>
          <p:cNvSpPr>
            <a:spLocks noGrp="1"/>
          </p:cNvSpPr>
          <p:nvPr>
            <p:ph type="sldNum" sz="quarter" idx="12"/>
            <p:custDataLst>
              <p:tags r:id="rId6"/>
            </p:custDataLst>
          </p:nvPr>
        </p:nvSpPr>
        <p:spPr/>
        <p:txBody>
          <a:bodyPr/>
          <a:lstStyle/>
          <a:p>
            <a:fld id="{49AE70B2-8BF9-45C0-BB95-33D1B9D3A854}" type="slidenum">
              <a:rPr lang="zh-CN" altLang="en-US" smtClean="0"/>
              <a:t>‹#›</a:t>
            </a:fld>
            <a:endParaRPr lang="zh-CN"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cSld name="左右">
    <p:spTree>
      <p:nvGrpSpPr>
        <p:cNvPr id="1" name=""/>
        <p:cNvGrpSpPr/>
        <p:nvPr/>
      </p:nvGrpSpPr>
      <p:grpSpPr>
        <a:xfrm>
          <a:off x="0" y="0"/>
          <a:ext cx="0" cy="0"/>
          <a:chOff x="0" y="0"/>
          <a:chExt cx="0" cy="0"/>
        </a:xfrm>
      </p:grpSpPr>
      <p:sp>
        <p:nvSpPr>
          <p:cNvPr id="45059" name="矩形 7"/>
          <p:cNvSpPr/>
          <p:nvPr userDrawn="1">
            <p:custDataLst>
              <p:tags r:id="rId1"/>
            </p:custDataLst>
          </p:nvPr>
        </p:nvSpPr>
        <p:spPr>
          <a:xfrm>
            <a:off x="0" y="0"/>
            <a:ext cx="4822825" cy="6865938"/>
          </a:xfrm>
          <a:prstGeom prst="rect">
            <a:avLst/>
          </a:prstGeom>
          <a:solidFill>
            <a:srgbClr val="DDE4FF"/>
          </a:solidFill>
          <a:ln w="12700" cap="flat" cmpd="sng" algn="ctr">
            <a:noFill/>
            <a:prstDash val="solid"/>
            <a:miter lim="800000"/>
            <a:headEnd type="none" w="med" len="med"/>
            <a:tailEnd type="none" w="med" len="med"/>
          </a:ln>
          <a:effectLst/>
        </p:spPr>
        <p:txBody>
          <a:bodyPr wrap="square" rtlCol="0" anchor="ctr" anchorCtr="0"/>
          <a:lstStyle/>
          <a:p>
            <a:pPr marL="0" lvl="0" indent="0" algn="ctr" defTabSz="914400" rtl="0" eaLnBrk="1" fontAlgn="base" hangingPunct="1">
              <a:lnSpc>
                <a:spcPct val="100000"/>
              </a:lnSpc>
              <a:spcBef>
                <a:spcPct val="0"/>
              </a:spcBef>
              <a:spcAft>
                <a:spcPct val="0"/>
              </a:spcAft>
              <a:buClrTx/>
              <a:buSzTx/>
              <a:buFontTx/>
              <a:buNone/>
            </a:pPr>
            <a:endParaRPr lang="en-US" altLang="zh-CN">
              <a:solidFill>
                <a:srgbClr val="FFFFFF"/>
              </a:solidFill>
              <a:ea typeface="微软雅黑"/>
              <a:sym typeface="微软雅黑" panose="020B0503020204020204" charset="-122"/>
            </a:endParaRPr>
          </a:p>
        </p:txBody>
      </p:sp>
      <p:pic>
        <p:nvPicPr>
          <p:cNvPr id="45060" name="图片 9" descr="图层 3"/>
          <p:cNvPicPr>
            <a:picLocks noChangeAspect="1"/>
          </p:cNvPicPr>
          <p:nvPr>
            <p:custDataLst>
              <p:tags r:id="rId2"/>
            </p:custDataLst>
          </p:nvPr>
        </p:nvPicPr>
        <p:blipFill>
          <a:blip r:embed="rId7"/>
          <a:stretch>
            <a:fillRect/>
          </a:stretch>
        </p:blipFill>
        <p:spPr>
          <a:xfrm flipH="1">
            <a:off x="10552113" y="6189663"/>
            <a:ext cx="1655762" cy="676275"/>
          </a:xfrm>
          <a:prstGeom prst="rect">
            <a:avLst/>
          </a:prstGeom>
          <a:noFill/>
          <a:ln w="9525">
            <a:noFill/>
          </a:ln>
        </p:spPr>
      </p:pic>
      <p:sp>
        <p:nvSpPr>
          <p:cNvPr id="2" name="标题 1"/>
          <p:cNvSpPr>
            <a:spLocks noGrp="1"/>
          </p:cNvSpPr>
          <p:nvPr>
            <p:ph type="title" hasCustomPrompt="1"/>
          </p:nvPr>
        </p:nvSpPr>
        <p:spPr>
          <a:xfrm>
            <a:off x="583200" y="770400"/>
            <a:ext cx="3960000" cy="882000"/>
          </a:xfrm>
        </p:spPr>
        <p:txBody>
          <a:bodyPr anchor="ctr"/>
          <a:lstStyle>
            <a:lvl1pPr>
              <a:defRPr sz="3200" baseline="0">
                <a:solidFill>
                  <a:schemeClr val="tx1">
                    <a:lumMod val="85000"/>
                    <a:lumOff val="15000"/>
                  </a:schemeClr>
                </a:solidFill>
                <a:latin typeface="Arial" panose="020B0604020202020204" pitchFamily="34" charset="0"/>
                <a:ea typeface="幼圆" pitchFamily="49" charset="-122"/>
              </a:defRPr>
            </a:lvl1pPr>
          </a:lstStyle>
          <a:p>
            <a:pPr fontAlgn="auto"/>
            <a:r>
              <a:rPr kumimoji="0" lang="zh-CN" altLang="en-US" sz="3200" b="1" i="0" u="none" strike="noStrike" kern="1200" cap="none" spc="200" normalizeH="0" baseline="0" noProof="1">
                <a:uLnTx/>
                <a:uFillTx/>
              </a:rPr>
              <a:t>单击编辑标题</a:t>
            </a:r>
          </a:p>
        </p:txBody>
      </p:sp>
      <p:sp>
        <p:nvSpPr>
          <p:cNvPr id="7" name="文本占位符 6"/>
          <p:cNvSpPr>
            <a:spLocks noGrp="1"/>
          </p:cNvSpPr>
          <p:nvPr>
            <p:ph type="body" sz="quarter" idx="13"/>
          </p:nvPr>
        </p:nvSpPr>
        <p:spPr>
          <a:xfrm>
            <a:off x="586800" y="1764000"/>
            <a:ext cx="3956400" cy="4093200"/>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vl2pPr>
              <a:defRPr baseline="0">
                <a:solidFill>
                  <a:schemeClr val="tx1">
                    <a:lumMod val="85000"/>
                    <a:lumOff val="15000"/>
                  </a:schemeClr>
                </a:solidFill>
                <a:latin typeface="Arial" panose="020B0604020202020204" pitchFamily="34" charset="0"/>
                <a:ea typeface="幼圆" pitchFamily="49" charset="-122"/>
              </a:defRPr>
            </a:lvl2pPr>
            <a:lvl3pPr>
              <a:defRPr baseline="0">
                <a:solidFill>
                  <a:schemeClr val="tx1">
                    <a:lumMod val="85000"/>
                    <a:lumOff val="15000"/>
                  </a:schemeClr>
                </a:solidFill>
                <a:latin typeface="Arial" panose="020B0604020202020204" pitchFamily="34" charset="0"/>
                <a:ea typeface="幼圆" pitchFamily="49" charset="-122"/>
              </a:defRPr>
            </a:lvl3pPr>
            <a:lvl4pPr>
              <a:defRPr baseline="0">
                <a:solidFill>
                  <a:schemeClr val="tx1">
                    <a:lumMod val="85000"/>
                    <a:lumOff val="15000"/>
                  </a:schemeClr>
                </a:solidFill>
                <a:latin typeface="Arial" panose="020B0604020202020204" pitchFamily="34" charset="0"/>
                <a:ea typeface="幼圆" pitchFamily="49" charset="-122"/>
              </a:defRPr>
            </a:lvl4pPr>
            <a:lvl5pPr>
              <a:defRPr baseline="0">
                <a:solidFill>
                  <a:schemeClr val="tx1">
                    <a:lumMod val="85000"/>
                    <a:lumOff val="15000"/>
                  </a:schemeClr>
                </a:solidFill>
                <a:latin typeface="Arial" panose="020B0604020202020204" pitchFamily="34" charset="0"/>
                <a:ea typeface="幼圆" pitchFamily="49" charset="-122"/>
              </a:defRPr>
            </a:lvl5p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9" name="内容占位符 8"/>
          <p:cNvSpPr>
            <a:spLocks noGrp="1"/>
          </p:cNvSpPr>
          <p:nvPr>
            <p:ph sz="quarter" idx="14"/>
          </p:nvPr>
        </p:nvSpPr>
        <p:spPr>
          <a:xfrm>
            <a:off x="5101200" y="769938"/>
            <a:ext cx="6480000" cy="5087937"/>
          </a:xfrm>
        </p:spPr>
        <p:txBody>
          <a:bodyPr/>
          <a:lstStyle>
            <a:lvl1pPr>
              <a:defRPr baseline="0">
                <a:solidFill>
                  <a:schemeClr val="tx1">
                    <a:lumMod val="85000"/>
                    <a:lumOff val="15000"/>
                  </a:schemeClr>
                </a:solidFill>
                <a:latin typeface="Arial" panose="020B0604020202020204" pitchFamily="34" charset="0"/>
                <a:ea typeface="微软雅黑"/>
              </a:defRPr>
            </a:lvl1pPr>
            <a:lvl2pPr>
              <a:defRPr baseline="0">
                <a:solidFill>
                  <a:schemeClr val="tx1">
                    <a:lumMod val="85000"/>
                    <a:lumOff val="15000"/>
                  </a:schemeClr>
                </a:solidFill>
                <a:latin typeface="Arial" panose="020B0604020202020204" pitchFamily="34" charset="0"/>
                <a:ea typeface="微软雅黑"/>
              </a:defRPr>
            </a:lvl2pPr>
            <a:lvl3pPr>
              <a:defRPr baseline="0">
                <a:solidFill>
                  <a:schemeClr val="tx1">
                    <a:lumMod val="85000"/>
                    <a:lumOff val="15000"/>
                  </a:schemeClr>
                </a:solidFill>
                <a:latin typeface="Arial" panose="020B0604020202020204" pitchFamily="34" charset="0"/>
                <a:ea typeface="微软雅黑"/>
              </a:defRPr>
            </a:lvl3pPr>
            <a:lvl4pPr>
              <a:defRPr baseline="0">
                <a:solidFill>
                  <a:schemeClr val="tx1">
                    <a:lumMod val="85000"/>
                    <a:lumOff val="15000"/>
                  </a:schemeClr>
                </a:solidFill>
                <a:latin typeface="Arial" panose="020B0604020202020204" pitchFamily="34" charset="0"/>
                <a:ea typeface="微软雅黑"/>
              </a:defRPr>
            </a:lvl4pPr>
            <a:lvl5pPr>
              <a:defRPr baseline="0">
                <a:solidFill>
                  <a:schemeClr val="tx1">
                    <a:lumMod val="85000"/>
                    <a:lumOff val="15000"/>
                  </a:schemeClr>
                </a:solidFill>
                <a:latin typeface="Arial" panose="020B0604020202020204" pitchFamily="34" charset="0"/>
                <a:ea typeface="微软雅黑"/>
              </a:defRPr>
            </a:lvl5p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45061" name="页脚占位符 3"/>
          <p:cNvSpPr>
            <a:spLocks noGrp="1"/>
          </p:cNvSpPr>
          <p:nvPr>
            <p:ph type="ftr" sz="quarter" idx="3"/>
            <p:custDataLst>
              <p:tags r:id="rId3"/>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45064" name="灯片编号占位符 4"/>
          <p:cNvSpPr>
            <a:spLocks noGrp="1"/>
          </p:cNvSpPr>
          <p:nvPr>
            <p:ph type="sldNum" sz="quarter" idx="4"/>
            <p:custDataLst>
              <p:tags r:id="rId4"/>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45065" name="日期占位符 2"/>
          <p:cNvSpPr>
            <a:spLocks noGrp="1"/>
          </p:cNvSpPr>
          <p:nvPr>
            <p:ph type="dt" sz="half" idx="2"/>
            <p:custDataLst>
              <p:tags r:id="rId5"/>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cSld name="上下">
    <p:spTree>
      <p:nvGrpSpPr>
        <p:cNvPr id="1" name=""/>
        <p:cNvGrpSpPr/>
        <p:nvPr/>
      </p:nvGrpSpPr>
      <p:grpSpPr>
        <a:xfrm>
          <a:off x="0" y="0"/>
          <a:ext cx="0" cy="0"/>
          <a:chOff x="0" y="0"/>
          <a:chExt cx="0" cy="0"/>
        </a:xfrm>
      </p:grpSpPr>
      <p:sp>
        <p:nvSpPr>
          <p:cNvPr id="46083" name="矩形 9"/>
          <p:cNvSpPr/>
          <p:nvPr userDrawn="1">
            <p:custDataLst>
              <p:tags r:id="rId1"/>
            </p:custDataLst>
          </p:nvPr>
        </p:nvSpPr>
        <p:spPr>
          <a:xfrm>
            <a:off x="0" y="0"/>
            <a:ext cx="12192000" cy="2663825"/>
          </a:xfrm>
          <a:prstGeom prst="rect">
            <a:avLst/>
          </a:prstGeom>
          <a:solidFill>
            <a:srgbClr val="DDE4FF"/>
          </a:solidFill>
          <a:ln w="12700" cap="flat" cmpd="sng" algn="ctr">
            <a:noFill/>
            <a:prstDash val="solid"/>
            <a:miter lim="800000"/>
            <a:headEnd type="none" w="med" len="med"/>
            <a:tailEnd type="none" w="med" len="med"/>
          </a:ln>
          <a:effectLst/>
        </p:spPr>
        <p:txBody>
          <a:bodyPr wrap="square" rtlCol="0" anchor="ctr" anchorCtr="0"/>
          <a:lstStyle/>
          <a:p>
            <a:pPr marL="0" lvl="0" indent="0" algn="ctr" defTabSz="914400" rtl="0" eaLnBrk="1" fontAlgn="base" hangingPunct="1">
              <a:lnSpc>
                <a:spcPct val="100000"/>
              </a:lnSpc>
              <a:spcBef>
                <a:spcPct val="0"/>
              </a:spcBef>
              <a:spcAft>
                <a:spcPct val="0"/>
              </a:spcAft>
              <a:buClrTx/>
              <a:buSzTx/>
              <a:buFontTx/>
              <a:buNone/>
            </a:pPr>
            <a:endParaRPr lang="en-US" altLang="zh-CN">
              <a:solidFill>
                <a:srgbClr val="FFFFFF"/>
              </a:solidFill>
              <a:ea typeface="微软雅黑"/>
              <a:sym typeface="微软雅黑" panose="020B0503020204020204" charset="-122"/>
            </a:endParaRPr>
          </a:p>
        </p:txBody>
      </p:sp>
      <p:pic>
        <p:nvPicPr>
          <p:cNvPr id="46084" name="图片 10" descr="图层 3"/>
          <p:cNvPicPr>
            <a:picLocks noChangeAspect="1"/>
          </p:cNvPicPr>
          <p:nvPr>
            <p:custDataLst>
              <p:tags r:id="rId2"/>
            </p:custDataLst>
          </p:nvPr>
        </p:nvPicPr>
        <p:blipFill>
          <a:blip r:embed="rId7"/>
          <a:stretch>
            <a:fillRect/>
          </a:stretch>
        </p:blipFill>
        <p:spPr>
          <a:xfrm>
            <a:off x="4763" y="6303963"/>
            <a:ext cx="1354137" cy="554037"/>
          </a:xfrm>
          <a:prstGeom prst="rect">
            <a:avLst/>
          </a:prstGeom>
          <a:noFill/>
          <a:ln w="9525">
            <a:noFill/>
          </a:ln>
        </p:spPr>
      </p:pic>
      <p:sp>
        <p:nvSpPr>
          <p:cNvPr id="2" name="标题 1"/>
          <p:cNvSpPr>
            <a:spLocks noGrp="1"/>
          </p:cNvSpPr>
          <p:nvPr>
            <p:ph type="title"/>
          </p:nvPr>
        </p:nvSpPr>
        <p:spPr>
          <a:xfrm>
            <a:off x="612000" y="781200"/>
            <a:ext cx="10976400" cy="626400"/>
          </a:xfrm>
        </p:spPr>
        <p:txBody>
          <a:bodyPr anchor="ctr"/>
          <a:lstStyle>
            <a:lvl1pPr algn="ctr">
              <a:defRPr sz="3600" baseline="0">
                <a:solidFill>
                  <a:schemeClr val="tx1">
                    <a:lumMod val="85000"/>
                    <a:lumOff val="15000"/>
                  </a:schemeClr>
                </a:solidFill>
                <a:latin typeface="Arial" panose="020B0604020202020204" pitchFamily="34" charset="0"/>
                <a:ea typeface="幼圆" pitchFamily="49" charset="-122"/>
              </a:defRPr>
            </a:lvl1pPr>
          </a:lstStyle>
          <a:p>
            <a:pPr fontAlgn="auto"/>
            <a:r>
              <a:rPr kumimoji="0" lang="zh-CN" altLang="en-US" sz="3600" b="1" i="0" u="none" strike="noStrike" kern="1200" cap="none" spc="200" normalizeH="0" baseline="0" noProof="1">
                <a:uLnTx/>
                <a:uFillTx/>
              </a:rPr>
              <a:t>单击此处编辑母版标题样式</a:t>
            </a:r>
          </a:p>
        </p:txBody>
      </p:sp>
      <p:sp>
        <p:nvSpPr>
          <p:cNvPr id="7" name="文本占位符 6"/>
          <p:cNvSpPr>
            <a:spLocks noGrp="1"/>
          </p:cNvSpPr>
          <p:nvPr>
            <p:ph type="body" sz="quarter" idx="13"/>
          </p:nvPr>
        </p:nvSpPr>
        <p:spPr>
          <a:xfrm>
            <a:off x="612000" y="1659600"/>
            <a:ext cx="10975975" cy="828000"/>
          </a:xfrm>
        </p:spPr>
        <p:txBody>
          <a:bodyPr/>
          <a:lstStyle>
            <a:lvl1pPr algn="ctr">
              <a:defRPr baseline="0">
                <a:solidFill>
                  <a:schemeClr val="tx1">
                    <a:lumMod val="85000"/>
                    <a:lumOff val="15000"/>
                  </a:schemeClr>
                </a:solidFill>
                <a:latin typeface="Arial" panose="020B0604020202020204" pitchFamily="34" charset="0"/>
                <a:ea typeface="幼圆" pitchFamily="49" charset="-122"/>
              </a:defRPr>
            </a:lvl1pPr>
          </a:lstStyle>
          <a:p>
            <a:pPr lvl="0" fontAlgn="auto"/>
            <a:r>
              <a:rPr kumimoji="0" lang="zh-CN" altLang="en-US" sz="1600" b="0" i="0" u="none" strike="noStrike" kern="1200" cap="none" spc="150" normalizeH="0" baseline="0" noProof="1">
                <a:uLnTx/>
                <a:uFillTx/>
              </a:rPr>
              <a:t>单击此处编辑母版文本样式</a:t>
            </a:r>
          </a:p>
        </p:txBody>
      </p:sp>
      <p:sp>
        <p:nvSpPr>
          <p:cNvPr id="9" name="内容占位符 8"/>
          <p:cNvSpPr>
            <a:spLocks noGrp="1"/>
          </p:cNvSpPr>
          <p:nvPr>
            <p:ph sz="quarter" idx="14"/>
          </p:nvPr>
        </p:nvSpPr>
        <p:spPr>
          <a:xfrm>
            <a:off x="612775" y="2808000"/>
            <a:ext cx="10965600" cy="3430800"/>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vl2pPr>
              <a:defRPr baseline="0">
                <a:solidFill>
                  <a:schemeClr val="tx1">
                    <a:lumMod val="85000"/>
                    <a:lumOff val="15000"/>
                  </a:schemeClr>
                </a:solidFill>
                <a:latin typeface="Arial" panose="020B0604020202020204" pitchFamily="34" charset="0"/>
                <a:ea typeface="幼圆" pitchFamily="49" charset="-122"/>
              </a:defRPr>
            </a:lvl2pPr>
            <a:lvl3pPr>
              <a:defRPr baseline="0">
                <a:solidFill>
                  <a:schemeClr val="tx1">
                    <a:lumMod val="85000"/>
                    <a:lumOff val="15000"/>
                  </a:schemeClr>
                </a:solidFill>
                <a:latin typeface="Arial" panose="020B0604020202020204" pitchFamily="34" charset="0"/>
                <a:ea typeface="幼圆" pitchFamily="49" charset="-122"/>
              </a:defRPr>
            </a:lvl3pPr>
            <a:lvl4pPr>
              <a:defRPr baseline="0">
                <a:solidFill>
                  <a:schemeClr val="tx1">
                    <a:lumMod val="85000"/>
                    <a:lumOff val="15000"/>
                  </a:schemeClr>
                </a:solidFill>
                <a:latin typeface="Arial" panose="020B0604020202020204" pitchFamily="34" charset="0"/>
                <a:ea typeface="幼圆" pitchFamily="49" charset="-122"/>
              </a:defRPr>
            </a:lvl4pPr>
            <a:lvl5pPr>
              <a:defRPr baseline="0">
                <a:solidFill>
                  <a:schemeClr val="tx1">
                    <a:lumMod val="85000"/>
                    <a:lumOff val="15000"/>
                  </a:schemeClr>
                </a:solidFill>
                <a:latin typeface="Arial" panose="020B0604020202020204" pitchFamily="34" charset="0"/>
                <a:ea typeface="幼圆" pitchFamily="49" charset="-122"/>
              </a:defRPr>
            </a:lvl5p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46085" name="页脚占位符 3"/>
          <p:cNvSpPr>
            <a:spLocks noGrp="1"/>
          </p:cNvSpPr>
          <p:nvPr>
            <p:ph type="ftr" sz="quarter" idx="3"/>
            <p:custDataLst>
              <p:tags r:id="rId3"/>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46088" name="灯片编号占位符 4"/>
          <p:cNvSpPr>
            <a:spLocks noGrp="1"/>
          </p:cNvSpPr>
          <p:nvPr>
            <p:ph type="sldNum" sz="quarter" idx="4"/>
            <p:custDataLst>
              <p:tags r:id="rId4"/>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46089" name="日期占位符 2"/>
          <p:cNvSpPr>
            <a:spLocks noGrp="1"/>
          </p:cNvSpPr>
          <p:nvPr>
            <p:ph type="dt" sz="half" idx="2"/>
            <p:custDataLst>
              <p:tags r:id="rId5"/>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cSld name="下上">
    <p:spTree>
      <p:nvGrpSpPr>
        <p:cNvPr id="1" name=""/>
        <p:cNvGrpSpPr/>
        <p:nvPr/>
      </p:nvGrpSpPr>
      <p:grpSpPr>
        <a:xfrm>
          <a:off x="0" y="0"/>
          <a:ext cx="0" cy="0"/>
          <a:chOff x="0" y="0"/>
          <a:chExt cx="0" cy="0"/>
        </a:xfrm>
      </p:grpSpPr>
      <p:sp>
        <p:nvSpPr>
          <p:cNvPr id="47107" name="矩形 7"/>
          <p:cNvSpPr/>
          <p:nvPr userDrawn="1">
            <p:custDataLst>
              <p:tags r:id="rId1"/>
            </p:custDataLst>
          </p:nvPr>
        </p:nvSpPr>
        <p:spPr>
          <a:xfrm>
            <a:off x="0" y="5029200"/>
            <a:ext cx="12192000" cy="1828800"/>
          </a:xfrm>
          <a:prstGeom prst="rect">
            <a:avLst/>
          </a:prstGeom>
          <a:solidFill>
            <a:srgbClr val="DDE4FF"/>
          </a:solidFill>
          <a:ln w="12700" cap="flat" cmpd="sng" algn="ctr">
            <a:noFill/>
            <a:prstDash val="solid"/>
            <a:miter lim="800000"/>
            <a:headEnd type="none" w="med" len="med"/>
            <a:tailEnd type="none" w="med" len="med"/>
          </a:ln>
          <a:effectLst/>
        </p:spPr>
        <p:txBody>
          <a:bodyPr wrap="square" rtlCol="0" anchor="ctr" anchorCtr="0"/>
          <a:lstStyle/>
          <a:p>
            <a:pPr marL="0" lvl="0" indent="0" algn="ctr" defTabSz="914400" rtl="0" eaLnBrk="1" fontAlgn="base" hangingPunct="1">
              <a:lnSpc>
                <a:spcPct val="100000"/>
              </a:lnSpc>
              <a:spcBef>
                <a:spcPct val="0"/>
              </a:spcBef>
              <a:spcAft>
                <a:spcPct val="0"/>
              </a:spcAft>
              <a:buClrTx/>
              <a:buSzTx/>
              <a:buFontTx/>
              <a:buNone/>
            </a:pPr>
            <a:endParaRPr lang="en-US" altLang="zh-CN">
              <a:solidFill>
                <a:srgbClr val="FFFFFF"/>
              </a:solidFill>
              <a:ea typeface="微软雅黑"/>
              <a:sym typeface="微软雅黑" panose="020B0503020204020204" charset="-122"/>
            </a:endParaRPr>
          </a:p>
        </p:txBody>
      </p:sp>
      <p:pic>
        <p:nvPicPr>
          <p:cNvPr id="47108" name="图片 9" descr="图层 3"/>
          <p:cNvPicPr>
            <a:picLocks noChangeAspect="1"/>
          </p:cNvPicPr>
          <p:nvPr>
            <p:custDataLst>
              <p:tags r:id="rId2"/>
            </p:custDataLst>
          </p:nvPr>
        </p:nvPicPr>
        <p:blipFill>
          <a:blip r:embed="rId8"/>
          <a:stretch>
            <a:fillRect/>
          </a:stretch>
        </p:blipFill>
        <p:spPr>
          <a:xfrm rot="10800000">
            <a:off x="10440988" y="-7937"/>
            <a:ext cx="1751012" cy="715962"/>
          </a:xfrm>
          <a:prstGeom prst="rect">
            <a:avLst/>
          </a:prstGeom>
          <a:noFill/>
          <a:ln w="9525">
            <a:noFill/>
          </a:ln>
        </p:spPr>
      </p:pic>
      <p:pic>
        <p:nvPicPr>
          <p:cNvPr id="47109" name="图片 10" descr="图层 4"/>
          <p:cNvPicPr>
            <a:picLocks noChangeAspect="1"/>
          </p:cNvPicPr>
          <p:nvPr>
            <p:custDataLst>
              <p:tags r:id="rId3"/>
            </p:custDataLst>
          </p:nvPr>
        </p:nvPicPr>
        <p:blipFill>
          <a:blip r:embed="rId9"/>
          <a:stretch>
            <a:fillRect/>
          </a:stretch>
        </p:blipFill>
        <p:spPr>
          <a:xfrm rot="10800000">
            <a:off x="0" y="-7937"/>
            <a:ext cx="1054100" cy="963612"/>
          </a:xfrm>
          <a:prstGeom prst="rect">
            <a:avLst/>
          </a:prstGeom>
          <a:noFill/>
          <a:ln w="9525">
            <a:noFill/>
          </a:ln>
        </p:spPr>
      </p:pic>
      <p:sp>
        <p:nvSpPr>
          <p:cNvPr id="2" name="标题 1"/>
          <p:cNvSpPr>
            <a:spLocks noGrp="1"/>
          </p:cNvSpPr>
          <p:nvPr>
            <p:ph type="title"/>
          </p:nvPr>
        </p:nvSpPr>
        <p:spPr>
          <a:xfrm>
            <a:off x="604800" y="669600"/>
            <a:ext cx="10976400" cy="565200"/>
          </a:xfrm>
        </p:spPr>
        <p:txBody>
          <a:bodyPr anchor="ctr"/>
          <a:lstStyle>
            <a:lvl1pPr algn="ctr">
              <a:defRPr sz="3200" baseline="0">
                <a:solidFill>
                  <a:schemeClr val="tx1">
                    <a:lumMod val="85000"/>
                    <a:lumOff val="15000"/>
                  </a:schemeClr>
                </a:solidFill>
                <a:latin typeface="Arial" panose="020B0604020202020204" pitchFamily="34" charset="0"/>
                <a:ea typeface="幼圆" pitchFamily="49" charset="-122"/>
              </a:defRPr>
            </a:lvl1pPr>
          </a:lstStyle>
          <a:p>
            <a:pPr fontAlgn="auto"/>
            <a:r>
              <a:rPr kumimoji="0" lang="zh-CN" altLang="en-US" sz="3200" b="1" i="0" u="none" strike="noStrike" kern="1200" cap="none" spc="200" normalizeH="0" baseline="0" noProof="1">
                <a:uLnTx/>
                <a:uFillTx/>
              </a:rPr>
              <a:t>单击此处编辑母版标题样式</a:t>
            </a:r>
          </a:p>
        </p:txBody>
      </p:sp>
      <p:sp>
        <p:nvSpPr>
          <p:cNvPr id="7" name="内容占位符 6"/>
          <p:cNvSpPr>
            <a:spLocks noGrp="1"/>
          </p:cNvSpPr>
          <p:nvPr>
            <p:ph sz="quarter" idx="13"/>
          </p:nvPr>
        </p:nvSpPr>
        <p:spPr>
          <a:xfrm>
            <a:off x="604837" y="1681200"/>
            <a:ext cx="10990800" cy="3211200"/>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vl2pPr>
              <a:defRPr baseline="0">
                <a:solidFill>
                  <a:schemeClr val="tx1">
                    <a:lumMod val="85000"/>
                    <a:lumOff val="15000"/>
                  </a:schemeClr>
                </a:solidFill>
                <a:latin typeface="Arial" panose="020B0604020202020204" pitchFamily="34" charset="0"/>
                <a:ea typeface="幼圆" pitchFamily="49" charset="-122"/>
              </a:defRPr>
            </a:lvl2pPr>
            <a:lvl3pPr>
              <a:defRPr baseline="0">
                <a:solidFill>
                  <a:schemeClr val="tx1">
                    <a:lumMod val="85000"/>
                    <a:lumOff val="15000"/>
                  </a:schemeClr>
                </a:solidFill>
                <a:latin typeface="Arial" panose="020B0604020202020204" pitchFamily="34" charset="0"/>
                <a:ea typeface="幼圆" pitchFamily="49" charset="-122"/>
              </a:defRPr>
            </a:lvl3pPr>
            <a:lvl4pPr>
              <a:defRPr baseline="0">
                <a:solidFill>
                  <a:schemeClr val="tx1">
                    <a:lumMod val="85000"/>
                    <a:lumOff val="15000"/>
                  </a:schemeClr>
                </a:solidFill>
                <a:latin typeface="Arial" panose="020B0604020202020204" pitchFamily="34" charset="0"/>
                <a:ea typeface="幼圆" pitchFamily="49" charset="-122"/>
              </a:defRPr>
            </a:lvl4pPr>
            <a:lvl5pPr>
              <a:defRPr baseline="0">
                <a:solidFill>
                  <a:schemeClr val="tx1">
                    <a:lumMod val="85000"/>
                    <a:lumOff val="15000"/>
                  </a:schemeClr>
                </a:solidFill>
                <a:latin typeface="Arial" panose="020B0604020202020204" pitchFamily="34" charset="0"/>
                <a:ea typeface="幼圆" pitchFamily="49" charset="-122"/>
              </a:defRPr>
            </a:lvl5p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9" name="文本占位符 8"/>
          <p:cNvSpPr>
            <a:spLocks noGrp="1"/>
          </p:cNvSpPr>
          <p:nvPr>
            <p:ph type="body" sz="quarter" idx="14"/>
          </p:nvPr>
        </p:nvSpPr>
        <p:spPr>
          <a:xfrm>
            <a:off x="594000" y="5180400"/>
            <a:ext cx="11001600" cy="1011600"/>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stStyle>
          <a:p>
            <a:pPr lvl="0" fontAlgn="auto"/>
            <a:r>
              <a:rPr kumimoji="0" lang="zh-CN" altLang="en-US" sz="1600" b="0" i="0" u="none" strike="noStrike" kern="1200" cap="none" spc="150" normalizeH="0" baseline="0" noProof="1">
                <a:uLnTx/>
                <a:uFillTx/>
              </a:rPr>
              <a:t>单击此处编辑母版文本样式</a:t>
            </a:r>
          </a:p>
        </p:txBody>
      </p:sp>
      <p:sp>
        <p:nvSpPr>
          <p:cNvPr id="47110" name="页脚占位符 3"/>
          <p:cNvSpPr>
            <a:spLocks noGrp="1"/>
          </p:cNvSpPr>
          <p:nvPr>
            <p:ph type="ftr" sz="quarter" idx="3"/>
            <p:custDataLst>
              <p:tags r:id="rId4"/>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47113" name="灯片编号占位符 4"/>
          <p:cNvSpPr>
            <a:spLocks noGrp="1"/>
          </p:cNvSpPr>
          <p:nvPr>
            <p:ph type="sldNum" sz="quarter" idx="4"/>
            <p:custDataLst>
              <p:tags r:id="rId5"/>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47114" name="日期占位符 2"/>
          <p:cNvSpPr>
            <a:spLocks noGrp="1"/>
          </p:cNvSpPr>
          <p:nvPr>
            <p:ph type="dt" sz="half" idx="2"/>
            <p:custDataLst>
              <p:tags r:id="rId6"/>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cSld name="导航">
    <p:spTree>
      <p:nvGrpSpPr>
        <p:cNvPr id="1" name=""/>
        <p:cNvGrpSpPr/>
        <p:nvPr/>
      </p:nvGrpSpPr>
      <p:grpSpPr>
        <a:xfrm>
          <a:off x="0" y="0"/>
          <a:ext cx="0" cy="0"/>
          <a:chOff x="0" y="0"/>
          <a:chExt cx="0" cy="0"/>
        </a:xfrm>
      </p:grpSpPr>
      <p:sp>
        <p:nvSpPr>
          <p:cNvPr id="48131" name="矩形 9"/>
          <p:cNvSpPr/>
          <p:nvPr userDrawn="1">
            <p:custDataLst>
              <p:tags r:id="rId1"/>
            </p:custDataLst>
          </p:nvPr>
        </p:nvSpPr>
        <p:spPr>
          <a:xfrm>
            <a:off x="0" y="0"/>
            <a:ext cx="12192000" cy="914400"/>
          </a:xfrm>
          <a:prstGeom prst="rect">
            <a:avLst/>
          </a:prstGeom>
          <a:solidFill>
            <a:srgbClr val="DDE4FF"/>
          </a:solidFill>
          <a:ln w="12700" cap="flat" cmpd="sng" algn="ctr">
            <a:noFill/>
            <a:prstDash val="solid"/>
            <a:miter lim="800000"/>
            <a:headEnd type="none" w="med" len="med"/>
            <a:tailEnd type="none" w="med" len="med"/>
          </a:ln>
          <a:effectLst/>
        </p:spPr>
        <p:txBody>
          <a:bodyPr wrap="square" rtlCol="0" anchor="ctr" anchorCtr="0"/>
          <a:lstStyle/>
          <a:p>
            <a:pPr marL="0" lvl="0" indent="0" algn="ctr" defTabSz="914400" rtl="0" eaLnBrk="1" fontAlgn="base" hangingPunct="1">
              <a:lnSpc>
                <a:spcPct val="100000"/>
              </a:lnSpc>
              <a:spcBef>
                <a:spcPct val="0"/>
              </a:spcBef>
              <a:spcAft>
                <a:spcPct val="0"/>
              </a:spcAft>
              <a:buClrTx/>
              <a:buSzTx/>
              <a:buFontTx/>
              <a:buNone/>
            </a:pPr>
            <a:endParaRPr lang="en-US" altLang="zh-CN">
              <a:solidFill>
                <a:srgbClr val="FFFFFF"/>
              </a:solidFill>
              <a:ea typeface="微软雅黑"/>
              <a:sym typeface="微软雅黑" panose="020B0503020204020204" charset="-122"/>
            </a:endParaRPr>
          </a:p>
        </p:txBody>
      </p:sp>
      <p:pic>
        <p:nvPicPr>
          <p:cNvPr id="48132" name="图片 11" descr="图层 3"/>
          <p:cNvPicPr>
            <a:picLocks noChangeAspect="1"/>
          </p:cNvPicPr>
          <p:nvPr>
            <p:custDataLst>
              <p:tags r:id="rId2"/>
            </p:custDataLst>
          </p:nvPr>
        </p:nvPicPr>
        <p:blipFill>
          <a:blip r:embed="rId8"/>
          <a:stretch>
            <a:fillRect/>
          </a:stretch>
        </p:blipFill>
        <p:spPr>
          <a:xfrm>
            <a:off x="4763" y="5992813"/>
            <a:ext cx="2114550" cy="865187"/>
          </a:xfrm>
          <a:prstGeom prst="rect">
            <a:avLst/>
          </a:prstGeom>
          <a:noFill/>
          <a:ln w="9525">
            <a:noFill/>
          </a:ln>
        </p:spPr>
      </p:pic>
      <p:pic>
        <p:nvPicPr>
          <p:cNvPr id="48133" name="图片 13" descr="图层 4"/>
          <p:cNvPicPr>
            <a:picLocks noChangeAspect="1"/>
          </p:cNvPicPr>
          <p:nvPr>
            <p:custDataLst>
              <p:tags r:id="rId3"/>
            </p:custDataLst>
          </p:nvPr>
        </p:nvPicPr>
        <p:blipFill>
          <a:blip r:embed="rId9"/>
          <a:stretch>
            <a:fillRect/>
          </a:stretch>
        </p:blipFill>
        <p:spPr>
          <a:xfrm>
            <a:off x="10726738" y="5516563"/>
            <a:ext cx="1468437" cy="1341437"/>
          </a:xfrm>
          <a:prstGeom prst="rect">
            <a:avLst/>
          </a:prstGeom>
          <a:noFill/>
          <a:ln w="9525">
            <a:noFill/>
          </a:ln>
        </p:spPr>
      </p:pic>
      <p:sp>
        <p:nvSpPr>
          <p:cNvPr id="2" name="标题 1"/>
          <p:cNvSpPr>
            <a:spLocks noGrp="1"/>
          </p:cNvSpPr>
          <p:nvPr>
            <p:ph type="title"/>
          </p:nvPr>
        </p:nvSpPr>
        <p:spPr>
          <a:xfrm>
            <a:off x="579600" y="237600"/>
            <a:ext cx="11037600" cy="441964"/>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stStyle>
          <a:p>
            <a:pPr fontAlgn="auto"/>
            <a:r>
              <a:rPr kumimoji="0" lang="zh-CN" altLang="en-US" sz="2400" b="1" i="0" u="none" strike="noStrike" kern="1200" cap="none" spc="200" normalizeH="0" baseline="0" noProof="1">
                <a:uLnTx/>
                <a:uFillTx/>
              </a:rPr>
              <a:t>单击此处编辑母版标题样式</a:t>
            </a:r>
          </a:p>
        </p:txBody>
      </p:sp>
      <p:sp>
        <p:nvSpPr>
          <p:cNvPr id="7" name="内容占位符 6"/>
          <p:cNvSpPr>
            <a:spLocks noGrp="1"/>
          </p:cNvSpPr>
          <p:nvPr>
            <p:ph sz="quarter" idx="13"/>
          </p:nvPr>
        </p:nvSpPr>
        <p:spPr>
          <a:xfrm>
            <a:off x="579600" y="1663200"/>
            <a:ext cx="5342400" cy="2894400"/>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vl2pPr>
              <a:defRPr baseline="0">
                <a:solidFill>
                  <a:schemeClr val="tx1">
                    <a:lumMod val="85000"/>
                    <a:lumOff val="15000"/>
                  </a:schemeClr>
                </a:solidFill>
                <a:latin typeface="Arial" panose="020B0604020202020204" pitchFamily="34" charset="0"/>
                <a:ea typeface="幼圆" pitchFamily="49" charset="-122"/>
              </a:defRPr>
            </a:lvl2pPr>
            <a:lvl3pPr>
              <a:defRPr baseline="0">
                <a:solidFill>
                  <a:schemeClr val="tx1">
                    <a:lumMod val="85000"/>
                    <a:lumOff val="15000"/>
                  </a:schemeClr>
                </a:solidFill>
                <a:latin typeface="Arial" panose="020B0604020202020204" pitchFamily="34" charset="0"/>
                <a:ea typeface="幼圆" pitchFamily="49" charset="-122"/>
              </a:defRPr>
            </a:lvl3pPr>
            <a:lvl4pPr>
              <a:defRPr baseline="0">
                <a:solidFill>
                  <a:schemeClr val="tx1">
                    <a:lumMod val="85000"/>
                    <a:lumOff val="15000"/>
                  </a:schemeClr>
                </a:solidFill>
                <a:latin typeface="Arial" panose="020B0604020202020204" pitchFamily="34" charset="0"/>
                <a:ea typeface="幼圆" pitchFamily="49" charset="-122"/>
              </a:defRPr>
            </a:lvl4pPr>
            <a:lvl5pPr>
              <a:defRPr baseline="0">
                <a:solidFill>
                  <a:schemeClr val="tx1">
                    <a:lumMod val="85000"/>
                    <a:lumOff val="15000"/>
                  </a:schemeClr>
                </a:solidFill>
                <a:latin typeface="Arial" panose="020B0604020202020204" pitchFamily="34" charset="0"/>
                <a:ea typeface="幼圆" pitchFamily="49" charset="-122"/>
              </a:defRPr>
            </a:lvl5p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9" name="内容占位符 8"/>
          <p:cNvSpPr>
            <a:spLocks noGrp="1"/>
          </p:cNvSpPr>
          <p:nvPr>
            <p:ph sz="quarter" idx="14"/>
          </p:nvPr>
        </p:nvSpPr>
        <p:spPr>
          <a:xfrm>
            <a:off x="6242400" y="1663200"/>
            <a:ext cx="5367600" cy="2894400"/>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vl2pPr>
              <a:defRPr baseline="0">
                <a:solidFill>
                  <a:schemeClr val="tx1">
                    <a:lumMod val="85000"/>
                    <a:lumOff val="15000"/>
                  </a:schemeClr>
                </a:solidFill>
                <a:latin typeface="Arial" panose="020B0604020202020204" pitchFamily="34" charset="0"/>
                <a:ea typeface="幼圆" pitchFamily="49" charset="-122"/>
              </a:defRPr>
            </a:lvl2pPr>
            <a:lvl3pPr>
              <a:defRPr baseline="0">
                <a:solidFill>
                  <a:schemeClr val="tx1">
                    <a:lumMod val="85000"/>
                    <a:lumOff val="15000"/>
                  </a:schemeClr>
                </a:solidFill>
                <a:latin typeface="Arial" panose="020B0604020202020204" pitchFamily="34" charset="0"/>
                <a:ea typeface="幼圆" pitchFamily="49" charset="-122"/>
              </a:defRPr>
            </a:lvl3pPr>
            <a:lvl4pPr>
              <a:defRPr baseline="0">
                <a:solidFill>
                  <a:schemeClr val="tx1">
                    <a:lumMod val="85000"/>
                    <a:lumOff val="15000"/>
                  </a:schemeClr>
                </a:solidFill>
                <a:latin typeface="Arial" panose="020B0604020202020204" pitchFamily="34" charset="0"/>
                <a:ea typeface="幼圆" pitchFamily="49" charset="-122"/>
              </a:defRPr>
            </a:lvl4pPr>
            <a:lvl5pPr>
              <a:defRPr baseline="0">
                <a:solidFill>
                  <a:schemeClr val="tx1">
                    <a:lumMod val="85000"/>
                    <a:lumOff val="15000"/>
                  </a:schemeClr>
                </a:solidFill>
                <a:latin typeface="Arial" panose="020B0604020202020204" pitchFamily="34" charset="0"/>
                <a:ea typeface="幼圆" pitchFamily="49" charset="-122"/>
              </a:defRPr>
            </a:lvl5pPr>
          </a:lstStyle>
          <a:p>
            <a:pPr lvl="0" fontAlgn="auto"/>
            <a:r>
              <a:rPr kumimoji="0" lang="zh-CN" altLang="en-US" sz="1600" b="0" i="0" u="none" strike="noStrike" kern="1200" cap="none" spc="150" normalizeH="0" baseline="0" noProof="1">
                <a:uLnTx/>
                <a:uFillTx/>
              </a:rPr>
              <a:t>单击此处编辑母版文本样式</a:t>
            </a:r>
          </a:p>
          <a:p>
            <a:pPr lvl="1" fontAlgn="auto"/>
            <a:r>
              <a:rPr kumimoji="0" lang="zh-CN" altLang="en-US" sz="1600" b="0" i="0" u="none" strike="noStrike" kern="1200" cap="none" spc="150" normalizeH="0" baseline="0" noProof="1">
                <a:uLnTx/>
                <a:uFillTx/>
              </a:rPr>
              <a:t>第二级</a:t>
            </a:r>
          </a:p>
          <a:p>
            <a:pPr lvl="2" fontAlgn="auto"/>
            <a:r>
              <a:rPr kumimoji="0" lang="zh-CN" altLang="en-US" sz="1600" b="0" i="0" u="none" strike="noStrike" kern="1200" cap="none" spc="150" normalizeH="0" baseline="0" noProof="1">
                <a:uLnTx/>
                <a:uFillTx/>
              </a:rPr>
              <a:t>第三级</a:t>
            </a:r>
          </a:p>
          <a:p>
            <a:pPr lvl="3" fontAlgn="auto"/>
            <a:r>
              <a:rPr kumimoji="0" lang="zh-CN" altLang="en-US" sz="1600" b="0" i="0" u="none" strike="noStrike" kern="1200" cap="none" spc="150" normalizeH="0" baseline="0" noProof="1">
                <a:uLnTx/>
                <a:uFillTx/>
              </a:rPr>
              <a:t>第四级</a:t>
            </a:r>
          </a:p>
          <a:p>
            <a:pPr lvl="4" fontAlgn="auto"/>
            <a:r>
              <a:rPr kumimoji="0" lang="zh-CN" altLang="en-US" sz="1600" b="0" i="0" u="none" strike="noStrike" kern="1200" cap="none" spc="150" normalizeH="0" baseline="0" noProof="1">
                <a:uLnTx/>
                <a:uFillTx/>
              </a:rPr>
              <a:t>第五级</a:t>
            </a:r>
          </a:p>
        </p:txBody>
      </p:sp>
      <p:sp>
        <p:nvSpPr>
          <p:cNvPr id="11" name="文本占位符 10"/>
          <p:cNvSpPr>
            <a:spLocks noGrp="1"/>
          </p:cNvSpPr>
          <p:nvPr>
            <p:ph type="body" sz="quarter" idx="15"/>
          </p:nvPr>
        </p:nvSpPr>
        <p:spPr>
          <a:xfrm>
            <a:off x="572400" y="4816800"/>
            <a:ext cx="5342400" cy="781200"/>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stStyle>
          <a:p>
            <a:pPr lvl="0" fontAlgn="auto"/>
            <a:r>
              <a:rPr kumimoji="0" lang="zh-CN" altLang="en-US" sz="1600" b="0" i="0" u="none" strike="noStrike" kern="1200" cap="none" spc="150" normalizeH="0" baseline="0" noProof="1">
                <a:uLnTx/>
                <a:uFillTx/>
              </a:rPr>
              <a:t>单击此处编辑母版文本样式</a:t>
            </a:r>
          </a:p>
        </p:txBody>
      </p:sp>
      <p:sp>
        <p:nvSpPr>
          <p:cNvPr id="13" name="文本占位符 12"/>
          <p:cNvSpPr>
            <a:spLocks noGrp="1"/>
          </p:cNvSpPr>
          <p:nvPr>
            <p:ph type="body" sz="quarter" idx="16"/>
          </p:nvPr>
        </p:nvSpPr>
        <p:spPr>
          <a:xfrm>
            <a:off x="6253200" y="4813200"/>
            <a:ext cx="5367600" cy="781200"/>
          </a:xfrm>
        </p:spPr>
        <p:txBody>
          <a:bodyPr/>
          <a:lstStyle>
            <a:lvl1pPr>
              <a:defRPr baseline="0">
                <a:solidFill>
                  <a:schemeClr val="tx1">
                    <a:lumMod val="85000"/>
                    <a:lumOff val="15000"/>
                  </a:schemeClr>
                </a:solidFill>
                <a:latin typeface="Arial" panose="020B0604020202020204" pitchFamily="34" charset="0"/>
                <a:ea typeface="幼圆" pitchFamily="49" charset="-122"/>
              </a:defRPr>
            </a:lvl1pPr>
          </a:lstStyle>
          <a:p>
            <a:pPr lvl="0" fontAlgn="auto"/>
            <a:r>
              <a:rPr kumimoji="0" lang="zh-CN" altLang="en-US" sz="1600" b="0" i="0" u="none" strike="noStrike" kern="1200" cap="none" spc="150" normalizeH="0" baseline="0" noProof="1">
                <a:uLnTx/>
                <a:uFillTx/>
              </a:rPr>
              <a:t>单击此处编辑母版文本样式</a:t>
            </a:r>
          </a:p>
        </p:txBody>
      </p:sp>
      <p:sp>
        <p:nvSpPr>
          <p:cNvPr id="48134" name="页脚占位符 3"/>
          <p:cNvSpPr>
            <a:spLocks noGrp="1"/>
          </p:cNvSpPr>
          <p:nvPr>
            <p:ph type="ftr" sz="quarter" idx="3"/>
            <p:custDataLst>
              <p:tags r:id="rId4"/>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48137" name="灯片编号占位符 4"/>
          <p:cNvSpPr>
            <a:spLocks noGrp="1"/>
          </p:cNvSpPr>
          <p:nvPr>
            <p:ph type="sldNum" sz="quarter" idx="4"/>
            <p:custDataLst>
              <p:tags r:id="rId5"/>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48138" name="日期占位符 2"/>
          <p:cNvSpPr>
            <a:spLocks noGrp="1"/>
          </p:cNvSpPr>
          <p:nvPr>
            <p:ph type="dt" sz="half" idx="2"/>
            <p:custDataLst>
              <p:tags r:id="rId6"/>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cSld name="腰带">
    <p:spTree>
      <p:nvGrpSpPr>
        <p:cNvPr id="1" name=""/>
        <p:cNvGrpSpPr/>
        <p:nvPr/>
      </p:nvGrpSpPr>
      <p:grpSpPr>
        <a:xfrm>
          <a:off x="0" y="0"/>
          <a:ext cx="0" cy="0"/>
          <a:chOff x="0" y="0"/>
          <a:chExt cx="0" cy="0"/>
        </a:xfrm>
      </p:grpSpPr>
      <p:sp>
        <p:nvSpPr>
          <p:cNvPr id="49155" name="矩形 9"/>
          <p:cNvSpPr/>
          <p:nvPr>
            <p:custDataLst>
              <p:tags r:id="rId1"/>
            </p:custDataLst>
          </p:nvPr>
        </p:nvSpPr>
        <p:spPr>
          <a:xfrm>
            <a:off x="0" y="958850"/>
            <a:ext cx="12192000" cy="4940300"/>
          </a:xfrm>
          <a:prstGeom prst="rect">
            <a:avLst/>
          </a:prstGeom>
          <a:solidFill>
            <a:srgbClr val="FFFFFF"/>
          </a:solidFill>
          <a:ln w="12700">
            <a:noFill/>
          </a:ln>
        </p:spPr>
        <p:txBody>
          <a:bodyPr wrap="square" anchor="ctr" anchorCtr="0"/>
          <a:lstStyle/>
          <a:p>
            <a:pPr marL="0" lvl="0" indent="0" algn="ctr" defTabSz="914400" rtl="0" eaLnBrk="1" fontAlgn="base" hangingPunct="1">
              <a:lnSpc>
                <a:spcPct val="100000"/>
              </a:lnSpc>
              <a:spcBef>
                <a:spcPct val="0"/>
              </a:spcBef>
              <a:spcAft>
                <a:spcPct val="0"/>
              </a:spcAft>
              <a:buClrTx/>
              <a:buSzTx/>
              <a:buFontTx/>
              <a:buNone/>
            </a:pPr>
            <a:endParaRPr lang="en-US" altLang="zh-CN">
              <a:solidFill>
                <a:srgbClr val="FFFFFF"/>
              </a:solidFill>
              <a:ea typeface="微软雅黑"/>
              <a:sym typeface="微软雅黑" panose="020B0503020204020204" charset="-122"/>
            </a:endParaRPr>
          </a:p>
        </p:txBody>
      </p:sp>
      <p:pic>
        <p:nvPicPr>
          <p:cNvPr id="49156" name="图片 7" descr="图层 4"/>
          <p:cNvPicPr>
            <a:picLocks noChangeAspect="1"/>
          </p:cNvPicPr>
          <p:nvPr>
            <p:custDataLst>
              <p:tags r:id="rId2"/>
            </p:custDataLst>
          </p:nvPr>
        </p:nvPicPr>
        <p:blipFill>
          <a:blip r:embed="rId8"/>
          <a:stretch>
            <a:fillRect/>
          </a:stretch>
        </p:blipFill>
        <p:spPr>
          <a:xfrm>
            <a:off x="10013950" y="4865688"/>
            <a:ext cx="2181225" cy="1992312"/>
          </a:xfrm>
          <a:prstGeom prst="rect">
            <a:avLst/>
          </a:prstGeom>
          <a:noFill/>
          <a:ln w="9525">
            <a:noFill/>
          </a:ln>
        </p:spPr>
      </p:pic>
      <p:pic>
        <p:nvPicPr>
          <p:cNvPr id="49157" name="图片 8" descr="图层 4"/>
          <p:cNvPicPr>
            <a:picLocks noChangeAspect="1"/>
          </p:cNvPicPr>
          <p:nvPr>
            <p:custDataLst>
              <p:tags r:id="rId3"/>
            </p:custDataLst>
          </p:nvPr>
        </p:nvPicPr>
        <p:blipFill>
          <a:blip r:embed="rId9"/>
          <a:stretch>
            <a:fillRect/>
          </a:stretch>
        </p:blipFill>
        <p:spPr>
          <a:xfrm rot="10800000">
            <a:off x="0" y="-7937"/>
            <a:ext cx="1941513" cy="1774825"/>
          </a:xfrm>
          <a:prstGeom prst="rect">
            <a:avLst/>
          </a:prstGeom>
          <a:noFill/>
          <a:ln w="9525">
            <a:noFill/>
          </a:ln>
        </p:spPr>
      </p:pic>
      <p:sp>
        <p:nvSpPr>
          <p:cNvPr id="2" name="标题 1"/>
          <p:cNvSpPr>
            <a:spLocks noGrp="1"/>
          </p:cNvSpPr>
          <p:nvPr>
            <p:ph type="title" hasCustomPrompt="1"/>
          </p:nvPr>
        </p:nvSpPr>
        <p:spPr>
          <a:xfrm>
            <a:off x="1522800" y="1339200"/>
            <a:ext cx="9144000" cy="2386800"/>
          </a:xfrm>
        </p:spPr>
        <p:txBody>
          <a:bodyPr lIns="90000" tIns="46800" rIns="90000" bIns="46800" anchor="b">
            <a:normAutofit/>
          </a:bodyPr>
          <a:lstStyle>
            <a:lvl1pPr algn="ctr">
              <a:defRPr sz="6000" baseline="0">
                <a:solidFill>
                  <a:schemeClr val="tx1">
                    <a:lumMod val="85000"/>
                    <a:lumOff val="15000"/>
                  </a:schemeClr>
                </a:solidFill>
                <a:latin typeface="Arial" panose="020B0604020202020204" pitchFamily="34" charset="0"/>
                <a:ea typeface="幼圆" pitchFamily="49" charset="-122"/>
              </a:defRPr>
            </a:lvl1pPr>
          </a:lstStyle>
          <a:p>
            <a:pPr fontAlgn="auto"/>
            <a:r>
              <a:rPr kumimoji="0" lang="zh-CN" altLang="en-US" sz="6000" b="1" i="0" u="none" strike="noStrike" kern="1200" cap="none" spc="200" normalizeH="0" baseline="0" noProof="1">
                <a:uLnTx/>
                <a:uFillTx/>
              </a:rPr>
              <a:t>单击此处编辑标题</a:t>
            </a:r>
          </a:p>
        </p:txBody>
      </p:sp>
      <p:sp>
        <p:nvSpPr>
          <p:cNvPr id="7" name="文本占位符 6"/>
          <p:cNvSpPr>
            <a:spLocks noGrp="1"/>
          </p:cNvSpPr>
          <p:nvPr>
            <p:ph type="body" sz="quarter" idx="13"/>
          </p:nvPr>
        </p:nvSpPr>
        <p:spPr>
          <a:xfrm>
            <a:off x="1522413" y="3862800"/>
            <a:ext cx="9144000" cy="1656000"/>
          </a:xfrm>
        </p:spPr>
        <p:txBody>
          <a:bodyPr lIns="90000" tIns="46800" rIns="90000" bIns="46800">
            <a:normAutofit/>
          </a:bodyPr>
          <a:lstStyle>
            <a:lvl1pPr algn="ctr">
              <a:defRPr baseline="0">
                <a:solidFill>
                  <a:schemeClr val="tx1">
                    <a:lumMod val="85000"/>
                    <a:lumOff val="15000"/>
                  </a:schemeClr>
                </a:solidFill>
                <a:latin typeface="Arial" panose="020B0604020202020204" pitchFamily="34" charset="0"/>
                <a:ea typeface="幼圆" pitchFamily="49" charset="-122"/>
              </a:defRPr>
            </a:lvl1pPr>
          </a:lstStyle>
          <a:p>
            <a:pPr lvl="0" fontAlgn="auto"/>
            <a:r>
              <a:rPr kumimoji="0" lang="zh-CN" altLang="en-US" sz="1600" b="0" i="0" u="none" strike="noStrike" kern="1200" cap="none" spc="150" normalizeH="0" baseline="0" noProof="1">
                <a:uLnTx/>
                <a:uFillTx/>
              </a:rPr>
              <a:t>单击此处编辑母版文本样式</a:t>
            </a:r>
          </a:p>
        </p:txBody>
      </p:sp>
      <p:sp>
        <p:nvSpPr>
          <p:cNvPr id="49158" name="页脚占位符 3"/>
          <p:cNvSpPr>
            <a:spLocks noGrp="1"/>
          </p:cNvSpPr>
          <p:nvPr>
            <p:ph type="ftr" sz="quarter" idx="3"/>
            <p:custDataLst>
              <p:tags r:id="rId4"/>
            </p:custDataLst>
          </p:nvPr>
        </p:nvSpPr>
        <p:spPr>
          <a:xfrm>
            <a:off x="4116388" y="6350000"/>
            <a:ext cx="3959225" cy="315913"/>
          </a:xfrm>
          <a:prstGeom prst="rect">
            <a:avLst/>
          </a:prstGeom>
          <a:noFill/>
          <a:ln w="9525">
            <a:noFill/>
          </a:ln>
        </p:spPr>
        <p:txBody>
          <a:bodyPr lIns="91440" tIns="45720" rIns="91440" bIns="45720" anchor="ctr" anchorCtr="0"/>
          <a:lstStyle/>
          <a:p>
            <a:pPr algn="ctr"/>
            <a:endParaRPr lang="zh-CN" altLang="en-US">
              <a:ea typeface="幼圆" pitchFamily="49" charset="-122"/>
            </a:endParaRPr>
          </a:p>
        </p:txBody>
      </p:sp>
      <p:sp>
        <p:nvSpPr>
          <p:cNvPr id="49161" name="灯片编号占位符 4"/>
          <p:cNvSpPr>
            <a:spLocks noGrp="1"/>
          </p:cNvSpPr>
          <p:nvPr>
            <p:ph type="sldNum" sz="quarter" idx="4"/>
            <p:custDataLst>
              <p:tags r:id="rId5"/>
            </p:custDataLst>
          </p:nvPr>
        </p:nvSpPr>
        <p:spPr>
          <a:xfrm>
            <a:off x="8610600" y="6350000"/>
            <a:ext cx="2700338" cy="315913"/>
          </a:xfrm>
          <a:prstGeom prst="rect">
            <a:avLst/>
          </a:prstGeom>
          <a:noFill/>
          <a:ln w="9525">
            <a:noFill/>
          </a:ln>
        </p:spPr>
        <p:txBody>
          <a:bodyPr lIns="91440" tIns="45720" rIns="91440" bIns="45720" anchor="ctr" anchorCtr="0"/>
          <a:lstStyle/>
          <a:p>
            <a:pPr algn="r"/>
            <a:fld id="{9A0DB2DC-4C9A-4742-B13C-FB6460FD3503}" type="slidenum">
              <a:rPr lang="zh-CN" altLang="en-US">
                <a:ea typeface="幼圆" pitchFamily="49" charset="-122"/>
              </a:rPr>
              <a:t>‹#›</a:t>
            </a:fld>
            <a:endParaRPr lang="zh-CN" altLang="en-US">
              <a:ea typeface="幼圆" pitchFamily="49" charset="-122"/>
            </a:endParaRPr>
          </a:p>
        </p:txBody>
      </p:sp>
      <p:sp>
        <p:nvSpPr>
          <p:cNvPr id="49162" name="日期占位符 2"/>
          <p:cNvSpPr>
            <a:spLocks noGrp="1"/>
          </p:cNvSpPr>
          <p:nvPr>
            <p:ph type="dt" sz="half" idx="2"/>
            <p:custDataLst>
              <p:tags r:id="rId6"/>
            </p:custDataLst>
          </p:nvPr>
        </p:nvSpPr>
        <p:spPr>
          <a:xfrm>
            <a:off x="879475" y="6350000"/>
            <a:ext cx="2700338" cy="315913"/>
          </a:xfrm>
          <a:prstGeom prst="rect">
            <a:avLst/>
          </a:prstGeom>
          <a:noFill/>
          <a:ln w="9525">
            <a:noFill/>
          </a:ln>
        </p:spPr>
        <p:txBody>
          <a:bodyPr lIns="91440" tIns="45720" rIns="91440" bIns="45720" anchor="ctr" anchorCtr="0"/>
          <a:lstStyle/>
          <a:p>
            <a:fld id="{BB962C8B-B14F-4D97-AF65-F5344CB8AC3E}" type="datetime1">
              <a:rPr lang="zh-CN" altLang="en-US">
                <a:ea typeface="幼圆" pitchFamily="49" charset="-122"/>
              </a:rPr>
              <a:t>2022/3/28</a:t>
            </a:fld>
            <a:endParaRPr lang="zh-CN" altLang="en-US">
              <a:ea typeface="幼圆" pitchFamily="49" charset="-122"/>
            </a:endParaRPr>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a:sym typeface="+mn-ea"/>
              </a:rPr>
              <a:t>单击此处编辑母版标题样式</a:t>
            </a:r>
          </a:p>
        </p:txBody>
      </p:sp>
      <p:sp>
        <p:nvSpPr>
          <p:cNvPr id="3" name="文本占位符 2"/>
          <p:cNvSpPr>
            <a:spLocks noGrp="1"/>
          </p:cNvSpPr>
          <p:nvPr>
            <p:ph type="body" idx="1" hasCustomPrompt="1"/>
            <p:custDataLst>
              <p:tags r:id="rId2"/>
            </p:custDataLst>
          </p:nvPr>
        </p:nvSpPr>
        <p:spPr>
          <a:xfrm>
            <a:off x="608400" y="1429200"/>
            <a:ext cx="5342400" cy="381600"/>
          </a:xfrm>
        </p:spPr>
        <p:txBody>
          <a:bodyPr lIns="101600" tIns="38100" rIns="76200" bIns="3810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单击此处编辑文本</a:t>
            </a:r>
          </a:p>
        </p:txBody>
      </p:sp>
      <p:sp>
        <p:nvSpPr>
          <p:cNvPr id="4" name="内容占位符 3"/>
          <p:cNvSpPr>
            <a:spLocks noGrp="1"/>
          </p:cNvSpPr>
          <p:nvPr>
            <p:ph sz="half" idx="2"/>
            <p:custDataLst>
              <p:tags r:id="rId3"/>
            </p:custDataLst>
          </p:nvPr>
        </p:nvSpPr>
        <p:spPr>
          <a:xfrm>
            <a:off x="608400" y="1854000"/>
            <a:ext cx="5342400" cy="4395600"/>
          </a:xfrm>
        </p:spPr>
        <p:txBody>
          <a:bodyPr vert="horz" lIns="101600" tIns="0" rIns="82550" bIns="0" rtlCol="0">
            <a:normAutofit/>
          </a:bodyPr>
          <a:lstStyle/>
          <a:p>
            <a:pPr lvl="0"/>
            <a:r>
              <a:rPr>
                <a:sym typeface="+mn-ea"/>
              </a:rPr>
              <a:t>单击此处编辑母版文本样式</a:t>
            </a:r>
          </a:p>
          <a:p>
            <a:pPr lvl="1"/>
            <a:r>
              <a:rPr>
                <a:sym typeface="+mn-ea"/>
              </a:rPr>
              <a:t>第二级</a:t>
            </a:r>
          </a:p>
          <a:p>
            <a:pPr lvl="2"/>
            <a:r>
              <a:rPr>
                <a:sym typeface="+mn-ea"/>
              </a:rPr>
              <a:t>第三级</a:t>
            </a:r>
          </a:p>
          <a:p>
            <a:pPr lvl="3"/>
            <a:r>
              <a:rPr>
                <a:sym typeface="+mn-ea"/>
              </a:rPr>
              <a:t>第四级</a:t>
            </a:r>
          </a:p>
          <a:p>
            <a:pPr lvl="4"/>
            <a:r>
              <a:rPr>
                <a:sym typeface="+mn-ea"/>
              </a:rPr>
              <a:t>第五级</a:t>
            </a:r>
          </a:p>
        </p:txBody>
      </p:sp>
      <p:sp>
        <p:nvSpPr>
          <p:cNvPr id="5" name="文本占位符 4"/>
          <p:cNvSpPr>
            <a:spLocks noGrp="1"/>
          </p:cNvSpPr>
          <p:nvPr>
            <p:ph type="body" sz="quarter" idx="3" hasCustomPrompt="1"/>
            <p:custDataLst>
              <p:tags r:id="rId4"/>
            </p:custDataLst>
          </p:nvPr>
        </p:nvSpPr>
        <p:spPr>
          <a:xfrm>
            <a:off x="6235750" y="1421729"/>
            <a:ext cx="5342400" cy="381600"/>
          </a:xfrm>
        </p:spPr>
        <p:txBody>
          <a:bodyPr vert="horz" lIns="101600" tIns="38100" rIns="76200" bIns="38100" rtlCol="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5"/>
            </p:custDataLst>
          </p:nvPr>
        </p:nvSpPr>
        <p:spPr>
          <a:xfrm>
            <a:off x="6235750" y="1854000"/>
            <a:ext cx="5342400" cy="4395600"/>
          </a:xfrm>
        </p:spPr>
        <p:txBody>
          <a:bodyPr vert="horz" lIns="101600" tIns="0" rIns="82550" bIns="0" rtlCol="0">
            <a:normAutofit/>
          </a:bodyPr>
          <a:lstStyle/>
          <a:p>
            <a:pPr lvl="0"/>
            <a:r>
              <a:rPr>
                <a:sym typeface="+mn-ea"/>
              </a:rPr>
              <a:t>单击此处编辑母版文本样式</a:t>
            </a:r>
          </a:p>
          <a:p>
            <a:pPr lvl="1"/>
            <a:r>
              <a:rPr>
                <a:sym typeface="+mn-ea"/>
              </a:rPr>
              <a:t>第二级</a:t>
            </a:r>
          </a:p>
          <a:p>
            <a:pPr lvl="2"/>
            <a:r>
              <a:rPr>
                <a:sym typeface="+mn-ea"/>
              </a:rPr>
              <a:t>第三级</a:t>
            </a:r>
          </a:p>
          <a:p>
            <a:pPr lvl="3"/>
            <a:r>
              <a:rPr>
                <a:sym typeface="+mn-ea"/>
              </a:rPr>
              <a:t>第四级</a:t>
            </a:r>
          </a:p>
          <a:p>
            <a:pPr lvl="4"/>
            <a:r>
              <a:rPr>
                <a:sym typeface="+mn-ea"/>
              </a:rPr>
              <a:t>第五级</a:t>
            </a:r>
          </a:p>
        </p:txBody>
      </p:sp>
      <p:sp>
        <p:nvSpPr>
          <p:cNvPr id="7" name="日期占位符 6"/>
          <p:cNvSpPr>
            <a:spLocks noGrp="1"/>
          </p:cNvSpPr>
          <p:nvPr>
            <p:ph type="dt" sz="half" idx="10"/>
            <p:custDataLst>
              <p:tags r:id="rId6"/>
            </p:custDataLst>
          </p:nvPr>
        </p:nvSpPr>
        <p:spPr/>
        <p:txBody>
          <a:bodyPr/>
          <a:lstStyle/>
          <a:p>
            <a:fld id="{760FBDFE-C587-4B4C-A407-44438C67B59E}" type="datetimeFigureOut">
              <a:rPr lang="zh-CN" altLang="en-US" smtClean="0"/>
              <a:t>2022/3/28</a:t>
            </a:fld>
            <a:endParaRPr lang="zh-CN" altLang="en-US"/>
          </a:p>
        </p:txBody>
      </p:sp>
      <p:sp>
        <p:nvSpPr>
          <p:cNvPr id="8" name="页脚占位符 7"/>
          <p:cNvSpPr>
            <a:spLocks noGrp="1"/>
          </p:cNvSpPr>
          <p:nvPr>
            <p:ph type="ftr" sz="quarter" idx="11"/>
            <p:custDataLst>
              <p:tags r:id="rId7"/>
            </p:custDataLst>
          </p:nvPr>
        </p:nvSpPr>
        <p:spPr/>
        <p:txBody>
          <a:bodyPr/>
          <a:lstStyle/>
          <a:p>
            <a:endParaRPr lang="zh-CN" altLang="en-US"/>
          </a:p>
        </p:txBody>
      </p:sp>
      <p:sp>
        <p:nvSpPr>
          <p:cNvPr id="9" name="灯片编号占位符 8"/>
          <p:cNvSpPr>
            <a:spLocks noGrp="1"/>
          </p:cNvSpPr>
          <p:nvPr>
            <p:ph type="sldNum" sz="quarter" idx="12"/>
            <p:custDataLst>
              <p:tags r:id="rId8"/>
            </p:custDataLst>
          </p:nvPr>
        </p:nvSpPr>
        <p:spPr/>
        <p:txBody>
          <a:bodyPr/>
          <a:lstStyle/>
          <a:p>
            <a:fld id="{49AE70B2-8BF9-45C0-BB95-33D1B9D3A854}" type="slidenum">
              <a:rPr lang="zh-CN" altLang="en-US" smtClean="0"/>
              <a:t>‹#›</a:t>
            </a:fld>
            <a:endParaRPr lang="zh-CN" alt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p>
            <a:pPr lvl="0"/>
            <a:r>
              <a:rPr>
                <a:sym typeface="+mn-ea"/>
              </a:rPr>
              <a:t>单击此处编辑母版标题样式</a:t>
            </a:r>
          </a:p>
        </p:txBody>
      </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t>2022/3/28</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t>‹#›</a:t>
            </a:fld>
            <a:endParaRPr lang="zh-CN" alt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t>2022/3/28</a:t>
            </a:fld>
            <a:endParaRPr lang="zh-CN" altLang="en-US"/>
          </a:p>
        </p:txBody>
      </p:sp>
      <p:sp>
        <p:nvSpPr>
          <p:cNvPr id="3" name="页脚占位符 2"/>
          <p:cNvSpPr>
            <a:spLocks noGrp="1"/>
          </p:cNvSpPr>
          <p:nvPr>
            <p:ph type="ftr" sz="quarter" idx="11"/>
            <p:custDataLst>
              <p:tags r:id="rId2"/>
            </p:custDataLst>
          </p:nvPr>
        </p:nvSpPr>
        <p:spPr/>
        <p:txBody>
          <a:bodyPr/>
          <a:lstStyle/>
          <a:p>
            <a:endParaRPr lang="zh-CN" altLang="en-US"/>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1"/>
            </p:custDataLst>
          </p:nvPr>
        </p:nvSpPr>
        <p:spPr>
          <a:xfrm>
            <a:off x="608330" y="1555115"/>
            <a:ext cx="5233035" cy="4608195"/>
          </a:xfrm>
        </p:spPr>
        <p:txBody>
          <a:bodyPr vert="horz" lIns="90000" tIns="46800" rIns="90000" bIns="46800" rtlCol="0">
            <a:normAutofit/>
          </a:bodyPr>
          <a:lstStyle>
            <a:lvl1pPr>
              <a:buNone/>
              <a:defRPr sz="1600"/>
            </a:lvl1pPr>
          </a:lstStyle>
          <a:p>
            <a:pPr lvl="0"/>
            <a:endParaRPr>
              <a:sym typeface="+mn-ea"/>
            </a:endParaRPr>
          </a:p>
        </p:txBody>
      </p:sp>
      <p:sp>
        <p:nvSpPr>
          <p:cNvPr id="4" name="文本占位符 3"/>
          <p:cNvSpPr>
            <a:spLocks noGrp="1"/>
          </p:cNvSpPr>
          <p:nvPr>
            <p:ph type="body" sz="half" idx="2"/>
            <p:custDataLst>
              <p:tags r:id="rId2"/>
            </p:custDataLst>
          </p:nvPr>
        </p:nvSpPr>
        <p:spPr>
          <a:xfrm>
            <a:off x="6350400" y="1555200"/>
            <a:ext cx="5227200" cy="4608000"/>
          </a:xfrm>
        </p:spPr>
        <p:txBody>
          <a:bodyPr vert="horz" lIns="90000" tIns="46800" rIns="90000" bIns="46800" rtlCol="0">
            <a:normAutofit/>
          </a:bodyPr>
          <a:lstStyle>
            <a:lvl1pPr>
              <a:buNone/>
              <a:defRPr sz="1600"/>
            </a:lvl1pPr>
          </a:lstStyle>
          <a:p>
            <a:pPr lvl="0"/>
            <a:r>
              <a:rPr>
                <a:sym typeface="+mn-ea"/>
              </a:rPr>
              <a:t>单击此处编辑母版文本样式</a:t>
            </a:r>
          </a:p>
        </p:txBody>
      </p:sp>
      <p:sp>
        <p:nvSpPr>
          <p:cNvPr id="5" name="日期占位符 4"/>
          <p:cNvSpPr>
            <a:spLocks noGrp="1"/>
          </p:cNvSpPr>
          <p:nvPr>
            <p:ph type="dt" sz="half" idx="10"/>
            <p:custDataLst>
              <p:tags r:id="rId3"/>
            </p:custDataLst>
          </p:nvPr>
        </p:nvSpPr>
        <p:spPr/>
        <p:txBody>
          <a:bodyPr/>
          <a:lstStyle/>
          <a:p>
            <a:fld id="{9EFD9D74-47D9-4702-A33C-335B63B48DBF}" type="datetimeFigureOut">
              <a:rPr lang="zh-CN" altLang="en-US" smtClean="0"/>
              <a:t>2022/3/28</a:t>
            </a:fld>
            <a:endParaRPr lang="zh-CN" altLang="en-US"/>
          </a:p>
        </p:txBody>
      </p:sp>
      <p:sp>
        <p:nvSpPr>
          <p:cNvPr id="6" name="页脚占位符 5"/>
          <p:cNvSpPr>
            <a:spLocks noGrp="1"/>
          </p:cNvSpPr>
          <p:nvPr>
            <p:ph type="ftr" sz="quarter" idx="11"/>
            <p:custDataLst>
              <p:tags r:id="rId4"/>
            </p:custDataLst>
          </p:nvPr>
        </p:nvSpPr>
        <p:spPr/>
        <p:txBody>
          <a:bodyPr/>
          <a:lstStyle/>
          <a:p>
            <a:endParaRPr lang="zh-CN" altLang="en-US"/>
          </a:p>
        </p:txBody>
      </p:sp>
      <p:sp>
        <p:nvSpPr>
          <p:cNvPr id="7" name="灯片编号占位符 6"/>
          <p:cNvSpPr>
            <a:spLocks noGrp="1"/>
          </p:cNvSpPr>
          <p:nvPr>
            <p:ph type="sldNum" sz="quarter" idx="12"/>
            <p:custDataLst>
              <p:tags r:id="rId5"/>
            </p:custDataLst>
          </p:nvPr>
        </p:nvSpPr>
        <p:spPr/>
        <p:txBody>
          <a:bodyPr/>
          <a:lstStyle/>
          <a:p>
            <a:fld id="{FABC47A4-756D-490B-A52F-7D9E2C9FC05F}" type="slidenum">
              <a:rPr lang="zh-CN" altLang="en-US" smtClean="0"/>
              <a:t>‹#›</a:t>
            </a:fld>
            <a:endParaRPr lang="zh-CN" altLang="en-US"/>
          </a:p>
        </p:txBody>
      </p:sp>
      <p:sp>
        <p:nvSpPr>
          <p:cNvPr id="9" name="标题 8"/>
          <p:cNvSpPr>
            <a:spLocks noGrp="1"/>
          </p:cNvSpPr>
          <p:nvPr>
            <p:ph type="title"/>
            <p:custDataLst>
              <p:tags r:id="rId6"/>
            </p:custDataLst>
          </p:nvPr>
        </p:nvSpPr>
        <p:spPr/>
        <p:txBody>
          <a:bodyPr/>
          <a:lstStyle/>
          <a:p>
            <a:r>
              <a:rPr lang="zh-CN" altLang="en-US"/>
              <a:t>单击此处编辑母版标题样式</a:t>
            </a:r>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hasCustomPrompt="1"/>
            <p:custDataLst>
              <p:tags r:id="rId1"/>
            </p:custDataLst>
          </p:nvPr>
        </p:nvSpPr>
        <p:spPr>
          <a:xfrm>
            <a:off x="10234800" y="914400"/>
            <a:ext cx="1044000" cy="5029200"/>
          </a:xfrm>
        </p:spPr>
        <p:txBody>
          <a:bodyPr vert="eaVert" lIns="90000" tIns="46800" rIns="90000" bIns="46800" rtlCol="0" anchor="ctr" anchorCtr="0">
            <a:normAutofit/>
          </a:bodyPr>
          <a:lstStyle>
            <a:lvl1pPr>
              <a:buNone/>
              <a:defRPr sz="2800"/>
            </a:lvl1pPr>
          </a:lstStyle>
          <a:p>
            <a:pPr lvl="0"/>
            <a:r>
              <a:rPr>
                <a:sym typeface="+mn-ea"/>
              </a:rPr>
              <a:t>单击此处编辑标题</a:t>
            </a:r>
          </a:p>
        </p:txBody>
      </p:sp>
      <p:sp>
        <p:nvSpPr>
          <p:cNvPr id="3" name="竖排文字占位符 2"/>
          <p:cNvSpPr>
            <a:spLocks noGrp="1"/>
          </p:cNvSpPr>
          <p:nvPr>
            <p:ph type="body" orient="vert" idx="1"/>
            <p:custDataLst>
              <p:tags r:id="rId2"/>
            </p:custDataLst>
          </p:nvPr>
        </p:nvSpPr>
        <p:spPr>
          <a:xfrm>
            <a:off x="914400" y="914400"/>
            <a:ext cx="9169200" cy="5029200"/>
          </a:xfrm>
        </p:spPr>
        <p:txBody>
          <a:bodyPr vert="eaVert" lIns="46800" tIns="46800" rIns="46800" bIns="46800"/>
          <a:lstStyle>
            <a:lvl1pPr marL="228600" indent="-228600">
              <a:spcAft>
                <a:spcPts val="1000"/>
              </a:spcAft>
              <a:defRPr spc="300"/>
            </a:lvl1pPr>
            <a:lvl2pPr marL="685800" indent="-228600">
              <a:defRPr spc="300"/>
            </a:lvl2pPr>
            <a:lvl3pPr marL="1143000" indent="-228600">
              <a:defRPr spc="300"/>
            </a:lvl3pPr>
            <a:lvl4pPr marL="1600200" indent="-228600">
              <a:defRPr spc="300"/>
            </a:lvl4pPr>
            <a:lvl5pPr marL="2057400" indent="-228600">
              <a:defRPr spc="300"/>
            </a:lvl5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2022/3/28</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ags" Target="../tags/tag2.xml"/><Relationship Id="rId18" Type="http://schemas.openxmlformats.org/officeDocument/2006/relationships/tags" Target="../tags/tag7.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tags" Target="../tags/tag6.xml"/><Relationship Id="rId2" Type="http://schemas.openxmlformats.org/officeDocument/2006/relationships/slideLayout" Target="../slideLayouts/slideLayout2.xml"/><Relationship Id="rId16" Type="http://schemas.openxmlformats.org/officeDocument/2006/relationships/tags" Target="../tags/tag5.xml"/><Relationship Id="rId20" Type="http://schemas.openxmlformats.org/officeDocument/2006/relationships/image" Target="file:///D:\qq&#25991;&#20214;\712321467\Image\C2C\Image2\%7b75232B38-A165-1FB7-499C-2E1C792CACB5%7d.png"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ags" Target="../tags/tag4.xml"/><Relationship Id="rId10" Type="http://schemas.openxmlformats.org/officeDocument/2006/relationships/slideLayout" Target="../slideLayouts/slideLayout10.xml"/><Relationship Id="rId19"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ags" Target="../tags/tag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image" Target="file:///D:\qq&#25991;&#20214;\712321467\Image\C2C\Image2\%7b75232B38-A165-1FB7-499C-2E1C792CACB5%7d.png" TargetMode="Externa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image" Target="../media/image1.png"/><Relationship Id="rId2" Type="http://schemas.openxmlformats.org/officeDocument/2006/relationships/slideLayout" Target="../slideLayouts/slideLayout13.xml"/><Relationship Id="rId16"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image" Target="../media/image1.png"/><Relationship Id="rId3" Type="http://schemas.openxmlformats.org/officeDocument/2006/relationships/slideLayout" Target="../slideLayouts/slideLayout29.xml"/><Relationship Id="rId21" Type="http://schemas.openxmlformats.org/officeDocument/2006/relationships/tags" Target="../tags/tag88.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tags" Target="../tags/tag92.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tags" Target="../tags/tag87.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tags" Target="../tags/tag91.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tags" Target="../tags/tag90.xml"/><Relationship Id="rId10" Type="http://schemas.openxmlformats.org/officeDocument/2006/relationships/slideLayout" Target="../slideLayouts/slideLayout36.xml"/><Relationship Id="rId19" Type="http://schemas.openxmlformats.org/officeDocument/2006/relationships/theme" Target="../theme/theme3.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tags" Target="../tags/tag89.xml"/><Relationship Id="rId27" Type="http://schemas.openxmlformats.org/officeDocument/2006/relationships/image" Target="file:///D:\qq&#25991;&#20214;\712321467\Image\C2C\Image2\%7b75232B38-A165-1FB7-499C-2E1C792CACB5%7d.png"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14"/>
            </p:custDataLst>
          </p:nvPr>
        </p:nvSpPr>
        <p:spPr>
          <a:xfrm>
            <a:off x="608400" y="608400"/>
            <a:ext cx="10969200" cy="705600"/>
          </a:xfrm>
          <a:prstGeom prst="rect">
            <a:avLst/>
          </a:prstGeom>
        </p:spPr>
        <p:txBody>
          <a:bodyPr vert="horz" lIns="90170" tIns="46990" rIns="90170" bIns="46990" rtlCol="0" anchor="ctr" anchorCtr="0">
            <a:normAutofit/>
          </a:bodyPr>
          <a:lstStyle/>
          <a:p>
            <a:r>
              <a:rPr lang="zh-CN" altLang="en-US"/>
              <a:t>单击此处编辑母版标题样式</a:t>
            </a:r>
          </a:p>
        </p:txBody>
      </p:sp>
      <p:sp>
        <p:nvSpPr>
          <p:cNvPr id="3" name="文本占位符 2"/>
          <p:cNvSpPr>
            <a:spLocks noGrp="1"/>
          </p:cNvSpPr>
          <p:nvPr>
            <p:ph type="body" idx="1"/>
            <p:custDataLst>
              <p:tags r:id="rId15"/>
            </p:custDataLst>
          </p:nvPr>
        </p:nvSpPr>
        <p:spPr>
          <a:xfrm>
            <a:off x="608400" y="1490400"/>
            <a:ext cx="10969200" cy="4759200"/>
          </a:xfrm>
          <a:prstGeom prst="rect">
            <a:avLst/>
          </a:prstGeom>
        </p:spPr>
        <p:txBody>
          <a:bodyPr vert="horz" lIns="90000" tIns="46800" rIns="90000" bIns="4680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custDataLst>
              <p:tags r:id="rId16"/>
            </p:custDataLst>
          </p:nvPr>
        </p:nvSpPr>
        <p:spPr>
          <a:xfrm>
            <a:off x="612000" y="6314400"/>
            <a:ext cx="2700000" cy="316800"/>
          </a:xfrm>
          <a:prstGeom prst="rect">
            <a:avLst/>
          </a:prstGeom>
        </p:spPr>
        <p:txBody>
          <a:bodyPr vert="horz" lIns="91440" tIns="45720" rIns="91440" bIns="45720" rtlCol="0" anchor="ctr">
            <a:normAutofit/>
          </a:bodyPr>
          <a:lstStyle>
            <a:lvl1pPr algn="l">
              <a:defRPr sz="1000" baseline="0">
                <a:solidFill>
                  <a:schemeClr val="tx1">
                    <a:tint val="75000"/>
                  </a:schemeClr>
                </a:solidFill>
                <a:latin typeface="Arial" panose="020B0604020202020204" pitchFamily="34" charset="0"/>
                <a:ea typeface="微软雅黑"/>
              </a:defRPr>
            </a:lvl1pPr>
          </a:lstStyle>
          <a:p>
            <a:fld id="{760FBDFE-C587-4B4C-A407-44438C67B59E}" type="datetimeFigureOut">
              <a:rPr lang="zh-CN" altLang="en-US" smtClean="0"/>
              <a:t>2022/3/28</a:t>
            </a:fld>
            <a:endParaRPr lang="zh-CN" altLang="en-US"/>
          </a:p>
        </p:txBody>
      </p:sp>
      <p:sp>
        <p:nvSpPr>
          <p:cNvPr id="5" name="页脚占位符 4"/>
          <p:cNvSpPr>
            <a:spLocks noGrp="1"/>
          </p:cNvSpPr>
          <p:nvPr>
            <p:ph type="ftr" sz="quarter" idx="3"/>
            <p:custDataLst>
              <p:tags r:id="rId17"/>
            </p:custDataLst>
          </p:nvPr>
        </p:nvSpPr>
        <p:spPr>
          <a:xfrm>
            <a:off x="4116000" y="6314400"/>
            <a:ext cx="3960000" cy="316800"/>
          </a:xfrm>
          <a:prstGeom prst="rect">
            <a:avLst/>
          </a:prstGeom>
        </p:spPr>
        <p:txBody>
          <a:bodyPr vert="horz" lIns="91440" tIns="45720" rIns="91440" bIns="45720" rtlCol="0" anchor="ctr">
            <a:normAutofit/>
          </a:bodyPr>
          <a:lstStyle>
            <a:lvl1pPr algn="ctr">
              <a:defRPr sz="1000" baseline="0">
                <a:solidFill>
                  <a:schemeClr val="tx1">
                    <a:tint val="75000"/>
                  </a:schemeClr>
                </a:solidFill>
                <a:latin typeface="Arial" panose="020B0604020202020204" pitchFamily="34" charset="0"/>
                <a:ea typeface="微软雅黑"/>
              </a:defRPr>
            </a:lvl1pPr>
          </a:lstStyle>
          <a:p>
            <a:endParaRPr lang="zh-CN" altLang="en-US"/>
          </a:p>
        </p:txBody>
      </p:sp>
      <p:sp>
        <p:nvSpPr>
          <p:cNvPr id="6" name="灯片编号占位符 5"/>
          <p:cNvSpPr>
            <a:spLocks noGrp="1"/>
          </p:cNvSpPr>
          <p:nvPr>
            <p:ph type="sldNum" sz="quarter" idx="4"/>
            <p:custDataLst>
              <p:tags r:id="rId18"/>
            </p:custDataLst>
          </p:nvPr>
        </p:nvSpPr>
        <p:spPr>
          <a:xfrm>
            <a:off x="8877600" y="6314400"/>
            <a:ext cx="2700000" cy="316800"/>
          </a:xfrm>
          <a:prstGeom prst="rect">
            <a:avLst/>
          </a:prstGeom>
        </p:spPr>
        <p:txBody>
          <a:bodyPr vert="horz" lIns="91440" tIns="45720" rIns="91440" bIns="45720" rtlCol="0" anchor="ctr">
            <a:normAutofit/>
          </a:bodyPr>
          <a:lstStyle>
            <a:lvl1pPr algn="r">
              <a:defRPr sz="1000" baseline="0">
                <a:solidFill>
                  <a:schemeClr val="tx1">
                    <a:tint val="75000"/>
                  </a:schemeClr>
                </a:solidFill>
                <a:latin typeface="Arial" panose="020B0604020202020204" pitchFamily="34" charset="0"/>
                <a:ea typeface="微软雅黑"/>
              </a:defRPr>
            </a:lvl1pPr>
          </a:lstStyle>
          <a:p>
            <a:fld id="{49AE70B2-8BF9-45C0-BB95-33D1B9D3A854}" type="slidenum">
              <a:rPr lang="zh-CN" altLang="en-US" smtClean="0"/>
              <a:t>‹#›</a:t>
            </a:fld>
            <a:endParaRPr lang="zh-CN" altLang="en-US"/>
          </a:p>
        </p:txBody>
      </p:sp>
      <p:pic>
        <p:nvPicPr>
          <p:cNvPr id="7" name="图片 1073743875" descr="学科网 zxxk.com"/>
          <p:cNvPicPr>
            <a:picLocks noChangeAspect="1"/>
          </p:cNvPicPr>
          <p:nvPr/>
        </p:nvPicPr>
        <p:blipFill>
          <a:blip r:embed="rId19" r:link="rId20"/>
          <a:stretch>
            <a:fillRect/>
          </a:stretch>
        </p:blipFill>
        <p:spPr>
          <a:xfrm>
            <a:off x="838200" y="365125"/>
            <a:ext cx="9525" cy="9525"/>
          </a:xfrm>
          <a:prstGeom prst="rect">
            <a:avLst/>
          </a:prstGeom>
          <a:noFill/>
          <a:ln>
            <a:noFill/>
            <a:miter lim="800000"/>
          </a:ln>
        </p:spPr>
      </p:pic>
    </p:spTree>
    <p:custDataLst>
      <p:tags r:id="rId13"/>
    </p:custData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Arial" panose="020B0604020202020204" pitchFamily="34" charset="0"/>
          <a:ea typeface="微软雅黑"/>
          <a:cs typeface="+mj-cs"/>
        </a:defRPr>
      </a:lvl1pPr>
    </p:titleStyle>
    <p:bodyStyle>
      <a:lvl1pPr marL="228600" indent="-228600" algn="l" defTabSz="914400" rtl="0" eaLnBrk="1" fontAlgn="auto" latinLnBrk="0" hangingPunct="1">
        <a:lnSpc>
          <a:spcPct val="130000"/>
        </a:lnSpc>
        <a:spcBef>
          <a:spcPct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Arial" panose="020B0604020202020204" pitchFamily="34" charset="0"/>
          <a:ea typeface="微软雅黑"/>
          <a:cs typeface="+mn-cs"/>
        </a:defRPr>
      </a:lvl1pPr>
      <a:lvl2pPr marL="685800" indent="-228600" algn="l" defTabSz="914400" rtl="0" eaLnBrk="1" fontAlgn="auto" latinLnBrk="0" hangingPunct="1">
        <a:lnSpc>
          <a:spcPct val="120000"/>
        </a:lnSpc>
        <a:spcBef>
          <a:spcPct val="0"/>
        </a:spcBef>
        <a:spcAft>
          <a:spcPts val="600"/>
        </a:spcAft>
        <a:buFont typeface="Arial" panose="020B0604020202020204" pitchFamily="34" charset="0"/>
        <a:buChar char="●"/>
        <a:tabLst>
          <a:tab pos="1609725" algn="l"/>
        </a:tabLst>
        <a:defRPr sz="1600" u="none" strike="noStrike" kern="1200" cap="none" spc="150" normalizeH="0" baseline="0">
          <a:solidFill>
            <a:schemeClr val="tx1">
              <a:lumMod val="65000"/>
              <a:lumOff val="35000"/>
            </a:schemeClr>
          </a:solidFill>
          <a:uFillTx/>
          <a:latin typeface="Arial" panose="020B0604020202020204" pitchFamily="34" charset="0"/>
          <a:ea typeface="微软雅黑"/>
          <a:cs typeface="+mn-cs"/>
        </a:defRPr>
      </a:lvl2pPr>
      <a:lvl3pPr marL="1143000" indent="-228600" algn="l" defTabSz="914400" rtl="0" eaLnBrk="1" fontAlgn="auto" latinLnBrk="0" hangingPunct="1">
        <a:lnSpc>
          <a:spcPct val="120000"/>
        </a:lnSpc>
        <a:spcBef>
          <a:spcPct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Arial" panose="020B0604020202020204" pitchFamily="34" charset="0"/>
          <a:ea typeface="微软雅黑"/>
          <a:cs typeface="+mn-cs"/>
        </a:defRPr>
      </a:lvl3pPr>
      <a:lvl4pPr marL="1600200" indent="-228600" algn="l" defTabSz="914400" rtl="0" eaLnBrk="1" fontAlgn="auto" latinLnBrk="0" hangingPunct="1">
        <a:lnSpc>
          <a:spcPct val="120000"/>
        </a:lnSpc>
        <a:spcBef>
          <a:spcPct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Arial" panose="020B0604020202020204" pitchFamily="34" charset="0"/>
          <a:ea typeface="微软雅黑"/>
          <a:cs typeface="+mn-cs"/>
        </a:defRPr>
      </a:lvl4pPr>
      <a:lvl5pPr marL="2057400" indent="-228600" algn="l" defTabSz="914400" rtl="0" eaLnBrk="1" fontAlgn="auto" latinLnBrk="0" hangingPunct="1">
        <a:lnSpc>
          <a:spcPct val="120000"/>
        </a:lnSpc>
        <a:spcBef>
          <a:spcPct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Arial" panose="020B0604020202020204" pitchFamily="34" charset="0"/>
          <a:ea typeface="微软雅黑"/>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ea typeface="汉仪小麦体简" panose="00020600040101010101" pitchFamily="18" charset="-122"/>
              </a:defRPr>
            </a:lvl1pPr>
          </a:lstStyle>
          <a:p>
            <a:fld id="{911CCC9F-644B-4BBC-945B-76CB938A8288}" type="datetimeFigureOut">
              <a:rPr lang="zh-CN" altLang="en-US" smtClean="0"/>
              <a:t>2022/3/28</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ea typeface="汉仪小麦体简" panose="00020600040101010101" pitchFamily="18" charset="-122"/>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ea typeface="汉仪小麦体简" panose="00020600040101010101" pitchFamily="18" charset="-122"/>
              </a:defRPr>
            </a:lvl1pPr>
          </a:lstStyle>
          <a:p>
            <a:fld id="{EDE78DF7-3F1E-44A7-8573-42CD489E8F4A}" type="slidenum">
              <a:rPr lang="zh-CN" altLang="en-US" smtClean="0"/>
              <a:t>‹#›</a:t>
            </a:fld>
            <a:endParaRPr lang="zh-CN" altLang="en-US"/>
          </a:p>
        </p:txBody>
      </p:sp>
      <p:pic>
        <p:nvPicPr>
          <p:cNvPr id="7" name="图片 1073743875" descr="学科网 zxxk.com"/>
          <p:cNvPicPr>
            <a:picLocks noChangeAspect="1"/>
          </p:cNvPicPr>
          <p:nvPr/>
        </p:nvPicPr>
        <p:blipFill>
          <a:blip r:embed="rId17" r:link="rId18"/>
          <a:stretch>
            <a:fillRect/>
          </a:stretch>
        </p:blipFill>
        <p:spPr>
          <a:xfrm>
            <a:off x="838200" y="365125"/>
            <a:ext cx="9525" cy="9525"/>
          </a:xfrm>
          <a:prstGeom prst="rect">
            <a:avLst/>
          </a:prstGeom>
          <a:noFill/>
          <a:ln>
            <a:noFill/>
            <a:miter lim="800000"/>
          </a:ln>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Lst>
  <p:transition/>
  <p:txStyles>
    <p:titleStyle>
      <a:lvl1pPr algn="l" defTabSz="914400" rtl="0" eaLnBrk="1" latinLnBrk="0" hangingPunct="1">
        <a:lnSpc>
          <a:spcPct val="90000"/>
        </a:lnSpc>
        <a:spcBef>
          <a:spcPct val="0"/>
        </a:spcBef>
        <a:buNone/>
        <a:defRPr sz="4400" kern="1200">
          <a:solidFill>
            <a:schemeClr val="tx1"/>
          </a:solidFill>
          <a:latin typeface="+mj-lt"/>
          <a:ea typeface="汉仪小麦体简" panose="00020600040101010101" pitchFamily="18"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汉仪小麦体简" panose="00020600040101010101" pitchFamily="18"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汉仪小麦体简" panose="00020600040101010101" pitchFamily="18"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汉仪小麦体简" panose="00020600040101010101" pitchFamily="18"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汉仪小麦体简" panose="00020600040101010101" pitchFamily="18"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汉仪小麦体简" panose="00020600040101010101" pitchFamily="18"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标题占位符 1"/>
          <p:cNvSpPr>
            <a:spLocks noGrp="1"/>
          </p:cNvSpPr>
          <p:nvPr>
            <p:ph type="title"/>
            <p:custDataLst>
              <p:tags r:id="rId20"/>
            </p:custDataLst>
          </p:nvPr>
        </p:nvSpPr>
        <p:spPr>
          <a:xfrm>
            <a:off x="669925" y="442913"/>
            <a:ext cx="10852150" cy="442912"/>
          </a:xfrm>
          <a:prstGeom prst="rect">
            <a:avLst/>
          </a:prstGeom>
          <a:noFill/>
          <a:ln w="9525">
            <a:noFill/>
          </a:ln>
        </p:spPr>
        <p:txBody>
          <a:bodyPr lIns="101600" tIns="38100" rIns="76200" bIns="38100" anchor="t" anchorCtr="0"/>
          <a:lstStyle/>
          <a:p>
            <a:pPr lvl="0"/>
            <a:r>
              <a:rPr lang="zh-CN" altLang="en-US"/>
              <a:t>单击此处编辑母版标题样式</a:t>
            </a:r>
          </a:p>
        </p:txBody>
      </p:sp>
      <p:sp>
        <p:nvSpPr>
          <p:cNvPr id="3075" name="文本占位符 2"/>
          <p:cNvSpPr>
            <a:spLocks noGrp="1"/>
          </p:cNvSpPr>
          <p:nvPr>
            <p:ph type="body" idx="1"/>
            <p:custDataLst>
              <p:tags r:id="rId21"/>
            </p:custDataLst>
          </p:nvPr>
        </p:nvSpPr>
        <p:spPr>
          <a:xfrm>
            <a:off x="669925" y="952500"/>
            <a:ext cx="10852150" cy="5389563"/>
          </a:xfrm>
          <a:prstGeom prst="rect">
            <a:avLst/>
          </a:prstGeom>
          <a:noFill/>
          <a:ln w="9525">
            <a:noFill/>
          </a:ln>
        </p:spPr>
        <p:txBody>
          <a:bodyPr lIns="101600" tIns="0" rIns="82550" bIns="0" anchor="t" anchorCtr="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076" name="日期占位符 3"/>
          <p:cNvSpPr>
            <a:spLocks noGrp="1"/>
          </p:cNvSpPr>
          <p:nvPr>
            <p:ph type="dt" sz="half" idx="2"/>
            <p:custDataLst>
              <p:tags r:id="rId22"/>
            </p:custDataLst>
          </p:nvPr>
        </p:nvSpPr>
        <p:spPr>
          <a:xfrm>
            <a:off x="879475" y="6350000"/>
            <a:ext cx="2700338" cy="315913"/>
          </a:xfrm>
          <a:prstGeom prst="rect">
            <a:avLst/>
          </a:prstGeom>
          <a:noFill/>
          <a:ln w="9525">
            <a:noFill/>
          </a:ln>
        </p:spPr>
        <p:txBody>
          <a:bodyPr lIns="91440" tIns="45720" rIns="91440" bIns="45720" anchor="ctr" anchorCtr="0"/>
          <a:lstStyle>
            <a:lvl1pPr>
              <a:defRPr sz="1200">
                <a:solidFill>
                  <a:srgbClr val="898989"/>
                </a:solidFill>
                <a:ea typeface="幼圆" pitchFamily="49" charset="-122"/>
              </a:defRPr>
            </a:lvl1pPr>
          </a:lstStyle>
          <a:p>
            <a:pPr lvl="0" eaLnBrk="1" hangingPunct="1"/>
            <a:fld id="{BB962C8B-B14F-4D97-AF65-F5344CB8AC3E}" type="datetime1">
              <a:rPr lang="zh-CN" altLang="en-US"/>
              <a:t>2022/3/28</a:t>
            </a:fld>
            <a:endParaRPr lang="zh-CN" altLang="en-US"/>
          </a:p>
        </p:txBody>
      </p:sp>
      <p:sp>
        <p:nvSpPr>
          <p:cNvPr id="3077" name="页脚占位符 4"/>
          <p:cNvSpPr>
            <a:spLocks noGrp="1"/>
          </p:cNvSpPr>
          <p:nvPr>
            <p:ph type="ftr" sz="quarter" idx="3"/>
            <p:custDataLst>
              <p:tags r:id="rId23"/>
            </p:custDataLst>
          </p:nvPr>
        </p:nvSpPr>
        <p:spPr>
          <a:xfrm>
            <a:off x="4116388" y="6350000"/>
            <a:ext cx="3959225" cy="315913"/>
          </a:xfrm>
          <a:prstGeom prst="rect">
            <a:avLst/>
          </a:prstGeom>
          <a:noFill/>
          <a:ln w="9525">
            <a:noFill/>
          </a:ln>
        </p:spPr>
        <p:txBody>
          <a:bodyPr lIns="91440" tIns="45720" rIns="91440" bIns="45720" anchor="ctr" anchorCtr="0"/>
          <a:lstStyle>
            <a:lvl1pPr algn="ctr">
              <a:defRPr sz="1200">
                <a:solidFill>
                  <a:srgbClr val="898989"/>
                </a:solidFill>
                <a:ea typeface="幼圆" pitchFamily="49" charset="-122"/>
              </a:defRPr>
            </a:lvl1pPr>
          </a:lstStyle>
          <a:p>
            <a:pPr lvl="0" eaLnBrk="1" hangingPunct="1"/>
            <a:endParaRPr lang="zh-CN" altLang="en-US"/>
          </a:p>
        </p:txBody>
      </p:sp>
      <p:sp>
        <p:nvSpPr>
          <p:cNvPr id="3078" name="灯片编号占位符 5"/>
          <p:cNvSpPr>
            <a:spLocks noGrp="1"/>
          </p:cNvSpPr>
          <p:nvPr>
            <p:ph type="sldNum" sz="quarter" idx="4"/>
            <p:custDataLst>
              <p:tags r:id="rId24"/>
            </p:custDataLst>
          </p:nvPr>
        </p:nvSpPr>
        <p:spPr>
          <a:xfrm>
            <a:off x="8610600" y="6350000"/>
            <a:ext cx="2700338" cy="315913"/>
          </a:xfrm>
          <a:prstGeom prst="rect">
            <a:avLst/>
          </a:prstGeom>
          <a:noFill/>
          <a:ln w="9525">
            <a:noFill/>
          </a:ln>
        </p:spPr>
        <p:txBody>
          <a:bodyPr lIns="91440" tIns="45720" rIns="91440" bIns="45720" anchor="ctr" anchorCtr="0"/>
          <a:lstStyle>
            <a:lvl1pPr algn="r">
              <a:defRPr sz="1200">
                <a:solidFill>
                  <a:srgbClr val="898989"/>
                </a:solidFill>
                <a:ea typeface="幼圆" pitchFamily="49" charset="-122"/>
              </a:defRPr>
            </a:lvl1pPr>
          </a:lstStyle>
          <a:p>
            <a:pPr lvl="0" eaLnBrk="1" hangingPunct="1"/>
            <a:fld id="{9A0DB2DC-4C9A-4742-B13C-FB6460FD3503}" type="slidenum">
              <a:rPr lang="zh-CN" altLang="en-US"/>
              <a:t>‹#›</a:t>
            </a:fld>
            <a:endParaRPr lang="zh-CN" altLang="en-US"/>
          </a:p>
        </p:txBody>
      </p:sp>
      <p:sp>
        <p:nvSpPr>
          <p:cNvPr id="3079" name="KSO_TEMPLATE" hidden="1"/>
          <p:cNvSpPr/>
          <p:nvPr>
            <p:custDataLst>
              <p:tags r:id="rId25"/>
            </p:custDataLst>
          </p:nvPr>
        </p:nvSpPr>
        <p:spPr>
          <a:xfrm flipH="1">
            <a:off x="0" y="0"/>
            <a:ext cx="0" cy="0"/>
          </a:xfrm>
          <a:prstGeom prst="rect">
            <a:avLst/>
          </a:prstGeom>
          <a:solidFill>
            <a:srgbClr val="4E79DA"/>
          </a:solidFill>
          <a:ln w="12700" cap="flat" cmpd="sng">
            <a:solidFill>
              <a:srgbClr val="3757A0"/>
            </a:solidFill>
            <a:prstDash val="solid"/>
            <a:miter/>
            <a:headEnd type="none" w="med" len="med"/>
            <a:tailEnd type="none" w="med" len="med"/>
          </a:ln>
        </p:spPr>
        <p:txBody>
          <a:bodyPr anchor="ctr" anchorCtr="0"/>
          <a:lstStyle/>
          <a:p>
            <a:pPr marL="0" lvl="0" indent="0" algn="ctr" defTabSz="914400" rtl="0" eaLnBrk="1" fontAlgn="base" hangingPunct="1">
              <a:lnSpc>
                <a:spcPct val="100000"/>
              </a:lnSpc>
              <a:spcBef>
                <a:spcPct val="0"/>
              </a:spcBef>
              <a:spcAft>
                <a:spcPct val="0"/>
              </a:spcAft>
              <a:buClrTx/>
              <a:buSzTx/>
              <a:buFontTx/>
              <a:buNone/>
            </a:pPr>
            <a:endParaRPr lang="zh-CN" altLang="en-US">
              <a:solidFill>
                <a:srgbClr val="FFFFFF"/>
              </a:solidFill>
              <a:ea typeface="微软雅黑"/>
              <a:sym typeface="Wingdings" panose="05000000000000000000" pitchFamily="2" charset="2"/>
            </a:endParaRPr>
          </a:p>
        </p:txBody>
      </p:sp>
      <p:pic>
        <p:nvPicPr>
          <p:cNvPr id="3080" name="图片 1073743875" descr="学科网 zxxk.com"/>
          <p:cNvPicPr>
            <a:picLocks noChangeAspect="1"/>
          </p:cNvPicPr>
          <p:nvPr/>
        </p:nvPicPr>
        <p:blipFill>
          <a:blip r:embed="rId26" r:link="rId27"/>
          <a:stretch>
            <a:fillRect/>
          </a:stretch>
        </p:blipFill>
        <p:spPr>
          <a:xfrm>
            <a:off x="838200" y="365125"/>
            <a:ext cx="9525" cy="9525"/>
          </a:xfrm>
          <a:prstGeom prst="rect">
            <a:avLst/>
          </a:prstGeom>
          <a:noFill/>
          <a:ln>
            <a:noFill/>
            <a:miter lim="800000"/>
          </a:ln>
        </p:spPr>
      </p:pic>
    </p:spTree>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Lst>
  <p:transition/>
  <p:txStyles>
    <p:titleStyle>
      <a:lvl1pPr marL="0" indent="0" algn="l" defTabSz="914400" rtl="0" eaLnBrk="1" fontAlgn="base" latinLnBrk="0" hangingPunct="1">
        <a:lnSpc>
          <a:spcPct val="100000"/>
        </a:lnSpc>
        <a:spcBef>
          <a:spcPct val="0"/>
        </a:spcBef>
        <a:spcAft>
          <a:spcPct val="0"/>
        </a:spcAft>
        <a:buClrTx/>
        <a:buSzTx/>
        <a:buFontTx/>
        <a:buNone/>
        <a:defRPr sz="2400" b="1" u="none" strike="noStrike" kern="1200" cap="none" spc="200" normalizeH="0" baseline="0">
          <a:solidFill>
            <a:srgbClr val="000000"/>
          </a:solidFill>
          <a:uFillTx/>
          <a:latin typeface="Arial" panose="020B0604020202020204" pitchFamily="34" charset="0"/>
          <a:ea typeface="幼圆" pitchFamily="49" charset="-122"/>
          <a:cs typeface="+mj-cs"/>
        </a:defRPr>
      </a:lvl1pPr>
    </p:titleStyle>
    <p:bodyStyle>
      <a:lvl1pPr marL="228600" indent="-228600" algn="l" defTabSz="914400" rtl="0" eaLnBrk="1" fontAlgn="auto" latinLnBrk="0" hangingPunct="1">
        <a:lnSpc>
          <a:spcPct val="130000"/>
        </a:lnSpc>
        <a:spcBef>
          <a:spcPct val="0"/>
        </a:spcBef>
        <a:spcAft>
          <a:spcPts val="1000"/>
        </a:spcAft>
        <a:buClrTx/>
        <a:buSzTx/>
        <a:buFont typeface="Arial" panose="020B0604020202020204" pitchFamily="34" charset="0"/>
        <a:buChar char="•"/>
        <a:defRPr sz="1600" u="none" strike="noStrike" kern="1200" cap="none" spc="150" normalizeH="0" baseline="0">
          <a:solidFill>
            <a:schemeClr val="tx1"/>
          </a:solidFill>
          <a:uFillTx/>
          <a:latin typeface="Arial" panose="020B0604020202020204" pitchFamily="34" charset="0"/>
          <a:ea typeface="幼圆" pitchFamily="49" charset="-122"/>
          <a:cs typeface="+mn-cs"/>
        </a:defRPr>
      </a:lvl1pPr>
      <a:lvl2pPr marL="685800" indent="-228600" algn="l" defTabSz="914400" rtl="0" eaLnBrk="1" fontAlgn="auto" latinLnBrk="0" hangingPunct="1">
        <a:lnSpc>
          <a:spcPct val="130000"/>
        </a:lnSpc>
        <a:spcBef>
          <a:spcPct val="0"/>
        </a:spcBef>
        <a:spcAft>
          <a:spcPts val="1000"/>
        </a:spcAft>
        <a:buClrTx/>
        <a:buSzTx/>
        <a:buFont typeface="Arial" panose="020B0604020202020204" pitchFamily="34" charset="0"/>
        <a:buChar char="•"/>
        <a:tabLst>
          <a:tab pos="1609725" algn="l"/>
        </a:tabLst>
        <a:defRPr sz="1600" u="none" strike="noStrike" kern="1200" cap="none" spc="150" normalizeH="0" baseline="0">
          <a:solidFill>
            <a:schemeClr val="tx1"/>
          </a:solidFill>
          <a:uFillTx/>
          <a:latin typeface="Arial" panose="020B0604020202020204" pitchFamily="34" charset="0"/>
          <a:ea typeface="幼圆" pitchFamily="49" charset="-122"/>
          <a:cs typeface="+mn-cs"/>
        </a:defRPr>
      </a:lvl2pPr>
      <a:lvl3pPr marL="1143000" indent="-228600" algn="l" defTabSz="914400" rtl="0" eaLnBrk="1" fontAlgn="auto" latinLnBrk="0" hangingPunct="1">
        <a:lnSpc>
          <a:spcPct val="130000"/>
        </a:lnSpc>
        <a:spcBef>
          <a:spcPct val="0"/>
        </a:spcBef>
        <a:spcAft>
          <a:spcPts val="1000"/>
        </a:spcAft>
        <a:buClrTx/>
        <a:buSzTx/>
        <a:buFont typeface="Arial" panose="020B0604020202020204" pitchFamily="34" charset="0"/>
        <a:buChar char="•"/>
        <a:tabLst>
          <a:tab pos="1609725" algn="l"/>
        </a:tabLst>
        <a:defRPr sz="1600" u="none" strike="noStrike" kern="1200" cap="none" spc="150" normalizeH="0" baseline="0">
          <a:solidFill>
            <a:schemeClr val="tx1"/>
          </a:solidFill>
          <a:uFillTx/>
          <a:latin typeface="Arial" panose="020B0604020202020204" pitchFamily="34" charset="0"/>
          <a:ea typeface="幼圆" pitchFamily="49" charset="-122"/>
          <a:cs typeface="+mn-cs"/>
        </a:defRPr>
      </a:lvl3pPr>
      <a:lvl4pPr marL="1600200" indent="-228600" algn="l" defTabSz="914400" rtl="0" eaLnBrk="1" fontAlgn="auto" latinLnBrk="0" hangingPunct="1">
        <a:lnSpc>
          <a:spcPct val="130000"/>
        </a:lnSpc>
        <a:spcBef>
          <a:spcPct val="0"/>
        </a:spcBef>
        <a:spcAft>
          <a:spcPts val="1000"/>
        </a:spcAft>
        <a:buClrTx/>
        <a:buSzTx/>
        <a:buFont typeface="Arial" panose="020B0604020202020204" pitchFamily="34" charset="0"/>
        <a:buChar char="•"/>
        <a:tabLst>
          <a:tab pos="1609725" algn="l"/>
        </a:tabLst>
        <a:defRPr sz="1600" u="none" strike="noStrike" kern="1200" cap="none" spc="150" normalizeH="0" baseline="0">
          <a:solidFill>
            <a:schemeClr val="tx1"/>
          </a:solidFill>
          <a:uFillTx/>
          <a:latin typeface="Arial" panose="020B0604020202020204" pitchFamily="34" charset="0"/>
          <a:ea typeface="幼圆" pitchFamily="49" charset="-122"/>
          <a:cs typeface="+mn-cs"/>
        </a:defRPr>
      </a:lvl4pPr>
      <a:lvl5pPr marL="2057400" indent="-228600" algn="l" defTabSz="914400" rtl="0" eaLnBrk="1" fontAlgn="auto" latinLnBrk="0" hangingPunct="1">
        <a:lnSpc>
          <a:spcPct val="130000"/>
        </a:lnSpc>
        <a:spcBef>
          <a:spcPct val="0"/>
        </a:spcBef>
        <a:spcAft>
          <a:spcPts val="1000"/>
        </a:spcAft>
        <a:buClrTx/>
        <a:buSzTx/>
        <a:buFont typeface="Arial" panose="020B0604020202020204" pitchFamily="34" charset="0"/>
        <a:buChar char="•"/>
        <a:tabLst>
          <a:tab pos="1609725" algn="l"/>
        </a:tabLst>
        <a:defRPr sz="1600" u="none" strike="noStrike" kern="1200" cap="none" spc="150" normalizeH="0" baseline="0">
          <a:solidFill>
            <a:schemeClr val="tx1"/>
          </a:solidFill>
          <a:uFillTx/>
          <a:latin typeface="Arial" panose="020B0604020202020204" pitchFamily="34" charset="0"/>
          <a:ea typeface="幼圆" pitchFamily="49"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indent="0" algn="l" defTabSz="914400" rtl="0" eaLnBrk="1" fontAlgn="base" latinLnBrk="0" hangingPunct="1">
        <a:lnSpc>
          <a:spcPct val="100000"/>
        </a:lnSpc>
        <a:spcBef>
          <a:spcPct val="0"/>
        </a:spcBef>
        <a:spcAft>
          <a:spcPct val="0"/>
        </a:spcAft>
        <a:buClrTx/>
        <a:buSzTx/>
        <a:buFontTx/>
        <a:buNone/>
        <a:defRPr sz="1800" kern="1200">
          <a:solidFill>
            <a:schemeClr val="tx1"/>
          </a:solidFill>
          <a:latin typeface="+mn-lt"/>
          <a:ea typeface="+mn-ea"/>
          <a:cs typeface="+mn-cs"/>
        </a:defRPr>
      </a:lvl1pPr>
      <a:lvl2pPr marL="457200" indent="0" algn="l" defTabSz="914400" rtl="0" eaLnBrk="1" fontAlgn="base" latinLnBrk="0" hangingPunct="1">
        <a:lnSpc>
          <a:spcPct val="100000"/>
        </a:lnSpc>
        <a:spcBef>
          <a:spcPct val="0"/>
        </a:spcBef>
        <a:spcAft>
          <a:spcPct val="0"/>
        </a:spcAft>
        <a:buClrTx/>
        <a:buSzTx/>
        <a:buFontTx/>
        <a:buNone/>
        <a:defRPr sz="1800" kern="1200">
          <a:solidFill>
            <a:schemeClr val="tx1"/>
          </a:solidFill>
          <a:latin typeface="+mn-lt"/>
          <a:ea typeface="+mn-ea"/>
          <a:cs typeface="+mn-cs"/>
        </a:defRPr>
      </a:lvl2pPr>
      <a:lvl3pPr marL="914400" indent="0" algn="l" defTabSz="914400" rtl="0" eaLnBrk="1" fontAlgn="base" latinLnBrk="0" hangingPunct="1">
        <a:lnSpc>
          <a:spcPct val="100000"/>
        </a:lnSpc>
        <a:spcBef>
          <a:spcPct val="0"/>
        </a:spcBef>
        <a:spcAft>
          <a:spcPct val="0"/>
        </a:spcAft>
        <a:buClrTx/>
        <a:buSzTx/>
        <a:buFontTx/>
        <a:buNone/>
        <a:defRPr sz="1800" kern="1200">
          <a:solidFill>
            <a:schemeClr val="tx1"/>
          </a:solidFill>
          <a:latin typeface="+mn-lt"/>
          <a:ea typeface="+mn-ea"/>
          <a:cs typeface="+mn-cs"/>
        </a:defRPr>
      </a:lvl3pPr>
      <a:lvl4pPr marL="1371600" indent="0" algn="l" defTabSz="914400" rtl="0" eaLnBrk="1" fontAlgn="base" latinLnBrk="0" hangingPunct="1">
        <a:lnSpc>
          <a:spcPct val="100000"/>
        </a:lnSpc>
        <a:spcBef>
          <a:spcPct val="0"/>
        </a:spcBef>
        <a:spcAft>
          <a:spcPct val="0"/>
        </a:spcAft>
        <a:buClrTx/>
        <a:buSzTx/>
        <a:buFontTx/>
        <a:buNone/>
        <a:defRPr sz="1800" kern="1200">
          <a:solidFill>
            <a:schemeClr val="tx1"/>
          </a:solidFill>
          <a:latin typeface="+mn-lt"/>
          <a:ea typeface="+mn-ea"/>
          <a:cs typeface="+mn-cs"/>
        </a:defRPr>
      </a:lvl4pPr>
      <a:lvl5pPr marL="1828800" indent="0" algn="l" defTabSz="914400" rtl="0" eaLnBrk="1" fontAlgn="base" latinLnBrk="0" hangingPunct="1">
        <a:lnSpc>
          <a:spcPct val="100000"/>
        </a:lnSpc>
        <a:spcBef>
          <a:spcPct val="0"/>
        </a:spcBef>
        <a:spcAft>
          <a:spcPct val="0"/>
        </a:spcAft>
        <a:buClrTx/>
        <a:buSzTx/>
        <a:buFontTx/>
        <a:buNone/>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tags" Target="../tags/tag256.xml"/><Relationship Id="rId2" Type="http://schemas.openxmlformats.org/officeDocument/2006/relationships/tags" Target="../tags/tag255.xml"/><Relationship Id="rId1" Type="http://schemas.openxmlformats.org/officeDocument/2006/relationships/tags" Target="../tags/tag254.xml"/><Relationship Id="rId4"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tags" Target="../tags/tag259.xml"/><Relationship Id="rId2" Type="http://schemas.openxmlformats.org/officeDocument/2006/relationships/tags" Target="../tags/tag258.xml"/><Relationship Id="rId1" Type="http://schemas.openxmlformats.org/officeDocument/2006/relationships/tags" Target="../tags/tag257.xml"/><Relationship Id="rId5" Type="http://schemas.openxmlformats.org/officeDocument/2006/relationships/notesSlide" Target="../notesSlides/notesSlide1.xml"/><Relationship Id="rId4"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3" Type="http://schemas.openxmlformats.org/officeDocument/2006/relationships/tags" Target="../tags/tag262.xml"/><Relationship Id="rId7" Type="http://schemas.openxmlformats.org/officeDocument/2006/relationships/image" Target="../media/image27.png"/><Relationship Id="rId2" Type="http://schemas.openxmlformats.org/officeDocument/2006/relationships/tags" Target="../tags/tag261.xml"/><Relationship Id="rId1" Type="http://schemas.openxmlformats.org/officeDocument/2006/relationships/tags" Target="../tags/tag260.xml"/><Relationship Id="rId6" Type="http://schemas.openxmlformats.org/officeDocument/2006/relationships/image" Target="../media/image26.png"/><Relationship Id="rId5" Type="http://schemas.openxmlformats.org/officeDocument/2006/relationships/notesSlide" Target="../notesSlides/notesSlide2.xml"/><Relationship Id="rId4"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ctrTitle"/>
            <p:custDataLst>
              <p:tags r:id="rId2"/>
            </p:custDataLst>
          </p:nvPr>
        </p:nvSpPr>
        <p:spPr>
          <a:xfrm>
            <a:off x="665480" y="997585"/>
            <a:ext cx="10728325" cy="2301240"/>
          </a:xfrm>
        </p:spPr>
        <p:txBody>
          <a:bodyPr>
            <a:normAutofit/>
          </a:bodyPr>
          <a:lstStyle/>
          <a:p>
            <a:r>
              <a:rPr lang="en-US" altLang="zh-CN" sz="9600" spc="0">
                <a:solidFill>
                  <a:srgbClr val="FF0000"/>
                </a:solidFill>
                <a:latin typeface="方正粗黑宋简体" panose="02000000000000000000" charset="-122"/>
                <a:ea typeface="方正粗黑宋简体" panose="02000000000000000000" charset="-122"/>
                <a:cs typeface="楷体" panose="02010609060101010101" charset="-122"/>
              </a:rPr>
              <a:t>2022</a:t>
            </a:r>
            <a:r>
              <a:rPr lang="zh-CN" altLang="en-US" sz="9600" spc="0">
                <a:solidFill>
                  <a:srgbClr val="FF0000"/>
                </a:solidFill>
                <a:latin typeface="方正粗黑宋简体" panose="02000000000000000000" charset="-122"/>
                <a:ea typeface="方正粗黑宋简体" panose="02000000000000000000" charset="-122"/>
                <a:cs typeface="楷体" panose="02010609060101010101" charset="-122"/>
              </a:rPr>
              <a:t>作文微课</a:t>
            </a:r>
            <a:r>
              <a:rPr lang="en-US" altLang="zh-CN" sz="8800">
                <a:solidFill>
                  <a:schemeClr val="tx1"/>
                </a:solidFill>
                <a:effectLst>
                  <a:outerShdw blurRad="38100" dist="19050" dir="2700000" algn="tl" rotWithShape="0">
                    <a:schemeClr val="dk1">
                      <a:alpha val="40000"/>
                    </a:schemeClr>
                  </a:outerShdw>
                </a:effectLst>
                <a:latin typeface="楷体" panose="02010609060101010101" charset="-122"/>
                <a:ea typeface="楷体" panose="02010609060101010101" charset="-122"/>
                <a:cs typeface="楷体" panose="02010609060101010101" charset="-122"/>
              </a:rPr>
              <a:t>  </a:t>
            </a:r>
            <a:r>
              <a:rPr lang="en-US" altLang="zh-CN" sz="8800">
                <a:solidFill>
                  <a:srgbClr val="C00000"/>
                </a:solidFill>
                <a:effectLst>
                  <a:outerShdw blurRad="38100" dist="19050" dir="2700000" algn="tl" rotWithShape="0">
                    <a:schemeClr val="dk1">
                      <a:alpha val="40000"/>
                    </a:schemeClr>
                  </a:outerShdw>
                </a:effectLst>
                <a:latin typeface="楷体" panose="02010609060101010101" charset="-122"/>
                <a:ea typeface="楷体" panose="02010609060101010101" charset="-122"/>
                <a:cs typeface="楷体" panose="02010609060101010101" charset="-122"/>
              </a:rPr>
              <a:t> </a:t>
            </a:r>
          </a:p>
        </p:txBody>
      </p:sp>
      <p:sp>
        <p:nvSpPr>
          <p:cNvPr id="3" name="副标题 2"/>
          <p:cNvSpPr>
            <a:spLocks noGrp="1"/>
          </p:cNvSpPr>
          <p:nvPr>
            <p:ph type="subTitle" idx="1"/>
            <p:custDataLst>
              <p:tags r:id="rId3"/>
            </p:custDataLst>
          </p:nvPr>
        </p:nvSpPr>
        <p:spPr>
          <a:xfrm>
            <a:off x="2080260" y="3298825"/>
            <a:ext cx="9715500" cy="1623060"/>
          </a:xfrm>
        </p:spPr>
        <p:txBody>
          <a:bodyPr>
            <a:normAutofit/>
          </a:bodyPr>
          <a:lstStyle/>
          <a:p>
            <a:pPr algn="ctr"/>
            <a:r>
              <a:rPr lang="en-US" altLang="zh-CN" sz="3200" b="1">
                <a:solidFill>
                  <a:schemeClr val="tx1"/>
                </a:solidFill>
                <a:latin typeface="楷体" panose="02010609060101010101" charset="-122"/>
                <a:ea typeface="楷体" panose="02010609060101010101" charset="-122"/>
                <a:cs typeface="楷体" panose="02010609060101010101" charset="-122"/>
              </a:rPr>
              <a:t>——</a:t>
            </a:r>
            <a:r>
              <a:rPr lang="zh-CN" altLang="en-US" sz="3200" b="1">
                <a:solidFill>
                  <a:schemeClr val="tx1"/>
                </a:solidFill>
                <a:latin typeface="楷体" panose="02010609060101010101" charset="-122"/>
                <a:ea typeface="楷体" panose="02010609060101010101" charset="-122"/>
                <a:cs typeface="楷体" panose="02010609060101010101" charset="-122"/>
              </a:rPr>
              <a:t>2022届作文备考资料</a:t>
            </a:r>
            <a:r>
              <a:rPr lang="en-US" altLang="zh-CN" sz="3200" b="1">
                <a:solidFill>
                  <a:schemeClr val="tx1"/>
                </a:solidFill>
                <a:latin typeface="楷体" panose="02010609060101010101" charset="-122"/>
                <a:ea typeface="楷体" panose="02010609060101010101" charset="-122"/>
                <a:cs typeface="楷体" panose="02010609060101010101" charset="-122"/>
              </a:rPr>
              <a:t>  </a:t>
            </a:r>
          </a:p>
          <a:p>
            <a:pPr algn="r"/>
            <a:r>
              <a:rPr lang="en-US" altLang="zh-CN" sz="3200" b="1">
                <a:solidFill>
                  <a:schemeClr val="tx1"/>
                </a:solidFill>
                <a:latin typeface="楷体" panose="02010609060101010101" charset="-122"/>
                <a:ea typeface="楷体" panose="02010609060101010101" charset="-122"/>
                <a:cs typeface="楷体" panose="02010609060101010101" charset="-122"/>
              </a:rPr>
              <a:t> </a:t>
            </a:r>
            <a:endParaRPr lang="zh-CN" altLang="en-US" b="1">
              <a:solidFill>
                <a:schemeClr val="tx1"/>
              </a:solidFill>
              <a:latin typeface="楷体" panose="02010609060101010101" charset="-122"/>
              <a:ea typeface="楷体" panose="02010609060101010101" charset="-122"/>
              <a:cs typeface="楷体" panose="02010609060101010101" charset="-122"/>
            </a:endParaRPr>
          </a:p>
          <a:p>
            <a:pPr algn="r"/>
            <a:endParaRPr lang="zh-CN" altLang="en-US" b="1">
              <a:solidFill>
                <a:schemeClr val="tx1"/>
              </a:solidFill>
              <a:latin typeface="楷体" panose="02010609060101010101" charset="-122"/>
              <a:ea typeface="楷体" panose="02010609060101010101" charset="-122"/>
              <a:cs typeface="楷体" panose="02010609060101010101" charset="-122"/>
            </a:endParaRPr>
          </a:p>
        </p:txBody>
      </p:sp>
    </p:spTree>
    <p:custDataLst>
      <p:tags r:id="rId1"/>
    </p:custData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709930" y="568960"/>
            <a:ext cx="10772140" cy="553974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400" b="1" spc="150">
                <a:solidFill>
                  <a:srgbClr val="C00000"/>
                </a:solidFill>
                <a:uFillTx/>
                <a:latin typeface="楷体" panose="02010609060101010101" charset="-122"/>
                <a:ea typeface="楷体" panose="02010609060101010101" charset="-122"/>
                <a:cs typeface="楷体" panose="02010609060101010101" charset="-122"/>
                <a:sym typeface="+mn-ea"/>
              </a:rPr>
              <a:t>3.</a:t>
            </a:r>
            <a:r>
              <a:rPr lang="zh-CN" altLang="en-US" sz="2400" b="1" spc="150">
                <a:solidFill>
                  <a:srgbClr val="C00000"/>
                </a:solidFill>
                <a:uFillTx/>
                <a:latin typeface="楷体" panose="02010609060101010101" charset="-122"/>
                <a:ea typeface="楷体" panose="02010609060101010101" charset="-122"/>
                <a:cs typeface="楷体" panose="02010609060101010101" charset="-122"/>
                <a:sym typeface="+mn-ea"/>
              </a:rPr>
              <a:t>感受高考真题（“抓概念、挖内涵”）</a:t>
            </a:r>
          </a:p>
          <a:p>
            <a:pPr algn="l" fontAlgn="auto">
              <a:lnSpc>
                <a:spcPct val="130000"/>
              </a:lnSpc>
              <a:spcBef>
                <a:spcPct val="0"/>
              </a:spcBef>
              <a:spcAft>
                <a:spcPts val="1000"/>
              </a:spcAft>
              <a:buFont typeface="Arial" panose="020B0604020202020204" pitchFamily="34" charset="0"/>
              <a:buNone/>
            </a:pP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例</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1 ·</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【2021年全国新高考Ⅰ卷：</a:t>
            </a:r>
            <a:r>
              <a:rPr lang="zh-CN" altLang="en-US" sz="2800" b="1">
                <a:solidFill>
                  <a:schemeClr val="accent5">
                    <a:lumMod val="75000"/>
                  </a:schemeClr>
                </a:solidFill>
                <a:latin typeface="方正粗黑宋简体" panose="02000000000000000000" charset="-122"/>
                <a:ea typeface="方正粗黑宋简体" panose="02000000000000000000" charset="-122"/>
                <a:cs typeface="方正粗黑宋简体" panose="02000000000000000000" charset="-122"/>
                <a:sym typeface="+mn-ea"/>
              </a:rPr>
              <a:t>强与弱</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a:t>
            </a: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p>
          <a:p>
            <a:pPr algn="l" fontAlgn="auto">
              <a:lnSpc>
                <a:spcPct val="130000"/>
              </a:lnSpc>
              <a:spcBef>
                <a:spcPct val="0"/>
              </a:spcBef>
              <a:spcAft>
                <a:spcPts val="1000"/>
              </a:spcAft>
              <a:buFont typeface="Arial" panose="020B0604020202020204" pitchFamily="34" charset="0"/>
              <a:buNone/>
            </a:pPr>
            <a:endPar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endParaRP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 1917年4月，毛泽东在《新青年》发表《体育之研究》一文，其中论及“体育之效”时指出：人的身体会天天变化。目不明可以明，耳不聪可以聪。生而强者如果滥用其强，即使是至强者，最终也许会转为至弱；而弱者如果勤自锻炼，增益其所不能，久之也会变而为强。因此，“生而强者不必自喜也，生而弱者不必自悲也。吾生而弱乎，或者天之诱我以至于强，未可知也”。</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latin typeface="宋体" panose="02010600030101010101" pitchFamily="2" charset="-122"/>
                <a:ea typeface="宋体" panose="02010600030101010101" pitchFamily="2" charset="-122"/>
                <a:cs typeface="宋体" panose="02010600030101010101" pitchFamily="2" charset="-122"/>
                <a:sym typeface="+mn-ea"/>
              </a:rPr>
              <a:t>以上论述具有启示意义。请结合材料写一篇文章，体现你的感悟与思考。</a:t>
            </a:r>
          </a:p>
          <a:p>
            <a:pPr marL="0" indent="0">
              <a:lnSpc>
                <a:spcPct val="120000"/>
              </a:lnSpc>
              <a:buNone/>
            </a:pPr>
            <a:r>
              <a:rPr lang="en-US" altLang="zh-CN" sz="2400" b="1">
                <a:latin typeface="宋体" panose="02010600030101010101" pitchFamily="2" charset="-122"/>
                <a:ea typeface="宋体" panose="02010600030101010101" pitchFamily="2" charset="-122"/>
                <a:cs typeface="宋体" panose="02010600030101010101" pitchFamily="2" charset="-122"/>
                <a:sym typeface="+mn-ea"/>
              </a:rPr>
              <a:t>   要求：选准角度，确定立意，明确文体，自拟标题；不要套作，不得抄袭；不得泄露个人信息；不少于800字。 </a:t>
            </a:r>
            <a:r>
              <a:rPr lang="en-US" altLang="zh-CN" sz="2400" b="1">
                <a:latin typeface="楷体" panose="02010609060101010101" charset="-122"/>
                <a:ea typeface="楷体" panose="02010609060101010101" charset="-122"/>
                <a:cs typeface="楷体" panose="02010609060101010101" charset="-122"/>
                <a:sym typeface="+mn-ea"/>
              </a:rPr>
              <a:t>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pic>
        <p:nvPicPr>
          <p:cNvPr id="4" name="图片 3"/>
          <p:cNvPicPr>
            <a:picLocks noChangeAspect="1"/>
          </p:cNvPicPr>
          <p:nvPr/>
        </p:nvPicPr>
        <p:blipFill>
          <a:blip r:embed="rId2"/>
          <a:stretch>
            <a:fillRect/>
          </a:stretch>
        </p:blipFill>
        <p:spPr>
          <a:xfrm>
            <a:off x="8778240" y="549275"/>
            <a:ext cx="1219200" cy="12192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709930" y="568960"/>
            <a:ext cx="10772140" cy="594995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感受高考真题</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例</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1 ·</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【2021年全国新高考Ⅰ卷：强与弱】</a:t>
            </a: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endPar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endParaRPr>
          </a:p>
          <a:p>
            <a:pPr marL="0" indent="0" fontAlgn="auto">
              <a:lnSpc>
                <a:spcPct val="15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800" b="1">
                <a:solidFill>
                  <a:srgbClr val="FF0000"/>
                </a:solidFill>
                <a:latin typeface="楷体" panose="02010609060101010101" charset="-122"/>
                <a:ea typeface="楷体" panose="02010609060101010101" charset="-122"/>
                <a:cs typeface="楷体" panose="02010609060101010101" charset="-122"/>
                <a:sym typeface="+mn-ea"/>
              </a:rPr>
              <a:t>【概念理解</a:t>
            </a:r>
            <a:r>
              <a:rPr lang="zh-CN" altLang="en-US" sz="2800" b="1">
                <a:solidFill>
                  <a:srgbClr val="FF0000"/>
                </a:solidFill>
                <a:latin typeface="楷体" panose="02010609060101010101" charset="-122"/>
                <a:ea typeface="楷体" panose="02010609060101010101" charset="-122"/>
                <a:cs typeface="楷体" panose="02010609060101010101" charset="-122"/>
                <a:sym typeface="+mn-ea"/>
              </a:rPr>
              <a:t>】</a:t>
            </a:r>
            <a:r>
              <a:rPr lang="en-US" altLang="zh-CN" sz="2800" b="1">
                <a:latin typeface="楷体" panose="02010609060101010101" charset="-122"/>
                <a:ea typeface="楷体" panose="02010609060101010101" charset="-122"/>
                <a:cs typeface="楷体" panose="02010609060101010101" charset="-122"/>
                <a:sym typeface="+mn-ea"/>
              </a:rPr>
              <a:t>表层上是体育的强与弱，也就是身体的强与弱；深层是由体育的强弱引申出更广泛的强弱之变，如：由体育锻炼写到生命意志磨练的顽强，或写到人生思想成长的坚强，或写到家国奋进的富强。 </a:t>
            </a:r>
            <a:endParaRPr lang="en-US" altLang="zh-CN" sz="2800" b="1">
              <a:solidFill>
                <a:srgbClr val="FF0000"/>
              </a:solidFill>
              <a:latin typeface="楷体" panose="02010609060101010101" charset="-122"/>
              <a:ea typeface="楷体" panose="02010609060101010101" charset="-122"/>
              <a:cs typeface="楷体" panose="02010609060101010101" charset="-122"/>
              <a:sym typeface="+mn-ea"/>
            </a:endParaRPr>
          </a:p>
          <a:p>
            <a:pPr marL="0" indent="0" fontAlgn="auto">
              <a:lnSpc>
                <a:spcPct val="150000"/>
              </a:lnSpc>
              <a:buNone/>
            </a:pPr>
            <a:r>
              <a:rPr lang="en-US" altLang="zh-CN" sz="2800" b="1">
                <a:latin typeface="楷体" panose="02010609060101010101" charset="-122"/>
                <a:ea typeface="楷体" panose="02010609060101010101" charset="-122"/>
                <a:cs typeface="楷体" panose="02010609060101010101" charset="-122"/>
                <a:sym typeface="+mn-ea"/>
              </a:rPr>
              <a:t>    </a:t>
            </a:r>
            <a:r>
              <a:rPr lang="en-US" altLang="zh-CN" sz="2800" b="1">
                <a:solidFill>
                  <a:srgbClr val="FF0000"/>
                </a:solidFill>
                <a:latin typeface="楷体" panose="02010609060101010101" charset="-122"/>
                <a:ea typeface="楷体" panose="02010609060101010101" charset="-122"/>
                <a:cs typeface="楷体" panose="02010609060101010101" charset="-122"/>
                <a:sym typeface="+mn-ea"/>
              </a:rPr>
              <a:t>【中心观点】</a:t>
            </a:r>
            <a:r>
              <a:rPr lang="en-US" altLang="zh-CN" sz="2800" b="1">
                <a:latin typeface="楷体" panose="02010609060101010101" charset="-122"/>
                <a:ea typeface="楷体" panose="02010609060101010101" charset="-122"/>
                <a:cs typeface="楷体" panose="02010609060101010101" charset="-122"/>
                <a:sym typeface="+mn-ea"/>
              </a:rPr>
              <a:t>（示例）①发扬体育精神，磨练顽强意志；②生命成长，当以强者面世；③国家富强，当有励精图治、自强不息的民话精神…………</a:t>
            </a:r>
          </a:p>
          <a:p>
            <a:pPr marL="0" indent="0" fontAlgn="auto">
              <a:lnSpc>
                <a:spcPct val="150000"/>
              </a:lnSpc>
              <a:buNone/>
            </a:pPr>
            <a:r>
              <a:rPr lang="en-US" altLang="zh-CN" sz="2800" b="1">
                <a:latin typeface="楷体" panose="02010609060101010101" charset="-122"/>
                <a:ea typeface="楷体" panose="02010609060101010101" charset="-122"/>
                <a:cs typeface="楷体" panose="02010609060101010101" charset="-122"/>
                <a:sym typeface="+mn-ea"/>
              </a:rPr>
              <a:t>   </a:t>
            </a:r>
            <a:r>
              <a:rPr lang="en-US" altLang="zh-CN" sz="2800" b="1">
                <a:solidFill>
                  <a:srgbClr val="FF0000"/>
                </a:solidFill>
                <a:latin typeface="楷体" panose="02010609060101010101" charset="-122"/>
                <a:ea typeface="楷体" panose="02010609060101010101" charset="-122"/>
                <a:cs typeface="楷体" panose="02010609060101010101" charset="-122"/>
                <a:sym typeface="+mn-ea"/>
              </a:rPr>
              <a:t>【方法要领】</a:t>
            </a:r>
            <a:r>
              <a:rPr lang="en-US" altLang="zh-CN" sz="2800" b="1">
                <a:latin typeface="楷体" panose="02010609060101010101" charset="-122"/>
                <a:ea typeface="楷体" panose="02010609060101010101" charset="-122"/>
                <a:cs typeface="楷体" panose="02010609060101010101" charset="-122"/>
                <a:sym typeface="+mn-ea"/>
              </a:rPr>
              <a:t>强与弱概念“落地理解”，得找到一个切入角度。</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626110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3.</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感受高考真题（“抓概念、挖内涵”）</a:t>
            </a:r>
          </a:p>
          <a:p>
            <a:pPr algn="l" fontAlgn="auto">
              <a:lnSpc>
                <a:spcPct val="130000"/>
              </a:lnSpc>
              <a:spcBef>
                <a:spcPct val="0"/>
              </a:spcBef>
              <a:spcAft>
                <a:spcPts val="1000"/>
              </a:spcAft>
              <a:buFont typeface="Arial" panose="020B0604020202020204" pitchFamily="34" charset="0"/>
              <a:buNone/>
            </a:pP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感受高考真题</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例</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400" b="1">
                <a:solidFill>
                  <a:srgbClr val="C00000"/>
                </a:solidFill>
                <a:latin typeface="楷体" panose="02010609060101010101" charset="-122"/>
                <a:ea typeface="楷体" panose="02010609060101010101" charset="-122"/>
                <a:cs typeface="方正粗黑宋简体" panose="02000000000000000000" charset="-122"/>
                <a:sym typeface="+mn-ea"/>
              </a:rPr>
              <a:t>【【2021年高考全国甲卷，</a:t>
            </a:r>
            <a:r>
              <a:rPr lang="zh-CN" altLang="en-US" sz="2400" b="1">
                <a:solidFill>
                  <a:schemeClr val="accent5">
                    <a:lumMod val="75000"/>
                  </a:schemeClr>
                </a:solidFill>
                <a:latin typeface="方正粗黑宋简体" panose="02000000000000000000" charset="-122"/>
                <a:ea typeface="方正粗黑宋简体" panose="02000000000000000000" charset="-122"/>
                <a:cs typeface="方正粗黑宋简体" panose="02000000000000000000" charset="-122"/>
                <a:sym typeface="+mn-ea"/>
              </a:rPr>
              <a:t>“可为与有为”</a:t>
            </a:r>
            <a:r>
              <a:rPr lang="zh-CN" altLang="en-US" sz="2400" b="1">
                <a:solidFill>
                  <a:srgbClr val="C00000"/>
                </a:solidFill>
                <a:latin typeface="楷体" panose="02010609060101010101" charset="-122"/>
                <a:ea typeface="楷体" panose="02010609060101010101" charset="-122"/>
                <a:cs typeface="方正粗黑宋简体" panose="02000000000000000000" charset="-122"/>
                <a:sym typeface="+mn-ea"/>
              </a:rPr>
              <a:t>】</a:t>
            </a:r>
            <a:endPar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endParaRP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 中国共产党走过百年历程。在党团结带领人民进行的伟大斗争中孕育的革命文化和社会主义先进文化，已经深深融入我们的血脉和灵魂。我们过的节日如“五四”“七一”“八一”“十一”，我们唱的歌曲如《义勇军进行曲》《没有共产党就没有新中国》，我们读的作品如《为人民服务》《沁园春·雪》《荷花淀》《红岩》，我们景仰的革命烈士如李大钊、夏明翰、方志敏、杨靖宇，我们学习的榜样如雷锋、焦裕禄、钱学森、黄大年，等等，都给予我们精神的滋养和激励。我们心中有阳光，我们脚下有力量。我们的未来将融汇于中华民族伟大复兴的新征程，我们处在一个大有可为的时代……</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latin typeface="宋体" panose="02010600030101010101" pitchFamily="2" charset="-122"/>
                <a:ea typeface="宋体" panose="02010600030101010101" pitchFamily="2" charset="-122"/>
                <a:cs typeface="宋体" panose="02010600030101010101" pitchFamily="2" charset="-122"/>
                <a:sym typeface="+mn-ea"/>
              </a:rPr>
              <a:t>请结合材料，以“可为与有为”为主题，写一篇文章。</a:t>
            </a:r>
          </a:p>
          <a:p>
            <a:pPr marL="0" indent="0">
              <a:lnSpc>
                <a:spcPct val="120000"/>
              </a:lnSpc>
              <a:buNone/>
            </a:pPr>
            <a:r>
              <a:rPr lang="en-US" altLang="zh-CN" sz="2400" b="1">
                <a:latin typeface="宋体" panose="02010600030101010101" pitchFamily="2" charset="-122"/>
                <a:ea typeface="宋体" panose="02010600030101010101" pitchFamily="2" charset="-122"/>
                <a:cs typeface="宋体" panose="02010600030101010101" pitchFamily="2" charset="-122"/>
                <a:sym typeface="+mn-ea"/>
              </a:rPr>
              <a:t>    要求：选准角度，确定立意，明确文体，自拟标题；不要套作，不得抄袭；不得泄露个人信息；不少于800字。</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584327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感受高考真题</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例</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【【2021年高考全国甲卷，</a:t>
            </a:r>
            <a:r>
              <a:rPr lang="zh-CN" altLang="en-US" sz="2800" b="1">
                <a:solidFill>
                  <a:schemeClr val="accent5">
                    <a:lumMod val="75000"/>
                  </a:schemeClr>
                </a:solidFill>
                <a:latin typeface="方正粗黑宋简体" panose="02000000000000000000" charset="-122"/>
                <a:ea typeface="方正粗黑宋简体" panose="02000000000000000000" charset="-122"/>
                <a:cs typeface="方正粗黑宋简体" panose="02000000000000000000" charset="-122"/>
                <a:sym typeface="+mn-ea"/>
              </a:rPr>
              <a:t>“可为与有为”“革命文化和社会主义先进文化” </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a:t>
            </a:r>
            <a:endPar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endParaRP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FF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FF0000"/>
                </a:solidFill>
                <a:latin typeface="楷体" panose="02010609060101010101" charset="-122"/>
                <a:ea typeface="楷体" panose="02010609060101010101" charset="-122"/>
                <a:cs typeface="楷体" panose="02010609060101010101" charset="-122"/>
                <a:sym typeface="+mn-ea"/>
              </a:rPr>
              <a:t>【概念理解】</a:t>
            </a:r>
            <a:r>
              <a:rPr lang="en-US" altLang="zh-CN" sz="2800" b="1">
                <a:solidFill>
                  <a:srgbClr val="FF0000"/>
                </a:solidFill>
                <a:latin typeface="方正粗黑宋简体" panose="02000000000000000000" charset="-122"/>
                <a:ea typeface="方正粗黑宋简体" panose="02000000000000000000" charset="-122"/>
                <a:cs typeface="方正粗黑宋简体" panose="02000000000000000000" charset="-122"/>
                <a:sym typeface="+mn-ea"/>
              </a:rPr>
              <a:t>“可为与有为”</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可为：</a:t>
            </a:r>
            <a:r>
              <a:rPr lang="en-US" altLang="zh-CN" sz="2400" b="1">
                <a:latin typeface="黑体" panose="02010609060101010101" charset="-122"/>
                <a:ea typeface="黑体" panose="02010609060101010101" charset="-122"/>
                <a:cs typeface="黑体" panose="02010609060101010101" charset="-122"/>
                <a:sym typeface="+mn-ea"/>
              </a:rPr>
              <a:t>材料中指出“我们处在一个大有可为的时代……”“可为”更多的是从时代层面理解，“这个前所未有的好时代”，是每一位中国青年大有可为的好时代。</a:t>
            </a:r>
          </a:p>
          <a:p>
            <a:pPr marL="0" indent="0">
              <a:lnSpc>
                <a:spcPct val="120000"/>
              </a:lnSpc>
              <a:buNone/>
            </a:pPr>
            <a:r>
              <a:rPr lang="en-US" altLang="zh-CN" sz="2400" b="1">
                <a:latin typeface="黑体" panose="02010609060101010101" charset="-122"/>
                <a:ea typeface="黑体" panose="02010609060101010101" charset="-122"/>
                <a:cs typeface="黑体" panose="02010609060101010101" charset="-122"/>
                <a:sym typeface="+mn-ea"/>
              </a:rPr>
              <a:t>    </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有为：</a:t>
            </a:r>
            <a:r>
              <a:rPr lang="en-US" altLang="zh-CN" sz="2400" b="1">
                <a:latin typeface="黑体" panose="02010609060101010101" charset="-122"/>
                <a:ea typeface="黑体" panose="02010609060101010101" charset="-122"/>
                <a:cs typeface="黑体" panose="02010609060101010101" charset="-122"/>
                <a:sym typeface="+mn-ea"/>
              </a:rPr>
              <a:t>“有为”更多的是从青年人的人生态度层面理解，在“可为”的时代背景下，青年人要不负芳华，有所作为。可以将话题延伸到“个人”和“时代”之间的关系，由此思考“小我”与“大我”之间的关联。 </a:t>
            </a:r>
          </a:p>
          <a:p>
            <a:pPr marL="0" indent="0">
              <a:lnSpc>
                <a:spcPct val="120000"/>
              </a:lnSpc>
              <a:buNone/>
            </a:pPr>
            <a:r>
              <a:rPr lang="en-US" altLang="zh-CN" sz="2400" b="1">
                <a:latin typeface="黑体" panose="02010609060101010101" charset="-122"/>
                <a:ea typeface="黑体" panose="02010609060101010101" charset="-122"/>
                <a:cs typeface="黑体" panose="02010609060101010101" charset="-122"/>
                <a:sym typeface="+mn-ea"/>
              </a:rPr>
              <a:t>    </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可为：</a:t>
            </a:r>
            <a:r>
              <a:rPr lang="en-US" altLang="zh-CN" sz="2400" b="1">
                <a:gradFill>
                  <a:gsLst>
                    <a:gs pos="0">
                      <a:srgbClr val="007BD3"/>
                    </a:gs>
                    <a:gs pos="100000">
                      <a:srgbClr val="034373"/>
                    </a:gs>
                  </a:gsLst>
                  <a:lin scaled="0"/>
                </a:gradFill>
                <a:latin typeface="黑体" panose="02010609060101010101" charset="-122"/>
                <a:ea typeface="黑体" panose="02010609060101010101" charset="-122"/>
                <a:cs typeface="黑体" panose="02010609060101010101" charset="-122"/>
                <a:sym typeface="+mn-ea"/>
              </a:rPr>
              <a:t>是时代背景，是可能性，是外部客观条件</a:t>
            </a:r>
          </a:p>
          <a:p>
            <a:pPr marL="0" indent="0">
              <a:lnSpc>
                <a:spcPct val="120000"/>
              </a:lnSpc>
              <a:buNone/>
            </a:pPr>
            <a:r>
              <a:rPr lang="en-US" altLang="zh-CN" sz="2400" b="1">
                <a:latin typeface="黑体" panose="02010609060101010101" charset="-122"/>
                <a:ea typeface="黑体" panose="02010609060101010101" charset="-122"/>
                <a:cs typeface="黑体" panose="02010609060101010101" charset="-122"/>
                <a:sym typeface="+mn-ea"/>
              </a:rPr>
              <a:t>    </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有为</a:t>
            </a:r>
            <a:r>
              <a:rPr lang="en-US" altLang="zh-CN" sz="2400" b="1">
                <a:latin typeface="黑体" panose="02010609060101010101" charset="-122"/>
                <a:ea typeface="黑体" panose="02010609060101010101" charset="-122"/>
                <a:cs typeface="黑体" panose="02010609060101010101" charset="-122"/>
                <a:sym typeface="+mn-ea"/>
              </a:rPr>
              <a:t>：</a:t>
            </a:r>
            <a:r>
              <a:rPr lang="en-US" altLang="zh-CN" sz="2400" b="1">
                <a:gradFill>
                  <a:gsLst>
                    <a:gs pos="0">
                      <a:srgbClr val="007BD3"/>
                    </a:gs>
                    <a:gs pos="100000">
                      <a:srgbClr val="034373"/>
                    </a:gs>
                  </a:gsLst>
                  <a:lin scaled="0"/>
                </a:gradFill>
                <a:latin typeface="黑体" panose="02010609060101010101" charset="-122"/>
                <a:ea typeface="黑体" panose="02010609060101010101" charset="-122"/>
                <a:cs typeface="黑体" panose="02010609060101010101" charset="-122"/>
                <a:sym typeface="+mn-ea"/>
              </a:rPr>
              <a:t>是个体行为，是现实性，是内部主观条件</a:t>
            </a:r>
            <a:r>
              <a:rPr lang="en-US" altLang="zh-CN" sz="2400" b="1">
                <a:latin typeface="黑体" panose="02010609060101010101" charset="-122"/>
                <a:ea typeface="黑体" panose="02010609060101010101" charset="-122"/>
                <a:cs typeface="黑体" panose="02010609060101010101" charset="-122"/>
                <a:sym typeface="+mn-ea"/>
              </a:rPr>
              <a:t>   </a:t>
            </a:r>
            <a:endParaRPr lang="en-US" altLang="zh-CN" sz="2400" b="1">
              <a:solidFill>
                <a:srgbClr val="FF0000"/>
              </a:solidFill>
              <a:latin typeface="黑体" panose="02010609060101010101" charset="-122"/>
              <a:ea typeface="黑体" panose="02010609060101010101" charset="-122"/>
              <a:cs typeface="黑体" panose="02010609060101010101" charset="-122"/>
              <a:sym typeface="+mn-ea"/>
            </a:endParaRPr>
          </a:p>
          <a:p>
            <a:pPr marL="0" indent="0">
              <a:lnSpc>
                <a:spcPct val="120000"/>
              </a:lnSpc>
              <a:buNone/>
            </a:pPr>
            <a:r>
              <a:rPr lang="en-US" altLang="zh-CN" sz="2400" b="1">
                <a:latin typeface="黑体" panose="02010609060101010101" charset="-122"/>
                <a:ea typeface="黑体" panose="02010609060101010101" charset="-122"/>
                <a:cs typeface="黑体" panose="02010609060101010101" charset="-122"/>
                <a:sym typeface="+mn-ea"/>
              </a:rPr>
              <a:t>    注意：可为与有为概念“精准理解”，是构思全文的关键。</a:t>
            </a:r>
            <a:r>
              <a:rPr lang="en-US" altLang="zh-CN" sz="2400" b="1">
                <a:latin typeface="楷体" panose="02010609060101010101" charset="-122"/>
                <a:ea typeface="楷体" panose="02010609060101010101" charset="-122"/>
                <a:cs typeface="楷体" panose="02010609060101010101" charset="-122"/>
                <a:sym typeface="+mn-ea"/>
              </a:rPr>
              <a:t>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pic>
        <p:nvPicPr>
          <p:cNvPr id="4" name="图片 3"/>
          <p:cNvPicPr>
            <a:picLocks noChangeAspect="1"/>
          </p:cNvPicPr>
          <p:nvPr/>
        </p:nvPicPr>
        <p:blipFill>
          <a:blip r:embed="rId2"/>
          <a:stretch>
            <a:fillRect/>
          </a:stretch>
        </p:blipFill>
        <p:spPr>
          <a:xfrm>
            <a:off x="9712960" y="4829175"/>
            <a:ext cx="1219200" cy="12192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0075" y="759460"/>
            <a:ext cx="10991850" cy="506920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感受高考真题</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例</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【【2021年高考全国甲卷，</a:t>
            </a:r>
            <a:r>
              <a:rPr lang="zh-CN" altLang="en-US" sz="2800" b="1">
                <a:solidFill>
                  <a:schemeClr val="accent5">
                    <a:lumMod val="75000"/>
                  </a:schemeClr>
                </a:solidFill>
                <a:latin typeface="方正粗黑宋简体" panose="02000000000000000000" charset="-122"/>
                <a:ea typeface="方正粗黑宋简体" panose="02000000000000000000" charset="-122"/>
                <a:cs typeface="方正粗黑宋简体" panose="02000000000000000000" charset="-122"/>
                <a:sym typeface="+mn-ea"/>
              </a:rPr>
              <a:t>“可为与有为”“革命文化和社会主义先进文化” </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a:t>
            </a:r>
            <a:endPar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endParaRP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FF0000"/>
                </a:solidFill>
                <a:latin typeface="宋体" panose="02010600030101010101" pitchFamily="2" charset="-122"/>
                <a:ea typeface="宋体" panose="02010600030101010101" pitchFamily="2" charset="-122"/>
                <a:cs typeface="宋体" panose="02010600030101010101" pitchFamily="2" charset="-122"/>
                <a:sym typeface="+mn-ea"/>
              </a:rPr>
              <a:t> </a:t>
            </a:r>
          </a:p>
          <a:p>
            <a:pPr marL="0" indent="0">
              <a:lnSpc>
                <a:spcPct val="120000"/>
              </a:lnSpc>
              <a:buNone/>
            </a:pPr>
            <a:r>
              <a:rPr lang="en-US" altLang="zh-CN" sz="2400" b="1">
                <a:solidFill>
                  <a:srgbClr val="FF0000"/>
                </a:solidFill>
                <a:latin typeface="楷体" panose="02010609060101010101" charset="-122"/>
                <a:ea typeface="楷体" panose="02010609060101010101" charset="-122"/>
                <a:cs typeface="楷体" panose="02010609060101010101" charset="-122"/>
                <a:sym typeface="+mn-ea"/>
              </a:rPr>
              <a:t>【概念理解】</a:t>
            </a:r>
            <a:r>
              <a:rPr lang="en-US" altLang="zh-CN" sz="2800" b="1">
                <a:solidFill>
                  <a:srgbClr val="FF0000"/>
                </a:solidFill>
                <a:latin typeface="方正粗黑宋简体" panose="02000000000000000000" charset="-122"/>
                <a:ea typeface="方正粗黑宋简体" panose="02000000000000000000" charset="-122"/>
                <a:cs typeface="方正粗黑宋简体" panose="02000000000000000000" charset="-122"/>
                <a:sym typeface="+mn-ea"/>
              </a:rPr>
              <a:t>“革命文化和社会主义先进文化”</a:t>
            </a:r>
          </a:p>
          <a:p>
            <a:pPr marL="0" indent="0" fontAlgn="auto">
              <a:lnSpc>
                <a:spcPct val="150000"/>
              </a:lnSpc>
              <a:buNone/>
            </a:pPr>
            <a:r>
              <a:rPr lang="en-US" altLang="zh-CN" sz="2400" b="1">
                <a:latin typeface="楷体" panose="02010609060101010101" charset="-122"/>
                <a:ea typeface="楷体" panose="02010609060101010101" charset="-122"/>
                <a:cs typeface="楷体" panose="02010609060101010101" charset="-122"/>
                <a:sym typeface="+mn-ea"/>
              </a:rPr>
              <a:t>     </a:t>
            </a:r>
          </a:p>
          <a:p>
            <a:pPr marL="0" indent="0" fontAlgn="auto">
              <a:lnSpc>
                <a:spcPct val="15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latin typeface="黑体" panose="02010609060101010101" charset="-122"/>
                <a:ea typeface="黑体" panose="02010609060101010101" charset="-122"/>
                <a:cs typeface="黑体" panose="02010609060101010101" charset="-122"/>
                <a:sym typeface="+mn-ea"/>
              </a:rPr>
              <a:t>深入研究2021年全国甲卷作主作文材料，还会发现对概念的理解不仅仅限于“可为与有为”。“革命文化和社会主义先进文化，已经深深融入我们的血脉和灵魂；都给予我们精神的滋养和激励”。这是一大前提，谈的是两个文化——革命文化和社会主义先进文化。是在这种文化的滋养和激励下，“可为与有为”。</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pic>
        <p:nvPicPr>
          <p:cNvPr id="4" name="图片 3"/>
          <p:cNvPicPr>
            <a:picLocks noChangeAspect="1"/>
          </p:cNvPicPr>
          <p:nvPr/>
        </p:nvPicPr>
        <p:blipFill>
          <a:blip r:embed="rId2"/>
          <a:stretch>
            <a:fillRect/>
          </a:stretch>
        </p:blipFill>
        <p:spPr>
          <a:xfrm>
            <a:off x="8749665" y="1642745"/>
            <a:ext cx="1219200" cy="12192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0075" y="759460"/>
            <a:ext cx="10991850" cy="396113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感受高考真题</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例</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【【2021年高考全国甲卷，</a:t>
            </a:r>
            <a:r>
              <a:rPr lang="zh-CN" altLang="en-US" sz="2800" b="1">
                <a:solidFill>
                  <a:schemeClr val="accent5">
                    <a:lumMod val="75000"/>
                  </a:schemeClr>
                </a:solidFill>
                <a:latin typeface="方正粗黑宋简体" panose="02000000000000000000" charset="-122"/>
                <a:ea typeface="方正粗黑宋简体" panose="02000000000000000000" charset="-122"/>
                <a:cs typeface="方正粗黑宋简体" panose="02000000000000000000" charset="-122"/>
                <a:sym typeface="+mn-ea"/>
              </a:rPr>
              <a:t>“可为与有为”“革命文化和社会主义先进文化” </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a:t>
            </a:r>
            <a:endPar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endParaRP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FF0000"/>
                </a:solidFill>
                <a:latin typeface="宋体" panose="02010600030101010101" pitchFamily="2" charset="-122"/>
                <a:ea typeface="宋体" panose="02010600030101010101" pitchFamily="2" charset="-122"/>
                <a:cs typeface="宋体" panose="02010600030101010101" pitchFamily="2" charset="-122"/>
                <a:sym typeface="+mn-ea"/>
              </a:rPr>
              <a:t> </a:t>
            </a:r>
          </a:p>
          <a:p>
            <a:pPr marL="0" indent="0">
              <a:lnSpc>
                <a:spcPct val="120000"/>
              </a:lnSpc>
              <a:buNone/>
            </a:pPr>
            <a:r>
              <a:rPr lang="en-US" altLang="zh-CN" sz="2400" b="1">
                <a:solidFill>
                  <a:srgbClr val="FF0000"/>
                </a:solidFill>
                <a:latin typeface="楷体" panose="02010609060101010101" charset="-122"/>
                <a:ea typeface="楷体" panose="02010609060101010101" charset="-122"/>
                <a:cs typeface="楷体" panose="02010609060101010101" charset="-122"/>
                <a:sym typeface="+mn-ea"/>
              </a:rPr>
              <a:t>【概念理解】</a:t>
            </a:r>
            <a:r>
              <a:rPr lang="en-US" altLang="zh-CN" sz="2800" b="1">
                <a:solidFill>
                  <a:srgbClr val="FF0000"/>
                </a:solidFill>
                <a:latin typeface="方正粗黑宋简体" panose="02000000000000000000" charset="-122"/>
                <a:ea typeface="方正粗黑宋简体" panose="02000000000000000000" charset="-122"/>
                <a:cs typeface="方正粗黑宋简体" panose="02000000000000000000" charset="-122"/>
                <a:sym typeface="+mn-ea"/>
              </a:rPr>
              <a:t>“革命文化和社会主义先进文化”</a:t>
            </a:r>
            <a:endParaRPr lang="en-US" altLang="zh-CN" sz="2400" b="1">
              <a:latin typeface="楷体" panose="02010609060101010101" charset="-122"/>
              <a:ea typeface="楷体" panose="02010609060101010101" charset="-122"/>
              <a:cs typeface="楷体" panose="02010609060101010101" charset="-122"/>
              <a:sym typeface="+mn-ea"/>
            </a:endParaRPr>
          </a:p>
          <a:p>
            <a:pPr marL="0" indent="0" fontAlgn="auto">
              <a:lnSpc>
                <a:spcPct val="15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latin typeface="黑体" panose="02010609060101010101" charset="-122"/>
                <a:ea typeface="黑体" panose="02010609060101010101" charset="-122"/>
                <a:cs typeface="黑体" panose="02010609060101010101" charset="-122"/>
                <a:sym typeface="+mn-ea"/>
              </a:rPr>
              <a:t>对文化这一概念的理解，得找到一个切入点，不能泛泛而谈，大而无当。从革命文化和社会主义先进文化角度出发，</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能抓其中自己感受最深的一个点，集中发力。也就是在文中要写出是一种什么样的精神激励着你“可为与有为”。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pic>
        <p:nvPicPr>
          <p:cNvPr id="4" name="图片 3"/>
          <p:cNvPicPr>
            <a:picLocks noChangeAspect="1"/>
          </p:cNvPicPr>
          <p:nvPr/>
        </p:nvPicPr>
        <p:blipFill>
          <a:blip r:embed="rId2"/>
          <a:stretch>
            <a:fillRect/>
          </a:stretch>
        </p:blipFill>
        <p:spPr>
          <a:xfrm>
            <a:off x="9820275" y="4838700"/>
            <a:ext cx="1219200" cy="12192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0075" y="759460"/>
            <a:ext cx="10991850" cy="506920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感受高考真题</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例</a:t>
            </a: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【【2021年高考全国甲卷，</a:t>
            </a:r>
            <a:r>
              <a:rPr lang="zh-CN" altLang="en-US" sz="2800" b="1">
                <a:solidFill>
                  <a:schemeClr val="accent5">
                    <a:lumMod val="75000"/>
                  </a:schemeClr>
                </a:solidFill>
                <a:latin typeface="方正粗黑宋简体" panose="02000000000000000000" charset="-122"/>
                <a:ea typeface="方正粗黑宋简体" panose="02000000000000000000" charset="-122"/>
                <a:cs typeface="方正粗黑宋简体" panose="02000000000000000000" charset="-122"/>
                <a:sym typeface="+mn-ea"/>
              </a:rPr>
              <a:t>“可为与有为”“革命文化和社会主义先进文化” </a:t>
            </a:r>
            <a:r>
              <a:rPr lang="zh-CN" altLang="en-US" sz="2800" b="1">
                <a:solidFill>
                  <a:srgbClr val="C00000"/>
                </a:solidFill>
                <a:latin typeface="楷体" panose="02010609060101010101" charset="-122"/>
                <a:ea typeface="楷体" panose="02010609060101010101" charset="-122"/>
                <a:cs typeface="方正粗黑宋简体" panose="02000000000000000000" charset="-122"/>
                <a:sym typeface="+mn-ea"/>
              </a:rPr>
              <a:t>】</a:t>
            </a:r>
            <a:endPar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endParaRP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FF0000"/>
                </a:solidFill>
                <a:latin typeface="宋体" panose="02010600030101010101" pitchFamily="2" charset="-122"/>
                <a:ea typeface="宋体" panose="02010600030101010101" pitchFamily="2" charset="-122"/>
                <a:cs typeface="宋体" panose="02010600030101010101" pitchFamily="2" charset="-122"/>
                <a:sym typeface="+mn-ea"/>
              </a:rPr>
              <a:t> </a:t>
            </a:r>
          </a:p>
          <a:p>
            <a:pPr marL="0" indent="0">
              <a:lnSpc>
                <a:spcPct val="120000"/>
              </a:lnSpc>
              <a:buNone/>
            </a:pPr>
            <a:r>
              <a:rPr lang="en-US" altLang="zh-CN" sz="2400" b="1">
                <a:solidFill>
                  <a:srgbClr val="FF0000"/>
                </a:solidFill>
                <a:latin typeface="楷体" panose="02010609060101010101" charset="-122"/>
                <a:ea typeface="楷体" panose="02010609060101010101" charset="-122"/>
                <a:cs typeface="楷体" panose="02010609060101010101" charset="-122"/>
                <a:sym typeface="+mn-ea"/>
              </a:rPr>
              <a:t>【概念理解】</a:t>
            </a:r>
            <a:r>
              <a:rPr lang="en-US" altLang="zh-CN" sz="2800" b="1">
                <a:solidFill>
                  <a:srgbClr val="FF0000"/>
                </a:solidFill>
                <a:latin typeface="方正粗黑宋简体" panose="02000000000000000000" charset="-122"/>
                <a:ea typeface="方正粗黑宋简体" panose="02000000000000000000" charset="-122"/>
                <a:cs typeface="方正粗黑宋简体" panose="02000000000000000000" charset="-122"/>
                <a:sym typeface="+mn-ea"/>
              </a:rPr>
              <a:t>“革命文化和社会主义先进文化”</a:t>
            </a:r>
            <a:endParaRPr lang="en-US" altLang="zh-CN" sz="2400" b="1">
              <a:latin typeface="楷体" panose="02010609060101010101" charset="-122"/>
              <a:ea typeface="楷体" panose="02010609060101010101" charset="-122"/>
              <a:cs typeface="楷体" panose="02010609060101010101" charset="-122"/>
              <a:sym typeface="+mn-ea"/>
            </a:endParaRPr>
          </a:p>
          <a:p>
            <a:pPr marL="0" indent="0" fontAlgn="auto">
              <a:lnSpc>
                <a:spcPct val="15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solidFill>
                  <a:srgbClr val="FF0000"/>
                </a:solidFill>
                <a:latin typeface="楷体" panose="02010609060101010101" charset="-122"/>
                <a:ea typeface="楷体" panose="02010609060101010101" charset="-122"/>
                <a:cs typeface="楷体" panose="02010609060101010101" charset="-122"/>
                <a:sym typeface="+mn-ea"/>
              </a:rPr>
              <a:t> </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【中心观点】</a:t>
            </a:r>
            <a:r>
              <a:rPr lang="en-US" altLang="zh-CN" sz="2400" b="1">
                <a:latin typeface="黑体" panose="02010609060101010101" charset="-122"/>
                <a:ea typeface="黑体" panose="02010609060101010101" charset="-122"/>
                <a:cs typeface="黑体" panose="02010609060101010101" charset="-122"/>
                <a:sym typeface="+mn-ea"/>
              </a:rPr>
              <a:t>（示例）①党的英明领导庇护了华夏子民；②勇敢是中国人的基因；③为国捐躯，死而后已；④奉献青春、建设祖国；⑤奉献自我，服务他人等等。</a:t>
            </a:r>
          </a:p>
          <a:p>
            <a:pPr marL="0" indent="0" fontAlgn="auto">
              <a:lnSpc>
                <a:spcPct val="150000"/>
              </a:lnSpc>
              <a:buNone/>
            </a:pPr>
            <a:r>
              <a:rPr lang="en-US" altLang="zh-CN" sz="2400" b="1">
                <a:latin typeface="黑体" panose="02010609060101010101" charset="-122"/>
                <a:ea typeface="黑体" panose="02010609060101010101" charset="-122"/>
                <a:cs typeface="黑体" panose="02010609060101010101" charset="-122"/>
                <a:sym typeface="+mn-ea"/>
              </a:rPr>
              <a:t>    </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【方法要领】</a:t>
            </a:r>
            <a:r>
              <a:rPr lang="en-US" altLang="zh-CN" sz="2400" b="1">
                <a:latin typeface="黑体" panose="02010609060101010101" charset="-122"/>
                <a:ea typeface="黑体" panose="02010609060101010101" charset="-122"/>
                <a:cs typeface="黑体" panose="02010609060101010101" charset="-122"/>
                <a:sym typeface="+mn-ea"/>
              </a:rPr>
              <a:t>革命文化和社会主义先进文化概念“落地理解”，找到一个切入点，对这类一文化进行具体解读，</a:t>
            </a:r>
            <a:r>
              <a:rPr lang="zh-CN" altLang="en-US" sz="2400" b="1">
                <a:latin typeface="黑体" panose="02010609060101010101" charset="-122"/>
                <a:ea typeface="黑体" panose="02010609060101010101" charset="-122"/>
                <a:cs typeface="黑体" panose="02010609060101010101" charset="-122"/>
                <a:sym typeface="+mn-ea"/>
              </a:rPr>
              <a:t>使之</a:t>
            </a:r>
            <a:r>
              <a:rPr lang="en-US" altLang="zh-CN" sz="2400" b="1">
                <a:latin typeface="黑体" panose="02010609060101010101" charset="-122"/>
                <a:ea typeface="黑体" panose="02010609060101010101" charset="-122"/>
                <a:cs typeface="黑体" panose="02010609060101010101" charset="-122"/>
                <a:sym typeface="+mn-ea"/>
              </a:rPr>
              <a:t>贯穿全文。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pic>
        <p:nvPicPr>
          <p:cNvPr id="4" name="图片 3"/>
          <p:cNvPicPr>
            <a:picLocks noChangeAspect="1"/>
          </p:cNvPicPr>
          <p:nvPr/>
        </p:nvPicPr>
        <p:blipFill>
          <a:blip r:embed="rId2"/>
          <a:stretch>
            <a:fillRect/>
          </a:stretch>
        </p:blipFill>
        <p:spPr>
          <a:xfrm>
            <a:off x="9888220" y="5211445"/>
            <a:ext cx="1095375" cy="10953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871855" y="2501265"/>
            <a:ext cx="10772140" cy="185293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5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四、提分要领</a:t>
            </a:r>
            <a:r>
              <a:rPr lang="en-US" altLang="zh-CN" sz="5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5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p>
          <a:p>
            <a:pPr marL="0" indent="0" fontAlgn="auto">
              <a:lnSpc>
                <a:spcPct val="150000"/>
              </a:lnSpc>
              <a:buNone/>
            </a:pP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highlight>
                  <a:srgbClr val="FFFF00"/>
                </a:highlight>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grpSp>
        <p:nvGrpSpPr>
          <p:cNvPr id="4" name="组合 3"/>
          <p:cNvGrpSpPr/>
          <p:nvPr/>
        </p:nvGrpSpPr>
        <p:grpSpPr>
          <a:xfrm rot="871781">
            <a:off x="10422988" y="678944"/>
            <a:ext cx="976029" cy="1980763"/>
            <a:chOff x="6798621" y="1128235"/>
            <a:chExt cx="925471" cy="1878160"/>
          </a:xfrm>
          <a:solidFill>
            <a:srgbClr val="009899"/>
          </a:solidFill>
        </p:grpSpPr>
        <p:sp>
          <p:nvSpPr>
            <p:cNvPr id="5" name="任意多边形 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rot="2537975" flipH="1">
              <a:off x="6798621" y="1128235"/>
              <a:ext cx="925471" cy="911449"/>
              <a:chOff x="2286001" y="-455613"/>
              <a:chExt cx="2514600" cy="2476501"/>
            </a:xfrm>
            <a:grpFill/>
          </p:grpSpPr>
          <p:grpSp>
            <p:nvGrpSpPr>
              <p:cNvPr id="7" name="Group 205"/>
              <p:cNvGrpSpPr/>
              <p:nvPr/>
            </p:nvGrpSpPr>
            <p:grpSpPr>
              <a:xfrm>
                <a:off x="2286001" y="-455613"/>
                <a:ext cx="2514600" cy="2476501"/>
                <a:chOff x="1440" y="-287"/>
                <a:chExt cx="1584" cy="1560"/>
              </a:xfrm>
              <a:grpFill/>
            </p:grpSpPr>
            <p:sp>
              <p:nvSpPr>
                <p:cNvPr id="8"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9"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1"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2"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3"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4"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5"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0"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7"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8"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9"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0"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1"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2"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3"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4"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5"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6"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7"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8"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9"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0"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1"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2"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3"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4"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5"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6"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7"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8"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9"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0"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1"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2"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3"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4"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5"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6"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7"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8"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9"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0"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1"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2"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3"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4"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5"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6"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7"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8"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9"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0"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1"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2"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3"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4"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5"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6"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7"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8"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9"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0"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1"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2"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3"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4"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5"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6"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7"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8"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9"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0"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1"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2"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3"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4"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5"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6"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7"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8"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9"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0"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1"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2"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3"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4"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5"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6"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7"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8"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9"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0"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1"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2"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3"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4"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5"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6"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7"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8"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9"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0"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1"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2"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3"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4"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5"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6"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7"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8"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9"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0"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1"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2"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3"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4"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5"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6"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7"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8"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9"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0"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1"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2"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3"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4"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5"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6"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7"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8"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9"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0"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1"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2"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3"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4"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5"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6"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7"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8"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9"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0"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1"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2"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3"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4"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5"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6"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7"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8"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9"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0"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1"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2"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3"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4"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5"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6"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7"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8"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9"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0"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1"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2"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3"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4"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5"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6"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7"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8"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9"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530"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531"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32"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3"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34"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5"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36"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37"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8"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39"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0"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41"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542"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543"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544"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45"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6"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547"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548"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549"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550"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51"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52"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553"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554"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555"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556"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557"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558"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559"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560"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561"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562"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563"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564"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565"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566"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567"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68"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569"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570"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571"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572"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3"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574"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575"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576"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577"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8"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579"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580"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581"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58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583"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584"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585"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86"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587"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588"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589"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590"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591"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592"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593"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594"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595"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596"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597"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98"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99"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0"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601"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602"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603"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604"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605"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6"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607"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08"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609"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610"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611"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612"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613"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614"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15"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616"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617"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8"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9"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620"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621"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622"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623"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624"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25"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626"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627"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628"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629"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630"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1"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632"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3"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634"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5"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636"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7"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638"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639"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640"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641"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642"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643"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644"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645"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646"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47"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648"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709930" y="808355"/>
            <a:ext cx="10772140" cy="530987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备考策略</a:t>
            </a: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 </a:t>
            </a: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p>
          <a:p>
            <a:pPr algn="l" fontAlgn="auto">
              <a:lnSpc>
                <a:spcPct val="130000"/>
              </a:lnSpc>
              <a:spcBef>
                <a:spcPct val="0"/>
              </a:spcBef>
              <a:spcAft>
                <a:spcPts val="1000"/>
              </a:spcAft>
              <a:buFont typeface="Arial" panose="020B0604020202020204" pitchFamily="34" charset="0"/>
              <a:buNone/>
            </a:pPr>
            <a:r>
              <a:rPr lang="en-US" sz="3200" b="1" spc="150">
                <a:solidFill>
                  <a:srgbClr val="C00000"/>
                </a:solidFill>
                <a:uFillTx/>
                <a:latin typeface="楷体" panose="02010609060101010101" charset="-122"/>
                <a:ea typeface="楷体" panose="02010609060101010101" charset="-122"/>
                <a:cs typeface="楷体" panose="02010609060101010101" charset="-122"/>
                <a:sym typeface="+mn-ea"/>
              </a:rPr>
              <a:t>4.</a:t>
            </a:r>
            <a:r>
              <a:rPr lang="zh-CN" altLang="en-US" sz="3200" b="1" spc="150">
                <a:solidFill>
                  <a:srgbClr val="C00000"/>
                </a:solidFill>
                <a:uFillTx/>
                <a:latin typeface="楷体" panose="02010609060101010101" charset="-122"/>
                <a:ea typeface="楷体" panose="02010609060101010101" charset="-122"/>
                <a:cs typeface="楷体" panose="02010609060101010101" charset="-122"/>
                <a:sym typeface="+mn-ea"/>
              </a:rPr>
              <a:t>提分要领（“抓概念、挖内涵”）</a:t>
            </a:r>
          </a:p>
          <a:p>
            <a:pPr algn="l" fontAlgn="auto">
              <a:lnSpc>
                <a:spcPct val="150000"/>
              </a:lnSpc>
              <a:spcBef>
                <a:spcPct val="0"/>
              </a:spcBef>
              <a:spcAft>
                <a:spcPts val="1000"/>
              </a:spcAft>
              <a:buFont typeface="Arial" panose="020B0604020202020204" pitchFamily="34" charset="0"/>
              <a:buNone/>
            </a:pP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a:t>
            </a:r>
            <a:r>
              <a:rPr sz="2400" b="1">
                <a:latin typeface="黑体" panose="02010609060101010101" charset="-122"/>
                <a:ea typeface="黑体" panose="02010609060101010101" charset="-122"/>
                <a:cs typeface="黑体" panose="02010609060101010101" charset="-122"/>
                <a:sym typeface="+mn-ea"/>
              </a:rPr>
              <a:t>作文立意，普遍有一个对中心话题、核心概念的深度解读问题；</a:t>
            </a:r>
          </a:p>
          <a:p>
            <a:pPr algn="l" fontAlgn="auto">
              <a:lnSpc>
                <a:spcPct val="150000"/>
              </a:lnSpc>
              <a:spcBef>
                <a:spcPct val="0"/>
              </a:spcBef>
              <a:spcAft>
                <a:spcPts val="1000"/>
              </a:spcAft>
              <a:buFont typeface="Arial" panose="020B0604020202020204" pitchFamily="34" charset="0"/>
              <a:buNone/>
            </a:pP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a:t>
            </a:r>
            <a:r>
              <a:rPr sz="2400" b="1">
                <a:latin typeface="黑体" panose="02010609060101010101" charset="-122"/>
                <a:ea typeface="黑体" panose="02010609060101010101" charset="-122"/>
                <a:cs typeface="黑体" panose="02010609060101010101" charset="-122"/>
                <a:sym typeface="+mn-ea"/>
              </a:rPr>
              <a:t>概念的内涵的理解，直接关系到立意的精准度；</a:t>
            </a:r>
          </a:p>
          <a:p>
            <a:pPr algn="l" fontAlgn="auto">
              <a:lnSpc>
                <a:spcPct val="150000"/>
              </a:lnSpc>
              <a:spcBef>
                <a:spcPct val="0"/>
              </a:spcBef>
              <a:spcAft>
                <a:spcPts val="1000"/>
              </a:spcAft>
              <a:buFont typeface="Arial" panose="020B0604020202020204" pitchFamily="34" charset="0"/>
              <a:buNone/>
            </a:pP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a:t>
            </a:r>
            <a:r>
              <a:rPr sz="2400" b="1">
                <a:latin typeface="黑体" panose="02010609060101010101" charset="-122"/>
                <a:ea typeface="黑体" panose="02010609060101010101" charset="-122"/>
                <a:cs typeface="黑体" panose="02010609060101010101" charset="-122"/>
                <a:sym typeface="+mn-ea"/>
              </a:rPr>
              <a:t>思辨型作文，在两层或多层关系的辨证分析中，对概念内涵的理解是进行思辨的基础</a:t>
            </a:r>
            <a:r>
              <a:rPr lang="zh-CN" sz="2400" b="1">
                <a:solidFill>
                  <a:srgbClr val="FF0000"/>
                </a:solidFill>
                <a:latin typeface="黑体" panose="02010609060101010101" charset="-122"/>
                <a:ea typeface="黑体" panose="02010609060101010101" charset="-122"/>
                <a:cs typeface="黑体" panose="02010609060101010101" charset="-122"/>
                <a:sym typeface="+mn-ea"/>
              </a:rPr>
              <a:t>；   </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 </a:t>
            </a:r>
            <a:endParaRPr sz="2400" b="1">
              <a:latin typeface="黑体" panose="02010609060101010101" charset="-122"/>
              <a:ea typeface="黑体" panose="02010609060101010101" charset="-122"/>
              <a:cs typeface="黑体" panose="02010609060101010101" charset="-122"/>
              <a:sym typeface="+mn-ea"/>
            </a:endParaRPr>
          </a:p>
          <a:p>
            <a:pPr algn="l" fontAlgn="auto">
              <a:lnSpc>
                <a:spcPct val="150000"/>
              </a:lnSpc>
              <a:spcBef>
                <a:spcPct val="0"/>
              </a:spcBef>
              <a:spcAft>
                <a:spcPts val="1000"/>
              </a:spcAft>
              <a:buFont typeface="Arial" panose="020B0604020202020204" pitchFamily="34" charset="0"/>
              <a:buNone/>
            </a:pP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a:t>
            </a:r>
            <a:r>
              <a:rPr sz="2400" b="1">
                <a:latin typeface="黑体" panose="02010609060101010101" charset="-122"/>
                <a:ea typeface="黑体" panose="02010609060101010101" charset="-122"/>
                <a:cs typeface="黑体" panose="02010609060101010101" charset="-122"/>
                <a:sym typeface="+mn-ea"/>
              </a:rPr>
              <a:t>找不到不同概念的本质区别，思辨就没有针对性，更没有深刻性可言；</a:t>
            </a:r>
            <a:r>
              <a:rPr lang="en-US" altLang="zh-CN" sz="2400" b="1">
                <a:solidFill>
                  <a:srgbClr val="0F14EF"/>
                </a:solidFill>
                <a:latin typeface="黑体" panose="02010609060101010101" charset="-122"/>
                <a:ea typeface="黑体" panose="02010609060101010101" charset="-122"/>
                <a:cs typeface="黑体" panose="02010609060101010101" charset="-122"/>
                <a:sym typeface="+mn-ea"/>
              </a:rPr>
              <a:t> </a:t>
            </a:r>
            <a:endParaRPr sz="2400" b="1">
              <a:solidFill>
                <a:srgbClr val="FF0000"/>
              </a:solidFill>
              <a:latin typeface="黑体" panose="02010609060101010101" charset="-122"/>
              <a:ea typeface="黑体" panose="02010609060101010101" charset="-122"/>
              <a:cs typeface="黑体" panose="02010609060101010101" charset="-122"/>
            </a:endParaRPr>
          </a:p>
          <a:p>
            <a:pPr algn="l" fontAlgn="auto">
              <a:lnSpc>
                <a:spcPct val="130000"/>
              </a:lnSpc>
              <a:spcBef>
                <a:spcPct val="0"/>
              </a:spcBef>
              <a:spcAft>
                <a:spcPts val="1000"/>
              </a:spcAft>
              <a:buFont typeface="Arial" panose="020B0604020202020204" pitchFamily="34" charset="0"/>
              <a:buNone/>
            </a:pPr>
            <a:endParaRPr lang="zh-CN" altLang="en-US" sz="2400">
              <a:latin typeface="方正粗黑宋简体" panose="02000000000000000000" charset="-122"/>
              <a:ea typeface="方正粗黑宋简体" panose="02000000000000000000" charset="-122"/>
              <a:cs typeface="方正粗黑宋简体" panose="02000000000000000000" charset="-122"/>
            </a:endParaRP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709930" y="808355"/>
            <a:ext cx="10772140" cy="376364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备考策略</a:t>
            </a: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 </a:t>
            </a: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p>
          <a:p>
            <a:pPr algn="l" fontAlgn="auto">
              <a:lnSpc>
                <a:spcPct val="130000"/>
              </a:lnSpc>
              <a:spcBef>
                <a:spcPct val="0"/>
              </a:spcBef>
              <a:spcAft>
                <a:spcPts val="1000"/>
              </a:spcAft>
              <a:buFont typeface="Arial" panose="020B0604020202020204" pitchFamily="34" charset="0"/>
              <a:buNone/>
            </a:pPr>
            <a:r>
              <a:rPr lang="en-US" sz="3200" b="1" spc="150">
                <a:solidFill>
                  <a:srgbClr val="C00000"/>
                </a:solidFill>
                <a:uFillTx/>
                <a:latin typeface="楷体" panose="02010609060101010101" charset="-122"/>
                <a:ea typeface="楷体" panose="02010609060101010101" charset="-122"/>
                <a:cs typeface="楷体" panose="02010609060101010101" charset="-122"/>
                <a:sym typeface="+mn-ea"/>
              </a:rPr>
              <a:t>4.</a:t>
            </a:r>
            <a:r>
              <a:rPr lang="zh-CN" altLang="en-US" sz="3200" b="1" spc="150">
                <a:solidFill>
                  <a:srgbClr val="C00000"/>
                </a:solidFill>
                <a:uFillTx/>
                <a:latin typeface="楷体" panose="02010609060101010101" charset="-122"/>
                <a:ea typeface="楷体" panose="02010609060101010101" charset="-122"/>
                <a:cs typeface="楷体" panose="02010609060101010101" charset="-122"/>
                <a:sym typeface="+mn-ea"/>
              </a:rPr>
              <a:t>提分要领（“抓概念、挖内涵”）</a:t>
            </a:r>
          </a:p>
          <a:p>
            <a:pPr algn="l" fontAlgn="auto">
              <a:lnSpc>
                <a:spcPct val="150000"/>
              </a:lnSpc>
              <a:spcBef>
                <a:spcPct val="0"/>
              </a:spcBef>
              <a:spcAft>
                <a:spcPts val="1000"/>
              </a:spcAft>
              <a:buFont typeface="Arial" panose="020B0604020202020204" pitchFamily="34" charset="0"/>
              <a:buNone/>
            </a:pP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a:t>
            </a:r>
            <a:r>
              <a:rPr sz="2400" b="1">
                <a:latin typeface="黑体" panose="02010609060101010101" charset="-122"/>
                <a:ea typeface="黑体" panose="02010609060101010101" charset="-122"/>
                <a:cs typeface="黑体" panose="02010609060101010101" charset="-122"/>
                <a:sym typeface="+mn-ea"/>
              </a:rPr>
              <a:t>大概念，小切入。也就是大的话题，要找到小的切入口；想要把一个粗象的概念，在两者甚至是三层关系中论述得清楚明白，很难做到，很容易大而无当。所以，要对概念内涵尽量做出“落地性理解”，也就是找到一个切入角度，从小角度切入，精准撬开大话题。</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1682" name="PA-文本框 4"/>
          <p:cNvSpPr/>
          <p:nvPr>
            <p:custDataLst>
              <p:tags r:id="rId2"/>
            </p:custDataLst>
          </p:nvPr>
        </p:nvSpPr>
        <p:spPr>
          <a:xfrm>
            <a:off x="4178300" y="1565275"/>
            <a:ext cx="4016375" cy="1536700"/>
          </a:xfrm>
          <a:prstGeom prst="rect">
            <a:avLst/>
          </a:prstGeom>
          <a:noFill/>
          <a:ln w="9525">
            <a:noFill/>
          </a:ln>
        </p:spPr>
        <p:txBody>
          <a:bodyPr wrap="square" anchor="ctr" anchorCtr="0"/>
          <a:lstStyle/>
          <a:p>
            <a:pPr algn="ctr" defTabSz="914400">
              <a:buClrTx/>
              <a:buSzTx/>
              <a:buFontTx/>
              <a:buNone/>
            </a:pPr>
            <a:r>
              <a:rPr lang="zh-CN" altLang="en-US" sz="5400" b="1">
                <a:solidFill>
                  <a:srgbClr val="942313"/>
                </a:solidFill>
                <a:ea typeface="幼圆" pitchFamily="49" charset="-122"/>
                <a:sym typeface="Wingdings" panose="05000000000000000000" pitchFamily="2" charset="2"/>
              </a:rPr>
              <a:t>第一讲</a:t>
            </a:r>
            <a:endParaRPr lang="zh-CN" altLang="en-US" sz="5400" b="1">
              <a:solidFill>
                <a:srgbClr val="942313"/>
              </a:solidFill>
              <a:ea typeface="幼圆" pitchFamily="49" charset="-122"/>
            </a:endParaRPr>
          </a:p>
        </p:txBody>
      </p:sp>
      <p:sp>
        <p:nvSpPr>
          <p:cNvPr id="71683" name="标题 3"/>
          <p:cNvSpPr>
            <a:spLocks noGrp="1"/>
          </p:cNvSpPr>
          <p:nvPr>
            <p:ph type="title"/>
            <p:custDataLst>
              <p:tags r:id="rId3"/>
            </p:custDataLst>
          </p:nvPr>
        </p:nvSpPr>
        <p:spPr>
          <a:xfrm>
            <a:off x="2758758" y="3213100"/>
            <a:ext cx="6854825" cy="1217613"/>
          </a:xfrm>
        </p:spPr>
        <p:txBody>
          <a:bodyPr lIns="90000" tIns="46800" rIns="90000" bIns="46800" anchor="ctr" anchorCtr="0"/>
          <a:lstStyle/>
          <a:p>
            <a:pPr defTabSz="914400">
              <a:buSzTx/>
              <a:buFontTx/>
              <a:buNone/>
            </a:pPr>
            <a:r>
              <a:rPr lang="zh-CN" altLang="en-US" kern="1200" normalizeH="0" baseline="0">
                <a:solidFill>
                  <a:srgbClr val="FF0000"/>
                </a:solidFill>
                <a:latin typeface="Arial" panose="020B0604020202020204" pitchFamily="34" charset="0"/>
                <a:ea typeface="汉仪乐喵体W" pitchFamily="18" charset="-122"/>
                <a:cs typeface="+mj-cs"/>
                <a:sym typeface="微软雅黑" panose="020B0503020204020204" charset="-122"/>
              </a:rPr>
              <a:t>抓住核心概念</a:t>
            </a:r>
            <a:endParaRPr lang="en-US" altLang="zh-CN" kern="1200" normalizeH="0" baseline="0">
              <a:solidFill>
                <a:srgbClr val="FF0000"/>
              </a:solidFill>
              <a:latin typeface="Arial" panose="020B0604020202020204" pitchFamily="34" charset="0"/>
              <a:ea typeface="汉仪乐喵体W" pitchFamily="18" charset="-122"/>
              <a:cs typeface="+mj-cs"/>
              <a:sym typeface="微软雅黑" panose="020B0503020204020204" charset="-122"/>
            </a:endParaRPr>
          </a:p>
        </p:txBody>
      </p:sp>
    </p:spTree>
    <p:custDataLst>
      <p:tags r:id="rId1"/>
    </p:custData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709930" y="523875"/>
            <a:ext cx="10772140" cy="581025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备考策略</a:t>
            </a: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 </a:t>
            </a: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p>
          <a:p>
            <a:pPr algn="l" fontAlgn="auto">
              <a:lnSpc>
                <a:spcPct val="130000"/>
              </a:lnSpc>
              <a:spcBef>
                <a:spcPct val="0"/>
              </a:spcBef>
              <a:spcAft>
                <a:spcPts val="1000"/>
              </a:spcAft>
              <a:buFont typeface="Arial" panose="020B0604020202020204" pitchFamily="34" charset="0"/>
              <a:buNone/>
            </a:pPr>
            <a:r>
              <a:rPr lang="en-US" sz="3200" b="1" spc="150">
                <a:solidFill>
                  <a:srgbClr val="C00000"/>
                </a:solidFill>
                <a:uFillTx/>
                <a:latin typeface="楷体" panose="02010609060101010101" charset="-122"/>
                <a:ea typeface="楷体" panose="02010609060101010101" charset="-122"/>
                <a:cs typeface="楷体" panose="02010609060101010101" charset="-122"/>
                <a:sym typeface="+mn-ea"/>
              </a:rPr>
              <a:t>4.</a:t>
            </a:r>
            <a:r>
              <a:rPr lang="zh-CN" altLang="en-US" sz="3200" b="1" spc="150">
                <a:solidFill>
                  <a:srgbClr val="C00000"/>
                </a:solidFill>
                <a:uFillTx/>
                <a:latin typeface="楷体" panose="02010609060101010101" charset="-122"/>
                <a:ea typeface="楷体" panose="02010609060101010101" charset="-122"/>
                <a:cs typeface="楷体" panose="02010609060101010101" charset="-122"/>
                <a:sym typeface="+mn-ea"/>
              </a:rPr>
              <a:t>提分要领（“抓概念、挖内涵”）</a:t>
            </a:r>
          </a:p>
          <a:p>
            <a:pPr algn="l" fontAlgn="auto">
              <a:lnSpc>
                <a:spcPct val="150000"/>
              </a:lnSpc>
              <a:spcBef>
                <a:spcPct val="0"/>
              </a:spcBef>
              <a:spcAft>
                <a:spcPts val="1000"/>
              </a:spcAft>
              <a:buFont typeface="Arial" panose="020B0604020202020204" pitchFamily="34" charset="0"/>
              <a:buNone/>
            </a:pP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a:t>
            </a:r>
            <a:r>
              <a:rPr sz="2400" b="1">
                <a:latin typeface="黑体" panose="02010609060101010101" charset="-122"/>
                <a:ea typeface="黑体" panose="02010609060101010101" charset="-122"/>
                <a:cs typeface="黑体" panose="02010609060101010101" charset="-122"/>
                <a:sym typeface="+mn-ea"/>
              </a:rPr>
              <a:t>优秀作文，50+向上走，在立意的精准和话题的深刻上是评分的等级标尺；</a:t>
            </a:r>
          </a:p>
          <a:p>
            <a:pPr algn="l" fontAlgn="auto">
              <a:lnSpc>
                <a:spcPct val="150000"/>
              </a:lnSpc>
              <a:spcBef>
                <a:spcPct val="0"/>
              </a:spcBef>
              <a:spcAft>
                <a:spcPts val="1000"/>
              </a:spcAft>
              <a:buFont typeface="Arial" panose="020B0604020202020204" pitchFamily="34" charset="0"/>
              <a:buNone/>
            </a:pP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a:t>
            </a:r>
            <a:r>
              <a:rPr sz="2400" b="1">
                <a:latin typeface="黑体" panose="02010609060101010101" charset="-122"/>
                <a:ea typeface="黑体" panose="02010609060101010101" charset="-122"/>
                <a:cs typeface="黑体" panose="02010609060101010101" charset="-122"/>
                <a:sym typeface="+mn-ea"/>
              </a:rPr>
              <a:t>关键词在材料中找，在题目要求（写作主题什么的）中找。找到找不到，就看你够不够敏感。</a:t>
            </a:r>
          </a:p>
          <a:p>
            <a:pPr algn="l" fontAlgn="auto">
              <a:lnSpc>
                <a:spcPct val="150000"/>
              </a:lnSpc>
              <a:spcBef>
                <a:spcPct val="0"/>
              </a:spcBef>
              <a:spcAft>
                <a:spcPts val="1000"/>
              </a:spcAft>
              <a:buFont typeface="Arial" panose="020B0604020202020204" pitchFamily="34" charset="0"/>
              <a:buNone/>
            </a:pPr>
            <a:r>
              <a:rPr lang="en-US" sz="2400" b="1">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a:t>
            </a:r>
            <a:r>
              <a:rPr sz="2400" b="1">
                <a:latin typeface="黑体" panose="02010609060101010101" charset="-122"/>
                <a:ea typeface="黑体" panose="02010609060101010101" charset="-122"/>
                <a:cs typeface="黑体" panose="02010609060101010101" charset="-122"/>
                <a:sym typeface="+mn-ea"/>
              </a:rPr>
              <a:t>中心话题关键词，要在文中不断闪现。全文只在开头或结尾得到关键词，或者在文中贴标签式写上一句，别指望你的作文得高分。</a:t>
            </a:r>
          </a:p>
          <a:p>
            <a:pPr algn="l" fontAlgn="auto">
              <a:lnSpc>
                <a:spcPct val="150000"/>
              </a:lnSpc>
              <a:spcBef>
                <a:spcPct val="0"/>
              </a:spcBef>
              <a:spcAft>
                <a:spcPts val="1000"/>
              </a:spcAft>
              <a:buFont typeface="Arial" panose="020B0604020202020204" pitchFamily="34" charset="0"/>
              <a:buNone/>
            </a:pPr>
            <a:r>
              <a:rPr lang="en-US" sz="2400" b="1">
                <a:latin typeface="黑体" panose="02010609060101010101" charset="-122"/>
                <a:ea typeface="黑体" panose="02010609060101010101" charset="-122"/>
                <a:cs typeface="黑体" panose="02010609060101010101" charset="-122"/>
                <a:sym typeface="+mn-ea"/>
              </a:rPr>
              <a:t>   </a:t>
            </a:r>
            <a:r>
              <a:rPr lang="zh-CN" sz="2400" b="1">
                <a:solidFill>
                  <a:srgbClr val="FF0000"/>
                </a:solidFill>
                <a:latin typeface="黑体" panose="02010609060101010101" charset="-122"/>
                <a:ea typeface="黑体" panose="02010609060101010101" charset="-122"/>
                <a:cs typeface="黑体" panose="02010609060101010101" charset="-122"/>
                <a:sym typeface="+mn-ea"/>
              </a:rPr>
              <a:t>▲</a:t>
            </a:r>
            <a:r>
              <a:rPr sz="2400" b="1">
                <a:latin typeface="黑体" panose="02010609060101010101" charset="-122"/>
                <a:ea typeface="黑体" panose="02010609060101010101" charset="-122"/>
                <a:cs typeface="黑体" panose="02010609060101010101" charset="-122"/>
                <a:sym typeface="+mn-ea"/>
              </a:rPr>
              <a:t>概念的理解要结合材料的语境。阅读作文材料也是一种阅读素养。注意出题人的提示语。</a:t>
            </a:r>
            <a:endParaRPr lang="en-US" altLang="zh-CN" sz="2400" b="1">
              <a:solidFill>
                <a:srgbClr val="FF0000"/>
              </a:solidFill>
              <a:latin typeface="黑体" panose="02010609060101010101" charset="-122"/>
              <a:ea typeface="黑体" panose="02010609060101010101" charset="-122"/>
              <a:cs typeface="黑体" panose="02010609060101010101" charset="-122"/>
              <a:sym typeface="+mn-ea"/>
            </a:endParaRP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871855" y="2501265"/>
            <a:ext cx="10772140" cy="185293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5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五、课堂审题训练</a:t>
            </a:r>
            <a:r>
              <a:rPr lang="en-US" altLang="zh-CN" sz="5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5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p>
          <a:p>
            <a:pPr marL="0" indent="0" fontAlgn="auto">
              <a:lnSpc>
                <a:spcPct val="150000"/>
              </a:lnSpc>
              <a:buNone/>
            </a:pP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highlight>
                  <a:srgbClr val="FFFF00"/>
                </a:highlight>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grpSp>
        <p:nvGrpSpPr>
          <p:cNvPr id="4" name="组合 3"/>
          <p:cNvGrpSpPr/>
          <p:nvPr/>
        </p:nvGrpSpPr>
        <p:grpSpPr>
          <a:xfrm rot="871781">
            <a:off x="10422988" y="678944"/>
            <a:ext cx="976029" cy="1980763"/>
            <a:chOff x="6798621" y="1128235"/>
            <a:chExt cx="925471" cy="1878160"/>
          </a:xfrm>
          <a:solidFill>
            <a:srgbClr val="009899"/>
          </a:solidFill>
        </p:grpSpPr>
        <p:sp>
          <p:nvSpPr>
            <p:cNvPr id="5" name="任意多边形 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rot="2537975" flipH="1">
              <a:off x="6798621" y="1128235"/>
              <a:ext cx="925471" cy="911449"/>
              <a:chOff x="2286001" y="-455613"/>
              <a:chExt cx="2514600" cy="2476501"/>
            </a:xfrm>
            <a:grpFill/>
          </p:grpSpPr>
          <p:grpSp>
            <p:nvGrpSpPr>
              <p:cNvPr id="7" name="Group 205"/>
              <p:cNvGrpSpPr/>
              <p:nvPr/>
            </p:nvGrpSpPr>
            <p:grpSpPr>
              <a:xfrm>
                <a:off x="2286001" y="-455613"/>
                <a:ext cx="2514600" cy="2476501"/>
                <a:chOff x="1440" y="-287"/>
                <a:chExt cx="1584" cy="1560"/>
              </a:xfrm>
              <a:grpFill/>
            </p:grpSpPr>
            <p:sp>
              <p:nvSpPr>
                <p:cNvPr id="8"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9"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1"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2"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3"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4"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5"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0"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7"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8"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9"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0"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1"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2"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3"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4"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5"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6"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7"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8"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9"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0"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1"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2"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3"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4"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5"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6"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7"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8"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9"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0"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1"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2"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3"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4"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5"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6"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7"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8"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9"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0"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1"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2"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3"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4"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5"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6"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7"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8"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9"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0"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1"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2"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3"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4"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5"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6"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7"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8"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9"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0"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1"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2"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3"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4"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5"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6"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7"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8"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9"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0"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1"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2"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3"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4"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5"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6"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7"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8"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9"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0"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1"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2"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3"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4"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5"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6"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7"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8"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9"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0"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1"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2"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3"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4"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5"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6"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7"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8"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9"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0"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1"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2"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3"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4"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5"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6"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7"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8"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9"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0"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1"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2"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3"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4"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5"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6"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7"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8"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9"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0"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1"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2"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3"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4"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5"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6"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7"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8"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9"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0"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1"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2"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3"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4"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5"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6"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7"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8"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9"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0"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1"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2"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3"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4"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5"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6"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7"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8"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9"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0"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1"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2"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3"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4"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5"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6"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7"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8"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9"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0"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1"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2"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3"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4"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5"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6"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7"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8"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9"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530"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531"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32"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3"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34"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5"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36"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37"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8"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39"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0"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41"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542"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543"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544"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45"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6"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547"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548"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549"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550"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51"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52"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553"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554"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555"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556"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557"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558"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559"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560"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561"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562"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563"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564"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565"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566"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567"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68"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569"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570"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571"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572"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3"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574"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575"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576"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577"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8"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579"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580"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581"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58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583"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584"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585"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86"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587"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588"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589"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590"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591"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592"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593"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594"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595"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596"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597"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98"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99"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0"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601"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602"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603"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604"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605"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6"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607"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08"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609"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610"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611"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612"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613"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614"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15"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616"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617"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8"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9"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620"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621"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622"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623"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624"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25"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626"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627"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628"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629"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630"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1"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632"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3"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634"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5"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636"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7"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638"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639"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640"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641"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642"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643"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644"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645"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646"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47"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648"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537464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1·</a:t>
            </a:r>
            <a:r>
              <a:rPr lang="zh-CN" altLang="en-US" sz="2400" b="1">
                <a:solidFill>
                  <a:srgbClr val="FF0000"/>
                </a:solidFill>
                <a:cs typeface="方正粗黑宋简体" panose="02000000000000000000" charset="-122"/>
                <a:sym typeface="+mn-ea"/>
              </a:rPr>
              <a:t>（2021深圳一模）</a:t>
            </a:r>
            <a:r>
              <a:rPr lang="zh-CN" altLang="en-US" sz="2400" b="1">
                <a:cs typeface="方正粗黑宋简体" panose="02000000000000000000" charset="-122"/>
                <a:sym typeface="+mn-ea"/>
              </a:rPr>
              <a:t>阅读下面的材料，根据要求写作。</a:t>
            </a: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孔子曾自述心志：“饭疏食饮水，曲肱而枕之，乐亦在其中矣。不义而富且贵，于我如浮云。”他又称赞颜回：“一箪食，一瓢饮，在陋巷，人不堪其忧，回也不改其乐。贤哉，回也！”孔子与颜回乐在何处，所乐何事，周敦颐也曾要求程颐、程颢好好参悟。</a:t>
            </a:r>
            <a:endParaRPr lang="en-US" altLang="zh-CN" sz="2400" b="1">
              <a:sym typeface="+mn-ea"/>
            </a:endParaRPr>
          </a:p>
          <a:p>
            <a:pPr marL="0" indent="0">
              <a:lnSpc>
                <a:spcPct val="120000"/>
              </a:lnSpc>
              <a:buNone/>
            </a:pPr>
            <a:r>
              <a:rPr lang="en-US" altLang="zh-CN" sz="2400" b="1">
                <a:sym typeface="+mn-ea"/>
              </a:rPr>
              <a:t>        作为儒家思想重要内容的“孔颜之乐”，千百年来，一直启迪与引导着无数人积极探索人生真谛，努力实现人生价值。它对生活在新时代、担当新使命的青年人，仍然有着重要意义。</a:t>
            </a:r>
          </a:p>
          <a:p>
            <a:pPr marL="0" indent="0">
              <a:lnSpc>
                <a:spcPct val="120000"/>
              </a:lnSpc>
              <a:buNone/>
            </a:pPr>
            <a:r>
              <a:rPr lang="en-US" altLang="zh-CN" sz="2400" b="1">
                <a:sym typeface="+mn-ea"/>
              </a:rPr>
              <a:t>         语文老师计划在课堂上举行“品孔颜之乐，做幸福青年”主题交流会。请结合上述材料，写一篇发言稿，谈谈你的感受和思考。</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515429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1·</a:t>
            </a:r>
            <a:r>
              <a:rPr lang="zh-CN" altLang="en-US" sz="2400" b="1">
                <a:solidFill>
                  <a:srgbClr val="FF0000"/>
                </a:solidFill>
                <a:cs typeface="方正粗黑宋简体" panose="02000000000000000000" charset="-122"/>
                <a:sym typeface="+mn-ea"/>
              </a:rPr>
              <a:t>（2021深圳一模）</a:t>
            </a:r>
            <a:r>
              <a:rPr lang="zh-CN" altLang="en-US" sz="2400" b="1">
                <a:cs typeface="方正粗黑宋简体" panose="02000000000000000000" charset="-122"/>
                <a:sym typeface="+mn-ea"/>
              </a:rPr>
              <a:t>品孔颜之乐，做幸福青年</a:t>
            </a: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endParaRPr lang="en-US" altLang="zh-CN" sz="2400" b="1">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1.扣概念。</a:t>
            </a:r>
            <a:r>
              <a:rPr lang="en-US" altLang="zh-CN" sz="2400" b="1">
                <a:sym typeface="+mn-ea"/>
              </a:rPr>
              <a:t>这一道作文题，要扣住两个核心概念，就是“品孔颜之乐，做幸福青年”主题中的</a:t>
            </a:r>
            <a:r>
              <a:rPr lang="en-US" altLang="zh-CN" sz="2400" b="1">
                <a:gradFill>
                  <a:gsLst>
                    <a:gs pos="0">
                      <a:srgbClr val="E30000"/>
                    </a:gs>
                    <a:gs pos="100000">
                      <a:srgbClr val="760303"/>
                    </a:gs>
                  </a:gsLst>
                  <a:lin scaled="0"/>
                </a:gradFill>
                <a:sym typeface="+mn-ea"/>
              </a:rPr>
              <a:t>“</a:t>
            </a:r>
            <a:r>
              <a:rPr lang="en-US" altLang="zh-CN" sz="2400" b="1" u="sng">
                <a:gradFill>
                  <a:gsLst>
                    <a:gs pos="0">
                      <a:srgbClr val="E30000"/>
                    </a:gs>
                    <a:gs pos="100000">
                      <a:srgbClr val="760303"/>
                    </a:gs>
                  </a:gsLst>
                  <a:lin scaled="0"/>
                </a:gradFill>
                <a:sym typeface="+mn-ea"/>
              </a:rPr>
              <a:t>        </a:t>
            </a:r>
            <a:r>
              <a:rPr lang="en-US" altLang="zh-CN" sz="2400" b="1">
                <a:gradFill>
                  <a:gsLst>
                    <a:gs pos="0">
                      <a:srgbClr val="E30000"/>
                    </a:gs>
                    <a:gs pos="100000">
                      <a:srgbClr val="760303"/>
                    </a:gs>
                  </a:gsLst>
                  <a:lin scaled="0"/>
                </a:gradFill>
                <a:sym typeface="+mn-ea"/>
              </a:rPr>
              <a:t> ”</a:t>
            </a:r>
            <a:r>
              <a:rPr lang="en-US" altLang="zh-CN" sz="2400" b="1">
                <a:sym typeface="+mn-ea"/>
              </a:rPr>
              <a:t>和</a:t>
            </a:r>
            <a:r>
              <a:rPr lang="en-US" altLang="zh-CN" sz="2400" b="1" u="sng">
                <a:gradFill>
                  <a:gsLst>
                    <a:gs pos="0">
                      <a:srgbClr val="E30000"/>
                    </a:gs>
                    <a:gs pos="100000">
                      <a:srgbClr val="760303"/>
                    </a:gs>
                  </a:gsLst>
                  <a:lin scaled="0"/>
                </a:gradFill>
                <a:sym typeface="+mn-ea"/>
              </a:rPr>
              <a:t>“           ”</a:t>
            </a:r>
            <a:r>
              <a:rPr lang="en-US" altLang="zh-CN" sz="2400" b="1">
                <a:sym typeface="+mn-ea"/>
              </a:rPr>
              <a:t>。</a:t>
            </a:r>
          </a:p>
          <a:p>
            <a:pPr marL="0" indent="0" fontAlgn="auto">
              <a:lnSpc>
                <a:spcPct val="150000"/>
              </a:lnSpc>
              <a:buNone/>
            </a:pPr>
            <a:endParaRPr lang="en-US" altLang="zh-CN" sz="2400" b="1">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2.扣主题。</a:t>
            </a:r>
            <a:r>
              <a:rPr lang="en-US" altLang="zh-CN" sz="2400" b="1">
                <a:sym typeface="+mn-ea"/>
              </a:rPr>
              <a:t>写作文题是“  </a:t>
            </a:r>
            <a:r>
              <a:rPr lang="en-US" altLang="zh-CN" sz="2400" b="1" u="sng">
                <a:gradFill>
                  <a:gsLst>
                    <a:gs pos="0">
                      <a:srgbClr val="FE4444"/>
                    </a:gs>
                    <a:gs pos="100000">
                      <a:srgbClr val="832B2B"/>
                    </a:gs>
                  </a:gsLst>
                  <a:lin scaled="0"/>
                </a:gradFill>
                <a:sym typeface="+mn-ea"/>
              </a:rPr>
              <a:t>              </a:t>
            </a:r>
            <a:r>
              <a:rPr lang="en-US" altLang="zh-CN" sz="2400" b="1">
                <a:gradFill>
                  <a:gsLst>
                    <a:gs pos="0">
                      <a:srgbClr val="FE4444"/>
                    </a:gs>
                    <a:gs pos="100000">
                      <a:srgbClr val="832B2B"/>
                    </a:gs>
                  </a:gsLst>
                  <a:lin scaled="0"/>
                </a:gradFill>
                <a:sym typeface="+mn-ea"/>
              </a:rPr>
              <a:t> ，</a:t>
            </a:r>
            <a:r>
              <a:rPr lang="en-US" altLang="zh-CN" sz="2400" b="1" u="sng">
                <a:gradFill>
                  <a:gsLst>
                    <a:gs pos="0">
                      <a:srgbClr val="FE4444"/>
                    </a:gs>
                    <a:gs pos="100000">
                      <a:srgbClr val="832B2B"/>
                    </a:gs>
                  </a:gsLst>
                  <a:lin scaled="0"/>
                </a:gradFill>
                <a:sym typeface="+mn-ea"/>
              </a:rPr>
              <a:t>           </a:t>
            </a:r>
            <a:r>
              <a:rPr lang="en-US" altLang="zh-CN" sz="2400" b="1" u="sng">
                <a:sym typeface="+mn-ea"/>
              </a:rPr>
              <a:t>”</a:t>
            </a:r>
            <a:r>
              <a:rPr lang="en-US" altLang="zh-CN" sz="2400" b="1">
                <a:sym typeface="+mn-ea"/>
              </a:rPr>
              <a:t>。注意主体是“双峰”，只谈乐，不谈“幸福青年”是不对的。。关系型话题作文，写作时二者不可偏废，但可以有主次详略之分。</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404622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1·</a:t>
            </a:r>
            <a:r>
              <a:rPr lang="zh-CN" altLang="en-US" sz="2400" b="1">
                <a:solidFill>
                  <a:srgbClr val="FF0000"/>
                </a:solidFill>
                <a:cs typeface="方正粗黑宋简体" panose="02000000000000000000" charset="-122"/>
                <a:sym typeface="+mn-ea"/>
              </a:rPr>
              <a:t>（2021深圳一模）</a:t>
            </a:r>
            <a:r>
              <a:rPr lang="zh-CN" altLang="en-US" sz="2400" b="1">
                <a:cs typeface="方正粗黑宋简体" panose="02000000000000000000" charset="-122"/>
                <a:sym typeface="+mn-ea"/>
              </a:rPr>
              <a:t>品孔颜之乐，做幸福青年</a:t>
            </a: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endParaRPr lang="en-US" altLang="zh-CN" sz="2400" b="1">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3.一位考生将“乐”理解为“坚守贫穷的快乐”，你怎样看待这种理解？</a:t>
            </a:r>
          </a:p>
          <a:p>
            <a:pPr marL="0" indent="0" fontAlgn="auto">
              <a:lnSpc>
                <a:spcPct val="150000"/>
              </a:lnSpc>
              <a:buNone/>
            </a:pPr>
            <a:r>
              <a:rPr lang="en-US" altLang="zh-CN" sz="2400" b="1">
                <a:sym typeface="+mn-ea"/>
              </a:rPr>
              <a:t>                                                                  </a:t>
            </a:r>
          </a:p>
          <a:p>
            <a:pPr marL="0" indent="0" fontAlgn="auto">
              <a:lnSpc>
                <a:spcPct val="150000"/>
              </a:lnSpc>
              <a:buNone/>
            </a:pPr>
            <a:r>
              <a:rPr lang="en-US" altLang="zh-CN" sz="2400" b="1">
                <a:sym typeface="+mn-ea"/>
              </a:rPr>
              <a:t>                                                                      </a:t>
            </a:r>
          </a:p>
          <a:p>
            <a:pPr marL="0" indent="0" fontAlgn="auto">
              <a:lnSpc>
                <a:spcPct val="150000"/>
              </a:lnSpc>
              <a:buNone/>
            </a:pPr>
            <a:r>
              <a:rPr lang="en-US" altLang="zh-CN" sz="2400" b="1">
                <a:sym typeface="+mn-ea"/>
              </a:rPr>
              <a:t>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
        <p:nvSpPr>
          <p:cNvPr id="4" name="文本框 3"/>
          <p:cNvSpPr txBox="1"/>
          <p:nvPr/>
        </p:nvSpPr>
        <p:spPr>
          <a:xfrm>
            <a:off x="773430" y="3135630"/>
            <a:ext cx="10991850" cy="3507740"/>
          </a:xfrm>
          <a:prstGeom prst="rect">
            <a:avLst/>
          </a:prstGeom>
          <a:noFill/>
        </p:spPr>
        <p:txBody>
          <a:bodyPr wrap="square" rtlCol="0">
            <a:spAutoFit/>
          </a:bodyPr>
          <a:lstStyle/>
          <a:p>
            <a:pPr marL="0" indent="0" fontAlgn="auto">
              <a:lnSpc>
                <a:spcPct val="150000"/>
              </a:lnSpc>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en-US" altLang="zh-CN" sz="2400" b="1">
                <a:sym typeface="+mn-ea"/>
              </a:rPr>
              <a:t>       </a:t>
            </a:r>
            <a:r>
              <a:rPr lang="zh-CN" altLang="en-US" sz="2400" b="1">
                <a:sym typeface="+mn-ea"/>
              </a:rPr>
              <a:t>参考</a:t>
            </a:r>
            <a:r>
              <a:rPr lang="en-US" altLang="zh-CN" sz="2400" b="1">
                <a:sym typeface="+mn-ea"/>
              </a:rPr>
              <a:t> </a:t>
            </a:r>
            <a:r>
              <a:rPr lang="zh-CN" altLang="en-US" sz="2400" b="1">
                <a:sym typeface="+mn-ea"/>
              </a:rPr>
              <a:t>答案：</a:t>
            </a:r>
            <a:r>
              <a:rPr lang="en-US" altLang="zh-CN" sz="2400" b="1">
                <a:sym typeface="+mn-ea"/>
              </a:rPr>
              <a:t>孔颜之乐虽都有清贫之乐，但是要注意这乐中的精神取向，反对“不义而富”的乐，乐中有“道”，也就是“安贫乐道”。时代在发展，今天的社会物质充裕，如果谈“乐”，理解为贫穷之乐，肯定不行，想一想我们2020年在脱贫攻坚实现全民小康呢！“孔颜之乐”，是一种重在精神追求、看淡物质追求的乐。时代在变，孔颜之乐的精神内涵不变，对我们每一个人都具有教育参考价值。                                                 </a:t>
            </a:r>
          </a:p>
          <a:p>
            <a:pPr marL="0" indent="0" fontAlgn="auto">
              <a:lnSpc>
                <a:spcPct val="150000"/>
              </a:lnSpc>
              <a:buNone/>
            </a:pPr>
            <a:r>
              <a:rPr lang="en-US" altLang="zh-CN" sz="2400" b="1">
                <a:sym typeface="+mn-ea"/>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nodeType="clickPar">
                      <p:stCondLst>
                        <p:cond delay="indefinite"/>
                      </p:stCondLst>
                      <p:childTnLst>
                        <p:par>
                          <p:cTn id="9" fill="hold" nodeType="after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349186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1·</a:t>
            </a:r>
            <a:r>
              <a:rPr lang="zh-CN" altLang="en-US" sz="2400" b="1">
                <a:solidFill>
                  <a:srgbClr val="FF0000"/>
                </a:solidFill>
                <a:cs typeface="方正粗黑宋简体" panose="02000000000000000000" charset="-122"/>
                <a:sym typeface="+mn-ea"/>
              </a:rPr>
              <a:t>（2021深圳一模）</a:t>
            </a:r>
            <a:r>
              <a:rPr lang="zh-CN" altLang="en-US" sz="2400" b="1">
                <a:cs typeface="方正粗黑宋简体" panose="02000000000000000000" charset="-122"/>
                <a:sym typeface="+mn-ea"/>
              </a:rPr>
              <a:t>品孔颜之乐，做幸福青年</a:t>
            </a: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endParaRPr lang="en-US" altLang="zh-CN" sz="2400" b="1">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3.扣内涵</a:t>
            </a:r>
            <a:r>
              <a:rPr lang="zh-CN" altLang="en-US" sz="2400" b="1">
                <a:solidFill>
                  <a:schemeClr val="accent1">
                    <a:lumMod val="75000"/>
                  </a:schemeClr>
                </a:solidFill>
                <a:sym typeface="+mn-ea"/>
              </a:rPr>
              <a:t>：</a:t>
            </a:r>
            <a:r>
              <a:rPr lang="en-US" altLang="zh-CN" sz="2400" b="1">
                <a:solidFill>
                  <a:schemeClr val="accent1">
                    <a:lumMod val="75000"/>
                  </a:schemeClr>
                </a:solidFill>
                <a:sym typeface="+mn-ea"/>
              </a:rPr>
              <a:t>（1）“孔颜之乐”的“乐”这一概念内涵解读</a:t>
            </a:r>
            <a:r>
              <a:rPr lang="en-US" altLang="zh-CN" sz="2400" b="1">
                <a:sym typeface="+mn-ea"/>
              </a:rPr>
              <a:t>                                                                  </a:t>
            </a:r>
          </a:p>
          <a:p>
            <a:pPr marL="0" indent="0" fontAlgn="auto">
              <a:lnSpc>
                <a:spcPct val="150000"/>
              </a:lnSpc>
              <a:buNone/>
            </a:pPr>
            <a:r>
              <a:rPr lang="en-US" altLang="zh-CN" sz="2400" b="1">
                <a:sym typeface="+mn-ea"/>
              </a:rPr>
              <a:t>                                                                      </a:t>
            </a:r>
          </a:p>
          <a:p>
            <a:pPr marL="0" indent="0" fontAlgn="auto">
              <a:lnSpc>
                <a:spcPct val="150000"/>
              </a:lnSpc>
              <a:buNone/>
            </a:pPr>
            <a:r>
              <a:rPr lang="en-US" altLang="zh-CN" sz="2400" b="1">
                <a:sym typeface="+mn-ea"/>
              </a:rPr>
              <a:t>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
        <p:nvSpPr>
          <p:cNvPr id="4" name="文本框 3"/>
          <p:cNvSpPr txBox="1"/>
          <p:nvPr/>
        </p:nvSpPr>
        <p:spPr>
          <a:xfrm>
            <a:off x="773430" y="3135630"/>
            <a:ext cx="10991850" cy="1845310"/>
          </a:xfrm>
          <a:prstGeom prst="rect">
            <a:avLst/>
          </a:prstGeom>
          <a:noFill/>
        </p:spPr>
        <p:txBody>
          <a:bodyPr wrap="square" rtlCol="0">
            <a:spAutoFit/>
          </a:bodyPr>
          <a:lstStyle/>
          <a:p>
            <a:pPr marL="0" indent="0" fontAlgn="auto">
              <a:lnSpc>
                <a:spcPct val="150000"/>
              </a:lnSpc>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en-US" altLang="zh-CN" sz="2400" b="1">
                <a:sym typeface="+mn-ea"/>
              </a:rPr>
              <a:t>       </a:t>
            </a:r>
            <a:r>
              <a:rPr lang="zh-CN" altLang="en-US" sz="2400" b="1">
                <a:sym typeface="+mn-ea"/>
              </a:rPr>
              <a:t>参考</a:t>
            </a:r>
            <a:r>
              <a:rPr lang="en-US" altLang="zh-CN" sz="2400" b="1">
                <a:sym typeface="+mn-ea"/>
              </a:rPr>
              <a:t> </a:t>
            </a:r>
            <a:r>
              <a:rPr lang="zh-CN" altLang="en-US" sz="2400" b="1">
                <a:sym typeface="+mn-ea"/>
              </a:rPr>
              <a:t>答案：</a:t>
            </a:r>
            <a:r>
              <a:rPr lang="en-US" altLang="zh-CN" sz="2400" b="1">
                <a:sym typeface="+mn-ea"/>
              </a:rPr>
              <a:t>简单（生活）的快乐，安贫乐道的快乐，精神追求（充盈）的快乐，追求道义的快乐，富且贵的快乐（符合道义），其他合理解说。                                                 </a:t>
            </a:r>
          </a:p>
          <a:p>
            <a:pPr marL="0" indent="0" fontAlgn="auto">
              <a:lnSpc>
                <a:spcPct val="150000"/>
              </a:lnSpc>
              <a:buNone/>
            </a:pPr>
            <a:r>
              <a:rPr lang="en-US" altLang="zh-CN" sz="2400" b="1">
                <a:sym typeface="+mn-ea"/>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nodeType="clickPar">
                      <p:stCondLst>
                        <p:cond delay="indefinite"/>
                      </p:stCondLst>
                      <p:childTnLst>
                        <p:par>
                          <p:cTn id="9" fill="hold" nodeType="after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349186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1·</a:t>
            </a:r>
            <a:r>
              <a:rPr lang="zh-CN" altLang="en-US" sz="2400" b="1">
                <a:solidFill>
                  <a:srgbClr val="FF0000"/>
                </a:solidFill>
                <a:cs typeface="方正粗黑宋简体" panose="02000000000000000000" charset="-122"/>
                <a:sym typeface="+mn-ea"/>
              </a:rPr>
              <a:t>（2021深圳一模）</a:t>
            </a:r>
            <a:r>
              <a:rPr lang="zh-CN" altLang="en-US" sz="2400" b="1">
                <a:cs typeface="方正粗黑宋简体" panose="02000000000000000000" charset="-122"/>
                <a:sym typeface="+mn-ea"/>
              </a:rPr>
              <a:t>品孔颜之乐，做幸福青年</a:t>
            </a: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endParaRPr lang="en-US" altLang="zh-CN" sz="2400" b="1">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3.扣内涵</a:t>
            </a:r>
            <a:r>
              <a:rPr lang="zh-CN" altLang="en-US" sz="2400" b="1">
                <a:solidFill>
                  <a:schemeClr val="accent1">
                    <a:lumMod val="75000"/>
                  </a:schemeClr>
                </a:solidFill>
                <a:sym typeface="+mn-ea"/>
              </a:rPr>
              <a:t>：</a:t>
            </a:r>
            <a:r>
              <a:rPr lang="en-US" altLang="zh-CN" sz="2400" b="1">
                <a:solidFill>
                  <a:schemeClr val="accent1">
                    <a:lumMod val="75000"/>
                  </a:schemeClr>
                </a:solidFill>
                <a:sym typeface="+mn-ea"/>
              </a:rPr>
              <a:t>（1）“幸福青年”的“幸福”这一概念内涵解读</a:t>
            </a:r>
            <a:r>
              <a:rPr lang="en-US" altLang="zh-CN" sz="2400" b="1">
                <a:sym typeface="+mn-ea"/>
              </a:rPr>
              <a:t>                                                                  </a:t>
            </a:r>
          </a:p>
          <a:p>
            <a:pPr marL="0" indent="0" fontAlgn="auto">
              <a:lnSpc>
                <a:spcPct val="150000"/>
              </a:lnSpc>
              <a:buNone/>
            </a:pPr>
            <a:r>
              <a:rPr lang="en-US" altLang="zh-CN" sz="2400" b="1">
                <a:sym typeface="+mn-ea"/>
              </a:rPr>
              <a:t>                                                                      </a:t>
            </a:r>
          </a:p>
          <a:p>
            <a:pPr marL="0" indent="0" fontAlgn="auto">
              <a:lnSpc>
                <a:spcPct val="150000"/>
              </a:lnSpc>
              <a:buNone/>
            </a:pPr>
            <a:r>
              <a:rPr lang="en-US" altLang="zh-CN" sz="2400" b="1">
                <a:sym typeface="+mn-ea"/>
              </a:rPr>
              <a:t>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
        <p:nvSpPr>
          <p:cNvPr id="4" name="文本框 3"/>
          <p:cNvSpPr txBox="1"/>
          <p:nvPr/>
        </p:nvSpPr>
        <p:spPr>
          <a:xfrm>
            <a:off x="773430" y="3135630"/>
            <a:ext cx="10991850" cy="3507740"/>
          </a:xfrm>
          <a:prstGeom prst="rect">
            <a:avLst/>
          </a:prstGeom>
          <a:noFill/>
        </p:spPr>
        <p:txBody>
          <a:bodyPr wrap="square" rtlCol="0">
            <a:spAutoFit/>
          </a:bodyPr>
          <a:lstStyle/>
          <a:p>
            <a:pPr marL="0" indent="0" fontAlgn="auto">
              <a:lnSpc>
                <a:spcPct val="150000"/>
              </a:lnSpc>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en-US" altLang="zh-CN" sz="2400" b="1">
                <a:sym typeface="+mn-ea"/>
              </a:rPr>
              <a:t>       </a:t>
            </a:r>
            <a:r>
              <a:rPr lang="zh-CN" altLang="en-US" sz="2400" b="1">
                <a:sym typeface="+mn-ea"/>
              </a:rPr>
              <a:t>参考</a:t>
            </a:r>
            <a:r>
              <a:rPr lang="en-US" altLang="zh-CN" sz="2400" b="1">
                <a:sym typeface="+mn-ea"/>
              </a:rPr>
              <a:t> </a:t>
            </a:r>
            <a:r>
              <a:rPr lang="zh-CN" altLang="en-US" sz="2400" b="1">
                <a:sym typeface="+mn-ea"/>
              </a:rPr>
              <a:t>答案：</a:t>
            </a:r>
            <a:r>
              <a:rPr lang="en-US" altLang="zh-CN" sz="2400" b="1">
                <a:sym typeface="+mn-ea"/>
              </a:rPr>
              <a:t>幸福：我们如何从这一“乐”中学会生活，做一个“幸福”的时代青年。传统文化中先人的处世生存智慧让我们精神丰富，让我们学会幸福地生活 。时代青年的幸福：简单（生活）的幸福、安贫乐道的幸福、精神追求（充盈）的幸福、追求道义的幸福、富且贵的幸福（符合道义）、探索人生真谛的幸福、实现人生价值的幸福、担当使命的幸福、其他合理解说。                                             </a:t>
            </a:r>
          </a:p>
          <a:p>
            <a:pPr marL="0" indent="0" fontAlgn="auto">
              <a:lnSpc>
                <a:spcPct val="150000"/>
              </a:lnSpc>
              <a:buNone/>
            </a:pPr>
            <a:r>
              <a:rPr lang="en-US" altLang="zh-CN" sz="2400" b="1">
                <a:sym typeface="+mn-ea"/>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nodeType="clickPar">
                      <p:stCondLst>
                        <p:cond delay="indefinite"/>
                      </p:stCondLst>
                      <p:childTnLst>
                        <p:par>
                          <p:cTn id="9" fill="hold" nodeType="after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629729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400" b="1">
                <a:solidFill>
                  <a:srgbClr val="FF0000"/>
                </a:solidFill>
                <a:cs typeface="方正粗黑宋简体" panose="02000000000000000000" charset="-122"/>
                <a:sym typeface="+mn-ea"/>
              </a:rPr>
              <a:t>（湖北省百校联考2021-2022高三上期语文质检）</a:t>
            </a:r>
            <a:r>
              <a:rPr lang="zh-CN" altLang="en-US" sz="2400" b="1">
                <a:cs typeface="方正粗黑宋简体" panose="02000000000000000000" charset="-122"/>
                <a:sym typeface="+mn-ea"/>
              </a:rPr>
              <a:t>阅读下面的材料，根据要求写作。</a:t>
            </a: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力行”出自《书·泰誓中》，意思是努力实践，竭力而行。《中庸》记载：“力行近乎仁。”其大意为努力实行、竭尽全力去做事就接近仁了。《中庸》还提出了“博学之，审问之，慎思之，明辦之，笃行之”“辟如行远必自迩，辟如登高必自卑”等力行、重行思想，将力行作为君子之大德。</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德性最终要通过“行”展现出来。《周易》中蕴含的“生生之德”“崇德广业”思想已然表明早期儒家对力行的推崇。建功立业、敢为天下先的力行品格足以被称为君子之“仁德”“大德”。</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latin typeface="宋体" panose="02010600030101010101" pitchFamily="2" charset="-122"/>
                <a:ea typeface="宋体" panose="02010600030101010101" pitchFamily="2" charset="-122"/>
                <a:cs typeface="楷体" panose="02010609060101010101" charset="-122"/>
                <a:sym typeface="+mn-ea"/>
              </a:rPr>
              <a:t>上述材料能给肩负民族复兴重任的当代青年以启示，请结合你对自身发展的思考写一篇文章。</a:t>
            </a:r>
          </a:p>
          <a:p>
            <a:pPr marL="0" indent="0">
              <a:lnSpc>
                <a:spcPct val="120000"/>
              </a:lnSpc>
              <a:buNone/>
            </a:pPr>
            <a:r>
              <a:rPr lang="en-US" altLang="zh-CN" sz="2400" b="1">
                <a:sym typeface="+mn-ea"/>
              </a:rPr>
              <a:t>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570801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400" b="1">
                <a:solidFill>
                  <a:srgbClr val="FF0000"/>
                </a:solidFill>
                <a:cs typeface="方正粗黑宋简体" panose="02000000000000000000" charset="-122"/>
                <a:sym typeface="+mn-ea"/>
              </a:rPr>
              <a:t>（湖北省百校联考2021-2022高三上期语文质检）</a:t>
            </a:r>
            <a:r>
              <a:rPr lang="en-US" altLang="zh-CN" sz="2400" b="1">
                <a:cs typeface="方正粗黑宋简体" panose="02000000000000000000" charset="-122"/>
                <a:sym typeface="+mn-ea"/>
              </a:rPr>
              <a:t> </a:t>
            </a:r>
            <a:r>
              <a:rPr lang="zh-CN" altLang="en-US" sz="2400" b="1">
                <a:cs typeface="方正粗黑宋简体" panose="02000000000000000000" charset="-122"/>
                <a:sym typeface="+mn-ea"/>
              </a:rPr>
              <a:t>力行与大德</a:t>
            </a:r>
            <a:endParaRPr lang="en-US" altLang="zh-CN" sz="2400" b="1">
              <a:cs typeface="方正粗黑宋简体" panose="02000000000000000000" charset="-122"/>
              <a:sym typeface="+mn-ea"/>
            </a:endParaRP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endParaRPr lang="en-US" altLang="zh-CN" sz="2400" b="1">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1.扣概念。</a:t>
            </a:r>
            <a:r>
              <a:rPr lang="en-US" altLang="zh-CN" sz="2400" b="1">
                <a:sym typeface="+mn-ea"/>
              </a:rPr>
              <a:t>审读本次作文材料，主要概念有两个：“</a:t>
            </a:r>
            <a:r>
              <a:rPr lang="en-US" altLang="zh-CN" sz="2400" b="1" u="sng">
                <a:solidFill>
                  <a:schemeClr val="accent1">
                    <a:lumMod val="75000"/>
                  </a:schemeClr>
                </a:solidFill>
                <a:sym typeface="+mn-ea"/>
              </a:rPr>
              <a:t>      </a:t>
            </a:r>
            <a:r>
              <a:rPr lang="en-US" altLang="zh-CN" sz="2400" b="1">
                <a:solidFill>
                  <a:schemeClr val="accent1">
                    <a:lumMod val="75000"/>
                  </a:schemeClr>
                </a:solidFill>
                <a:sym typeface="+mn-ea"/>
              </a:rPr>
              <a:t> </a:t>
            </a:r>
            <a:r>
              <a:rPr lang="en-US" altLang="zh-CN" sz="2400" b="1">
                <a:sym typeface="+mn-ea"/>
              </a:rPr>
              <a:t>”与</a:t>
            </a:r>
            <a:r>
              <a:rPr lang="en-US" altLang="zh-CN" sz="2400" b="1" u="sng">
                <a:solidFill>
                  <a:schemeClr val="accent1">
                    <a:lumMod val="75000"/>
                  </a:schemeClr>
                </a:solidFill>
                <a:sym typeface="+mn-ea"/>
              </a:rPr>
              <a:t>“        </a:t>
            </a:r>
            <a:r>
              <a:rPr lang="en-US" altLang="zh-CN" sz="2400" b="1">
                <a:sym typeface="+mn-ea"/>
              </a:rPr>
              <a:t>”。</a:t>
            </a: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2.</a:t>
            </a:r>
            <a:r>
              <a:rPr lang="zh-CN" altLang="en-US" sz="2400" b="1">
                <a:solidFill>
                  <a:schemeClr val="accent1">
                    <a:lumMod val="75000"/>
                  </a:schemeClr>
                </a:solidFill>
                <a:sym typeface="+mn-ea"/>
              </a:rPr>
              <a:t>审</a:t>
            </a:r>
            <a:r>
              <a:rPr lang="en-US" altLang="zh-CN" sz="2400" b="1">
                <a:solidFill>
                  <a:schemeClr val="accent1">
                    <a:lumMod val="75000"/>
                  </a:schemeClr>
                </a:solidFill>
                <a:sym typeface="+mn-ea"/>
              </a:rPr>
              <a:t>材料。</a:t>
            </a:r>
            <a:endParaRPr lang="en-US" altLang="zh-CN" sz="2400" b="1" u="sng">
              <a:solidFill>
                <a:schemeClr val="accent1">
                  <a:lumMod val="75000"/>
                </a:schemeClr>
              </a:solidFill>
              <a:sym typeface="+mn-ea"/>
            </a:endParaRPr>
          </a:p>
          <a:p>
            <a:pPr marL="0" indent="0" fontAlgn="auto">
              <a:lnSpc>
                <a:spcPct val="150000"/>
              </a:lnSpc>
              <a:buNone/>
            </a:pPr>
            <a:r>
              <a:rPr lang="en-US" altLang="zh-CN" sz="2400" b="1">
                <a:sym typeface="+mn-ea"/>
              </a:rPr>
              <a:t>           （1）“力”是对“行”的修饰，“行”是中心词，“行”的理解也就是“ </a:t>
            </a:r>
            <a:r>
              <a:rPr lang="en-US" altLang="zh-CN" sz="2400" b="1" u="sng">
                <a:sym typeface="+mn-ea"/>
              </a:rPr>
              <a:t>         </a:t>
            </a:r>
            <a:r>
              <a:rPr lang="en-US" altLang="zh-CN" sz="2400" b="1" u="sng">
                <a:solidFill>
                  <a:schemeClr val="accent1">
                    <a:lumMod val="75000"/>
                  </a:schemeClr>
                </a:solidFill>
                <a:sym typeface="+mn-ea"/>
              </a:rPr>
              <a:t>”</a:t>
            </a:r>
            <a:r>
              <a:rPr lang="en-US" altLang="zh-CN" sz="2400" b="1">
                <a:sym typeface="+mn-ea"/>
              </a:rPr>
              <a:t>。</a:t>
            </a:r>
          </a:p>
          <a:p>
            <a:pPr marL="0" indent="0" fontAlgn="auto">
              <a:lnSpc>
                <a:spcPct val="150000"/>
              </a:lnSpc>
              <a:buNone/>
            </a:pPr>
            <a:r>
              <a:rPr lang="en-US" altLang="zh-CN" sz="2400" b="1">
                <a:sym typeface="+mn-ea"/>
              </a:rPr>
              <a:t>             （2）《中庸》：“力行近乎仁。” “博学之，审问之，慎思之，明辦之，笃行之”“辟如行远必自迩，辟如登高必自卑”。将力行作为君子之</a:t>
            </a:r>
            <a:r>
              <a:rPr lang="en-US" altLang="zh-CN" sz="2400" b="1" u="sng">
                <a:highlight>
                  <a:srgbClr val="00FFFF"/>
                </a:highlight>
                <a:sym typeface="+mn-ea"/>
              </a:rPr>
              <a:t>        </a:t>
            </a:r>
            <a:r>
              <a:rPr lang="en-US" altLang="zh-CN" sz="2400" b="1" u="sng">
                <a:sym typeface="+mn-ea"/>
              </a:rPr>
              <a:t> </a:t>
            </a:r>
            <a:r>
              <a:rPr lang="en-US" altLang="zh-CN" sz="2400" b="1">
                <a:sym typeface="+mn-ea"/>
              </a:rPr>
              <a:t>。综观材料第一段内容，主要讲的是“力行”，要“努力实践，竭力而行”。同时带出了两个概念“</a:t>
            </a:r>
            <a:r>
              <a:rPr lang="en-US" altLang="zh-CN" sz="2400" b="1">
                <a:highlight>
                  <a:srgbClr val="00FFFF"/>
                </a:highlight>
                <a:sym typeface="+mn-ea"/>
              </a:rPr>
              <a:t> </a:t>
            </a:r>
            <a:r>
              <a:rPr lang="en-US" altLang="zh-CN" sz="2400" b="1" u="sng">
                <a:highlight>
                  <a:srgbClr val="00FFFF"/>
                </a:highlight>
                <a:sym typeface="+mn-ea"/>
              </a:rPr>
              <a:t>        </a:t>
            </a:r>
            <a:r>
              <a:rPr lang="en-US" altLang="zh-CN" sz="2400" b="1">
                <a:highlight>
                  <a:srgbClr val="00FFFF"/>
                </a:highlight>
                <a:sym typeface="+mn-ea"/>
              </a:rPr>
              <a:t> </a:t>
            </a:r>
            <a:r>
              <a:rPr lang="en-US" altLang="zh-CN" sz="2400" b="1">
                <a:sym typeface="+mn-ea"/>
              </a:rPr>
              <a:t>”“</a:t>
            </a:r>
            <a:r>
              <a:rPr lang="en-US" altLang="zh-CN" sz="2400" b="1">
                <a:highlight>
                  <a:srgbClr val="00FFFF"/>
                </a:highlight>
                <a:sym typeface="+mn-ea"/>
              </a:rPr>
              <a:t> </a:t>
            </a:r>
            <a:r>
              <a:rPr lang="en-US" altLang="zh-CN" sz="2400" b="1" u="sng">
                <a:highlight>
                  <a:srgbClr val="00FFFF"/>
                </a:highlight>
                <a:sym typeface="+mn-ea"/>
              </a:rPr>
              <a:t>       </a:t>
            </a:r>
            <a:r>
              <a:rPr lang="en-US" altLang="zh-CN" sz="2400" b="1">
                <a:highlight>
                  <a:srgbClr val="00FFFF"/>
                </a:highlight>
                <a:sym typeface="+mn-ea"/>
              </a:rPr>
              <a:t> </a:t>
            </a:r>
            <a:r>
              <a:rPr lang="en-US" altLang="zh-CN" sz="2400" b="1">
                <a:sym typeface="+mn-ea"/>
              </a:rPr>
              <a:t>”。我们可以这样理解： </a:t>
            </a:r>
            <a:r>
              <a:rPr lang="en-US" altLang="zh-CN" sz="2400" b="1">
                <a:highlight>
                  <a:srgbClr val="00FFFF"/>
                </a:highlight>
                <a:sym typeface="+mn-ea"/>
              </a:rPr>
              <a:t> </a:t>
            </a:r>
            <a:r>
              <a:rPr lang="en-US" altLang="zh-CN" sz="2400" b="1" u="sng">
                <a:highlight>
                  <a:srgbClr val="00FFFF"/>
                </a:highlight>
                <a:sym typeface="+mn-ea"/>
              </a:rPr>
              <a:t>               ，               </a:t>
            </a:r>
            <a:r>
              <a:rPr lang="en-US" altLang="zh-CN" sz="2400" b="1">
                <a:sym typeface="+mn-ea"/>
              </a:rPr>
              <a:t>就是一种良好的品德。</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471106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400" b="1">
                <a:solidFill>
                  <a:srgbClr val="FF0000"/>
                </a:solidFill>
                <a:cs typeface="方正粗黑宋简体" panose="02000000000000000000" charset="-122"/>
                <a:sym typeface="+mn-ea"/>
              </a:rPr>
              <a:t>（湖北省百校联考2021-2022高三上期语文质检）</a:t>
            </a:r>
            <a:r>
              <a:rPr lang="en-US" altLang="zh-CN" sz="2400" b="1">
                <a:cs typeface="方正粗黑宋简体" panose="02000000000000000000" charset="-122"/>
                <a:sym typeface="+mn-ea"/>
              </a:rPr>
              <a:t> </a:t>
            </a:r>
            <a:r>
              <a:rPr lang="zh-CN" altLang="en-US" sz="2400" b="1">
                <a:cs typeface="方正粗黑宋简体" panose="02000000000000000000" charset="-122"/>
                <a:sym typeface="+mn-ea"/>
              </a:rPr>
              <a:t>力行与大德</a:t>
            </a:r>
            <a:endParaRPr lang="en-US" altLang="zh-CN" sz="2400" b="1">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2.</a:t>
            </a:r>
            <a:r>
              <a:rPr lang="zh-CN" altLang="en-US" sz="2400" b="1">
                <a:solidFill>
                  <a:schemeClr val="accent1">
                    <a:lumMod val="75000"/>
                  </a:schemeClr>
                </a:solidFill>
                <a:sym typeface="+mn-ea"/>
              </a:rPr>
              <a:t>审</a:t>
            </a:r>
            <a:r>
              <a:rPr lang="en-US" altLang="zh-CN" sz="2400" b="1">
                <a:solidFill>
                  <a:schemeClr val="accent1">
                    <a:lumMod val="75000"/>
                  </a:schemeClr>
                </a:solidFill>
                <a:sym typeface="+mn-ea"/>
              </a:rPr>
              <a:t>材料。</a:t>
            </a:r>
            <a:r>
              <a:rPr lang="en-US" altLang="zh-CN" sz="2400" b="1">
                <a:sym typeface="+mn-ea"/>
              </a:rPr>
              <a:t>（3）材料第二段：德性最终要通过“行”展现出来。这是观点句，表明</a:t>
            </a:r>
            <a:r>
              <a:rPr lang="en-US" altLang="zh-CN" sz="2400" b="1" u="sng">
                <a:sym typeface="+mn-ea"/>
              </a:rPr>
              <a:t>“       </a:t>
            </a:r>
            <a:r>
              <a:rPr lang="en-US" altLang="zh-CN" sz="2400" b="1">
                <a:sym typeface="+mn-ea"/>
              </a:rPr>
              <a:t>”与“</a:t>
            </a:r>
            <a:r>
              <a:rPr lang="en-US" altLang="zh-CN" sz="2400" b="1" u="sng">
                <a:sym typeface="+mn-ea"/>
              </a:rPr>
              <a:t>       ”</a:t>
            </a:r>
            <a:r>
              <a:rPr lang="en-US" altLang="zh-CN" sz="2400" b="1">
                <a:sym typeface="+mn-ea"/>
              </a:rPr>
              <a:t>的关系。一个人的德性要通过他的</a:t>
            </a:r>
            <a:r>
              <a:rPr lang="en-US" altLang="zh-CN" sz="2400" b="1" u="sng">
                <a:sym typeface="+mn-ea"/>
              </a:rPr>
              <a:t>            </a:t>
            </a:r>
            <a:r>
              <a:rPr lang="en-US" altLang="zh-CN" sz="2400" b="1">
                <a:sym typeface="+mn-ea"/>
              </a:rPr>
              <a:t>表现出来。</a:t>
            </a:r>
          </a:p>
          <a:p>
            <a:pPr marL="0" indent="0" fontAlgn="auto">
              <a:lnSpc>
                <a:spcPct val="150000"/>
              </a:lnSpc>
              <a:buNone/>
            </a:pPr>
            <a:r>
              <a:rPr lang="en-US" altLang="zh-CN" sz="2400" b="1">
                <a:sym typeface="+mn-ea"/>
              </a:rPr>
              <a:t>        （4）“生生之德”，指 </a:t>
            </a:r>
            <a:r>
              <a:rPr lang="en-US" altLang="zh-CN" sz="2400" b="1" u="sng">
                <a:sym typeface="+mn-ea"/>
              </a:rPr>
              <a:t>                  </a:t>
            </a:r>
            <a:r>
              <a:rPr lang="en-US" altLang="zh-CN" sz="2400" b="1">
                <a:sym typeface="+mn-ea"/>
              </a:rPr>
              <a:t>道德；“崇德广业”，指充实德性，扩大业绩。这里面强调“德”，好的德性，要通过诸如“造福天下苍生”“扩大业绩”这样的力行（实践）体现出来。“天下苍生”“扩大业绩”，就是力行的大目标，“行”得好，就是大德。</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
        <p:nvSpPr>
          <p:cNvPr id="4" name="文本框 3"/>
          <p:cNvSpPr txBox="1"/>
          <p:nvPr/>
        </p:nvSpPr>
        <p:spPr>
          <a:xfrm>
            <a:off x="716280" y="5155565"/>
            <a:ext cx="10991850" cy="1291590"/>
          </a:xfrm>
          <a:prstGeom prst="rect">
            <a:avLst/>
          </a:prstGeom>
          <a:noFill/>
        </p:spPr>
        <p:txBody>
          <a:bodyPr wrap="square" rtlCol="0">
            <a:spAutoFit/>
          </a:bodyPr>
          <a:lstStyle/>
          <a:p>
            <a:pPr marL="0" indent="0" fontAlgn="auto">
              <a:lnSpc>
                <a:spcPct val="150000"/>
              </a:lnSpc>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en-US" altLang="zh-CN" sz="2400" b="1">
                <a:sym typeface="+mn-ea"/>
              </a:rPr>
              <a:t>      </a:t>
            </a:r>
            <a:r>
              <a:rPr lang="en-US" altLang="zh-CN" sz="2400" b="1">
                <a:gradFill>
                  <a:gsLst>
                    <a:gs pos="0">
                      <a:srgbClr val="FE4444"/>
                    </a:gs>
                    <a:gs pos="100000">
                      <a:srgbClr val="832B2B"/>
                    </a:gs>
                  </a:gsLst>
                  <a:lin scaled="0"/>
                </a:gradFill>
                <a:highlight>
                  <a:srgbClr val="00FFFF"/>
                </a:highlight>
                <a:sym typeface="+mn-ea"/>
              </a:rPr>
              <a:t> </a:t>
            </a:r>
            <a:r>
              <a:rPr lang="zh-CN" altLang="en-US" sz="2400" b="1">
                <a:gradFill>
                  <a:gsLst>
                    <a:gs pos="0">
                      <a:srgbClr val="FE4444"/>
                    </a:gs>
                    <a:gs pos="100000">
                      <a:srgbClr val="832B2B"/>
                    </a:gs>
                  </a:gsLst>
                  <a:lin scaled="0"/>
                </a:gradFill>
                <a:highlight>
                  <a:srgbClr val="00FFFF"/>
                </a:highlight>
                <a:sym typeface="+mn-ea"/>
              </a:rPr>
              <a:t>参考</a:t>
            </a:r>
            <a:r>
              <a:rPr lang="en-US" altLang="zh-CN" sz="2400" b="1">
                <a:gradFill>
                  <a:gsLst>
                    <a:gs pos="0">
                      <a:srgbClr val="FE4444"/>
                    </a:gs>
                    <a:gs pos="100000">
                      <a:srgbClr val="832B2B"/>
                    </a:gs>
                  </a:gsLst>
                  <a:lin scaled="0"/>
                </a:gradFill>
                <a:highlight>
                  <a:srgbClr val="00FFFF"/>
                </a:highlight>
                <a:sym typeface="+mn-ea"/>
              </a:rPr>
              <a:t> </a:t>
            </a:r>
            <a:r>
              <a:rPr lang="zh-CN" altLang="en-US" sz="2400" b="1">
                <a:gradFill>
                  <a:gsLst>
                    <a:gs pos="0">
                      <a:srgbClr val="FE4444"/>
                    </a:gs>
                    <a:gs pos="100000">
                      <a:srgbClr val="832B2B"/>
                    </a:gs>
                  </a:gsLst>
                  <a:lin scaled="0"/>
                </a:gradFill>
                <a:highlight>
                  <a:srgbClr val="00FFFF"/>
                </a:highlight>
                <a:sym typeface="+mn-ea"/>
              </a:rPr>
              <a:t>答案：</a:t>
            </a:r>
            <a:r>
              <a:rPr lang="en-US" altLang="zh-CN" sz="2400" b="1">
                <a:gradFill>
                  <a:gsLst>
                    <a:gs pos="0">
                      <a:srgbClr val="FE4444"/>
                    </a:gs>
                    <a:gs pos="100000">
                      <a:srgbClr val="832B2B"/>
                    </a:gs>
                  </a:gsLst>
                  <a:lin scaled="0"/>
                </a:gradFill>
                <a:highlight>
                  <a:srgbClr val="00FFFF"/>
                </a:highlight>
                <a:sym typeface="+mn-ea"/>
              </a:rPr>
              <a:t> （3）德    行     行动（4） 维护天下苍生的 </a:t>
            </a:r>
            <a:r>
              <a:rPr lang="en-US" altLang="zh-CN" sz="2400" b="1">
                <a:sym typeface="+mn-ea"/>
              </a:rPr>
              <a:t>                      </a:t>
            </a:r>
          </a:p>
          <a:p>
            <a:pPr marL="0" indent="0" fontAlgn="auto">
              <a:lnSpc>
                <a:spcPct val="150000"/>
              </a:lnSpc>
              <a:buNone/>
            </a:pPr>
            <a:r>
              <a:rPr lang="en-US" altLang="zh-CN" sz="2400" b="1">
                <a:sym typeface="+mn-ea"/>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2000"/>
                                        <p:tgtEl>
                                          <p:spTgt spid="3"/>
                                        </p:tgtEl>
                                      </p:cBhvr>
                                    </p:animEffect>
                                  </p:childTnLst>
                                </p:cTn>
                              </p:par>
                            </p:childTnLst>
                          </p:cTn>
                        </p:par>
                      </p:childTnLst>
                    </p:cTn>
                  </p:par>
                  <p:par>
                    <p:cTn id="8" fill="hold" nodeType="clickPar">
                      <p:stCondLst>
                        <p:cond delay="indefinite"/>
                      </p:stCondLst>
                      <p:childTnLst>
                        <p:par>
                          <p:cTn id="9" fill="hold" nodeType="after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814705" y="688340"/>
            <a:ext cx="10561955" cy="546608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altLang="zh-CN" sz="2800" dirty="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zh-CN" altLang="en-US" sz="2800" dirty="0">
                <a:solidFill>
                  <a:srgbClr val="0F14EF"/>
                </a:solidFill>
                <a:latin typeface="方正粗黑宋简体" panose="02000000000000000000" charset="-122"/>
                <a:ea typeface="方正粗黑宋简体" panose="02000000000000000000" charset="-122"/>
                <a:cs typeface="方正粗黑宋简体" panose="02000000000000000000" charset="-122"/>
              </a:rPr>
              <a:t>导入</a:t>
            </a:r>
            <a:r>
              <a:rPr lang="en-US" altLang="zh-CN" sz="2800" dirty="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en-US" altLang="zh-CN" sz="2400" b="1" spc="150" dirty="0">
                <a:solidFill>
                  <a:srgbClr val="0F14EF"/>
                </a:solidFill>
                <a:uFillTx/>
                <a:latin typeface="楷体" panose="02010609060101010101" charset="-122"/>
                <a:ea typeface="楷体" panose="02010609060101010101" charset="-122"/>
                <a:cs typeface="楷体" panose="02010609060101010101" charset="-122"/>
                <a:sym typeface="+mn-ea"/>
              </a:rPr>
              <a:t>      </a:t>
            </a:r>
            <a:r>
              <a:rPr lang="zh-CN" altLang="en-US" sz="3200" b="1" spc="150" dirty="0">
                <a:solidFill>
                  <a:srgbClr val="C00000"/>
                </a:solidFill>
                <a:uFillTx/>
                <a:latin typeface="方正粗黑宋简体" panose="02000000000000000000" charset="-122"/>
                <a:ea typeface="方正粗黑宋简体" panose="02000000000000000000" charset="-122"/>
                <a:cs typeface="楷体" panose="02010609060101010101" charset="-122"/>
                <a:sym typeface="+mn-ea"/>
              </a:rPr>
              <a:t>概念：作文写什么，概念是什么</a:t>
            </a:r>
            <a:endParaRPr lang="zh-CN" altLang="en-US" sz="3200" b="1" spc="150" dirty="0">
              <a:solidFill>
                <a:srgbClr val="C00000"/>
              </a:solidFill>
              <a:uFillTx/>
              <a:latin typeface="楷体" panose="02010609060101010101" charset="-122"/>
              <a:ea typeface="楷体" panose="02010609060101010101" charset="-122"/>
              <a:cs typeface="楷体" panose="02010609060101010101" charset="-122"/>
              <a:sym typeface="+mn-ea"/>
            </a:endParaRPr>
          </a:p>
          <a:p>
            <a:pPr algn="l" fontAlgn="auto">
              <a:lnSpc>
                <a:spcPct val="130000"/>
              </a:lnSpc>
              <a:spcBef>
                <a:spcPct val="0"/>
              </a:spcBef>
              <a:spcAft>
                <a:spcPts val="1000"/>
              </a:spcAft>
              <a:buFont typeface="Arial" panose="020B0604020202020204" pitchFamily="34" charset="0"/>
              <a:buNone/>
            </a:pPr>
            <a:r>
              <a:rPr lang="en-US" altLang="zh-CN" sz="3200" b="1" spc="150" dirty="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dirty="0">
                <a:solidFill>
                  <a:schemeClr val="tx1"/>
                </a:solidFill>
                <a:uFillTx/>
                <a:latin typeface="楷体" panose="02010609060101010101" charset="-122"/>
                <a:ea typeface="楷体" panose="02010609060101010101" charset="-122"/>
                <a:cs typeface="楷体" panose="02010609060101010101" charset="-122"/>
                <a:sym typeface="+mn-ea"/>
              </a:rPr>
              <a:t>这里所说的概念，当然是指作文题目给出的话题。概念，有自己的内涵和外延，这是整体宏观的理解。写作时，首先要理解概念内涵，这是基准。</a:t>
            </a:r>
            <a:r>
              <a:rPr lang="zh-CN" altLang="en-US" sz="2800" b="1" spc="150" dirty="0">
                <a:solidFill>
                  <a:srgbClr val="FF0000"/>
                </a:solidFill>
                <a:uFillTx/>
                <a:latin typeface="楷体" panose="02010609060101010101" charset="-122"/>
                <a:ea typeface="楷体" panose="02010609060101010101" charset="-122"/>
                <a:cs typeface="楷体" panose="02010609060101010101" charset="-122"/>
                <a:sym typeface="+mn-ea"/>
              </a:rPr>
              <a:t>从材料中找到写作的主话题，要迅速思考话题的概念，“是什么”。</a:t>
            </a:r>
            <a:r>
              <a:rPr lang="zh-CN" altLang="en-US" sz="2800" b="1" spc="150" dirty="0">
                <a:solidFill>
                  <a:schemeClr val="tx1"/>
                </a:solidFill>
                <a:uFillTx/>
                <a:latin typeface="楷体" panose="02010609060101010101" charset="-122"/>
                <a:ea typeface="楷体" panose="02010609060101010101" charset="-122"/>
                <a:cs typeface="楷体" panose="02010609060101010101" charset="-122"/>
                <a:sym typeface="+mn-ea"/>
              </a:rPr>
              <a:t>在此基础之上，作文还要就</a:t>
            </a:r>
            <a:r>
              <a:rPr lang="zh-CN" altLang="en-US" sz="2800" b="1" spc="150" dirty="0">
                <a:solidFill>
                  <a:srgbClr val="FF0000"/>
                </a:solidFill>
                <a:uFillTx/>
                <a:latin typeface="楷体" panose="02010609060101010101" charset="-122"/>
                <a:ea typeface="楷体" panose="02010609060101010101" charset="-122"/>
                <a:cs typeface="楷体" panose="02010609060101010101" charset="-122"/>
                <a:sym typeface="+mn-ea"/>
              </a:rPr>
              <a:t>对这一概念进行“落地理解”</a:t>
            </a:r>
            <a:r>
              <a:rPr lang="zh-CN" altLang="en-US" sz="2800" b="1" spc="150" dirty="0">
                <a:solidFill>
                  <a:schemeClr val="tx1"/>
                </a:solidFill>
                <a:uFillTx/>
                <a:latin typeface="楷体" panose="02010609060101010101" charset="-122"/>
                <a:ea typeface="楷体" panose="02010609060101010101" charset="-122"/>
                <a:cs typeface="楷体" panose="02010609060101010101" charset="-122"/>
                <a:sym typeface="+mn-ea"/>
              </a:rPr>
              <a:t>，也就是找到理解这一概念的切入点，</a:t>
            </a:r>
            <a:r>
              <a:rPr lang="zh-CN" altLang="en-US" sz="2800" b="1" spc="150" dirty="0">
                <a:solidFill>
                  <a:srgbClr val="FF0000"/>
                </a:solidFill>
                <a:uFillTx/>
                <a:latin typeface="楷体" panose="02010609060101010101" charset="-122"/>
                <a:ea typeface="楷体" panose="02010609060101010101" charset="-122"/>
                <a:cs typeface="楷体" panose="02010609060101010101" charset="-122"/>
                <a:sym typeface="+mn-ea"/>
              </a:rPr>
              <a:t>从哪一角度来论述这一概念</a:t>
            </a:r>
            <a:r>
              <a:rPr lang="zh-CN" altLang="en-US" sz="2800" b="1" spc="150" dirty="0">
                <a:solidFill>
                  <a:schemeClr val="tx1"/>
                </a:solidFill>
                <a:uFillTx/>
                <a:latin typeface="楷体" panose="02010609060101010101" charset="-122"/>
                <a:ea typeface="楷体" panose="02010609060101010101" charset="-122"/>
                <a:cs typeface="楷体" panose="02010609060101010101" charset="-122"/>
                <a:sym typeface="+mn-ea"/>
              </a:rPr>
              <a:t>。对粗象的概念，进行具体地思考，找到一个切入点，精准立意。</a:t>
            </a:r>
          </a:p>
          <a:p>
            <a:pPr algn="l" fontAlgn="auto">
              <a:lnSpc>
                <a:spcPct val="130000"/>
              </a:lnSpc>
              <a:spcBef>
                <a:spcPct val="0"/>
              </a:spcBef>
              <a:spcAft>
                <a:spcPts val="1000"/>
              </a:spcAft>
              <a:buFont typeface="Arial" panose="020B0604020202020204" pitchFamily="34" charset="0"/>
              <a:buNone/>
            </a:pPr>
            <a:r>
              <a:rPr lang="en-US" altLang="zh-CN" sz="2400" b="1" spc="150" dirty="0">
                <a:solidFill>
                  <a:srgbClr val="000000"/>
                </a:solidFill>
                <a:uFillTx/>
                <a:latin typeface="楷体" panose="02010609060101010101" charset="-122"/>
                <a:ea typeface="楷体" panose="02010609060101010101" charset="-122"/>
                <a:cs typeface="楷体" panose="02010609060101010101" charset="-122"/>
                <a:sym typeface="+mn-ea"/>
              </a:rPr>
              <a:t>    </a:t>
            </a: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360299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400" b="1">
                <a:solidFill>
                  <a:srgbClr val="FF0000"/>
                </a:solidFill>
                <a:cs typeface="方正粗黑宋简体" panose="02000000000000000000" charset="-122"/>
                <a:sym typeface="+mn-ea"/>
              </a:rPr>
              <a:t>（湖北省百校联考2021-2022高三上期语文质检）</a:t>
            </a:r>
            <a:r>
              <a:rPr lang="en-US" altLang="zh-CN" sz="2400" b="1">
                <a:cs typeface="方正粗黑宋简体" panose="02000000000000000000" charset="-122"/>
                <a:sym typeface="+mn-ea"/>
              </a:rPr>
              <a:t> </a:t>
            </a:r>
            <a:r>
              <a:rPr lang="zh-CN" altLang="en-US" sz="2400" b="1">
                <a:cs typeface="方正粗黑宋简体" panose="02000000000000000000" charset="-122"/>
                <a:sym typeface="+mn-ea"/>
              </a:rPr>
              <a:t>力行与大德</a:t>
            </a:r>
            <a:endParaRPr lang="en-US" altLang="zh-CN" sz="2400" b="1" u="sng">
              <a:solidFill>
                <a:schemeClr val="accent1">
                  <a:lumMod val="75000"/>
                </a:schemeClr>
              </a:solidFill>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3. 扣要求。</a:t>
            </a:r>
          </a:p>
          <a:p>
            <a:pPr marL="0" indent="0" fontAlgn="auto">
              <a:lnSpc>
                <a:spcPct val="150000"/>
              </a:lnSpc>
              <a:buNone/>
            </a:pPr>
            <a:r>
              <a:rPr lang="en-US" altLang="zh-CN" sz="2400" b="1">
                <a:solidFill>
                  <a:schemeClr val="accent1">
                    <a:lumMod val="75000"/>
                  </a:schemeClr>
                </a:solidFill>
                <a:sym typeface="+mn-ea"/>
              </a:rPr>
              <a:t>       </a:t>
            </a:r>
            <a:r>
              <a:rPr lang="en-US" altLang="zh-CN" sz="2400" b="1">
                <a:sym typeface="+mn-ea"/>
              </a:rPr>
              <a:t>“肩负民族复兴重任的当代青年”，强调了</a:t>
            </a:r>
            <a:r>
              <a:rPr lang="en-US" altLang="zh-CN" sz="2400" b="1" u="sng">
                <a:sym typeface="+mn-ea"/>
              </a:rPr>
              <a:t>         </a:t>
            </a:r>
            <a:r>
              <a:rPr lang="en-US" altLang="zh-CN" sz="2400" b="1">
                <a:sym typeface="+mn-ea"/>
              </a:rPr>
              <a:t>和 </a:t>
            </a:r>
            <a:r>
              <a:rPr lang="en-US" altLang="zh-CN" sz="2400" b="1" u="sng">
                <a:sym typeface="+mn-ea"/>
              </a:rPr>
              <a:t>         </a:t>
            </a:r>
            <a:r>
              <a:rPr lang="en-US" altLang="zh-CN" sz="2400" b="1">
                <a:sym typeface="+mn-ea"/>
              </a:rPr>
              <a:t>；“结合你对自身发展的思考”，强调结合 </a:t>
            </a:r>
            <a:r>
              <a:rPr lang="en-US" altLang="zh-CN" sz="2400" b="1" u="sng">
                <a:sym typeface="+mn-ea"/>
              </a:rPr>
              <a:t>             </a:t>
            </a:r>
            <a:r>
              <a:rPr lang="en-US" altLang="zh-CN" sz="2400" b="1">
                <a:sym typeface="+mn-ea"/>
              </a:rPr>
              <a:t>，作为一名中学生，在“力行”与“大德”层面有怎样的现实性的思考。</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
        <p:nvSpPr>
          <p:cNvPr id="4" name="文本框 3"/>
          <p:cNvSpPr txBox="1"/>
          <p:nvPr/>
        </p:nvSpPr>
        <p:spPr>
          <a:xfrm>
            <a:off x="726440" y="4516120"/>
            <a:ext cx="10991850" cy="1291590"/>
          </a:xfrm>
          <a:prstGeom prst="rect">
            <a:avLst/>
          </a:prstGeom>
          <a:noFill/>
        </p:spPr>
        <p:txBody>
          <a:bodyPr wrap="square" rtlCol="0">
            <a:spAutoFit/>
          </a:bodyPr>
          <a:lstStyle/>
          <a:p>
            <a:pPr marL="0" indent="0" fontAlgn="auto">
              <a:lnSpc>
                <a:spcPct val="150000"/>
              </a:lnSpc>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en-US" altLang="zh-CN" sz="2400" b="1">
                <a:sym typeface="+mn-ea"/>
              </a:rPr>
              <a:t>       </a:t>
            </a:r>
            <a:r>
              <a:rPr lang="zh-CN" altLang="en-US" sz="2400" b="1">
                <a:gradFill>
                  <a:gsLst>
                    <a:gs pos="0">
                      <a:srgbClr val="FE4444"/>
                    </a:gs>
                    <a:gs pos="100000">
                      <a:srgbClr val="832B2B"/>
                    </a:gs>
                  </a:gsLst>
                  <a:lin scaled="0"/>
                </a:gradFill>
                <a:highlight>
                  <a:srgbClr val="00FFFF"/>
                </a:highlight>
                <a:sym typeface="+mn-ea"/>
              </a:rPr>
              <a:t>参考</a:t>
            </a:r>
            <a:r>
              <a:rPr lang="en-US" altLang="zh-CN" sz="2400" b="1">
                <a:gradFill>
                  <a:gsLst>
                    <a:gs pos="0">
                      <a:srgbClr val="FE4444"/>
                    </a:gs>
                    <a:gs pos="100000">
                      <a:srgbClr val="832B2B"/>
                    </a:gs>
                  </a:gsLst>
                  <a:lin scaled="0"/>
                </a:gradFill>
                <a:highlight>
                  <a:srgbClr val="00FFFF"/>
                </a:highlight>
                <a:sym typeface="+mn-ea"/>
              </a:rPr>
              <a:t> </a:t>
            </a:r>
            <a:r>
              <a:rPr lang="zh-CN" altLang="en-US" sz="2400" b="1">
                <a:gradFill>
                  <a:gsLst>
                    <a:gs pos="0">
                      <a:srgbClr val="FE4444"/>
                    </a:gs>
                    <a:gs pos="100000">
                      <a:srgbClr val="832B2B"/>
                    </a:gs>
                  </a:gsLst>
                  <a:lin scaled="0"/>
                </a:gradFill>
                <a:highlight>
                  <a:srgbClr val="00FFFF"/>
                </a:highlight>
                <a:sym typeface="+mn-ea"/>
              </a:rPr>
              <a:t>答案：</a:t>
            </a:r>
            <a:r>
              <a:rPr lang="en-US" altLang="zh-CN" sz="2400" b="1">
                <a:gradFill>
                  <a:gsLst>
                    <a:gs pos="0">
                      <a:srgbClr val="FE4444"/>
                    </a:gs>
                    <a:gs pos="100000">
                      <a:srgbClr val="832B2B"/>
                    </a:gs>
                  </a:gsLst>
                  <a:lin scaled="0"/>
                </a:gradFill>
                <a:highlight>
                  <a:srgbClr val="00FFFF"/>
                </a:highlight>
                <a:sym typeface="+mn-ea"/>
              </a:rPr>
              <a:t> 3.时代背景和写作身份    自身的发展实际</a:t>
            </a:r>
            <a:r>
              <a:rPr lang="en-US" altLang="zh-CN" sz="2400" b="1">
                <a:gradFill>
                  <a:gsLst>
                    <a:gs pos="0">
                      <a:srgbClr val="FE4444"/>
                    </a:gs>
                    <a:gs pos="100000">
                      <a:srgbClr val="832B2B"/>
                    </a:gs>
                  </a:gsLst>
                  <a:lin scaled="0"/>
                </a:gradFill>
                <a:sym typeface="+mn-ea"/>
              </a:rPr>
              <a:t>     </a:t>
            </a:r>
            <a:r>
              <a:rPr lang="en-US" altLang="zh-CN" sz="2400" b="1">
                <a:sym typeface="+mn-ea"/>
              </a:rPr>
              <a:t>                       </a:t>
            </a:r>
          </a:p>
          <a:p>
            <a:pPr marL="0" indent="0" fontAlgn="auto">
              <a:lnSpc>
                <a:spcPct val="150000"/>
              </a:lnSpc>
              <a:buNone/>
            </a:pPr>
            <a:r>
              <a:rPr lang="en-US" altLang="zh-CN" sz="2400" b="1">
                <a:sym typeface="+mn-ea"/>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nodeType="clickPar">
                      <p:stCondLst>
                        <p:cond delay="indefinite"/>
                      </p:stCondLst>
                      <p:childTnLst>
                        <p:par>
                          <p:cTn id="9" fill="hold" nodeType="after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471106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400" b="1">
                <a:solidFill>
                  <a:srgbClr val="FF0000"/>
                </a:solidFill>
                <a:cs typeface="方正粗黑宋简体" panose="02000000000000000000" charset="-122"/>
                <a:sym typeface="+mn-ea"/>
              </a:rPr>
              <a:t>（湖北省百校联考2021-2022高三上期语文质检）</a:t>
            </a:r>
            <a:r>
              <a:rPr lang="en-US" altLang="zh-CN" sz="2400" b="1">
                <a:cs typeface="方正粗黑宋简体" panose="02000000000000000000" charset="-122"/>
                <a:sym typeface="+mn-ea"/>
              </a:rPr>
              <a:t> </a:t>
            </a:r>
            <a:r>
              <a:rPr lang="zh-CN" altLang="en-US" sz="2400" b="1">
                <a:cs typeface="方正粗黑宋简体" panose="02000000000000000000" charset="-122"/>
                <a:sym typeface="+mn-ea"/>
              </a:rPr>
              <a:t>力行与大德</a:t>
            </a:r>
            <a:endParaRPr lang="en-US" altLang="zh-CN" sz="2400" b="1" u="sng">
              <a:solidFill>
                <a:schemeClr val="accent1">
                  <a:lumMod val="75000"/>
                </a:schemeClr>
              </a:solidFill>
              <a:sym typeface="+mn-ea"/>
            </a:endParaRPr>
          </a:p>
          <a:p>
            <a:pPr marL="0" indent="0" fontAlgn="auto">
              <a:lnSpc>
                <a:spcPct val="150000"/>
              </a:lnSpc>
              <a:buNone/>
            </a:pPr>
            <a:r>
              <a:rPr lang="en-US" altLang="zh-CN" sz="2400" b="1">
                <a:sym typeface="+mn-ea"/>
              </a:rPr>
              <a:t>       </a:t>
            </a:r>
          </a:p>
          <a:p>
            <a:pPr marL="0" indent="0" fontAlgn="auto">
              <a:lnSpc>
                <a:spcPct val="150000"/>
              </a:lnSpc>
              <a:buNone/>
            </a:pPr>
            <a:r>
              <a:rPr lang="en-US" altLang="zh-CN" sz="2400" b="1">
                <a:sym typeface="+mn-ea"/>
              </a:rPr>
              <a:t> 4.下面是一位考生的精心作构思，你认为作文中必须具的有（）（多选）</a:t>
            </a:r>
          </a:p>
          <a:p>
            <a:pPr marL="0" indent="0" fontAlgn="auto">
              <a:lnSpc>
                <a:spcPct val="150000"/>
              </a:lnSpc>
              <a:buNone/>
            </a:pPr>
            <a:r>
              <a:rPr lang="en-US" altLang="zh-CN" sz="2400" b="1">
                <a:sym typeface="+mn-ea"/>
              </a:rPr>
              <a:t>          A.阐述“力行”的作用,正确理解力行的内涵；</a:t>
            </a:r>
          </a:p>
          <a:p>
            <a:pPr marL="0" indent="0" fontAlgn="auto">
              <a:lnSpc>
                <a:spcPct val="150000"/>
              </a:lnSpc>
              <a:buNone/>
            </a:pPr>
            <a:r>
              <a:rPr lang="en-US" altLang="zh-CN" sz="2400" b="1">
                <a:sym typeface="+mn-ea"/>
              </a:rPr>
              <a:t>          B.阐述“力行”与“大德”的思辨关系，挖掘出“力行”的道德内涵；</a:t>
            </a:r>
          </a:p>
          <a:p>
            <a:pPr marL="0" indent="0" fontAlgn="auto">
              <a:lnSpc>
                <a:spcPct val="150000"/>
              </a:lnSpc>
              <a:buNone/>
            </a:pPr>
            <a:r>
              <a:rPr lang="en-US" altLang="zh-CN" sz="2400" b="1">
                <a:sym typeface="+mn-ea"/>
              </a:rPr>
              <a:t>         C.结自身实际，突出时代背景和写作身份，阐述“力行”的当代意义。 </a:t>
            </a:r>
          </a:p>
          <a:p>
            <a:pPr marL="0" indent="0" fontAlgn="auto">
              <a:lnSpc>
                <a:spcPct val="150000"/>
              </a:lnSpc>
              <a:buNone/>
            </a:pPr>
            <a:r>
              <a:rPr lang="en-US" altLang="zh-CN" sz="2400" b="1">
                <a:sym typeface="+mn-ea"/>
              </a:rPr>
              <a:t>        D.在大德指引下，富于实践精神，要写出二者的思辨关系。</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
        <p:nvSpPr>
          <p:cNvPr id="4" name="文本框 3"/>
          <p:cNvSpPr txBox="1"/>
          <p:nvPr/>
        </p:nvSpPr>
        <p:spPr>
          <a:xfrm>
            <a:off x="756285" y="5662295"/>
            <a:ext cx="10991850" cy="737235"/>
          </a:xfrm>
          <a:prstGeom prst="rect">
            <a:avLst/>
          </a:prstGeom>
          <a:noFill/>
        </p:spPr>
        <p:txBody>
          <a:bodyPr wrap="square" rtlCol="0">
            <a:spAutoFit/>
          </a:bodyPr>
          <a:lstStyle/>
          <a:p>
            <a:pPr marL="0" indent="0" fontAlgn="auto">
              <a:lnSpc>
                <a:spcPct val="150000"/>
              </a:lnSpc>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en-US" altLang="zh-CN" sz="2400" b="1">
                <a:sym typeface="+mn-ea"/>
              </a:rPr>
              <a:t>       </a:t>
            </a:r>
            <a:r>
              <a:rPr lang="zh-CN" altLang="en-US" sz="2400" b="1">
                <a:gradFill>
                  <a:gsLst>
                    <a:gs pos="0">
                      <a:srgbClr val="FE4444"/>
                    </a:gs>
                    <a:gs pos="100000">
                      <a:srgbClr val="832B2B"/>
                    </a:gs>
                  </a:gsLst>
                  <a:lin scaled="0"/>
                </a:gradFill>
                <a:highlight>
                  <a:srgbClr val="00FFFF"/>
                </a:highlight>
                <a:sym typeface="+mn-ea"/>
              </a:rPr>
              <a:t>参考</a:t>
            </a:r>
            <a:r>
              <a:rPr lang="en-US" altLang="zh-CN" sz="2400" b="1">
                <a:gradFill>
                  <a:gsLst>
                    <a:gs pos="0">
                      <a:srgbClr val="FE4444"/>
                    </a:gs>
                    <a:gs pos="100000">
                      <a:srgbClr val="832B2B"/>
                    </a:gs>
                  </a:gsLst>
                  <a:lin scaled="0"/>
                </a:gradFill>
                <a:highlight>
                  <a:srgbClr val="00FFFF"/>
                </a:highlight>
                <a:sym typeface="+mn-ea"/>
              </a:rPr>
              <a:t> </a:t>
            </a:r>
            <a:r>
              <a:rPr lang="zh-CN" altLang="en-US" sz="2400" b="1">
                <a:gradFill>
                  <a:gsLst>
                    <a:gs pos="0">
                      <a:srgbClr val="FE4444"/>
                    </a:gs>
                    <a:gs pos="100000">
                      <a:srgbClr val="832B2B"/>
                    </a:gs>
                  </a:gsLst>
                  <a:lin scaled="0"/>
                </a:gradFill>
                <a:highlight>
                  <a:srgbClr val="00FFFF"/>
                </a:highlight>
                <a:sym typeface="+mn-ea"/>
              </a:rPr>
              <a:t>答案：</a:t>
            </a:r>
            <a:r>
              <a:rPr lang="en-US" altLang="zh-CN" sz="2400" b="1">
                <a:gradFill>
                  <a:gsLst>
                    <a:gs pos="0">
                      <a:srgbClr val="FE4444"/>
                    </a:gs>
                    <a:gs pos="100000">
                      <a:srgbClr val="832B2B"/>
                    </a:gs>
                  </a:gsLst>
                  <a:lin scaled="0"/>
                </a:gradFill>
                <a:highlight>
                  <a:srgbClr val="00FFFF"/>
                </a:highlight>
                <a:sym typeface="+mn-ea"/>
              </a:rPr>
              <a:t> </a:t>
            </a:r>
            <a:r>
              <a:rPr lang="zh-CN" altLang="en-US" sz="2400" b="1">
                <a:gradFill>
                  <a:gsLst>
                    <a:gs pos="0">
                      <a:srgbClr val="FE4444"/>
                    </a:gs>
                    <a:gs pos="100000">
                      <a:srgbClr val="832B2B"/>
                    </a:gs>
                  </a:gsLst>
                  <a:lin scaled="0"/>
                </a:gradFill>
                <a:highlight>
                  <a:srgbClr val="00FFFF"/>
                </a:highlight>
                <a:sym typeface="+mn-ea"/>
              </a:rPr>
              <a:t>四项皆可</a:t>
            </a:r>
            <a:r>
              <a:rPr lang="en-US" altLang="zh-CN" sz="2400" b="1">
                <a:gradFill>
                  <a:gsLst>
                    <a:gs pos="0">
                      <a:srgbClr val="FE4444"/>
                    </a:gs>
                    <a:gs pos="100000">
                      <a:srgbClr val="832B2B"/>
                    </a:gs>
                  </a:gsLst>
                  <a:lin scaled="0"/>
                </a:gradFill>
                <a:sym typeface="+mn-ea"/>
              </a:rPr>
              <a:t>    </a:t>
            </a:r>
            <a:r>
              <a:rPr lang="en-US" altLang="zh-CN" sz="2400" b="1">
                <a:sym typeface="+mn-ea"/>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nodeType="clickPar">
                      <p:stCondLst>
                        <p:cond delay="indefinite"/>
                      </p:stCondLst>
                      <p:childTnLst>
                        <p:par>
                          <p:cTn id="9" fill="hold" nodeType="after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0075" y="537210"/>
            <a:ext cx="10991850" cy="194119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400" b="1">
                <a:solidFill>
                  <a:srgbClr val="FF0000"/>
                </a:solidFill>
                <a:cs typeface="方正粗黑宋简体" panose="02000000000000000000" charset="-122"/>
                <a:sym typeface="+mn-ea"/>
              </a:rPr>
              <a:t>（湖北省百校联考2021-2022高三上期语文质检）</a:t>
            </a:r>
            <a:r>
              <a:rPr lang="en-US" altLang="zh-CN" sz="2400" b="1">
                <a:cs typeface="方正粗黑宋简体" panose="02000000000000000000" charset="-122"/>
                <a:sym typeface="+mn-ea"/>
              </a:rPr>
              <a:t> </a:t>
            </a:r>
            <a:r>
              <a:rPr lang="zh-CN" altLang="en-US" sz="2400" b="1">
                <a:cs typeface="方正粗黑宋简体" panose="02000000000000000000" charset="-122"/>
                <a:sym typeface="+mn-ea"/>
              </a:rPr>
              <a:t>力行与大德</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endParaRPr lang="en-US" altLang="zh-CN" sz="2400" b="1">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5.扣内涵（1）“力行”内涵：</a:t>
            </a:r>
            <a:r>
              <a:rPr lang="en-US" altLang="zh-CN" sz="2400" b="1">
                <a:sym typeface="+mn-ea"/>
              </a:rPr>
              <a:t>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
        <p:nvSpPr>
          <p:cNvPr id="4" name="文本框 3"/>
          <p:cNvSpPr txBox="1"/>
          <p:nvPr/>
        </p:nvSpPr>
        <p:spPr>
          <a:xfrm>
            <a:off x="685165" y="3175000"/>
            <a:ext cx="10991850" cy="2399665"/>
          </a:xfrm>
          <a:prstGeom prst="rect">
            <a:avLst/>
          </a:prstGeom>
          <a:noFill/>
        </p:spPr>
        <p:txBody>
          <a:bodyPr wrap="square" rtlCol="0">
            <a:spAutoFit/>
          </a:bodyPr>
          <a:lstStyle/>
          <a:p>
            <a:pPr marL="0" indent="0" fontAlgn="auto">
              <a:lnSpc>
                <a:spcPct val="150000"/>
              </a:lnSpc>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en-US" altLang="zh-CN" sz="2400" b="1">
                <a:sym typeface="+mn-ea"/>
              </a:rPr>
              <a:t>       </a:t>
            </a:r>
            <a:r>
              <a:rPr lang="zh-CN" altLang="en-US" sz="2400" b="1">
                <a:sym typeface="+mn-ea"/>
              </a:rPr>
              <a:t>参考</a:t>
            </a:r>
            <a:r>
              <a:rPr lang="en-US" altLang="zh-CN" sz="2400" b="1">
                <a:sym typeface="+mn-ea"/>
              </a:rPr>
              <a:t> </a:t>
            </a:r>
            <a:r>
              <a:rPr lang="zh-CN" altLang="en-US" sz="2400" b="1">
                <a:sym typeface="+mn-ea"/>
              </a:rPr>
              <a:t>答案：</a:t>
            </a:r>
          </a:p>
          <a:p>
            <a:pPr marL="0" indent="0" fontAlgn="auto">
              <a:lnSpc>
                <a:spcPct val="150000"/>
              </a:lnSpc>
              <a:buNone/>
            </a:pPr>
            <a:r>
              <a:rPr lang="zh-CN" altLang="en-US" sz="2400" b="1">
                <a:sym typeface="+mn-ea"/>
              </a:rPr>
              <a:t> </a:t>
            </a:r>
            <a:r>
              <a:rPr lang="en-US" altLang="zh-CN" sz="2400" b="1">
                <a:sym typeface="+mn-ea"/>
              </a:rPr>
              <a:t>      “力行”内涵：努力实践，竭力而行，可以解读为实干精神、实践精神、奋斗精神。空谈误国，实干兴邦；“捋起袖子加油干”，讲的都是这个道理。                                                 </a:t>
            </a:r>
          </a:p>
          <a:p>
            <a:pPr marL="0" indent="0" fontAlgn="auto">
              <a:lnSpc>
                <a:spcPct val="150000"/>
              </a:lnSpc>
              <a:buNone/>
            </a:pPr>
            <a:r>
              <a:rPr lang="en-US" altLang="zh-CN" sz="2400" b="1">
                <a:sym typeface="+mn-ea"/>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nodeType="clickPar">
                      <p:stCondLst>
                        <p:cond delay="indefinite"/>
                      </p:stCondLst>
                      <p:childTnLst>
                        <p:par>
                          <p:cTn id="9" fill="hold" nodeType="after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0075" y="537210"/>
            <a:ext cx="10991850" cy="194119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5.</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训练</a:t>
            </a: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2·</a:t>
            </a:r>
            <a:r>
              <a:rPr lang="zh-CN" altLang="en-US" sz="2400" b="1">
                <a:solidFill>
                  <a:srgbClr val="FF0000"/>
                </a:solidFill>
                <a:cs typeface="方正粗黑宋简体" panose="02000000000000000000" charset="-122"/>
                <a:sym typeface="+mn-ea"/>
              </a:rPr>
              <a:t>（湖北省百校联考2021-2022高三上期语文质检）</a:t>
            </a:r>
            <a:r>
              <a:rPr lang="en-US" altLang="zh-CN" sz="2400" b="1">
                <a:cs typeface="方正粗黑宋简体" panose="02000000000000000000" charset="-122"/>
                <a:sym typeface="+mn-ea"/>
              </a:rPr>
              <a:t> </a:t>
            </a:r>
            <a:r>
              <a:rPr lang="zh-CN" altLang="en-US" sz="2400" b="1">
                <a:cs typeface="方正粗黑宋简体" panose="02000000000000000000" charset="-122"/>
                <a:sym typeface="+mn-ea"/>
              </a:rPr>
              <a:t>力行与大德</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endParaRPr lang="en-US" altLang="zh-CN" sz="2400" b="1">
              <a:sym typeface="+mn-ea"/>
            </a:endParaRPr>
          </a:p>
          <a:p>
            <a:pPr marL="0" indent="0" fontAlgn="auto">
              <a:lnSpc>
                <a:spcPct val="150000"/>
              </a:lnSpc>
              <a:buNone/>
            </a:pPr>
            <a:r>
              <a:rPr lang="en-US" altLang="zh-CN" sz="2400" b="1">
                <a:sym typeface="+mn-ea"/>
              </a:rPr>
              <a:t>        </a:t>
            </a:r>
            <a:r>
              <a:rPr lang="en-US" altLang="zh-CN" sz="2400" b="1">
                <a:solidFill>
                  <a:schemeClr val="accent1">
                    <a:lumMod val="75000"/>
                  </a:schemeClr>
                </a:solidFill>
                <a:sym typeface="+mn-ea"/>
              </a:rPr>
              <a:t> 5.扣内涵（2）“</a:t>
            </a:r>
            <a:r>
              <a:rPr lang="zh-CN" altLang="en-US" sz="2400" b="1">
                <a:solidFill>
                  <a:schemeClr val="accent1">
                    <a:lumMod val="75000"/>
                  </a:schemeClr>
                </a:solidFill>
                <a:sym typeface="+mn-ea"/>
              </a:rPr>
              <a:t>大德</a:t>
            </a:r>
            <a:r>
              <a:rPr lang="en-US" altLang="zh-CN" sz="2400" b="1">
                <a:solidFill>
                  <a:schemeClr val="accent1">
                    <a:lumMod val="75000"/>
                  </a:schemeClr>
                </a:solidFill>
                <a:sym typeface="+mn-ea"/>
              </a:rPr>
              <a:t>”内涵：</a:t>
            </a:r>
            <a:r>
              <a:rPr lang="en-US" altLang="zh-CN" sz="2400" b="1">
                <a:sym typeface="+mn-ea"/>
              </a:rPr>
              <a:t>                                                                        </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
        <p:nvSpPr>
          <p:cNvPr id="4" name="文本框 3"/>
          <p:cNvSpPr txBox="1"/>
          <p:nvPr/>
        </p:nvSpPr>
        <p:spPr>
          <a:xfrm>
            <a:off x="744220" y="2481580"/>
            <a:ext cx="10991850" cy="4061460"/>
          </a:xfrm>
          <a:prstGeom prst="rect">
            <a:avLst/>
          </a:prstGeom>
          <a:noFill/>
        </p:spPr>
        <p:txBody>
          <a:bodyPr wrap="square" rtlCol="0">
            <a:spAutoFit/>
          </a:bodyPr>
          <a:lstStyle/>
          <a:p>
            <a:pPr marL="0" indent="0" fontAlgn="auto">
              <a:lnSpc>
                <a:spcPct val="150000"/>
              </a:lnSpc>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en-US" altLang="zh-CN" sz="2400" b="1">
                <a:sym typeface="+mn-ea"/>
              </a:rPr>
              <a:t>       </a:t>
            </a:r>
            <a:r>
              <a:rPr lang="zh-CN" altLang="en-US" sz="2400" b="1">
                <a:sym typeface="+mn-ea"/>
              </a:rPr>
              <a:t>参考</a:t>
            </a:r>
            <a:r>
              <a:rPr lang="en-US" altLang="zh-CN" sz="2400" b="1">
                <a:sym typeface="+mn-ea"/>
              </a:rPr>
              <a:t> </a:t>
            </a:r>
            <a:r>
              <a:rPr lang="zh-CN" altLang="en-US" sz="2400" b="1">
                <a:sym typeface="+mn-ea"/>
              </a:rPr>
              <a:t>答案：</a:t>
            </a:r>
          </a:p>
          <a:p>
            <a:pPr marL="0" indent="0" fontAlgn="auto">
              <a:lnSpc>
                <a:spcPct val="150000"/>
              </a:lnSpc>
              <a:buNone/>
            </a:pPr>
            <a:r>
              <a:rPr lang="zh-CN" altLang="en-US" sz="2400" b="1">
                <a:sym typeface="+mn-ea"/>
              </a:rPr>
              <a:t> </a:t>
            </a:r>
            <a:r>
              <a:rPr lang="en-US" altLang="zh-CN" sz="2400" b="1">
                <a:sym typeface="+mn-ea"/>
              </a:rPr>
              <a:t>       “大德”内涵：建功立业、敢为天下先的力行品格足以被称为君子之“仁德”“大德”。可以理解为个人的努力为他人、社会和国家做出贡献。因之这“行”中便有一种品格、一种道德。本次作文命表面谈的是力行，但深层则是从“大德”角度考思考“力行”，也就是需要考生要思考为了什么而“力行”的问题。 “行”与“德”是互为关联的，德性最终要通过“行”展现出来，题目已经提示得很清楚。                                               </a:t>
            </a:r>
          </a:p>
          <a:p>
            <a:pPr marL="0" indent="0" fontAlgn="auto">
              <a:lnSpc>
                <a:spcPct val="150000"/>
              </a:lnSpc>
              <a:buNone/>
            </a:pPr>
            <a:r>
              <a:rPr lang="en-US" altLang="zh-CN" sz="2400" b="1">
                <a:sym typeface="+mn-ea"/>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nodeType="clickPar">
                      <p:stCondLst>
                        <p:cond delay="indefinite"/>
                      </p:stCondLst>
                      <p:childTnLst>
                        <p:par>
                          <p:cTn id="9" fill="hold" nodeType="after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871855" y="2501265"/>
            <a:ext cx="10772140" cy="185293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5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五、课外审题训练</a:t>
            </a:r>
            <a:r>
              <a:rPr lang="en-US" altLang="zh-CN" sz="5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5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p>
          <a:p>
            <a:pPr marL="0" indent="0" fontAlgn="auto">
              <a:lnSpc>
                <a:spcPct val="150000"/>
              </a:lnSpc>
              <a:buNone/>
            </a:pP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highlight>
                  <a:srgbClr val="FFFF00"/>
                </a:highlight>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grpSp>
        <p:nvGrpSpPr>
          <p:cNvPr id="4" name="组合 3"/>
          <p:cNvGrpSpPr/>
          <p:nvPr/>
        </p:nvGrpSpPr>
        <p:grpSpPr>
          <a:xfrm rot="871781">
            <a:off x="10422988" y="678944"/>
            <a:ext cx="976029" cy="1980763"/>
            <a:chOff x="6798621" y="1128235"/>
            <a:chExt cx="925471" cy="1878160"/>
          </a:xfrm>
          <a:solidFill>
            <a:srgbClr val="009899"/>
          </a:solidFill>
        </p:grpSpPr>
        <p:sp>
          <p:nvSpPr>
            <p:cNvPr id="5" name="任意多边形 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rot="2537975" flipH="1">
              <a:off x="6798621" y="1128235"/>
              <a:ext cx="925471" cy="911449"/>
              <a:chOff x="2286001" y="-455613"/>
              <a:chExt cx="2514600" cy="2476501"/>
            </a:xfrm>
            <a:grpFill/>
          </p:grpSpPr>
          <p:grpSp>
            <p:nvGrpSpPr>
              <p:cNvPr id="7" name="Group 205"/>
              <p:cNvGrpSpPr/>
              <p:nvPr/>
            </p:nvGrpSpPr>
            <p:grpSpPr>
              <a:xfrm>
                <a:off x="2286001" y="-455613"/>
                <a:ext cx="2514600" cy="2476501"/>
                <a:chOff x="1440" y="-287"/>
                <a:chExt cx="1584" cy="1560"/>
              </a:xfrm>
              <a:grpFill/>
            </p:grpSpPr>
            <p:sp>
              <p:nvSpPr>
                <p:cNvPr id="8"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9"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1"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2"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3"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4"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5"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0"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7"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8"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9"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0"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1"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2"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3"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4"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5"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6"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7"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8"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9"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0"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1"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2"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3"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4"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5"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6"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7"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8"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9"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0"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1"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2"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3"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4"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5"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6"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7"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8"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9"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0"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1"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2"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3"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4"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5"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6"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7"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8"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9"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0"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1"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2"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3"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4"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5"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6"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7"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8"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9"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0"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1"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2"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3"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4"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5"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6"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7"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8"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9"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0"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1"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2"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3"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4"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5"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6"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7"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8"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9"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0"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1"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2"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3"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4"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5"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6"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7"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8"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9"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0"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1"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2"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3"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4"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5"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6"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7"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8"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9"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0"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1"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2"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3"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4"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5"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6"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7"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8"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9"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0"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1"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2"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3"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4"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5"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6"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7"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8"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9"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0"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1"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2"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3"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4"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5"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6"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7"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8"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9"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0"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1"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2"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3"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4"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5"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6"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7"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8"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9"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0"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1"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2"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3"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4"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5"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6"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7"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8"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9"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0"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1"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2"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3"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4"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5"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6"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7"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8"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9"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0"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1"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2"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3"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4"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5"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6"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7"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8"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9"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530"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531"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32"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3"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34"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5"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36"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37"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8"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39"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0"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41"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542"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543"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544"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45"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6"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547"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548"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549"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550"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51"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52"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553"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554"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555"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556"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557"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558"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559"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560"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561"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562"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563"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564"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565"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566"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567"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68"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569"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570"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571"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572"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3"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574"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575"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576"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577"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8"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579"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580"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581"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58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583"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584"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585"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86"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587"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588"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589"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590"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591"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592"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593"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594"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595"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596"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597"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98"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99"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0"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601"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602"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603"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604"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605"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6"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607"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08"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609"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610"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611"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612"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613"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614"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15"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616"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617"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8"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9"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620"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621"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622"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623"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624"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25"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626"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627"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628"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629"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630"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1"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632"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3"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634"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5"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636"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7"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638"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639"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640"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641"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642"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643"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644"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645"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646"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47"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648"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493141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6.</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课外审题训练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b="1">
                <a:solidFill>
                  <a:srgbClr val="FF0000"/>
                </a:solidFill>
                <a:cs typeface="方正粗黑宋简体" panose="02000000000000000000" charset="-122"/>
                <a:sym typeface="+mn-ea"/>
              </a:rPr>
              <a:t>（2021届黄冈市六校第一次联考）</a:t>
            </a:r>
            <a:r>
              <a:rPr lang="zh-CN" altLang="en-US" sz="2400" b="1">
                <a:cs typeface="方正粗黑宋简体" panose="02000000000000000000" charset="-122"/>
                <a:sym typeface="+mn-ea"/>
              </a:rPr>
              <a:t>阅读下面的材料，根据要求写作。</a:t>
            </a: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p>
          <a:p>
            <a:pPr marL="0" indent="0">
              <a:lnSpc>
                <a:spcPct val="120000"/>
              </a:lnSpc>
              <a:buNone/>
            </a:pP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有人认为，精彩的人生需要设计，我们应该先想好自己要过怎样的人生，并以此确定自己前进的道路，即对自己未来的发展作出一种预见性的设计;也有人认为，对于人生，与其执着于设计自己的未来，不如努力让自己拥有更多种可能，因为人生的精彩之处就在于不确定性。</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latin typeface="宋体" panose="02010600030101010101" pitchFamily="2" charset="-122"/>
                <a:ea typeface="宋体" panose="02010600030101010101" pitchFamily="2" charset="-122"/>
                <a:cs typeface="宋体" panose="02010600030101010101" pitchFamily="2" charset="-122"/>
                <a:sym typeface="+mn-ea"/>
              </a:rPr>
              <a:t>对此，你怎么看?</a:t>
            </a:r>
          </a:p>
          <a:p>
            <a:pPr marL="0" indent="0">
              <a:lnSpc>
                <a:spcPct val="120000"/>
              </a:lnSpc>
              <a:buNone/>
            </a:pPr>
            <a:r>
              <a:rPr lang="en-US" altLang="zh-CN" sz="2400" b="1">
                <a:latin typeface="宋体" panose="02010600030101010101" pitchFamily="2" charset="-122"/>
                <a:ea typeface="宋体" panose="02010600030101010101" pitchFamily="2" charset="-122"/>
                <a:cs typeface="宋体" panose="02010600030101010101" pitchFamily="2" charset="-122"/>
                <a:sym typeface="+mn-ea"/>
              </a:rPr>
              <a:t>    请结合材料内容，面向本校(统称为“致远中学”)同学写一篇演讲稿，就“人生是否需要设计”这一话题，谈谈你的认识与思考。</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493141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6.</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课外审题训练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b="1">
                <a:solidFill>
                  <a:srgbClr val="FF0000"/>
                </a:solidFill>
                <a:cs typeface="方正粗黑宋简体" panose="02000000000000000000" charset="-122"/>
                <a:sym typeface="+mn-ea"/>
              </a:rPr>
              <a:t>（2021届黄冈市六校第一次联考）</a:t>
            </a:r>
            <a:r>
              <a:rPr lang="zh-CN" altLang="en-US" sz="2400" b="1">
                <a:cs typeface="方正粗黑宋简体" panose="02000000000000000000" charset="-122"/>
                <a:sym typeface="+mn-ea"/>
              </a:rPr>
              <a:t>阅读下面的材料，根据要求写作。</a:t>
            </a:r>
          </a:p>
          <a:p>
            <a:pPr marL="0" indent="0">
              <a:lnSpc>
                <a:spcPct val="120000"/>
              </a:lnSpc>
              <a:buNone/>
            </a:pPr>
            <a:r>
              <a:rPr lang="en-US" altLang="zh-CN" sz="2400" b="1">
                <a:solidFill>
                  <a:srgbClr val="C00000"/>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p>
          <a:p>
            <a:pPr marL="0" indent="0">
              <a:lnSpc>
                <a:spcPct val="120000"/>
              </a:lnSpc>
              <a:buNone/>
            </a:pP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【审题训练】</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solidFill>
                  <a:srgbClr val="00B0F0"/>
                </a:solidFill>
                <a:latin typeface="楷体" panose="02010609060101010101" charset="-122"/>
                <a:ea typeface="楷体" panose="02010609060101010101" charset="-122"/>
                <a:cs typeface="楷体" panose="02010609060101010101" charset="-122"/>
                <a:sym typeface="+mn-ea"/>
              </a:rPr>
              <a:t> 1.扣概念。</a:t>
            </a:r>
            <a:r>
              <a:rPr lang="en-US" altLang="zh-CN" sz="2400" b="1">
                <a:latin typeface="楷体" panose="02010609060101010101" charset="-122"/>
                <a:ea typeface="楷体" panose="02010609060101010101" charset="-122"/>
                <a:cs typeface="楷体" panose="02010609060101010101" charset="-122"/>
                <a:sym typeface="+mn-ea"/>
              </a:rPr>
              <a:t>审读本次作文材料，核心概念是“</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”，有两种观点，一种是人生不需要设计，一种是人生需要设计，其对就的理由是“</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性”和“</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性。”</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solidFill>
                  <a:srgbClr val="00B0F0"/>
                </a:solidFill>
                <a:latin typeface="楷体" panose="02010609060101010101" charset="-122"/>
                <a:ea typeface="楷体" panose="02010609060101010101" charset="-122"/>
                <a:cs typeface="楷体" panose="02010609060101010101" charset="-122"/>
                <a:sym typeface="+mn-ea"/>
              </a:rPr>
              <a:t> 2.定立意。</a:t>
            </a:r>
            <a:r>
              <a:rPr lang="en-US" altLang="zh-CN" sz="2400" b="1">
                <a:latin typeface="楷体" panose="02010609060101010101" charset="-122"/>
                <a:ea typeface="楷体" panose="02010609060101010101" charset="-122"/>
                <a:cs typeface="楷体" panose="02010609060101010101" charset="-122"/>
                <a:sym typeface="+mn-ea"/>
              </a:rPr>
              <a:t>下面三种立意，你选取哪一种？</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①精彩的人生需要设计；②人生不需要设计；③人生既需要设计,更应该享受即兴发挥等。</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581787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6.</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课外审题训练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b="1">
                <a:solidFill>
                  <a:srgbClr val="FF0000"/>
                </a:solidFill>
                <a:cs typeface="方正粗黑宋简体" panose="02000000000000000000" charset="-122"/>
                <a:sym typeface="+mn-ea"/>
              </a:rPr>
              <a:t>（2021届黄冈市六校第一次联考）</a:t>
            </a:r>
            <a:r>
              <a:rPr lang="zh-CN" altLang="en-US" sz="2400" b="1">
                <a:cs typeface="方正粗黑宋简体" panose="02000000000000000000" charset="-122"/>
                <a:sym typeface="+mn-ea"/>
              </a:rPr>
              <a:t>阅读下面的材料，根据要求写作。</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p>
          <a:p>
            <a:pPr marL="0" indent="0">
              <a:lnSpc>
                <a:spcPct val="120000"/>
              </a:lnSpc>
              <a:buNone/>
            </a:pP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【审题训练】</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solidFill>
                  <a:srgbClr val="00B0F0"/>
                </a:solidFill>
                <a:latin typeface="楷体" panose="02010609060101010101" charset="-122"/>
                <a:ea typeface="楷体" panose="02010609060101010101" charset="-122"/>
                <a:cs typeface="楷体" panose="02010609060101010101" charset="-122"/>
                <a:sym typeface="+mn-ea"/>
              </a:rPr>
              <a:t>3.扣内涵。</a:t>
            </a:r>
            <a:r>
              <a:rPr lang="en-US" altLang="zh-CN" sz="2400" b="1">
                <a:latin typeface="楷体" panose="02010609060101010101" charset="-122"/>
                <a:ea typeface="楷体" panose="02010609060101010101" charset="-122"/>
                <a:cs typeface="楷体" panose="02010609060101010101" charset="-122"/>
                <a:sym typeface="+mn-ea"/>
              </a:rPr>
              <a:t>设计是把一种设想通过合理的规划、周密的计划、通过各种方式表达出来的过程。（百度）从这一概念可以得出：设计就是规划和计划，要做到</a:t>
            </a:r>
            <a:r>
              <a:rPr lang="en-US" altLang="zh-CN" sz="2400" b="1" u="sng">
                <a:latin typeface="楷体" panose="02010609060101010101" charset="-122"/>
                <a:ea typeface="楷体" panose="02010609060101010101" charset="-122"/>
                <a:cs typeface="楷体" panose="02010609060101010101" charset="-122"/>
                <a:sym typeface="+mn-ea"/>
              </a:rPr>
              <a:t> </a:t>
            </a:r>
          </a:p>
          <a:p>
            <a:pPr marL="0" indent="0">
              <a:lnSpc>
                <a:spcPct val="120000"/>
              </a:lnSpc>
              <a:buNone/>
            </a:pP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 和</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从广义上来说，人生设计就是对未来人生发展方向作预见性的设定，就是理想追求；从狭义上来说，人生设计师是对自己有的生做合理而周密的规划安排。从这个意义上来说，这次作文题目贴近学生现实生活，探讨的是一个</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的“我”和</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的“我”，重在引导学生思考自己的未来人生。新课程改革和新高考的到来，所有学生都面临一个“3+1+2”的课程选择和职业生涯规划问题，这就是在为未来人生，结合自己的实际，做出合理的未来的人生设计。</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493141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6.</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课外审题训练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b="1">
                <a:solidFill>
                  <a:srgbClr val="FF0000"/>
                </a:solidFill>
                <a:cs typeface="方正粗黑宋简体" panose="02000000000000000000" charset="-122"/>
                <a:sym typeface="+mn-ea"/>
              </a:rPr>
              <a:t>（2021届黄冈市六校第一次联考）</a:t>
            </a:r>
            <a:r>
              <a:rPr lang="zh-CN" altLang="en-US" sz="2400" b="1">
                <a:cs typeface="方正粗黑宋简体" panose="02000000000000000000" charset="-122"/>
                <a:sym typeface="+mn-ea"/>
              </a:rPr>
              <a:t>阅读下面的材料，根据要求写作。</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p>
          <a:p>
            <a:pPr marL="0" indent="0">
              <a:lnSpc>
                <a:spcPct val="120000"/>
              </a:lnSpc>
              <a:buNone/>
            </a:pP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【审题训练】</a:t>
            </a:r>
          </a:p>
          <a:p>
            <a:pPr marL="0" indent="0">
              <a:lnSpc>
                <a:spcPct val="120000"/>
              </a:lnSpc>
              <a:buNone/>
            </a:pPr>
            <a:endParaRPr lang="en-US" altLang="zh-CN" sz="2400" b="1">
              <a:latin typeface="楷体" panose="02010609060101010101" charset="-122"/>
              <a:ea typeface="楷体" panose="02010609060101010101" charset="-122"/>
              <a:cs typeface="楷体" panose="02010609060101010101" charset="-122"/>
              <a:sym typeface="+mn-ea"/>
            </a:endParaRP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4.构思：本次作文可以采用常规的议论文三段论，是什么、为什么、怎么样；也就是提出问题、分析问题和解决问题。设计是</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，为什么需要设计，     </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去设计。</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5.面对人生设计过程中的诸多不确定性，人生该如何设计？这其中的思辨关系如何？</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581787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6.</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课外审题训练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b="1">
                <a:solidFill>
                  <a:srgbClr val="FF0000"/>
                </a:solidFill>
                <a:cs typeface="方正粗黑宋简体" panose="02000000000000000000" charset="-122"/>
                <a:sym typeface="+mn-ea"/>
              </a:rPr>
              <a:t>（2021届黄冈市六校第一次联考）</a:t>
            </a:r>
            <a:r>
              <a:rPr lang="zh-CN" altLang="en-US" sz="2400" b="1">
                <a:cs typeface="方正粗黑宋简体" panose="02000000000000000000" charset="-122"/>
                <a:sym typeface="+mn-ea"/>
              </a:rPr>
              <a:t>阅读下面的材料，根据要求写作。</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p>
          <a:p>
            <a:pPr marL="0" indent="0">
              <a:lnSpc>
                <a:spcPct val="120000"/>
              </a:lnSpc>
              <a:buNone/>
            </a:pP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【审题训练】</a:t>
            </a:r>
          </a:p>
          <a:p>
            <a:pPr marL="0" indent="0">
              <a:lnSpc>
                <a:spcPct val="120000"/>
              </a:lnSpc>
              <a:buNone/>
            </a:pPr>
            <a:endParaRPr lang="en-US" altLang="zh-CN" sz="2400" b="1">
              <a:latin typeface="楷体" panose="02010609060101010101" charset="-122"/>
              <a:ea typeface="楷体" panose="02010609060101010101" charset="-122"/>
              <a:cs typeface="楷体" panose="02010609060101010101" charset="-122"/>
              <a:sym typeface="+mn-ea"/>
            </a:endParaRP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4.构思：本次作文可以采用常规的议论文三段论，是什么、为什么、怎么样；也就是提出问题、分析问题和解决问题。设计是</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，为什么需要设计，     </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去设计。</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5.面对人生设计过程中的诸多不确定性，人生该如何设计？这其中的思辨关系如何？</a:t>
            </a: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6.设计的最终目的是什么？是</a:t>
            </a:r>
            <a:r>
              <a:rPr lang="en-US" altLang="zh-CN" sz="2400" b="1" u="sng">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（请引用材料语）。精彩的的人生总是与社会、时代和国家连在一起，这就不得不谈我们青年学生的人生设计与              同心同圆的问题，这样作文可以回到现实，升华立意。</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919480" y="2023110"/>
            <a:ext cx="10772140" cy="237363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40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一、找到作文材料所给出的</a:t>
            </a:r>
            <a:r>
              <a:rPr lang="zh-CN" altLang="en-US" sz="4000">
                <a:solidFill>
                  <a:srgbClr val="FF0000"/>
                </a:solidFill>
                <a:latin typeface="方正粗黑宋简体" panose="02000000000000000000" charset="-122"/>
                <a:ea typeface="方正粗黑宋简体" panose="02000000000000000000" charset="-122"/>
                <a:cs typeface="方正粗黑宋简体" panose="02000000000000000000" charset="-122"/>
                <a:sym typeface="+mn-ea"/>
              </a:rPr>
              <a:t>中心话题</a:t>
            </a:r>
            <a:r>
              <a:rPr lang="zh-CN" altLang="en-US" sz="80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en-US" altLang="zh-CN" sz="80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endPar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endParaRPr>
          </a:p>
          <a:p>
            <a:pPr marL="0" indent="0" fontAlgn="auto">
              <a:lnSpc>
                <a:spcPct val="150000"/>
              </a:lnSpc>
              <a:buNone/>
            </a:pP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highlight>
                  <a:srgbClr val="FFFF00"/>
                </a:highlight>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grpSp>
        <p:nvGrpSpPr>
          <p:cNvPr id="4" name="组合 3"/>
          <p:cNvGrpSpPr/>
          <p:nvPr/>
        </p:nvGrpSpPr>
        <p:grpSpPr>
          <a:xfrm rot="871781">
            <a:off x="10422988" y="678944"/>
            <a:ext cx="976029" cy="1980763"/>
            <a:chOff x="6798621" y="1128235"/>
            <a:chExt cx="925471" cy="1878160"/>
          </a:xfrm>
          <a:solidFill>
            <a:srgbClr val="009899"/>
          </a:solidFill>
        </p:grpSpPr>
        <p:sp>
          <p:nvSpPr>
            <p:cNvPr id="5" name="任意多边形 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rot="2537975" flipH="1">
              <a:off x="6798621" y="1128235"/>
              <a:ext cx="925471" cy="911449"/>
              <a:chOff x="2286001" y="-455613"/>
              <a:chExt cx="2514600" cy="2476501"/>
            </a:xfrm>
            <a:grpFill/>
          </p:grpSpPr>
          <p:grpSp>
            <p:nvGrpSpPr>
              <p:cNvPr id="7" name="Group 205"/>
              <p:cNvGrpSpPr/>
              <p:nvPr/>
            </p:nvGrpSpPr>
            <p:grpSpPr>
              <a:xfrm>
                <a:off x="2286001" y="-455613"/>
                <a:ext cx="2514600" cy="2476501"/>
                <a:chOff x="1440" y="-287"/>
                <a:chExt cx="1584" cy="1560"/>
              </a:xfrm>
              <a:grpFill/>
            </p:grpSpPr>
            <p:sp>
              <p:nvSpPr>
                <p:cNvPr id="8"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9"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1"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2"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3"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4"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5"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0"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7"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8"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9"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0"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1"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2"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3"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4"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5"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6"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7"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8"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9"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0"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1"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2"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3"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4"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5"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6"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7"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8"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9"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0"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1"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2"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3"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4"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5"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6"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7"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8"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9"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0"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1"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2"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3"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4"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5"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6"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7"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8"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9"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0"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1"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2"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3"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4"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5"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6"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7"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8"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9"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0"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1"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2"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3"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4"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5"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6"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7"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8"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9"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0"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1"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2"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3"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4"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5"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6"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7"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8"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9"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0"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1"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2"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3"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4"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5"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6"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7"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8"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9"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0"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1"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2"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3"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4"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5"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6"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7"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8"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9"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0"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1"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2"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3"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4"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5"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6"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7"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8"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9"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0"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1"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2"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3"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4"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5"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6"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7"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8"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9"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0"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1"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2"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3"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4"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5"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6"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7"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8"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9"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0"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1"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2"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3"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4"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5"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6"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7"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8"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9"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0"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1"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2"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3"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4"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5"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6"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7"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8"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9"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0"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1"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2"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3"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4"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5"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6"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7"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8"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9"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0"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1"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2"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3"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4"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5"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6"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7"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8"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9"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530"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531"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32"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3"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34"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5"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36"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37"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8"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39"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0"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41"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542"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543"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544"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45"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6"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547"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548"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549"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550"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51"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52"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553"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554"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555"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556"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557"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558"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559"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560"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561"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562"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563"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564"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565"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566"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567"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68"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569"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570"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571"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572"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3"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574"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575"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576"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577"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8"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579"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580"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581"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58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583"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584"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585"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86"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587"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588"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589"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590"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591"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592"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593"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594"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595"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596"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597"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98"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99"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0"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601"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602"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603"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604"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605"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6"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607"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08"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609"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610"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611"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612"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613"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614"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15"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616"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617"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8"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9"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620"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621"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622"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623"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624"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25"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626"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627"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628"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629"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630"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1"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632"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3"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634"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5"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636"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7"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638"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639"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640"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641"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642"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643"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644"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645"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646"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47"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648"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601345" y="444500"/>
            <a:ext cx="10991850" cy="537464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sz="2800" b="1" spc="150">
                <a:solidFill>
                  <a:srgbClr val="C00000"/>
                </a:solidFill>
                <a:uFillTx/>
                <a:latin typeface="楷体" panose="02010609060101010101" charset="-122"/>
                <a:ea typeface="楷体" panose="02010609060101010101" charset="-122"/>
                <a:cs typeface="楷体" panose="02010609060101010101" charset="-122"/>
                <a:sym typeface="+mn-ea"/>
              </a:rPr>
              <a:t>6.</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课外审题训练</a:t>
            </a:r>
            <a:r>
              <a:rPr lang="en-US" altLang="zh-CN" sz="28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spc="150">
                <a:solidFill>
                  <a:srgbClr val="C00000"/>
                </a:solidFill>
                <a:uFillTx/>
                <a:latin typeface="楷体" panose="02010609060101010101" charset="-122"/>
                <a:ea typeface="楷体" panose="02010609060101010101" charset="-122"/>
                <a:cs typeface="楷体" panose="02010609060101010101" charset="-122"/>
                <a:sym typeface="+mn-ea"/>
              </a:rPr>
              <a:t>（“抓概念、挖内涵”）</a:t>
            </a:r>
          </a:p>
          <a:p>
            <a:pPr algn="l" fontAlgn="auto">
              <a:lnSpc>
                <a:spcPct val="130000"/>
              </a:lnSpc>
              <a:spcBef>
                <a:spcPct val="0"/>
              </a:spcBef>
              <a:spcAft>
                <a:spcPts val="1000"/>
              </a:spcAft>
              <a:buFont typeface="Arial" panose="020B0604020202020204" pitchFamily="34" charset="0"/>
              <a:buNone/>
            </a:pPr>
            <a:r>
              <a:rPr lang="en-US" altLang="zh-CN" sz="24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2400" b="1">
                <a:solidFill>
                  <a:srgbClr val="FF0000"/>
                </a:solidFill>
                <a:cs typeface="方正粗黑宋简体" panose="02000000000000000000" charset="-122"/>
                <a:sym typeface="+mn-ea"/>
              </a:rPr>
              <a:t>（2021届黄冈市六校第一次联考）</a:t>
            </a:r>
            <a:r>
              <a:rPr lang="zh-CN" altLang="en-US" sz="2400" b="1">
                <a:cs typeface="方正粗黑宋简体" panose="02000000000000000000" charset="-122"/>
                <a:sym typeface="+mn-ea"/>
              </a:rPr>
              <a:t>阅读下面的材料，根据要求写作。</a:t>
            </a: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p>
          <a:p>
            <a:pPr marL="0" indent="0">
              <a:lnSpc>
                <a:spcPct val="120000"/>
              </a:lnSpc>
              <a:buNone/>
            </a:pPr>
            <a:r>
              <a:rPr lang="en-US" altLang="zh-CN" sz="2400" b="1">
                <a:solidFill>
                  <a:srgbClr val="C00000"/>
                </a:solidFill>
                <a:latin typeface="楷体" panose="02010609060101010101" charset="-122"/>
                <a:ea typeface="楷体" panose="02010609060101010101" charset="-122"/>
                <a:cs typeface="楷体" panose="02010609060101010101" charset="-122"/>
                <a:sym typeface="+mn-ea"/>
              </a:rPr>
              <a:t>    </a:t>
            </a:r>
            <a:r>
              <a:rPr lang="en-US" altLang="zh-CN" sz="2400" b="1">
                <a:latin typeface="楷体" panose="02010609060101010101" charset="-122"/>
                <a:ea typeface="楷体" panose="02010609060101010101" charset="-122"/>
                <a:cs typeface="楷体" panose="02010609060101010101" charset="-122"/>
                <a:sym typeface="+mn-ea"/>
              </a:rPr>
              <a:t>【审题训练】</a:t>
            </a:r>
            <a:r>
              <a:rPr lang="zh-CN" altLang="en-US" sz="2400" b="1">
                <a:latin typeface="楷体" panose="02010609060101010101" charset="-122"/>
                <a:ea typeface="楷体" panose="02010609060101010101" charset="-122"/>
                <a:cs typeface="楷体" panose="02010609060101010101" charset="-122"/>
                <a:sym typeface="+mn-ea"/>
              </a:rPr>
              <a:t>参考答案</a:t>
            </a:r>
            <a:endParaRPr lang="en-US" altLang="zh-CN" sz="2400" b="1">
              <a:latin typeface="楷体" panose="02010609060101010101" charset="-122"/>
              <a:ea typeface="楷体" panose="02010609060101010101" charset="-122"/>
              <a:cs typeface="楷体" panose="02010609060101010101" charset="-122"/>
              <a:sym typeface="+mn-ea"/>
            </a:endParaRPr>
          </a:p>
          <a:p>
            <a:pPr marL="0" indent="0">
              <a:lnSpc>
                <a:spcPct val="120000"/>
              </a:lnSpc>
              <a:buNone/>
            </a:pPr>
            <a:endParaRPr lang="en-US" altLang="zh-CN" sz="2400" b="1">
              <a:latin typeface="楷体" panose="02010609060101010101" charset="-122"/>
              <a:ea typeface="楷体" panose="02010609060101010101" charset="-122"/>
              <a:cs typeface="楷体" panose="02010609060101010101" charset="-122"/>
              <a:sym typeface="+mn-ea"/>
            </a:endParaRPr>
          </a:p>
          <a:p>
            <a:pPr marL="0" indent="0">
              <a:lnSpc>
                <a:spcPct val="120000"/>
              </a:lnSpc>
              <a:buNone/>
            </a:pPr>
            <a:r>
              <a:rPr lang="en-US" altLang="zh-CN" sz="2400" b="1">
                <a:latin typeface="楷体" panose="02010609060101010101" charset="-122"/>
                <a:ea typeface="楷体" panose="02010609060101010101" charset="-122"/>
                <a:cs typeface="楷体" panose="02010609060101010101" charset="-122"/>
                <a:sym typeface="+mn-ea"/>
              </a:rPr>
              <a:t>   </a:t>
            </a:r>
            <a:r>
              <a:rPr lang="en-US" altLang="zh-CN" sz="2400" b="1">
                <a:highlight>
                  <a:srgbClr val="00FFFF"/>
                </a:highlight>
                <a:latin typeface="楷体" panose="02010609060101010101" charset="-122"/>
                <a:ea typeface="楷体" panose="02010609060101010101" charset="-122"/>
                <a:cs typeface="楷体" panose="02010609060101010101" charset="-122"/>
                <a:sym typeface="+mn-ea"/>
              </a:rPr>
              <a:t>1.人生设计 预见 不确定2.三种立意皆可3.合理 周密 4.当下 未来  什么  如何 5. 在讲到了设计的重要性的同时，也可以辩证思考，设计很重要，但在面对人生的许多不确定性的同时，我们还得要面对现实，设计的合理性和周密性是离不开现实基础的，必须对现实作客观条件上的研判。设计不是死板的，不是一层不变的，设计有长远和近期，长远上战略，短期是战术；设计和人生的不确定性并不矛盾，不是水火不容的对立，是灵活性多变的协调。6.演绎精彩人生  时代、社会和国家</a:t>
            </a:r>
          </a:p>
        </p:txBody>
      </p:sp>
      <p:grpSp>
        <p:nvGrpSpPr>
          <p:cNvPr id="44" name="组合 43"/>
          <p:cNvGrpSpPr/>
          <p:nvPr/>
        </p:nvGrpSpPr>
        <p:grpSpPr>
          <a:xfrm rot="871781">
            <a:off x="10266778" y="53225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0354" name="标题 2"/>
          <p:cNvSpPr>
            <a:spLocks noGrp="1"/>
          </p:cNvSpPr>
          <p:nvPr>
            <p:ph type="title"/>
            <p:custDataLst>
              <p:tags r:id="rId2"/>
            </p:custDataLst>
          </p:nvPr>
        </p:nvSpPr>
        <p:spPr>
          <a:xfrm>
            <a:off x="2101850" y="2032000"/>
            <a:ext cx="8205788" cy="1698625"/>
          </a:xfrm>
        </p:spPr>
        <p:txBody>
          <a:bodyPr lIns="90000" tIns="46800" rIns="90000" bIns="46800" anchor="b" anchorCtr="0"/>
          <a:lstStyle/>
          <a:p>
            <a:pPr defTabSz="914400" fontAlgn="base">
              <a:buSzTx/>
              <a:buFontTx/>
              <a:buNone/>
            </a:pPr>
            <a:r>
              <a:rPr lang="zh-CN" altLang="en-US" kern="1200" normalizeH="0" baseline="0">
                <a:solidFill>
                  <a:srgbClr val="4E79DA"/>
                </a:solidFill>
                <a:latin typeface="Arial" panose="020B0604020202020204" pitchFamily="34" charset="0"/>
                <a:ea typeface="汉仪乐喵体W" pitchFamily="18" charset="-122"/>
                <a:cs typeface="+mj-cs"/>
                <a:sym typeface="微软雅黑" panose="020B0503020204020204" charset="-122"/>
              </a:rPr>
              <a:t>感谢观看</a:t>
            </a:r>
            <a:endParaRPr lang="zh-CN" altLang="en-US" kern="1200" normalizeH="0" baseline="0">
              <a:solidFill>
                <a:srgbClr val="000000"/>
              </a:solidFill>
              <a:latin typeface="Arial" panose="020B0604020202020204" pitchFamily="34" charset="0"/>
              <a:ea typeface="汉仪乐喵体W" pitchFamily="18" charset="-122"/>
              <a:cs typeface="+mj-cs"/>
              <a:sym typeface="微软雅黑" panose="020B0503020204020204" charset="-122"/>
            </a:endParaRPr>
          </a:p>
        </p:txBody>
      </p:sp>
      <p:sp>
        <p:nvSpPr>
          <p:cNvPr id="100355" name="文本占位符 4"/>
          <p:cNvSpPr>
            <a:spLocks noGrp="1"/>
          </p:cNvSpPr>
          <p:nvPr>
            <p:ph type="body" sz="quarter" idx="13"/>
            <p:custDataLst>
              <p:tags r:id="rId3"/>
            </p:custDataLst>
          </p:nvPr>
        </p:nvSpPr>
        <p:spPr>
          <a:xfrm>
            <a:off x="3482975" y="4005263"/>
            <a:ext cx="5441950" cy="827087"/>
          </a:xfrm>
        </p:spPr>
        <p:txBody>
          <a:bodyPr lIns="90000" tIns="46800" rIns="90000" bIns="46800" anchor="t" anchorCtr="0"/>
          <a:lstStyle/>
          <a:p>
            <a:pPr defTabSz="914400" fontAlgn="base">
              <a:buSzTx/>
            </a:pPr>
            <a:r>
              <a:rPr lang="zh-CN" altLang="en-US" b="1" kern="1200" normalizeH="0" baseline="0">
                <a:solidFill>
                  <a:srgbClr val="000000"/>
                </a:solidFill>
                <a:latin typeface="Arial" panose="020B0604020202020204" pitchFamily="34" charset="0"/>
                <a:ea typeface="幼圆" pitchFamily="49" charset="-122"/>
                <a:cs typeface="+mn-cs"/>
              </a:rPr>
              <a:t>下节再见</a:t>
            </a:r>
          </a:p>
        </p:txBody>
      </p:sp>
      <p:pic>
        <p:nvPicPr>
          <p:cNvPr id="100356" name="New picture"/>
          <p:cNvPicPr>
            <a:picLocks noChangeAspect="1"/>
          </p:cNvPicPr>
          <p:nvPr/>
        </p:nvPicPr>
        <p:blipFill>
          <a:blip r:embed="rId6"/>
          <a:stretch>
            <a:fillRect/>
          </a:stretch>
        </p:blipFill>
        <p:spPr>
          <a:xfrm>
            <a:off x="10769600" y="12522200"/>
            <a:ext cx="355600" cy="266700"/>
          </a:xfrm>
          <a:prstGeom prst="rect">
            <a:avLst/>
          </a:prstGeom>
          <a:noFill/>
          <a:ln w="9525">
            <a:noFill/>
          </a:ln>
        </p:spPr>
      </p:pic>
      <p:pic>
        <p:nvPicPr>
          <p:cNvPr id="100357" name="New picture"/>
          <p:cNvPicPr/>
          <p:nvPr/>
        </p:nvPicPr>
        <p:blipFill>
          <a:blip r:embed="rId7"/>
          <a:stretch>
            <a:fillRect/>
          </a:stretch>
        </p:blipFill>
        <p:spPr>
          <a:xfrm>
            <a:off x="10655300" y="10795000"/>
            <a:ext cx="317500" cy="228600"/>
          </a:xfrm>
          <a:prstGeom prst="cube">
            <a:avLst/>
          </a:prstGeom>
        </p:spPr>
      </p:pic>
    </p:spTree>
    <p:custDataLst>
      <p:tags r:id="rId1"/>
    </p:custData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709930" y="808355"/>
            <a:ext cx="10772140" cy="474091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备考策略</a:t>
            </a: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 </a:t>
            </a: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p>
          <a:p>
            <a:pPr algn="l" fontAlgn="auto">
              <a:lnSpc>
                <a:spcPct val="130000"/>
              </a:lnSpc>
              <a:spcBef>
                <a:spcPct val="0"/>
              </a:spcBef>
              <a:spcAft>
                <a:spcPts val="1000"/>
              </a:spcAft>
              <a:buFont typeface="Arial" panose="020B0604020202020204" pitchFamily="34" charset="0"/>
              <a:buNone/>
            </a:pPr>
            <a:r>
              <a:rPr lang="en-US" sz="3200" b="1" spc="150">
                <a:solidFill>
                  <a:srgbClr val="C00000"/>
                </a:solidFill>
                <a:uFillTx/>
                <a:latin typeface="楷体" panose="02010609060101010101" charset="-122"/>
                <a:ea typeface="楷体" panose="02010609060101010101" charset="-122"/>
                <a:cs typeface="楷体" panose="02010609060101010101" charset="-122"/>
                <a:sym typeface="+mn-ea"/>
              </a:rPr>
              <a:t>1.</a:t>
            </a:r>
            <a:r>
              <a:rPr lang="zh-CN" altLang="en-US" sz="3200" b="1" spc="150">
                <a:solidFill>
                  <a:srgbClr val="C00000"/>
                </a:solidFill>
                <a:uFillTx/>
                <a:latin typeface="楷体" panose="02010609060101010101" charset="-122"/>
                <a:ea typeface="楷体" panose="02010609060101010101" charset="-122"/>
                <a:cs typeface="楷体" panose="02010609060101010101" charset="-122"/>
                <a:sym typeface="+mn-ea"/>
              </a:rPr>
              <a:t>找到作文材料所给出的中心话题 </a:t>
            </a:r>
            <a:endParaRPr lang="en-US" altLang="zh-CN" sz="2400" b="1" spc="150">
              <a:solidFill>
                <a:srgbClr val="C00000"/>
              </a:solidFill>
              <a:uFillTx/>
              <a:latin typeface="楷体" panose="02010609060101010101" charset="-122"/>
              <a:ea typeface="楷体" panose="02010609060101010101" charset="-122"/>
              <a:cs typeface="楷体" panose="02010609060101010101" charset="-122"/>
              <a:sym typeface="+mn-ea"/>
            </a:endParaRPr>
          </a:p>
          <a:p>
            <a:pPr algn="l" fontAlgn="auto">
              <a:lnSpc>
                <a:spcPct val="150000"/>
              </a:lnSpc>
              <a:spcBef>
                <a:spcPct val="0"/>
              </a:spcBef>
              <a:spcAft>
                <a:spcPts val="1000"/>
              </a:spcAft>
              <a:buFont typeface="Arial" panose="020B0604020202020204" pitchFamily="34" charset="0"/>
              <a:buNone/>
            </a:pPr>
            <a:r>
              <a:rPr lang="en-US" altLang="zh-CN" sz="2400" b="1" spc="150">
                <a:solidFill>
                  <a:srgbClr val="C00000"/>
                </a:solidFill>
                <a:uFillTx/>
                <a:latin typeface="楷体" panose="02010609060101010101" charset="-122"/>
                <a:ea typeface="楷体" panose="02010609060101010101" charset="-122"/>
                <a:cs typeface="楷体" panose="02010609060101010101" charset="-122"/>
                <a:sym typeface="+mn-ea"/>
              </a:rPr>
              <a:t>    </a:t>
            </a:r>
            <a:r>
              <a:rPr lang="zh-CN" altLang="en-US" sz="2800" b="1">
                <a:latin typeface="黑体" panose="02010609060101010101" charset="-122"/>
                <a:ea typeface="黑体" panose="02010609060101010101" charset="-122"/>
                <a:cs typeface="黑体" panose="02010609060101010101" charset="-122"/>
                <a:sym typeface="+mn-ea"/>
              </a:rPr>
              <a:t>作文，都会有一个中心话题，这一话题往往从题目的材料中来，从题目的主题要求中来。</a:t>
            </a:r>
            <a:r>
              <a:rPr lang="zh-CN" altLang="en-US" sz="2800" b="1">
                <a:solidFill>
                  <a:srgbClr val="FF0000"/>
                </a:solidFill>
                <a:latin typeface="黑体" panose="02010609060101010101" charset="-122"/>
                <a:ea typeface="黑体" panose="02010609060101010101" charset="-122"/>
                <a:cs typeface="黑体" panose="02010609060101010101" charset="-122"/>
                <a:sym typeface="+mn-ea"/>
              </a:rPr>
              <a:t>中心话题往往又会具体到一个词语上来，所以，对这一关键词语所指的概念内涵要有充分的理解，这是作文精准立意的前提。</a:t>
            </a:r>
            <a:r>
              <a:rPr lang="en-US" altLang="zh-CN" sz="2800" b="1">
                <a:solidFill>
                  <a:srgbClr val="FF0000"/>
                </a:solidFill>
                <a:latin typeface="黑体" panose="02010609060101010101" charset="-122"/>
                <a:ea typeface="黑体" panose="02010609060101010101" charset="-122"/>
                <a:cs typeface="黑体" panose="02010609060101010101" charset="-122"/>
                <a:sym typeface="+mn-ea"/>
              </a:rPr>
              <a:t> </a:t>
            </a:r>
            <a:r>
              <a:rPr lang="en-US" altLang="zh-CN" sz="2400" b="1">
                <a:solidFill>
                  <a:srgbClr val="FF0000"/>
                </a:solidFill>
                <a:latin typeface="黑体" panose="02010609060101010101" charset="-122"/>
                <a:ea typeface="黑体" panose="02010609060101010101" charset="-122"/>
                <a:cs typeface="黑体" panose="02010609060101010101" charset="-122"/>
                <a:sym typeface="+mn-ea"/>
              </a:rPr>
              <a:t> </a:t>
            </a:r>
            <a:endParaRPr lang="zh-CN" altLang="en-US" sz="2400" b="1">
              <a:solidFill>
                <a:srgbClr val="FF0000"/>
              </a:solidFill>
              <a:latin typeface="方正粗黑宋简体" panose="02000000000000000000" charset="-122"/>
              <a:ea typeface="方正粗黑宋简体" panose="02000000000000000000" charset="-122"/>
              <a:cs typeface="方正粗黑宋简体" panose="02000000000000000000" charset="-122"/>
            </a:endParaRPr>
          </a:p>
          <a:p>
            <a:pPr algn="l" fontAlgn="auto">
              <a:lnSpc>
                <a:spcPct val="130000"/>
              </a:lnSpc>
              <a:spcBef>
                <a:spcPct val="0"/>
              </a:spcBef>
              <a:spcAft>
                <a:spcPts val="1000"/>
              </a:spcAft>
              <a:buFont typeface="Arial" panose="020B0604020202020204" pitchFamily="34" charset="0"/>
              <a:buNone/>
            </a:pPr>
            <a:endParaRPr lang="zh-CN" altLang="en-US" sz="2400" b="1">
              <a:solidFill>
                <a:srgbClr val="FF0000"/>
              </a:solidFill>
              <a:latin typeface="方正粗黑宋简体" panose="02000000000000000000" charset="-122"/>
              <a:ea typeface="方正粗黑宋简体" panose="02000000000000000000" charset="-122"/>
              <a:cs typeface="方正粗黑宋简体" panose="02000000000000000000" charset="-122"/>
            </a:endParaRP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709930" y="808355"/>
            <a:ext cx="10772140" cy="538670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备考策略</a:t>
            </a: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 </a:t>
            </a: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p>
          <a:p>
            <a:pPr algn="l" fontAlgn="auto">
              <a:lnSpc>
                <a:spcPct val="130000"/>
              </a:lnSpc>
              <a:spcBef>
                <a:spcPct val="0"/>
              </a:spcBef>
              <a:spcAft>
                <a:spcPts val="1000"/>
              </a:spcAft>
              <a:buFont typeface="Arial" panose="020B0604020202020204" pitchFamily="34" charset="0"/>
              <a:buNone/>
            </a:pPr>
            <a:r>
              <a:rPr lang="en-US" sz="3200" b="1" spc="150">
                <a:solidFill>
                  <a:srgbClr val="C00000"/>
                </a:solidFill>
                <a:uFillTx/>
                <a:latin typeface="楷体" panose="02010609060101010101" charset="-122"/>
                <a:ea typeface="楷体" panose="02010609060101010101" charset="-122"/>
                <a:cs typeface="楷体" panose="02010609060101010101" charset="-122"/>
                <a:sym typeface="+mn-ea"/>
              </a:rPr>
              <a:t>1.</a:t>
            </a:r>
            <a:r>
              <a:rPr lang="zh-CN" altLang="en-US" sz="3200" b="1" spc="150">
                <a:solidFill>
                  <a:srgbClr val="C00000"/>
                </a:solidFill>
                <a:uFillTx/>
                <a:latin typeface="楷体" panose="02010609060101010101" charset="-122"/>
                <a:ea typeface="楷体" panose="02010609060101010101" charset="-122"/>
                <a:cs typeface="楷体" panose="02010609060101010101" charset="-122"/>
                <a:sym typeface="+mn-ea"/>
              </a:rPr>
              <a:t>找到作文材料所给出的中心话题 </a:t>
            </a:r>
            <a:endParaRPr lang="en-US" altLang="zh-CN" sz="2400" b="1" spc="150">
              <a:solidFill>
                <a:srgbClr val="C00000"/>
              </a:solidFill>
              <a:uFillTx/>
              <a:latin typeface="楷体" panose="02010609060101010101" charset="-122"/>
              <a:ea typeface="楷体" panose="02010609060101010101" charset="-122"/>
              <a:cs typeface="楷体" panose="02010609060101010101" charset="-122"/>
              <a:sym typeface="+mn-ea"/>
            </a:endParaRPr>
          </a:p>
          <a:p>
            <a:pPr algn="l" fontAlgn="auto">
              <a:lnSpc>
                <a:spcPct val="150000"/>
              </a:lnSpc>
              <a:spcBef>
                <a:spcPct val="0"/>
              </a:spcBef>
              <a:spcAft>
                <a:spcPts val="1000"/>
              </a:spcAft>
              <a:buFont typeface="Arial" panose="020B0604020202020204" pitchFamily="34" charset="0"/>
              <a:buNone/>
            </a:pPr>
            <a:r>
              <a:rPr lang="en-US" altLang="zh-CN" sz="2400" b="1" spc="150">
                <a:solidFill>
                  <a:srgbClr val="C00000"/>
                </a:solidFill>
                <a:uFillTx/>
                <a:latin typeface="楷体" panose="02010609060101010101" charset="-122"/>
                <a:ea typeface="楷体" panose="02010609060101010101" charset="-122"/>
                <a:cs typeface="楷体" panose="02010609060101010101" charset="-122"/>
                <a:sym typeface="+mn-ea"/>
              </a:rPr>
              <a:t>    </a:t>
            </a:r>
            <a:r>
              <a:rPr sz="2800" b="1">
                <a:latin typeface="黑体" panose="02010609060101010101" charset="-122"/>
                <a:ea typeface="黑体" panose="02010609060101010101" charset="-122"/>
                <a:cs typeface="黑体" panose="02010609060101010101" charset="-122"/>
                <a:sym typeface="+mn-ea"/>
              </a:rPr>
              <a:t>从2021年高考六套试题来看，作文材料都涉及到一个核心概念。如：全国甲卷 </a:t>
            </a:r>
            <a:r>
              <a:rPr sz="2800" b="1">
                <a:solidFill>
                  <a:srgbClr val="FF0000"/>
                </a:solidFill>
                <a:latin typeface="黑体" panose="02010609060101010101" charset="-122"/>
                <a:ea typeface="黑体" panose="02010609060101010101" charset="-122"/>
                <a:cs typeface="黑体" panose="02010609060101010101" charset="-122"/>
                <a:sym typeface="+mn-ea"/>
              </a:rPr>
              <a:t>“可为与有为”</a:t>
            </a:r>
            <a:r>
              <a:rPr sz="2800" b="1">
                <a:latin typeface="黑体" panose="02010609060101010101" charset="-122"/>
                <a:ea typeface="黑体" panose="02010609060101010101" charset="-122"/>
                <a:cs typeface="黑体" panose="02010609060101010101" charset="-122"/>
                <a:sym typeface="+mn-ea"/>
              </a:rPr>
              <a:t>， 全国乙卷</a:t>
            </a:r>
            <a:r>
              <a:rPr sz="2800" b="1">
                <a:solidFill>
                  <a:srgbClr val="FF0000"/>
                </a:solidFill>
                <a:latin typeface="黑体" panose="02010609060101010101" charset="-122"/>
                <a:ea typeface="黑体" panose="02010609060101010101" charset="-122"/>
                <a:cs typeface="黑体" panose="02010609060101010101" charset="-122"/>
                <a:sym typeface="+mn-ea"/>
              </a:rPr>
              <a:t>“立义以为的”</a:t>
            </a:r>
            <a:r>
              <a:rPr sz="2800" b="1">
                <a:latin typeface="黑体" panose="02010609060101010101" charset="-122"/>
                <a:ea typeface="黑体" panose="02010609060101010101" charset="-122"/>
                <a:cs typeface="黑体" panose="02010609060101010101" charset="-122"/>
                <a:sym typeface="+mn-ea"/>
              </a:rPr>
              <a:t>中的</a:t>
            </a:r>
            <a:r>
              <a:rPr sz="2800" b="1">
                <a:solidFill>
                  <a:srgbClr val="FF0000"/>
                </a:solidFill>
                <a:latin typeface="黑体" panose="02010609060101010101" charset="-122"/>
                <a:ea typeface="黑体" panose="02010609060101010101" charset="-122"/>
                <a:cs typeface="黑体" panose="02010609060101010101" charset="-122"/>
                <a:sym typeface="+mn-ea"/>
              </a:rPr>
              <a:t>“义”</a:t>
            </a:r>
            <a:r>
              <a:rPr sz="2800" b="1">
                <a:latin typeface="黑体" panose="02010609060101010101" charset="-122"/>
                <a:ea typeface="黑体" panose="02010609060101010101" charset="-122"/>
                <a:cs typeface="黑体" panose="02010609060101010101" charset="-122"/>
                <a:sym typeface="+mn-ea"/>
              </a:rPr>
              <a:t>，全国新高考Ⅰ卷的</a:t>
            </a:r>
            <a:r>
              <a:rPr sz="2800" b="1">
                <a:solidFill>
                  <a:srgbClr val="FF0000"/>
                </a:solidFill>
                <a:latin typeface="黑体" panose="02010609060101010101" charset="-122"/>
                <a:ea typeface="黑体" panose="02010609060101010101" charset="-122"/>
                <a:cs typeface="黑体" panose="02010609060101010101" charset="-122"/>
                <a:sym typeface="+mn-ea"/>
              </a:rPr>
              <a:t>“强与弱”</a:t>
            </a:r>
            <a:r>
              <a:rPr sz="2800" b="1">
                <a:latin typeface="黑体" panose="02010609060101010101" charset="-122"/>
                <a:ea typeface="黑体" panose="02010609060101010101" charset="-122"/>
                <a:cs typeface="黑体" panose="02010609060101010101" charset="-122"/>
                <a:sym typeface="+mn-ea"/>
              </a:rPr>
              <a:t>，全国新高考Ⅱ卷书法描红中的“</a:t>
            </a:r>
            <a:r>
              <a:rPr sz="2800" b="1">
                <a:solidFill>
                  <a:srgbClr val="FF0000"/>
                </a:solidFill>
                <a:latin typeface="黑体" panose="02010609060101010101" charset="-122"/>
                <a:ea typeface="黑体" panose="02010609060101010101" charset="-122"/>
                <a:cs typeface="黑体" panose="02010609060101010101" charset="-122"/>
                <a:sym typeface="+mn-ea"/>
              </a:rPr>
              <a:t>逆锋藏而不露、中锋不偏不倚、停笔缓缓出头</a:t>
            </a:r>
            <a:r>
              <a:rPr sz="2800" b="1">
                <a:latin typeface="黑体" panose="02010609060101010101" charset="-122"/>
                <a:ea typeface="黑体" panose="02010609060101010101" charset="-122"/>
                <a:cs typeface="黑体" panose="02010609060101010101" charset="-122"/>
                <a:sym typeface="+mn-ea"/>
              </a:rPr>
              <a:t>”，北京卷“</a:t>
            </a:r>
            <a:r>
              <a:rPr sz="2800" b="1">
                <a:solidFill>
                  <a:srgbClr val="FF0000"/>
                </a:solidFill>
                <a:latin typeface="黑体" panose="02010609060101010101" charset="-122"/>
                <a:ea typeface="黑体" panose="02010609060101010101" charset="-122"/>
                <a:cs typeface="黑体" panose="02010609060101010101" charset="-122"/>
                <a:sym typeface="+mn-ea"/>
              </a:rPr>
              <a:t>生不逢时、安分随时与生逢其时</a:t>
            </a:r>
            <a:r>
              <a:rPr sz="2800" b="1">
                <a:latin typeface="黑体" panose="02010609060101010101" charset="-122"/>
                <a:ea typeface="黑体" panose="02010609060101010101" charset="-122"/>
                <a:cs typeface="黑体" panose="02010609060101010101" charset="-122"/>
                <a:sym typeface="+mn-ea"/>
              </a:rPr>
              <a:t>”，天津卷“</a:t>
            </a:r>
            <a:r>
              <a:rPr sz="2800" b="1">
                <a:solidFill>
                  <a:srgbClr val="FF0000"/>
                </a:solidFill>
                <a:latin typeface="黑体" panose="02010609060101010101" charset="-122"/>
                <a:ea typeface="黑体" panose="02010609060101010101" charset="-122"/>
                <a:cs typeface="黑体" panose="02010609060101010101" charset="-122"/>
                <a:sym typeface="+mn-ea"/>
              </a:rPr>
              <a:t>纪念日</a:t>
            </a:r>
            <a:r>
              <a:rPr sz="2800" b="1">
                <a:latin typeface="黑体" panose="02010609060101010101" charset="-122"/>
                <a:ea typeface="黑体" panose="02010609060101010101" charset="-122"/>
                <a:cs typeface="黑体" panose="02010609060101010101" charset="-122"/>
                <a:sym typeface="+mn-ea"/>
              </a:rPr>
              <a:t>”。</a:t>
            </a:r>
            <a:r>
              <a:rPr lang="en-US" altLang="zh-CN" sz="2400" b="1">
                <a:solidFill>
                  <a:srgbClr val="0F14EF"/>
                </a:solidFill>
                <a:latin typeface="黑体" panose="02010609060101010101" charset="-122"/>
                <a:ea typeface="黑体" panose="02010609060101010101" charset="-122"/>
                <a:cs typeface="黑体" panose="02010609060101010101" charset="-122"/>
                <a:sym typeface="+mn-ea"/>
              </a:rPr>
              <a:t>  </a:t>
            </a:r>
            <a:endParaRPr sz="2800" b="1">
              <a:solidFill>
                <a:srgbClr val="FF0000"/>
              </a:solidFill>
              <a:latin typeface="黑体" panose="02010609060101010101" charset="-122"/>
              <a:ea typeface="黑体" panose="02010609060101010101" charset="-122"/>
              <a:cs typeface="黑体" panose="02010609060101010101" charset="-122"/>
            </a:endParaRPr>
          </a:p>
          <a:p>
            <a:pPr algn="l" fontAlgn="auto">
              <a:lnSpc>
                <a:spcPct val="130000"/>
              </a:lnSpc>
              <a:spcBef>
                <a:spcPct val="0"/>
              </a:spcBef>
              <a:spcAft>
                <a:spcPts val="1000"/>
              </a:spcAft>
              <a:buFont typeface="Arial" panose="020B0604020202020204" pitchFamily="34" charset="0"/>
              <a:buNone/>
            </a:pPr>
            <a:endParaRPr lang="zh-CN" altLang="en-US" sz="2400">
              <a:latin typeface="方正粗黑宋简体" panose="02000000000000000000" charset="-122"/>
              <a:ea typeface="方正粗黑宋简体" panose="02000000000000000000" charset="-122"/>
              <a:cs typeface="方正粗黑宋简体" panose="02000000000000000000" charset="-122"/>
            </a:endParaRP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919480" y="2023110"/>
            <a:ext cx="10772140" cy="237363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40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二、痛点：学生普遍</a:t>
            </a:r>
            <a:r>
              <a:rPr lang="zh-CN" altLang="en-US" sz="4000">
                <a:solidFill>
                  <a:srgbClr val="FF0000"/>
                </a:solidFill>
                <a:latin typeface="方正粗黑宋简体" panose="02000000000000000000" charset="-122"/>
                <a:ea typeface="方正粗黑宋简体" panose="02000000000000000000" charset="-122"/>
                <a:cs typeface="方正粗黑宋简体" panose="02000000000000000000" charset="-122"/>
                <a:sym typeface="+mn-ea"/>
              </a:rPr>
              <a:t>存在的问题</a:t>
            </a:r>
            <a:r>
              <a:rPr lang="en-US" altLang="zh-CN" sz="4000">
                <a:solidFill>
                  <a:srgbClr val="FF0000"/>
                </a:solidFill>
                <a:latin typeface="方正粗黑宋简体" panose="02000000000000000000" charset="-122"/>
                <a:ea typeface="方正粗黑宋简体" panose="02000000000000000000" charset="-122"/>
                <a:cs typeface="方正粗黑宋简体" panose="02000000000000000000" charset="-122"/>
                <a:sym typeface="+mn-ea"/>
              </a:rPr>
              <a:t> </a:t>
            </a:r>
            <a:r>
              <a:rPr lang="en-US" altLang="zh-CN" sz="80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endPar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endParaRPr>
          </a:p>
          <a:p>
            <a:pPr marL="0" indent="0" fontAlgn="auto">
              <a:lnSpc>
                <a:spcPct val="150000"/>
              </a:lnSpc>
              <a:buNone/>
            </a:pP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highlight>
                  <a:srgbClr val="FFFF00"/>
                </a:highlight>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grpSp>
        <p:nvGrpSpPr>
          <p:cNvPr id="4" name="组合 3"/>
          <p:cNvGrpSpPr/>
          <p:nvPr/>
        </p:nvGrpSpPr>
        <p:grpSpPr>
          <a:xfrm rot="871781">
            <a:off x="10422988" y="678944"/>
            <a:ext cx="976029" cy="1980763"/>
            <a:chOff x="6798621" y="1128235"/>
            <a:chExt cx="925471" cy="1878160"/>
          </a:xfrm>
          <a:solidFill>
            <a:srgbClr val="009899"/>
          </a:solidFill>
        </p:grpSpPr>
        <p:sp>
          <p:nvSpPr>
            <p:cNvPr id="5" name="任意多边形 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rot="2537975" flipH="1">
              <a:off x="6798621" y="1128235"/>
              <a:ext cx="925471" cy="911449"/>
              <a:chOff x="2286001" y="-455613"/>
              <a:chExt cx="2514600" cy="2476501"/>
            </a:xfrm>
            <a:grpFill/>
          </p:grpSpPr>
          <p:grpSp>
            <p:nvGrpSpPr>
              <p:cNvPr id="7" name="Group 205"/>
              <p:cNvGrpSpPr/>
              <p:nvPr/>
            </p:nvGrpSpPr>
            <p:grpSpPr>
              <a:xfrm>
                <a:off x="2286001" y="-455613"/>
                <a:ext cx="2514600" cy="2476501"/>
                <a:chOff x="1440" y="-287"/>
                <a:chExt cx="1584" cy="1560"/>
              </a:xfrm>
              <a:grpFill/>
            </p:grpSpPr>
            <p:sp>
              <p:nvSpPr>
                <p:cNvPr id="8"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9"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1"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2"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3"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4"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5"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0"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7"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8"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9"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0"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1"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2"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3"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4"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5"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6"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7"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8"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9"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0"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1"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2"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3"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4"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5"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6"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7"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8"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9"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0"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1"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2"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3"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4"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5"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6"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7"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8"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9"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0"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1"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2"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3"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4"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5"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6"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7"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8"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9"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0"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1"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2"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3"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4"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5"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6"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7"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8"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9"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0"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1"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2"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3"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4"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5"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6"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7"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8"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9"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0"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1"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2"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3"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4"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5"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6"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7"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8"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9"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0"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1"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2"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3"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4"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5"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6"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7"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8"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9"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0"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1"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2"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3"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4"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5"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6"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7"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8"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9"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0"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1"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2"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3"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4"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5"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6"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7"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8"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9"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0"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1"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2"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3"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4"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5"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6"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7"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8"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9"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0"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1"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2"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3"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4"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5"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6"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7"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8"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9"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0"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1"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2"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3"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4"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5"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6"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7"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8"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9"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0"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1"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2"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3"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4"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5"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6"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7"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8"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9"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0"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1"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2"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3"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4"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5"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6"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7"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8"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9"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0"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1"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2"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3"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4"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5"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6"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7"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8"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9"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530"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531"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32"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3"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34"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5"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36"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37"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8"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39"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0"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41"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542"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543"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544"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45"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6"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547"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548"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549"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550"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51"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52"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553"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554"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555"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556"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557"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558"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559"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560"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561"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562"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563"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564"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565"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566"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567"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68"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569"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570"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571"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572"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3"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574"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575"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576"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577"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8"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579"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580"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581"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58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583"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584"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585"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86"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587"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588"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589"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590"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591"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592"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593"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594"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595"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596"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597"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98"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99"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0"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601"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602"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603"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604"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605"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6"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607"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08"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609"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610"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611"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612"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613"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614"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15"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616"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617"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8"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9"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620"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621"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622"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623"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624"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25"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626"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627"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628"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629"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630"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1"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632"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3"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634"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5"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636"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7"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638"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639"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640"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641"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642"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643"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644"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645"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646"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47"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648"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709930" y="808355"/>
            <a:ext cx="10772140" cy="4681855"/>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备考策略</a:t>
            </a:r>
            <a:r>
              <a:rPr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rPr>
              <a:t>] </a:t>
            </a: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p>
          <a:p>
            <a:pPr algn="l" fontAlgn="auto">
              <a:lnSpc>
                <a:spcPct val="130000"/>
              </a:lnSpc>
              <a:spcBef>
                <a:spcPct val="0"/>
              </a:spcBef>
              <a:spcAft>
                <a:spcPts val="1000"/>
              </a:spcAft>
              <a:buFont typeface="Arial" panose="020B0604020202020204" pitchFamily="34" charset="0"/>
              <a:buNone/>
            </a:pPr>
            <a:r>
              <a:rPr lang="en-US" sz="3200" b="1" spc="150">
                <a:solidFill>
                  <a:srgbClr val="C00000"/>
                </a:solidFill>
                <a:uFillTx/>
                <a:latin typeface="楷体" panose="02010609060101010101" charset="-122"/>
                <a:ea typeface="楷体" panose="02010609060101010101" charset="-122"/>
                <a:cs typeface="楷体" panose="02010609060101010101" charset="-122"/>
                <a:sym typeface="+mn-ea"/>
              </a:rPr>
              <a:t>2.</a:t>
            </a:r>
            <a:r>
              <a:rPr lang="zh-CN" altLang="en-US" sz="3200" b="1" spc="150">
                <a:solidFill>
                  <a:srgbClr val="C00000"/>
                </a:solidFill>
                <a:uFillTx/>
                <a:latin typeface="楷体" panose="02010609060101010101" charset="-122"/>
                <a:ea typeface="楷体" panose="02010609060101010101" charset="-122"/>
                <a:cs typeface="楷体" panose="02010609060101010101" charset="-122"/>
                <a:sym typeface="+mn-ea"/>
              </a:rPr>
              <a:t>痛点：学生普遍存在的问题 </a:t>
            </a:r>
            <a:endParaRPr lang="en-US" altLang="zh-CN" sz="2400" b="1" spc="150">
              <a:solidFill>
                <a:srgbClr val="C00000"/>
              </a:solidFill>
              <a:uFillTx/>
              <a:latin typeface="楷体" panose="02010609060101010101" charset="-122"/>
              <a:ea typeface="楷体" panose="02010609060101010101" charset="-122"/>
              <a:cs typeface="楷体" panose="02010609060101010101" charset="-122"/>
              <a:sym typeface="+mn-ea"/>
            </a:endParaRPr>
          </a:p>
          <a:p>
            <a:pPr algn="l" fontAlgn="auto">
              <a:lnSpc>
                <a:spcPct val="130000"/>
              </a:lnSpc>
              <a:spcBef>
                <a:spcPct val="0"/>
              </a:spcBef>
              <a:spcAft>
                <a:spcPts val="1000"/>
              </a:spcAft>
              <a:buFont typeface="Arial" panose="020B0604020202020204" pitchFamily="34" charset="0"/>
              <a:buNone/>
            </a:pPr>
            <a:r>
              <a:rPr lang="en-US" altLang="zh-CN" sz="2400" b="1" spc="150">
                <a:solidFill>
                  <a:srgbClr val="C00000"/>
                </a:solidFill>
                <a:uFillTx/>
                <a:latin typeface="楷体" panose="02010609060101010101" charset="-122"/>
                <a:ea typeface="楷体" panose="02010609060101010101" charset="-122"/>
                <a:cs typeface="楷体" panose="02010609060101010101" charset="-122"/>
                <a:sym typeface="+mn-ea"/>
              </a:rPr>
              <a:t>   </a:t>
            </a:r>
            <a:r>
              <a:rPr sz="2400" b="1">
                <a:sym typeface="+mn-ea"/>
              </a:rPr>
              <a:t>不少学生写作文过不了审题关，</a:t>
            </a:r>
            <a:r>
              <a:rPr sz="2400" b="1">
                <a:solidFill>
                  <a:srgbClr val="FF0000"/>
                </a:solidFill>
                <a:sym typeface="+mn-ea"/>
              </a:rPr>
              <a:t>往往扣不住中心话题</a:t>
            </a:r>
            <a:r>
              <a:rPr sz="2400" b="1">
                <a:sym typeface="+mn-ea"/>
              </a:rPr>
              <a:t>，话题的核心概念抓不住，</a:t>
            </a:r>
            <a:r>
              <a:rPr sz="2400" b="1">
                <a:solidFill>
                  <a:srgbClr val="FF0000"/>
                </a:solidFill>
                <a:sym typeface="+mn-ea"/>
              </a:rPr>
              <a:t>对概念的理解处在“游离”状态</a:t>
            </a:r>
            <a:r>
              <a:rPr sz="2400" b="1">
                <a:sym typeface="+mn-ea"/>
              </a:rPr>
              <a:t>；</a:t>
            </a:r>
          </a:p>
          <a:p>
            <a:pPr algn="l" fontAlgn="auto">
              <a:lnSpc>
                <a:spcPct val="130000"/>
              </a:lnSpc>
              <a:spcBef>
                <a:spcPct val="0"/>
              </a:spcBef>
              <a:spcAft>
                <a:spcPts val="1000"/>
              </a:spcAft>
              <a:buFont typeface="Arial" panose="020B0604020202020204" pitchFamily="34" charset="0"/>
              <a:buNone/>
            </a:pPr>
            <a:r>
              <a:rPr sz="2400" b="1">
                <a:sym typeface="+mn-ea"/>
              </a:rPr>
              <a:t> </a:t>
            </a:r>
            <a:r>
              <a:rPr lang="en-US" sz="2400" b="1">
                <a:sym typeface="+mn-ea"/>
              </a:rPr>
              <a:t>         </a:t>
            </a:r>
            <a:r>
              <a:rPr sz="2400" b="1">
                <a:sym typeface="+mn-ea"/>
              </a:rPr>
              <a:t>即使扣住了中心话题，但对话题概念</a:t>
            </a:r>
            <a:r>
              <a:rPr sz="2400" b="1">
                <a:solidFill>
                  <a:srgbClr val="FF0000"/>
                </a:solidFill>
                <a:sym typeface="+mn-ea"/>
              </a:rPr>
              <a:t>吃不透，拿不准，说不清</a:t>
            </a:r>
            <a:r>
              <a:rPr sz="2400" b="1">
                <a:sym typeface="+mn-ea"/>
              </a:rPr>
              <a:t>，对概念的内涵理解不透彻。</a:t>
            </a:r>
          </a:p>
          <a:p>
            <a:pPr algn="l" fontAlgn="auto">
              <a:lnSpc>
                <a:spcPct val="130000"/>
              </a:lnSpc>
              <a:spcBef>
                <a:spcPct val="0"/>
              </a:spcBef>
              <a:spcAft>
                <a:spcPts val="1000"/>
              </a:spcAft>
              <a:buFont typeface="Arial" panose="020B0604020202020204" pitchFamily="34" charset="0"/>
              <a:buNone/>
            </a:pPr>
            <a:r>
              <a:rPr sz="2400" b="1">
                <a:sym typeface="+mn-ea"/>
              </a:rPr>
              <a:t> </a:t>
            </a:r>
            <a:r>
              <a:rPr lang="en-US" sz="2400" b="1">
                <a:sym typeface="+mn-ea"/>
              </a:rPr>
              <a:t>       </a:t>
            </a:r>
            <a:r>
              <a:rPr sz="2400" b="1">
                <a:sym typeface="+mn-ea"/>
              </a:rPr>
              <a:t>不能深入挖掘概念的深层内涵，</a:t>
            </a:r>
            <a:r>
              <a:rPr sz="2400" b="1">
                <a:solidFill>
                  <a:srgbClr val="FF0000"/>
                </a:solidFill>
                <a:sym typeface="+mn-ea"/>
              </a:rPr>
              <a:t>理解表面肤浅</a:t>
            </a:r>
            <a:r>
              <a:rPr sz="2400" b="1">
                <a:sym typeface="+mn-ea"/>
              </a:rPr>
              <a:t>，找不到合适的切入点，</a:t>
            </a:r>
            <a:r>
              <a:rPr sz="2400" b="1">
                <a:solidFill>
                  <a:srgbClr val="FF0000"/>
                </a:solidFill>
                <a:sym typeface="+mn-ea"/>
              </a:rPr>
              <a:t>泛泛而谈，大而无当</a:t>
            </a:r>
            <a:r>
              <a:rPr sz="2400" b="1">
                <a:sym typeface="+mn-ea"/>
              </a:rPr>
              <a:t>；</a:t>
            </a:r>
            <a:r>
              <a:rPr lang="en-US" altLang="zh-CN" sz="2400" b="1">
                <a:latin typeface="黑体" panose="02010609060101010101" charset="-122"/>
                <a:ea typeface="黑体" panose="02010609060101010101" charset="-122"/>
                <a:cs typeface="黑体" panose="02010609060101010101" charset="-122"/>
                <a:sym typeface="+mn-ea"/>
              </a:rPr>
              <a:t> </a:t>
            </a:r>
            <a:r>
              <a:rPr lang="en-US" altLang="zh-CN" sz="2400" b="1">
                <a:solidFill>
                  <a:srgbClr val="0F14EF"/>
                </a:solidFill>
                <a:latin typeface="黑体" panose="02010609060101010101" charset="-122"/>
                <a:ea typeface="黑体" panose="02010609060101010101" charset="-122"/>
                <a:cs typeface="黑体" panose="02010609060101010101" charset="-122"/>
                <a:sym typeface="+mn-ea"/>
              </a:rPr>
              <a:t> </a:t>
            </a:r>
            <a:endParaRPr lang="zh-CN" altLang="en-US" sz="2400" b="1">
              <a:solidFill>
                <a:srgbClr val="FF0000"/>
              </a:solidFill>
              <a:latin typeface="方正粗黑宋简体" panose="02000000000000000000" charset="-122"/>
              <a:ea typeface="方正粗黑宋简体" panose="02000000000000000000" charset="-122"/>
              <a:cs typeface="方正粗黑宋简体" panose="02000000000000000000" charset="-122"/>
            </a:endParaRP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p:cNvSpPr txBox="1"/>
          <p:nvPr/>
        </p:nvSpPr>
        <p:spPr>
          <a:xfrm>
            <a:off x="871855" y="2501265"/>
            <a:ext cx="10772140" cy="1573530"/>
          </a:xfrm>
          <a:prstGeom prst="rect">
            <a:avLst/>
          </a:prstGeom>
          <a:noFill/>
        </p:spPr>
        <p:txBody>
          <a:bodyPr wrap="square" rtlCol="0">
            <a:spAutoFit/>
          </a:bodyPr>
          <a:lstStyle/>
          <a:p>
            <a:pPr algn="l" fontAlgn="auto">
              <a:lnSpc>
                <a:spcPct val="130000"/>
              </a:lnSpc>
              <a:spcBef>
                <a:spcPct val="0"/>
              </a:spcBef>
              <a:spcAft>
                <a:spcPts val="1000"/>
              </a:spcAft>
              <a:buFont typeface="Arial" panose="020B0604020202020204" pitchFamily="34" charset="0"/>
              <a:buNone/>
            </a:pPr>
            <a:r>
              <a:rPr lang="en-US" altLang="zh-CN" sz="28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40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三、感受高考真题（</a:t>
            </a:r>
            <a:r>
              <a:rPr lang="zh-CN" altLang="en-US" sz="4000">
                <a:solidFill>
                  <a:srgbClr val="FF0000"/>
                </a:solidFill>
                <a:latin typeface="方正粗黑宋简体" panose="02000000000000000000" charset="-122"/>
                <a:ea typeface="方正粗黑宋简体" panose="02000000000000000000" charset="-122"/>
                <a:cs typeface="方正粗黑宋简体" panose="02000000000000000000" charset="-122"/>
                <a:sym typeface="+mn-ea"/>
              </a:rPr>
              <a:t>“抓概念、挖内涵”</a:t>
            </a:r>
            <a:r>
              <a:rPr lang="zh-CN" altLang="en-US" sz="40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p>
          <a:p>
            <a:pPr marL="0" indent="0" fontAlgn="auto">
              <a:lnSpc>
                <a:spcPct val="150000"/>
              </a:lnSpc>
              <a:buNone/>
            </a:pPr>
            <a:r>
              <a:rPr lang="en-US" altLang="zh-CN" sz="2400" b="1" spc="150">
                <a:solidFill>
                  <a:srgbClr val="0F14EF"/>
                </a:solidFill>
                <a:uFillTx/>
                <a:latin typeface="楷体" panose="02010609060101010101" charset="-122"/>
                <a:ea typeface="楷体" panose="02010609060101010101" charset="-122"/>
                <a:cs typeface="楷体" panose="02010609060101010101"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highlight>
                  <a:srgbClr val="FFFF00"/>
                </a:highlight>
                <a:latin typeface="方正粗黑宋简体" panose="02000000000000000000" charset="-122"/>
                <a:ea typeface="方正粗黑宋简体" panose="02000000000000000000" charset="-122"/>
                <a:cs typeface="方正粗黑宋简体" panose="02000000000000000000" charset="-122"/>
                <a:sym typeface="+mn-ea"/>
              </a:rPr>
              <a:t> </a:t>
            </a:r>
            <a:r>
              <a:rPr lang="en-US" sz="2400" b="1">
                <a:latin typeface="方正粗黑宋简体" panose="02000000000000000000" charset="-122"/>
                <a:ea typeface="方正粗黑宋简体" panose="02000000000000000000" charset="-122"/>
                <a:cs typeface="方正粗黑宋简体" panose="02000000000000000000" charset="-122"/>
                <a:sym typeface="+mn-ea"/>
              </a:rPr>
              <a:t>         </a:t>
            </a:r>
          </a:p>
        </p:txBody>
      </p:sp>
      <p:grpSp>
        <p:nvGrpSpPr>
          <p:cNvPr id="44" name="组合 43"/>
          <p:cNvGrpSpPr/>
          <p:nvPr/>
        </p:nvGrpSpPr>
        <p:grpSpPr>
          <a:xfrm rot="871781">
            <a:off x="10295988" y="551944"/>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grpSp>
        <p:nvGrpSpPr>
          <p:cNvPr id="4" name="组合 3"/>
          <p:cNvGrpSpPr/>
          <p:nvPr/>
        </p:nvGrpSpPr>
        <p:grpSpPr>
          <a:xfrm rot="871781">
            <a:off x="10422988" y="678944"/>
            <a:ext cx="976029" cy="1980763"/>
            <a:chOff x="6798621" y="1128235"/>
            <a:chExt cx="925471" cy="1878160"/>
          </a:xfrm>
          <a:solidFill>
            <a:srgbClr val="009899"/>
          </a:solidFill>
        </p:grpSpPr>
        <p:sp>
          <p:nvSpPr>
            <p:cNvPr id="5" name="任意多边形 4"/>
            <p:cNvSpPr/>
            <p:nvPr/>
          </p:nvSpPr>
          <p:spPr>
            <a:xfrm rot="20684992">
              <a:off x="6853737" y="1621627"/>
              <a:ext cx="611936" cy="1384768"/>
            </a:xfrm>
            <a:custGeom>
              <a:avLst/>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ah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rot="2537975" flipH="1">
              <a:off x="6798621" y="1128235"/>
              <a:ext cx="925471" cy="911449"/>
              <a:chOff x="2286001" y="-455613"/>
              <a:chExt cx="2514600" cy="2476501"/>
            </a:xfrm>
            <a:grpFill/>
          </p:grpSpPr>
          <p:grpSp>
            <p:nvGrpSpPr>
              <p:cNvPr id="7" name="Group 205"/>
              <p:cNvGrpSpPr/>
              <p:nvPr/>
            </p:nvGrpSpPr>
            <p:grpSpPr>
              <a:xfrm>
                <a:off x="2286001" y="-455613"/>
                <a:ext cx="2514600" cy="2476501"/>
                <a:chOff x="1440" y="-287"/>
                <a:chExt cx="1584" cy="1560"/>
              </a:xfrm>
              <a:grpFill/>
            </p:grpSpPr>
            <p:sp>
              <p:nvSpPr>
                <p:cNvPr id="8" name="Freeform 5"/>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9" name="Freeform 6"/>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 name="Freeform 7"/>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1" name="Freeform 8"/>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2" name="Freeform 9"/>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3"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4" name="Freeform 11"/>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5" name="Freeform 12"/>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 name="Freeform 13"/>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 name="Freeform 14"/>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 name="Freeform 15"/>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 name="Freeform 16"/>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 name="Freeform 17"/>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 name="Freeform 18"/>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 name="Freeform 19"/>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 name="Freeform 20"/>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 name="Freeform 21"/>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 name="Freeform 22"/>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 name="Freeform 23"/>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 name="Freeform 24"/>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 name="Freeform 25"/>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 name="Freeform 26"/>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 name="Freeform 27"/>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 name="Freeform 28"/>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 name="Freeform 29"/>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 name="Freeform 30"/>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 name="Freeform 31"/>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 name="Freeform 32"/>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 name="Freeform 33"/>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 name="Freeform 34"/>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 name="Freeform 35"/>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 name="Freeform 36"/>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 name="Freeform 37"/>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 name="Freeform 38"/>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 name="Freeform 39"/>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 name="Freeform 40"/>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00" name="Freeform 41"/>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7" name="Freeform 42"/>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8" name="Freeform 43"/>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9" name="Freeform 44"/>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0" name="Freeform 45"/>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1" name="Freeform 46"/>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2" name="Freeform 47"/>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3" name="Freeform 48"/>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4" name="Freeform 49"/>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5" name="Freeform 50"/>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6" name="Freeform 51"/>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7" name="Freeform 52"/>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8" name="Freeform 53"/>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79" name="Freeform 54"/>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0" name="Freeform 55"/>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1" name="Freeform 56"/>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2" name="Freeform 57"/>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3" name="Freeform 58"/>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4" name="Freeform 59"/>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5" name="Freeform 60"/>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6" name="Freeform 61"/>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7" name="Freeform 62"/>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8" name="Freeform 63"/>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89" name="Freeform 64"/>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0" name="Freeform 65"/>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1" name="Freeform 66"/>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2" name="Freeform 67"/>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3" name="Freeform 68"/>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4" name="Freeform 69"/>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5" name="Freeform 70"/>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6" name="Freeform 71"/>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7" name="Freeform 72"/>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8" name="Freeform 73"/>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99" name="Freeform 74"/>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0" name="Freeform 75"/>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1" name="Freeform 76"/>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2" name="Freeform 77"/>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3" name="Freeform 78"/>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4" name="Freeform 79"/>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5" name="Freeform 80"/>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6" name="Freeform 81"/>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7" name="Freeform 82"/>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8" name="Freeform 83"/>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09" name="Freeform 84"/>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0" name="Freeform 85"/>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1" name="Freeform 86"/>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2" name="Freeform 87"/>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3" name="Freeform 88"/>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4" name="Freeform 89"/>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5" name="Freeform 90"/>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6" name="Freeform 91"/>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7" name="Freeform 92"/>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8" name="Freeform 93"/>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19" name="Freeform 94"/>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0" name="Freeform 95"/>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1" name="Freeform 96"/>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2" name="Freeform 97"/>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3" name="Freeform 98"/>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4" name="Freeform 99"/>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5" name="Freeform 100"/>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6" name="Freeform 101"/>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7" name="Freeform 102"/>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8" name="Freeform 103"/>
                <p:cNvSpPr/>
                <p:nvPr/>
              </p:nvSpPr>
              <p:spPr bwMode="auto">
                <a:xfrm>
                  <a:off x="1906" y="-200"/>
                  <a:ext cx="168" cy="76"/>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29" name="Freeform 104"/>
                <p:cNvSpPr/>
                <p:nvPr/>
              </p:nvSpPr>
              <p:spPr bwMode="auto">
                <a:xfrm>
                  <a:off x="1908" y="-230"/>
                  <a:ext cx="112" cy="132"/>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0" name="Freeform 105"/>
                <p:cNvSpPr/>
                <p:nvPr/>
              </p:nvSpPr>
              <p:spPr bwMode="auto">
                <a:xfrm>
                  <a:off x="1986" y="-143"/>
                  <a:ext cx="254" cy="650"/>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1" name="Freeform 106"/>
                <p:cNvSpPr/>
                <p:nvPr/>
              </p:nvSpPr>
              <p:spPr bwMode="auto">
                <a:xfrm>
                  <a:off x="1967" y="-171"/>
                  <a:ext cx="41" cy="4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2" name="Freeform 107"/>
                <p:cNvSpPr/>
                <p:nvPr/>
              </p:nvSpPr>
              <p:spPr bwMode="auto">
                <a:xfrm>
                  <a:off x="2119" y="-230"/>
                  <a:ext cx="193" cy="57"/>
                </a:xfrm>
                <a:custGeom>
                  <a:avLst/>
                  <a:gdLst>
                    <a:gd name="T0" fmla="*/ 75 w 81"/>
                    <a:gd name="T1" fmla="*/ 5 h 24"/>
                    <a:gd name="T2" fmla="*/ 6 w 81"/>
                    <a:gd name="T3" fmla="*/ 1 h 24"/>
                    <a:gd name="T4" fmla="*/ 1 w 81"/>
                    <a:gd name="T5" fmla="*/ 1 h 24"/>
                    <a:gd name="T6" fmla="*/ 79 w 81"/>
                    <a:gd name="T7" fmla="*/ 6 h 24"/>
                    <a:gd name="T8" fmla="*/ 75 w 81"/>
                    <a:gd name="T9" fmla="*/ 5 h 24"/>
                  </a:gdLst>
                  <a:ah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3" name="Freeform 108"/>
                <p:cNvSpPr/>
                <p:nvPr/>
              </p:nvSpPr>
              <p:spPr bwMode="auto">
                <a:xfrm>
                  <a:off x="2167" y="-287"/>
                  <a:ext cx="73" cy="163"/>
                </a:xfrm>
                <a:custGeom>
                  <a:avLst/>
                  <a:gdLst>
                    <a:gd name="T0" fmla="*/ 6 w 31"/>
                    <a:gd name="T1" fmla="*/ 68 h 69"/>
                    <a:gd name="T2" fmla="*/ 20 w 31"/>
                    <a:gd name="T3" fmla="*/ 1 h 69"/>
                    <a:gd name="T4" fmla="*/ 15 w 31"/>
                    <a:gd name="T5" fmla="*/ 1 h 69"/>
                    <a:gd name="T6" fmla="*/ 1 w 31"/>
                    <a:gd name="T7" fmla="*/ 66 h 69"/>
                    <a:gd name="T8" fmla="*/ 6 w 31"/>
                    <a:gd name="T9" fmla="*/ 68 h 69"/>
                  </a:gdLst>
                  <a:ah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4" name="Freeform 109"/>
                <p:cNvSpPr/>
                <p:nvPr/>
              </p:nvSpPr>
              <p:spPr bwMode="auto">
                <a:xfrm>
                  <a:off x="2150" y="-264"/>
                  <a:ext cx="143" cy="117"/>
                </a:xfrm>
                <a:custGeom>
                  <a:avLst/>
                  <a:gdLst>
                    <a:gd name="T0" fmla="*/ 57 w 60"/>
                    <a:gd name="T1" fmla="*/ 46 h 49"/>
                    <a:gd name="T2" fmla="*/ 6 w 60"/>
                    <a:gd name="T3" fmla="*/ 1 h 49"/>
                    <a:gd name="T4" fmla="*/ 1 w 60"/>
                    <a:gd name="T5" fmla="*/ 2 h 49"/>
                    <a:gd name="T6" fmla="*/ 54 w 60"/>
                    <a:gd name="T7" fmla="*/ 48 h 49"/>
                    <a:gd name="T8" fmla="*/ 57 w 60"/>
                    <a:gd name="T9" fmla="*/ 46 h 49"/>
                  </a:gdLst>
                  <a:ah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5" name="Freeform 110"/>
                <p:cNvSpPr/>
                <p:nvPr/>
              </p:nvSpPr>
              <p:spPr bwMode="auto">
                <a:xfrm>
                  <a:off x="2129" y="-266"/>
                  <a:ext cx="142" cy="102"/>
                </a:xfrm>
                <a:custGeom>
                  <a:avLst/>
                  <a:gdLst>
                    <a:gd name="T0" fmla="*/ 3 w 60"/>
                    <a:gd name="T1" fmla="*/ 43 h 43"/>
                    <a:gd name="T2" fmla="*/ 59 w 60"/>
                    <a:gd name="T3" fmla="*/ 2 h 43"/>
                    <a:gd name="T4" fmla="*/ 54 w 60"/>
                    <a:gd name="T5" fmla="*/ 1 h 43"/>
                    <a:gd name="T6" fmla="*/ 3 w 60"/>
                    <a:gd name="T7" fmla="*/ 41 h 43"/>
                    <a:gd name="T8" fmla="*/ 3 w 60"/>
                    <a:gd name="T9" fmla="*/ 43 h 43"/>
                  </a:gdLst>
                  <a:ah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6" name="Freeform 111"/>
                <p:cNvSpPr/>
                <p:nvPr/>
              </p:nvSpPr>
              <p:spPr bwMode="auto">
                <a:xfrm>
                  <a:off x="2212" y="-188"/>
                  <a:ext cx="35" cy="683"/>
                </a:xfrm>
                <a:custGeom>
                  <a:avLst/>
                  <a:gdLst>
                    <a:gd name="T0" fmla="*/ 0 w 15"/>
                    <a:gd name="T1" fmla="*/ 2 h 288"/>
                    <a:gd name="T2" fmla="*/ 10 w 15"/>
                    <a:gd name="T3" fmla="*/ 287 h 288"/>
                    <a:gd name="T4" fmla="*/ 15 w 15"/>
                    <a:gd name="T5" fmla="*/ 287 h 288"/>
                    <a:gd name="T6" fmla="*/ 5 w 15"/>
                    <a:gd name="T7" fmla="*/ 2 h 288"/>
                    <a:gd name="T8" fmla="*/ 0 w 15"/>
                    <a:gd name="T9" fmla="*/ 2 h 288"/>
                  </a:gdLst>
                  <a:ah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7"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8" name="Freeform 113"/>
                <p:cNvSpPr/>
                <p:nvPr/>
              </p:nvSpPr>
              <p:spPr bwMode="auto">
                <a:xfrm>
                  <a:off x="2371" y="-223"/>
                  <a:ext cx="176" cy="92"/>
                </a:xfrm>
                <a:custGeom>
                  <a:avLst/>
                  <a:gdLst>
                    <a:gd name="T0" fmla="*/ 69 w 74"/>
                    <a:gd name="T1" fmla="*/ 30 h 39"/>
                    <a:gd name="T2" fmla="*/ 5 w 74"/>
                    <a:gd name="T3" fmla="*/ 2 h 39"/>
                    <a:gd name="T4" fmla="*/ 0 w 74"/>
                    <a:gd name="T5" fmla="*/ 1 h 39"/>
                    <a:gd name="T6" fmla="*/ 72 w 74"/>
                    <a:gd name="T7" fmla="*/ 32 h 39"/>
                    <a:gd name="T8" fmla="*/ 69 w 74"/>
                    <a:gd name="T9" fmla="*/ 30 h 39"/>
                  </a:gdLst>
                  <a:ah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39" name="Freeform 114"/>
                <p:cNvSpPr/>
                <p:nvPr/>
              </p:nvSpPr>
              <p:spPr bwMode="auto">
                <a:xfrm>
                  <a:off x="2378" y="-249"/>
                  <a:ext cx="104" cy="142"/>
                </a:xfrm>
                <a:custGeom>
                  <a:avLst/>
                  <a:gdLst>
                    <a:gd name="T0" fmla="*/ 5 w 44"/>
                    <a:gd name="T1" fmla="*/ 60 h 60"/>
                    <a:gd name="T2" fmla="*/ 42 w 44"/>
                    <a:gd name="T3" fmla="*/ 2 h 60"/>
                    <a:gd name="T4" fmla="*/ 37 w 44"/>
                    <a:gd name="T5" fmla="*/ 1 h 60"/>
                    <a:gd name="T6" fmla="*/ 1 w 44"/>
                    <a:gd name="T7" fmla="*/ 58 h 60"/>
                    <a:gd name="T8" fmla="*/ 5 w 44"/>
                    <a:gd name="T9" fmla="*/ 60 h 60"/>
                  </a:gdLst>
                  <a:ah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0" name="Freeform 115"/>
                <p:cNvSpPr/>
                <p:nvPr/>
              </p:nvSpPr>
              <p:spPr bwMode="auto">
                <a:xfrm>
                  <a:off x="2411" y="-242"/>
                  <a:ext cx="93" cy="152"/>
                </a:xfrm>
                <a:custGeom>
                  <a:avLst/>
                  <a:gdLst>
                    <a:gd name="T0" fmla="*/ 38 w 39"/>
                    <a:gd name="T1" fmla="*/ 62 h 64"/>
                    <a:gd name="T2" fmla="*/ 5 w 39"/>
                    <a:gd name="T3" fmla="*/ 1 h 64"/>
                    <a:gd name="T4" fmla="*/ 0 w 39"/>
                    <a:gd name="T5" fmla="*/ 2 h 64"/>
                    <a:gd name="T6" fmla="*/ 33 w 39"/>
                    <a:gd name="T7" fmla="*/ 63 h 64"/>
                    <a:gd name="T8" fmla="*/ 38 w 39"/>
                    <a:gd name="T9" fmla="*/ 62 h 64"/>
                  </a:gdLst>
                  <a:ah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1" name="Freeform 116"/>
                <p:cNvSpPr/>
                <p:nvPr/>
              </p:nvSpPr>
              <p:spPr bwMode="auto">
                <a:xfrm>
                  <a:off x="2354" y="-209"/>
                  <a:ext cx="171" cy="66"/>
                </a:xfrm>
                <a:custGeom>
                  <a:avLst/>
                  <a:gdLst>
                    <a:gd name="T0" fmla="*/ 2 w 72"/>
                    <a:gd name="T1" fmla="*/ 21 h 28"/>
                    <a:gd name="T2" fmla="*/ 71 w 72"/>
                    <a:gd name="T3" fmla="*/ 2 h 28"/>
                    <a:gd name="T4" fmla="*/ 66 w 72"/>
                    <a:gd name="T5" fmla="*/ 2 h 28"/>
                    <a:gd name="T6" fmla="*/ 6 w 72"/>
                    <a:gd name="T7" fmla="*/ 20 h 28"/>
                    <a:gd name="T8" fmla="*/ 2 w 72"/>
                    <a:gd name="T9" fmla="*/ 21 h 28"/>
                  </a:gdLst>
                  <a:ah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2" name="Freeform 117"/>
                <p:cNvSpPr/>
                <p:nvPr/>
              </p:nvSpPr>
              <p:spPr bwMode="auto">
                <a:xfrm>
                  <a:off x="2226" y="-150"/>
                  <a:ext cx="228" cy="648"/>
                </a:xfrm>
                <a:custGeom>
                  <a:avLst/>
                  <a:gdLst>
                    <a:gd name="T0" fmla="*/ 90 w 96"/>
                    <a:gd name="T1" fmla="*/ 1 h 273"/>
                    <a:gd name="T2" fmla="*/ 0 w 96"/>
                    <a:gd name="T3" fmla="*/ 271 h 273"/>
                    <a:gd name="T4" fmla="*/ 5 w 96"/>
                    <a:gd name="T5" fmla="*/ 272 h 273"/>
                    <a:gd name="T6" fmla="*/ 95 w 96"/>
                    <a:gd name="T7" fmla="*/ 1 h 273"/>
                    <a:gd name="T8" fmla="*/ 90 w 96"/>
                    <a:gd name="T9" fmla="*/ 1 h 273"/>
                  </a:gdLst>
                  <a:ah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3" name="Freeform 118"/>
                <p:cNvSpPr/>
                <p:nvPr/>
              </p:nvSpPr>
              <p:spPr bwMode="auto">
                <a:xfrm>
                  <a:off x="2428" y="-181"/>
                  <a:ext cx="43" cy="41"/>
                </a:xfrm>
                <a:custGeom>
                  <a:avLst/>
                  <a:gdLst>
                    <a:gd name="T0" fmla="*/ 16 w 18"/>
                    <a:gd name="T1" fmla="*/ 11 h 17"/>
                    <a:gd name="T2" fmla="*/ 6 w 18"/>
                    <a:gd name="T3" fmla="*/ 16 h 17"/>
                    <a:gd name="T4" fmla="*/ 2 w 18"/>
                    <a:gd name="T5" fmla="*/ 6 h 17"/>
                    <a:gd name="T6" fmla="*/ 12 w 18"/>
                    <a:gd name="T7" fmla="*/ 1 h 17"/>
                    <a:gd name="T8" fmla="*/ 16 w 18"/>
                    <a:gd name="T9" fmla="*/ 11 h 17"/>
                  </a:gdLst>
                  <a:ah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4" name="Freeform 119"/>
                <p:cNvSpPr/>
                <p:nvPr/>
              </p:nvSpPr>
              <p:spPr bwMode="auto">
                <a:xfrm>
                  <a:off x="2620" y="-126"/>
                  <a:ext cx="138" cy="130"/>
                </a:xfrm>
                <a:custGeom>
                  <a:avLst/>
                  <a:gdLst>
                    <a:gd name="T0" fmla="*/ 55 w 58"/>
                    <a:gd name="T1" fmla="*/ 53 h 55"/>
                    <a:gd name="T2" fmla="*/ 5 w 58"/>
                    <a:gd name="T3" fmla="*/ 2 h 55"/>
                    <a:gd name="T4" fmla="*/ 0 w 58"/>
                    <a:gd name="T5" fmla="*/ 1 h 55"/>
                    <a:gd name="T6" fmla="*/ 55 w 58"/>
                    <a:gd name="T7" fmla="*/ 55 h 55"/>
                    <a:gd name="T8" fmla="*/ 55 w 58"/>
                    <a:gd name="T9" fmla="*/ 53 h 55"/>
                  </a:gdLst>
                  <a:ah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5" name="Freeform 120"/>
                <p:cNvSpPr/>
                <p:nvPr/>
              </p:nvSpPr>
              <p:spPr bwMode="auto">
                <a:xfrm>
                  <a:off x="2585" y="-116"/>
                  <a:ext cx="144" cy="102"/>
                </a:xfrm>
                <a:custGeom>
                  <a:avLst/>
                  <a:gdLst>
                    <a:gd name="T0" fmla="*/ 5 w 61"/>
                    <a:gd name="T1" fmla="*/ 43 h 43"/>
                    <a:gd name="T2" fmla="*/ 61 w 61"/>
                    <a:gd name="T3" fmla="*/ 2 h 43"/>
                    <a:gd name="T4" fmla="*/ 56 w 61"/>
                    <a:gd name="T5" fmla="*/ 1 h 43"/>
                    <a:gd name="T6" fmla="*/ 3 w 61"/>
                    <a:gd name="T7" fmla="*/ 41 h 43"/>
                    <a:gd name="T8" fmla="*/ 5 w 61"/>
                    <a:gd name="T9" fmla="*/ 43 h 43"/>
                  </a:gdLst>
                  <a:ah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6" name="Freeform 121"/>
                <p:cNvSpPr/>
                <p:nvPr/>
              </p:nvSpPr>
              <p:spPr bwMode="auto">
                <a:xfrm>
                  <a:off x="2653" y="-128"/>
                  <a:ext cx="45" cy="168"/>
                </a:xfrm>
                <a:custGeom>
                  <a:avLst/>
                  <a:gdLst>
                    <a:gd name="T0" fmla="*/ 18 w 19"/>
                    <a:gd name="T1" fmla="*/ 69 h 71"/>
                    <a:gd name="T2" fmla="*/ 10 w 19"/>
                    <a:gd name="T3" fmla="*/ 1 h 71"/>
                    <a:gd name="T4" fmla="*/ 4 w 19"/>
                    <a:gd name="T5" fmla="*/ 1 h 71"/>
                    <a:gd name="T6" fmla="*/ 14 w 19"/>
                    <a:gd name="T7" fmla="*/ 70 h 71"/>
                    <a:gd name="T8" fmla="*/ 18 w 19"/>
                    <a:gd name="T9" fmla="*/ 69 h 71"/>
                  </a:gdLst>
                  <a:ah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7" name="Freeform 122"/>
                <p:cNvSpPr/>
                <p:nvPr/>
              </p:nvSpPr>
              <p:spPr bwMode="auto">
                <a:xfrm>
                  <a:off x="2585" y="-76"/>
                  <a:ext cx="175" cy="52"/>
                </a:xfrm>
                <a:custGeom>
                  <a:avLst/>
                  <a:gdLst>
                    <a:gd name="T0" fmla="*/ 1 w 74"/>
                    <a:gd name="T1" fmla="*/ 2 h 22"/>
                    <a:gd name="T2" fmla="*/ 72 w 74"/>
                    <a:gd name="T3" fmla="*/ 8 h 22"/>
                    <a:gd name="T4" fmla="*/ 68 w 74"/>
                    <a:gd name="T5" fmla="*/ 7 h 22"/>
                    <a:gd name="T6" fmla="*/ 6 w 74"/>
                    <a:gd name="T7" fmla="*/ 1 h 22"/>
                    <a:gd name="T8" fmla="*/ 1 w 74"/>
                    <a:gd name="T9" fmla="*/ 2 h 22"/>
                  </a:gdLst>
                  <a:ah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8" name="Freeform 123"/>
                <p:cNvSpPr/>
                <p:nvPr/>
              </p:nvSpPr>
              <p:spPr bwMode="auto">
                <a:xfrm>
                  <a:off x="2224" y="-33"/>
                  <a:ext cx="448" cy="526"/>
                </a:xfrm>
                <a:custGeom>
                  <a:avLst/>
                  <a:gdLst>
                    <a:gd name="T0" fmla="*/ 183 w 189"/>
                    <a:gd name="T1" fmla="*/ 1 h 222"/>
                    <a:gd name="T2" fmla="*/ 1 w 189"/>
                    <a:gd name="T3" fmla="*/ 221 h 222"/>
                    <a:gd name="T4" fmla="*/ 6 w 189"/>
                    <a:gd name="T5" fmla="*/ 221 h 222"/>
                    <a:gd name="T6" fmla="*/ 188 w 189"/>
                    <a:gd name="T7" fmla="*/ 2 h 222"/>
                    <a:gd name="T8" fmla="*/ 183 w 189"/>
                    <a:gd name="T9" fmla="*/ 1 h 222"/>
                  </a:gdLst>
                  <a:ah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49" name="Freeform 124"/>
                <p:cNvSpPr/>
                <p:nvPr/>
              </p:nvSpPr>
              <p:spPr bwMode="auto">
                <a:xfrm>
                  <a:off x="2651" y="-62"/>
                  <a:ext cx="40" cy="40"/>
                </a:xfrm>
                <a:custGeom>
                  <a:avLst/>
                  <a:gdLst>
                    <a:gd name="T0" fmla="*/ 14 w 17"/>
                    <a:gd name="T1" fmla="*/ 14 h 17"/>
                    <a:gd name="T2" fmla="*/ 3 w 17"/>
                    <a:gd name="T3" fmla="*/ 15 h 17"/>
                    <a:gd name="T4" fmla="*/ 3 w 17"/>
                    <a:gd name="T5" fmla="*/ 4 h 17"/>
                    <a:gd name="T6" fmla="*/ 14 w 17"/>
                    <a:gd name="T7" fmla="*/ 3 h 17"/>
                    <a:gd name="T8" fmla="*/ 14 w 17"/>
                    <a:gd name="T9" fmla="*/ 14 h 17"/>
                  </a:gdLst>
                  <a:ah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0" name="Freeform 125"/>
                <p:cNvSpPr/>
                <p:nvPr/>
              </p:nvSpPr>
              <p:spPr bwMode="auto">
                <a:xfrm>
                  <a:off x="2801" y="69"/>
                  <a:ext cx="106" cy="168"/>
                </a:xfrm>
                <a:custGeom>
                  <a:avLst/>
                  <a:gdLst>
                    <a:gd name="T0" fmla="*/ 43 w 45"/>
                    <a:gd name="T1" fmla="*/ 70 h 71"/>
                    <a:gd name="T2" fmla="*/ 15 w 45"/>
                    <a:gd name="T3" fmla="*/ 2 h 71"/>
                    <a:gd name="T4" fmla="*/ 10 w 45"/>
                    <a:gd name="T5" fmla="*/ 2 h 71"/>
                    <a:gd name="T6" fmla="*/ 39 w 45"/>
                    <a:gd name="T7" fmla="*/ 71 h 71"/>
                    <a:gd name="T8" fmla="*/ 43 w 45"/>
                    <a:gd name="T9" fmla="*/ 70 h 71"/>
                  </a:gdLst>
                  <a:ah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1" name="Freeform 126"/>
                <p:cNvSpPr/>
                <p:nvPr/>
              </p:nvSpPr>
              <p:spPr bwMode="auto">
                <a:xfrm>
                  <a:off x="2751" y="116"/>
                  <a:ext cx="173" cy="69"/>
                </a:xfrm>
                <a:custGeom>
                  <a:avLst/>
                  <a:gdLst>
                    <a:gd name="T0" fmla="*/ 3 w 73"/>
                    <a:gd name="T1" fmla="*/ 19 h 29"/>
                    <a:gd name="T2" fmla="*/ 72 w 73"/>
                    <a:gd name="T3" fmla="*/ 2 h 29"/>
                    <a:gd name="T4" fmla="*/ 68 w 73"/>
                    <a:gd name="T5" fmla="*/ 1 h 29"/>
                    <a:gd name="T6" fmla="*/ 5 w 73"/>
                    <a:gd name="T7" fmla="*/ 17 h 29"/>
                    <a:gd name="T8" fmla="*/ 3 w 73"/>
                    <a:gd name="T9" fmla="*/ 19 h 29"/>
                  </a:gdLst>
                  <a:ah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2" name="Freeform 127"/>
                <p:cNvSpPr/>
                <p:nvPr/>
              </p:nvSpPr>
              <p:spPr bwMode="auto">
                <a:xfrm>
                  <a:off x="2817" y="85"/>
                  <a:ext cx="62" cy="164"/>
                </a:xfrm>
                <a:custGeom>
                  <a:avLst/>
                  <a:gdLst>
                    <a:gd name="T0" fmla="*/ 8 w 26"/>
                    <a:gd name="T1" fmla="*/ 67 h 69"/>
                    <a:gd name="T2" fmla="*/ 25 w 26"/>
                    <a:gd name="T3" fmla="*/ 1 h 69"/>
                    <a:gd name="T4" fmla="*/ 21 w 26"/>
                    <a:gd name="T5" fmla="*/ 1 h 69"/>
                    <a:gd name="T6" fmla="*/ 3 w 26"/>
                    <a:gd name="T7" fmla="*/ 68 h 69"/>
                    <a:gd name="T8" fmla="*/ 8 w 26"/>
                    <a:gd name="T9" fmla="*/ 67 h 69"/>
                  </a:gdLst>
                  <a:ah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3" name="Freeform 128"/>
                <p:cNvSpPr/>
                <p:nvPr/>
              </p:nvSpPr>
              <p:spPr bwMode="auto">
                <a:xfrm>
                  <a:off x="2772" y="104"/>
                  <a:ext cx="159" cy="88"/>
                </a:xfrm>
                <a:custGeom>
                  <a:avLst/>
                  <a:gdLst>
                    <a:gd name="T0" fmla="*/ 1 w 67"/>
                    <a:gd name="T1" fmla="*/ 2 h 37"/>
                    <a:gd name="T2" fmla="*/ 63 w 67"/>
                    <a:gd name="T3" fmla="*/ 33 h 37"/>
                    <a:gd name="T4" fmla="*/ 62 w 67"/>
                    <a:gd name="T5" fmla="*/ 31 h 37"/>
                    <a:gd name="T6" fmla="*/ 6 w 67"/>
                    <a:gd name="T7" fmla="*/ 1 h 37"/>
                    <a:gd name="T8" fmla="*/ 1 w 67"/>
                    <a:gd name="T9" fmla="*/ 2 h 37"/>
                  </a:gdLst>
                  <a:ah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4" name="Freeform 129"/>
                <p:cNvSpPr/>
                <p:nvPr/>
              </p:nvSpPr>
              <p:spPr bwMode="auto">
                <a:xfrm>
                  <a:off x="2221" y="171"/>
                  <a:ext cx="617" cy="322"/>
                </a:xfrm>
                <a:custGeom>
                  <a:avLst/>
                  <a:gdLst>
                    <a:gd name="T0" fmla="*/ 254 w 260"/>
                    <a:gd name="T1" fmla="*/ 1 h 136"/>
                    <a:gd name="T2" fmla="*/ 3 w 260"/>
                    <a:gd name="T3" fmla="*/ 134 h 136"/>
                    <a:gd name="T4" fmla="*/ 6 w 260"/>
                    <a:gd name="T5" fmla="*/ 136 h 136"/>
                    <a:gd name="T6" fmla="*/ 258 w 260"/>
                    <a:gd name="T7" fmla="*/ 2 h 136"/>
                    <a:gd name="T8" fmla="*/ 254 w 260"/>
                    <a:gd name="T9" fmla="*/ 1 h 136"/>
                  </a:gdLst>
                  <a:ah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5" name="Freeform 130"/>
                <p:cNvSpPr/>
                <p:nvPr/>
              </p:nvSpPr>
              <p:spPr bwMode="auto">
                <a:xfrm>
                  <a:off x="2820" y="144"/>
                  <a:ext cx="42" cy="43"/>
                </a:xfrm>
                <a:custGeom>
                  <a:avLst/>
                  <a:gdLst>
                    <a:gd name="T0" fmla="*/ 12 w 18"/>
                    <a:gd name="T1" fmla="*/ 16 h 18"/>
                    <a:gd name="T2" fmla="*/ 2 w 18"/>
                    <a:gd name="T3" fmla="*/ 12 h 18"/>
                    <a:gd name="T4" fmla="*/ 6 w 18"/>
                    <a:gd name="T5" fmla="*/ 2 h 18"/>
                    <a:gd name="T6" fmla="*/ 16 w 18"/>
                    <a:gd name="T7" fmla="*/ 6 h 18"/>
                    <a:gd name="T8" fmla="*/ 12 w 18"/>
                    <a:gd name="T9" fmla="*/ 16 h 18"/>
                  </a:gdLst>
                  <a:ah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6" name="Freeform 131"/>
                <p:cNvSpPr/>
                <p:nvPr/>
              </p:nvSpPr>
              <p:spPr bwMode="auto">
                <a:xfrm>
                  <a:off x="2900" y="322"/>
                  <a:ext cx="62" cy="183"/>
                </a:xfrm>
                <a:custGeom>
                  <a:avLst/>
                  <a:gdLst>
                    <a:gd name="T0" fmla="*/ 25 w 26"/>
                    <a:gd name="T1" fmla="*/ 75 h 77"/>
                    <a:gd name="T2" fmla="*/ 24 w 26"/>
                    <a:gd name="T3" fmla="*/ 2 h 77"/>
                    <a:gd name="T4" fmla="*/ 19 w 26"/>
                    <a:gd name="T5" fmla="*/ 1 h 77"/>
                    <a:gd name="T6" fmla="*/ 21 w 26"/>
                    <a:gd name="T7" fmla="*/ 76 h 77"/>
                    <a:gd name="T8" fmla="*/ 25 w 26"/>
                    <a:gd name="T9" fmla="*/ 75 h 77"/>
                  </a:gdLst>
                  <a:ah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7" name="Freeform 132"/>
                <p:cNvSpPr/>
                <p:nvPr/>
              </p:nvSpPr>
              <p:spPr bwMode="auto">
                <a:xfrm>
                  <a:off x="2848" y="377"/>
                  <a:ext cx="176" cy="59"/>
                </a:xfrm>
                <a:custGeom>
                  <a:avLst/>
                  <a:gdLst>
                    <a:gd name="T0" fmla="*/ 1 w 74"/>
                    <a:gd name="T1" fmla="*/ 1 h 25"/>
                    <a:gd name="T2" fmla="*/ 72 w 74"/>
                    <a:gd name="T3" fmla="*/ 11 h 25"/>
                    <a:gd name="T4" fmla="*/ 68 w 74"/>
                    <a:gd name="T5" fmla="*/ 9 h 25"/>
                    <a:gd name="T6" fmla="*/ 6 w 74"/>
                    <a:gd name="T7" fmla="*/ 1 h 25"/>
                    <a:gd name="T8" fmla="*/ 1 w 74"/>
                    <a:gd name="T9" fmla="*/ 1 h 25"/>
                  </a:gdLst>
                  <a:ah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8" name="Freeform 133"/>
                <p:cNvSpPr/>
                <p:nvPr/>
              </p:nvSpPr>
              <p:spPr bwMode="auto">
                <a:xfrm>
                  <a:off x="2881" y="353"/>
                  <a:ext cx="114" cy="138"/>
                </a:xfrm>
                <a:custGeom>
                  <a:avLst/>
                  <a:gdLst>
                    <a:gd name="T0" fmla="*/ 5 w 48"/>
                    <a:gd name="T1" fmla="*/ 56 h 58"/>
                    <a:gd name="T2" fmla="*/ 46 w 48"/>
                    <a:gd name="T3" fmla="*/ 1 h 58"/>
                    <a:gd name="T4" fmla="*/ 42 w 48"/>
                    <a:gd name="T5" fmla="*/ 0 h 58"/>
                    <a:gd name="T6" fmla="*/ 0 w 48"/>
                    <a:gd name="T7" fmla="*/ 56 h 58"/>
                    <a:gd name="T8" fmla="*/ 5 w 48"/>
                    <a:gd name="T9" fmla="*/ 56 h 58"/>
                  </a:gdLst>
                  <a:ah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59" name="Freeform 134"/>
                <p:cNvSpPr/>
                <p:nvPr/>
              </p:nvSpPr>
              <p:spPr bwMode="auto">
                <a:xfrm>
                  <a:off x="2886" y="337"/>
                  <a:ext cx="121" cy="125"/>
                </a:xfrm>
                <a:custGeom>
                  <a:avLst/>
                  <a:gdLst>
                    <a:gd name="T0" fmla="*/ 0 w 51"/>
                    <a:gd name="T1" fmla="*/ 1 h 53"/>
                    <a:gd name="T2" fmla="*/ 45 w 51"/>
                    <a:gd name="T3" fmla="*/ 53 h 53"/>
                    <a:gd name="T4" fmla="*/ 48 w 51"/>
                    <a:gd name="T5" fmla="*/ 51 h 53"/>
                    <a:gd name="T6" fmla="*/ 5 w 51"/>
                    <a:gd name="T7" fmla="*/ 1 h 53"/>
                    <a:gd name="T8" fmla="*/ 0 w 51"/>
                    <a:gd name="T9" fmla="*/ 1 h 53"/>
                  </a:gdLst>
                  <a:ah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0" name="Freeform 135"/>
                <p:cNvSpPr/>
                <p:nvPr/>
              </p:nvSpPr>
              <p:spPr bwMode="auto">
                <a:xfrm>
                  <a:off x="2233" y="417"/>
                  <a:ext cx="689" cy="78"/>
                </a:xfrm>
                <a:custGeom>
                  <a:avLst/>
                  <a:gdLst>
                    <a:gd name="T0" fmla="*/ 287 w 290"/>
                    <a:gd name="T1" fmla="*/ 0 h 33"/>
                    <a:gd name="T2" fmla="*/ 3 w 290"/>
                    <a:gd name="T3" fmla="*/ 31 h 33"/>
                    <a:gd name="T4" fmla="*/ 4 w 290"/>
                    <a:gd name="T5" fmla="*/ 33 h 33"/>
                    <a:gd name="T6" fmla="*/ 287 w 290"/>
                    <a:gd name="T7" fmla="*/ 2 h 33"/>
                    <a:gd name="T8" fmla="*/ 287 w 290"/>
                    <a:gd name="T9" fmla="*/ 0 h 33"/>
                  </a:gdLst>
                  <a:ah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1" name="Freeform 136"/>
                <p:cNvSpPr/>
                <p:nvPr/>
              </p:nvSpPr>
              <p:spPr bwMode="auto">
                <a:xfrm>
                  <a:off x="2907" y="398"/>
                  <a:ext cx="38" cy="38"/>
                </a:xfrm>
                <a:custGeom>
                  <a:avLst/>
                  <a:gdLst>
                    <a:gd name="T0" fmla="*/ 9 w 16"/>
                    <a:gd name="T1" fmla="*/ 15 h 16"/>
                    <a:gd name="T2" fmla="*/ 1 w 16"/>
                    <a:gd name="T3" fmla="*/ 8 h 16"/>
                    <a:gd name="T4" fmla="*/ 8 w 16"/>
                    <a:gd name="T5" fmla="*/ 0 h 16"/>
                    <a:gd name="T6" fmla="*/ 16 w 16"/>
                    <a:gd name="T7" fmla="*/ 7 h 16"/>
                    <a:gd name="T8" fmla="*/ 9 w 16"/>
                    <a:gd name="T9" fmla="*/ 15 h 16"/>
                  </a:gdLst>
                  <a:ah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2" name="Freeform 137"/>
                <p:cNvSpPr/>
                <p:nvPr/>
              </p:nvSpPr>
              <p:spPr bwMode="auto">
                <a:xfrm>
                  <a:off x="2876" y="571"/>
                  <a:ext cx="95" cy="174"/>
                </a:xfrm>
                <a:custGeom>
                  <a:avLst/>
                  <a:gdLst>
                    <a:gd name="T0" fmla="*/ 14 w 40"/>
                    <a:gd name="T1" fmla="*/ 71 h 73"/>
                    <a:gd name="T2" fmla="*/ 38 w 40"/>
                    <a:gd name="T3" fmla="*/ 3 h 73"/>
                    <a:gd name="T4" fmla="*/ 34 w 40"/>
                    <a:gd name="T5" fmla="*/ 1 h 73"/>
                    <a:gd name="T6" fmla="*/ 9 w 40"/>
                    <a:gd name="T7" fmla="*/ 71 h 73"/>
                    <a:gd name="T8" fmla="*/ 14 w 40"/>
                    <a:gd name="T9" fmla="*/ 71 h 73"/>
                  </a:gdLst>
                  <a:ah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3" name="Freeform 138"/>
                <p:cNvSpPr/>
                <p:nvPr/>
              </p:nvSpPr>
              <p:spPr bwMode="auto">
                <a:xfrm>
                  <a:off x="2848" y="588"/>
                  <a:ext cx="157" cy="92"/>
                </a:xfrm>
                <a:custGeom>
                  <a:avLst/>
                  <a:gdLst>
                    <a:gd name="T0" fmla="*/ 0 w 66"/>
                    <a:gd name="T1" fmla="*/ 2 h 39"/>
                    <a:gd name="T2" fmla="*/ 64 w 66"/>
                    <a:gd name="T3" fmla="*/ 35 h 39"/>
                    <a:gd name="T4" fmla="*/ 61 w 66"/>
                    <a:gd name="T5" fmla="*/ 33 h 39"/>
                    <a:gd name="T6" fmla="*/ 5 w 66"/>
                    <a:gd name="T7" fmla="*/ 2 h 39"/>
                    <a:gd name="T8" fmla="*/ 0 w 66"/>
                    <a:gd name="T9" fmla="*/ 2 h 39"/>
                  </a:gdLst>
                  <a:ah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4" name="Freeform 139"/>
                <p:cNvSpPr/>
                <p:nvPr/>
              </p:nvSpPr>
              <p:spPr bwMode="auto">
                <a:xfrm>
                  <a:off x="2838" y="609"/>
                  <a:ext cx="157" cy="98"/>
                </a:xfrm>
                <a:custGeom>
                  <a:avLst/>
                  <a:gdLst>
                    <a:gd name="T0" fmla="*/ 6 w 66"/>
                    <a:gd name="T1" fmla="*/ 39 h 41"/>
                    <a:gd name="T2" fmla="*/ 62 w 66"/>
                    <a:gd name="T3" fmla="*/ 3 h 41"/>
                    <a:gd name="T4" fmla="*/ 61 w 66"/>
                    <a:gd name="T5" fmla="*/ 1 h 41"/>
                    <a:gd name="T6" fmla="*/ 1 w 66"/>
                    <a:gd name="T7" fmla="*/ 39 h 41"/>
                    <a:gd name="T8" fmla="*/ 6 w 66"/>
                    <a:gd name="T9" fmla="*/ 39 h 41"/>
                  </a:gdLst>
                  <a:ah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5" name="Freeform 140"/>
                <p:cNvSpPr/>
                <p:nvPr/>
              </p:nvSpPr>
              <p:spPr bwMode="auto">
                <a:xfrm>
                  <a:off x="2886" y="564"/>
                  <a:ext cx="81" cy="154"/>
                </a:xfrm>
                <a:custGeom>
                  <a:avLst/>
                  <a:gdLst>
                    <a:gd name="T0" fmla="*/ 5 w 34"/>
                    <a:gd name="T1" fmla="*/ 1 h 65"/>
                    <a:gd name="T2" fmla="*/ 28 w 34"/>
                    <a:gd name="T3" fmla="*/ 64 h 65"/>
                    <a:gd name="T4" fmla="*/ 32 w 34"/>
                    <a:gd name="T5" fmla="*/ 63 h 65"/>
                    <a:gd name="T6" fmla="*/ 10 w 34"/>
                    <a:gd name="T7" fmla="*/ 1 h 65"/>
                    <a:gd name="T8" fmla="*/ 5 w 34"/>
                    <a:gd name="T9" fmla="*/ 1 h 65"/>
                  </a:gdLst>
                  <a:ah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6" name="Freeform 141"/>
                <p:cNvSpPr/>
                <p:nvPr/>
              </p:nvSpPr>
              <p:spPr bwMode="auto">
                <a:xfrm>
                  <a:off x="2228" y="481"/>
                  <a:ext cx="677" cy="171"/>
                </a:xfrm>
                <a:custGeom>
                  <a:avLst/>
                  <a:gdLst>
                    <a:gd name="T0" fmla="*/ 283 w 285"/>
                    <a:gd name="T1" fmla="*/ 70 h 72"/>
                    <a:gd name="T2" fmla="*/ 6 w 285"/>
                    <a:gd name="T3" fmla="*/ 0 h 72"/>
                    <a:gd name="T4" fmla="*/ 3 w 285"/>
                    <a:gd name="T5" fmla="*/ 2 h 72"/>
                    <a:gd name="T6" fmla="*/ 279 w 285"/>
                    <a:gd name="T7" fmla="*/ 72 h 72"/>
                    <a:gd name="T8" fmla="*/ 283 w 285"/>
                    <a:gd name="T9" fmla="*/ 70 h 72"/>
                  </a:gdLst>
                  <a:ah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7" name="Freeform 142"/>
                <p:cNvSpPr/>
                <p:nvPr/>
              </p:nvSpPr>
              <p:spPr bwMode="auto">
                <a:xfrm>
                  <a:off x="2888" y="631"/>
                  <a:ext cx="41" cy="40"/>
                </a:xfrm>
                <a:custGeom>
                  <a:avLst/>
                  <a:gdLst>
                    <a:gd name="T0" fmla="*/ 6 w 17"/>
                    <a:gd name="T1" fmla="*/ 16 h 17"/>
                    <a:gd name="T2" fmla="*/ 1 w 17"/>
                    <a:gd name="T3" fmla="*/ 7 h 17"/>
                    <a:gd name="T4" fmla="*/ 10 w 17"/>
                    <a:gd name="T5" fmla="*/ 1 h 17"/>
                    <a:gd name="T6" fmla="*/ 16 w 17"/>
                    <a:gd name="T7" fmla="*/ 11 h 17"/>
                    <a:gd name="T8" fmla="*/ 6 w 17"/>
                    <a:gd name="T9" fmla="*/ 16 h 17"/>
                  </a:gdLst>
                  <a:ah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8" name="Freeform 143"/>
                <p:cNvSpPr/>
                <p:nvPr/>
              </p:nvSpPr>
              <p:spPr bwMode="auto">
                <a:xfrm>
                  <a:off x="2763" y="828"/>
                  <a:ext cx="130" cy="139"/>
                </a:xfrm>
                <a:custGeom>
                  <a:avLst/>
                  <a:gdLst>
                    <a:gd name="T0" fmla="*/ 5 w 55"/>
                    <a:gd name="T1" fmla="*/ 58 h 59"/>
                    <a:gd name="T2" fmla="*/ 53 w 55"/>
                    <a:gd name="T3" fmla="*/ 2 h 59"/>
                    <a:gd name="T4" fmla="*/ 49 w 55"/>
                    <a:gd name="T5" fmla="*/ 0 h 59"/>
                    <a:gd name="T6" fmla="*/ 0 w 55"/>
                    <a:gd name="T7" fmla="*/ 57 h 59"/>
                    <a:gd name="T8" fmla="*/ 5 w 55"/>
                    <a:gd name="T9" fmla="*/ 58 h 59"/>
                  </a:gdLst>
                  <a:ah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69" name="Freeform 144"/>
                <p:cNvSpPr/>
                <p:nvPr/>
              </p:nvSpPr>
              <p:spPr bwMode="auto">
                <a:xfrm>
                  <a:off x="2770" y="804"/>
                  <a:ext cx="118" cy="128"/>
                </a:xfrm>
                <a:custGeom>
                  <a:avLst/>
                  <a:gdLst>
                    <a:gd name="T0" fmla="*/ 0 w 50"/>
                    <a:gd name="T1" fmla="*/ 1 h 54"/>
                    <a:gd name="T2" fmla="*/ 47 w 50"/>
                    <a:gd name="T3" fmla="*/ 54 h 54"/>
                    <a:gd name="T4" fmla="*/ 47 w 50"/>
                    <a:gd name="T5" fmla="*/ 52 h 54"/>
                    <a:gd name="T6" fmla="*/ 5 w 50"/>
                    <a:gd name="T7" fmla="*/ 2 h 54"/>
                    <a:gd name="T8" fmla="*/ 0 w 50"/>
                    <a:gd name="T9" fmla="*/ 1 h 54"/>
                  </a:gdLst>
                  <a:ah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0" name="Freeform 145"/>
                <p:cNvSpPr/>
                <p:nvPr/>
              </p:nvSpPr>
              <p:spPr bwMode="auto">
                <a:xfrm>
                  <a:off x="2720" y="865"/>
                  <a:ext cx="180" cy="46"/>
                </a:xfrm>
                <a:custGeom>
                  <a:avLst/>
                  <a:gdLst>
                    <a:gd name="T0" fmla="*/ 6 w 76"/>
                    <a:gd name="T1" fmla="*/ 18 h 19"/>
                    <a:gd name="T2" fmla="*/ 71 w 76"/>
                    <a:gd name="T3" fmla="*/ 5 h 19"/>
                    <a:gd name="T4" fmla="*/ 73 w 76"/>
                    <a:gd name="T5" fmla="*/ 3 h 19"/>
                    <a:gd name="T6" fmla="*/ 2 w 76"/>
                    <a:gd name="T7" fmla="*/ 17 h 19"/>
                    <a:gd name="T8" fmla="*/ 6 w 76"/>
                    <a:gd name="T9" fmla="*/ 18 h 19"/>
                  </a:gdLst>
                  <a:ah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1" name="Freeform 146"/>
                <p:cNvSpPr/>
                <p:nvPr/>
              </p:nvSpPr>
              <p:spPr bwMode="auto">
                <a:xfrm>
                  <a:off x="2789" y="797"/>
                  <a:ext cx="49" cy="166"/>
                </a:xfrm>
                <a:custGeom>
                  <a:avLst/>
                  <a:gdLst>
                    <a:gd name="T0" fmla="*/ 15 w 21"/>
                    <a:gd name="T1" fmla="*/ 2 h 70"/>
                    <a:gd name="T2" fmla="*/ 14 w 21"/>
                    <a:gd name="T3" fmla="*/ 69 h 70"/>
                    <a:gd name="T4" fmla="*/ 19 w 21"/>
                    <a:gd name="T5" fmla="*/ 68 h 70"/>
                    <a:gd name="T6" fmla="*/ 20 w 21"/>
                    <a:gd name="T7" fmla="*/ 2 h 70"/>
                    <a:gd name="T8" fmla="*/ 15 w 21"/>
                    <a:gd name="T9" fmla="*/ 2 h 70"/>
                  </a:gdLst>
                  <a:ah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2" name="Freeform 147"/>
                <p:cNvSpPr/>
                <p:nvPr/>
              </p:nvSpPr>
              <p:spPr bwMode="auto">
                <a:xfrm>
                  <a:off x="2233" y="479"/>
                  <a:ext cx="570" cy="401"/>
                </a:xfrm>
                <a:custGeom>
                  <a:avLst/>
                  <a:gdLst>
                    <a:gd name="T0" fmla="*/ 238 w 240"/>
                    <a:gd name="T1" fmla="*/ 166 h 169"/>
                    <a:gd name="T2" fmla="*/ 6 w 240"/>
                    <a:gd name="T3" fmla="*/ 1 h 169"/>
                    <a:gd name="T4" fmla="*/ 2 w 240"/>
                    <a:gd name="T5" fmla="*/ 2 h 169"/>
                    <a:gd name="T6" fmla="*/ 234 w 240"/>
                    <a:gd name="T7" fmla="*/ 168 h 169"/>
                    <a:gd name="T8" fmla="*/ 238 w 240"/>
                    <a:gd name="T9" fmla="*/ 166 h 169"/>
                  </a:gdLst>
                  <a:ah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3" name="Freeform 148"/>
                <p:cNvSpPr/>
                <p:nvPr/>
              </p:nvSpPr>
              <p:spPr bwMode="auto">
                <a:xfrm>
                  <a:off x="2784" y="861"/>
                  <a:ext cx="43" cy="40"/>
                </a:xfrm>
                <a:custGeom>
                  <a:avLst/>
                  <a:gdLst>
                    <a:gd name="T0" fmla="*/ 4 w 18"/>
                    <a:gd name="T1" fmla="*/ 15 h 17"/>
                    <a:gd name="T2" fmla="*/ 3 w 18"/>
                    <a:gd name="T3" fmla="*/ 4 h 17"/>
                    <a:gd name="T4" fmla="*/ 14 w 18"/>
                    <a:gd name="T5" fmla="*/ 3 h 17"/>
                    <a:gd name="T6" fmla="*/ 15 w 18"/>
                    <a:gd name="T7" fmla="*/ 14 h 17"/>
                    <a:gd name="T8" fmla="*/ 4 w 18"/>
                    <a:gd name="T9" fmla="*/ 15 h 17"/>
                  </a:gdLst>
                  <a:ah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4" name="Freeform 149"/>
                <p:cNvSpPr/>
                <p:nvPr/>
              </p:nvSpPr>
              <p:spPr bwMode="auto">
                <a:xfrm>
                  <a:off x="2539" y="1029"/>
                  <a:ext cx="174" cy="102"/>
                </a:xfrm>
                <a:custGeom>
                  <a:avLst/>
                  <a:gdLst>
                    <a:gd name="T0" fmla="*/ 6 w 73"/>
                    <a:gd name="T1" fmla="*/ 42 h 43"/>
                    <a:gd name="T2" fmla="*/ 68 w 73"/>
                    <a:gd name="T3" fmla="*/ 9 h 43"/>
                    <a:gd name="T4" fmla="*/ 70 w 73"/>
                    <a:gd name="T5" fmla="*/ 7 h 43"/>
                    <a:gd name="T6" fmla="*/ 1 w 73"/>
                    <a:gd name="T7" fmla="*/ 41 h 43"/>
                    <a:gd name="T8" fmla="*/ 6 w 73"/>
                    <a:gd name="T9" fmla="*/ 42 h 43"/>
                  </a:gdLst>
                  <a:ah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5" name="Freeform 150"/>
                <p:cNvSpPr/>
                <p:nvPr/>
              </p:nvSpPr>
              <p:spPr bwMode="auto">
                <a:xfrm>
                  <a:off x="2589" y="982"/>
                  <a:ext cx="83" cy="159"/>
                </a:xfrm>
                <a:custGeom>
                  <a:avLst/>
                  <a:gdLst>
                    <a:gd name="T0" fmla="*/ 7 w 35"/>
                    <a:gd name="T1" fmla="*/ 1 h 67"/>
                    <a:gd name="T2" fmla="*/ 29 w 35"/>
                    <a:gd name="T3" fmla="*/ 66 h 67"/>
                    <a:gd name="T4" fmla="*/ 33 w 35"/>
                    <a:gd name="T5" fmla="*/ 66 h 67"/>
                    <a:gd name="T6" fmla="*/ 12 w 35"/>
                    <a:gd name="T7" fmla="*/ 2 h 67"/>
                    <a:gd name="T8" fmla="*/ 7 w 35"/>
                    <a:gd name="T9" fmla="*/ 1 h 67"/>
                  </a:gdLst>
                  <a:ah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6" name="Freeform 151"/>
                <p:cNvSpPr/>
                <p:nvPr/>
              </p:nvSpPr>
              <p:spPr bwMode="auto">
                <a:xfrm>
                  <a:off x="2523" y="1048"/>
                  <a:ext cx="178" cy="45"/>
                </a:xfrm>
                <a:custGeom>
                  <a:avLst/>
                  <a:gdLst>
                    <a:gd name="T0" fmla="*/ 4 w 75"/>
                    <a:gd name="T1" fmla="*/ 6 h 19"/>
                    <a:gd name="T2" fmla="*/ 69 w 75"/>
                    <a:gd name="T3" fmla="*/ 19 h 19"/>
                    <a:gd name="T4" fmla="*/ 74 w 75"/>
                    <a:gd name="T5" fmla="*/ 17 h 19"/>
                    <a:gd name="T6" fmla="*/ 3 w 75"/>
                    <a:gd name="T7" fmla="*/ 4 h 19"/>
                    <a:gd name="T8" fmla="*/ 4 w 75"/>
                    <a:gd name="T9" fmla="*/ 6 h 19"/>
                  </a:gdLst>
                  <a:ah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7" name="Freeform 152"/>
                <p:cNvSpPr/>
                <p:nvPr/>
              </p:nvSpPr>
              <p:spPr bwMode="auto">
                <a:xfrm>
                  <a:off x="2585" y="998"/>
                  <a:ext cx="90" cy="152"/>
                </a:xfrm>
                <a:custGeom>
                  <a:avLst/>
                  <a:gdLst>
                    <a:gd name="T0" fmla="*/ 32 w 38"/>
                    <a:gd name="T1" fmla="*/ 1 h 64"/>
                    <a:gd name="T2" fmla="*/ 5 w 38"/>
                    <a:gd name="T3" fmla="*/ 63 h 64"/>
                    <a:gd name="T4" fmla="*/ 10 w 38"/>
                    <a:gd name="T5" fmla="*/ 62 h 64"/>
                    <a:gd name="T6" fmla="*/ 36 w 38"/>
                    <a:gd name="T7" fmla="*/ 1 h 64"/>
                    <a:gd name="T8" fmla="*/ 32 w 38"/>
                    <a:gd name="T9" fmla="*/ 1 h 64"/>
                  </a:gdLst>
                  <a:ah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8" name="Freeform 153"/>
                <p:cNvSpPr/>
                <p:nvPr/>
              </p:nvSpPr>
              <p:spPr bwMode="auto">
                <a:xfrm>
                  <a:off x="2236" y="479"/>
                  <a:ext cx="375" cy="581"/>
                </a:xfrm>
                <a:custGeom>
                  <a:avLst/>
                  <a:gdLst>
                    <a:gd name="T0" fmla="*/ 157 w 158"/>
                    <a:gd name="T1" fmla="*/ 243 h 245"/>
                    <a:gd name="T2" fmla="*/ 5 w 158"/>
                    <a:gd name="T3" fmla="*/ 1 h 245"/>
                    <a:gd name="T4" fmla="*/ 1 w 158"/>
                    <a:gd name="T5" fmla="*/ 2 h 245"/>
                    <a:gd name="T6" fmla="*/ 153 w 158"/>
                    <a:gd name="T7" fmla="*/ 244 h 245"/>
                    <a:gd name="T8" fmla="*/ 157 w 158"/>
                    <a:gd name="T9" fmla="*/ 243 h 245"/>
                  </a:gdLst>
                  <a:ah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79" name="Freeform 154"/>
                <p:cNvSpPr/>
                <p:nvPr/>
              </p:nvSpPr>
              <p:spPr bwMode="auto">
                <a:xfrm>
                  <a:off x="2592" y="1046"/>
                  <a:ext cx="40" cy="40"/>
                </a:xfrm>
                <a:custGeom>
                  <a:avLst/>
                  <a:gdLst>
                    <a:gd name="T0" fmla="*/ 2 w 17"/>
                    <a:gd name="T1" fmla="*/ 12 h 17"/>
                    <a:gd name="T2" fmla="*/ 4 w 17"/>
                    <a:gd name="T3" fmla="*/ 2 h 17"/>
                    <a:gd name="T4" fmla="*/ 15 w 17"/>
                    <a:gd name="T5" fmla="*/ 5 h 17"/>
                    <a:gd name="T6" fmla="*/ 12 w 17"/>
                    <a:gd name="T7" fmla="*/ 15 h 17"/>
                    <a:gd name="T8" fmla="*/ 2 w 17"/>
                    <a:gd name="T9" fmla="*/ 12 h 17"/>
                  </a:gdLst>
                  <a:ah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0" name="Freeform 155"/>
                <p:cNvSpPr/>
                <p:nvPr/>
              </p:nvSpPr>
              <p:spPr bwMode="auto">
                <a:xfrm>
                  <a:off x="2285" y="1153"/>
                  <a:ext cx="193" cy="64"/>
                </a:xfrm>
                <a:custGeom>
                  <a:avLst/>
                  <a:gdLst>
                    <a:gd name="T0" fmla="*/ 6 w 81"/>
                    <a:gd name="T1" fmla="*/ 26 h 27"/>
                    <a:gd name="T2" fmla="*/ 75 w 81"/>
                    <a:gd name="T3" fmla="*/ 18 h 27"/>
                    <a:gd name="T4" fmla="*/ 79 w 81"/>
                    <a:gd name="T5" fmla="*/ 17 h 27"/>
                    <a:gd name="T6" fmla="*/ 1 w 81"/>
                    <a:gd name="T7" fmla="*/ 25 h 27"/>
                    <a:gd name="T8" fmla="*/ 6 w 81"/>
                    <a:gd name="T9" fmla="*/ 26 h 27"/>
                  </a:gdLst>
                  <a:ah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1" name="Freeform 156"/>
                <p:cNvSpPr/>
                <p:nvPr/>
              </p:nvSpPr>
              <p:spPr bwMode="auto">
                <a:xfrm>
                  <a:off x="2357" y="1100"/>
                  <a:ext cx="57" cy="169"/>
                </a:xfrm>
                <a:custGeom>
                  <a:avLst/>
                  <a:gdLst>
                    <a:gd name="T0" fmla="*/ 18 w 24"/>
                    <a:gd name="T1" fmla="*/ 1 h 71"/>
                    <a:gd name="T2" fmla="*/ 16 w 24"/>
                    <a:gd name="T3" fmla="*/ 69 h 71"/>
                    <a:gd name="T4" fmla="*/ 20 w 24"/>
                    <a:gd name="T5" fmla="*/ 69 h 71"/>
                    <a:gd name="T6" fmla="*/ 23 w 24"/>
                    <a:gd name="T7" fmla="*/ 2 h 71"/>
                    <a:gd name="T8" fmla="*/ 18 w 24"/>
                    <a:gd name="T9" fmla="*/ 1 h 71"/>
                  </a:gdLst>
                  <a:ah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2" name="Freeform 157"/>
                <p:cNvSpPr/>
                <p:nvPr/>
              </p:nvSpPr>
              <p:spPr bwMode="auto">
                <a:xfrm>
                  <a:off x="2293" y="1143"/>
                  <a:ext cx="159" cy="93"/>
                </a:xfrm>
                <a:custGeom>
                  <a:avLst/>
                  <a:gdLst>
                    <a:gd name="T0" fmla="*/ 3 w 67"/>
                    <a:gd name="T1" fmla="*/ 2 h 39"/>
                    <a:gd name="T2" fmla="*/ 61 w 67"/>
                    <a:gd name="T3" fmla="*/ 37 h 39"/>
                    <a:gd name="T4" fmla="*/ 66 w 67"/>
                    <a:gd name="T5" fmla="*/ 36 h 39"/>
                    <a:gd name="T6" fmla="*/ 5 w 67"/>
                    <a:gd name="T7" fmla="*/ 0 h 39"/>
                    <a:gd name="T8" fmla="*/ 3 w 67"/>
                    <a:gd name="T9" fmla="*/ 2 h 39"/>
                  </a:gdLst>
                  <a:ah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3" name="Freeform 158"/>
                <p:cNvSpPr/>
                <p:nvPr/>
              </p:nvSpPr>
              <p:spPr bwMode="auto">
                <a:xfrm>
                  <a:off x="2333" y="1134"/>
                  <a:ext cx="128" cy="120"/>
                </a:xfrm>
                <a:custGeom>
                  <a:avLst/>
                  <a:gdLst>
                    <a:gd name="T0" fmla="*/ 48 w 54"/>
                    <a:gd name="T1" fmla="*/ 1 h 51"/>
                    <a:gd name="T2" fmla="*/ 0 w 54"/>
                    <a:gd name="T3" fmla="*/ 50 h 51"/>
                    <a:gd name="T4" fmla="*/ 5 w 54"/>
                    <a:gd name="T5" fmla="*/ 50 h 51"/>
                    <a:gd name="T6" fmla="*/ 50 w 54"/>
                    <a:gd name="T7" fmla="*/ 2 h 51"/>
                    <a:gd name="T8" fmla="*/ 48 w 54"/>
                    <a:gd name="T9" fmla="*/ 1 h 51"/>
                  </a:gdLst>
                  <a:ah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4" name="Freeform 159"/>
                <p:cNvSpPr/>
                <p:nvPr/>
              </p:nvSpPr>
              <p:spPr bwMode="auto">
                <a:xfrm>
                  <a:off x="2228" y="500"/>
                  <a:ext cx="150" cy="669"/>
                </a:xfrm>
                <a:custGeom>
                  <a:avLst/>
                  <a:gdLst>
                    <a:gd name="T0" fmla="*/ 63 w 63"/>
                    <a:gd name="T1" fmla="*/ 280 h 282"/>
                    <a:gd name="T2" fmla="*/ 5 w 63"/>
                    <a:gd name="T3" fmla="*/ 1 h 282"/>
                    <a:gd name="T4" fmla="*/ 0 w 63"/>
                    <a:gd name="T5" fmla="*/ 2 h 282"/>
                    <a:gd name="T6" fmla="*/ 58 w 63"/>
                    <a:gd name="T7" fmla="*/ 281 h 282"/>
                    <a:gd name="T8" fmla="*/ 63 w 63"/>
                    <a:gd name="T9" fmla="*/ 280 h 282"/>
                  </a:gdLst>
                  <a:ah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5" name="Freeform 160"/>
                <p:cNvSpPr/>
                <p:nvPr/>
              </p:nvSpPr>
              <p:spPr bwMode="auto">
                <a:xfrm>
                  <a:off x="2357" y="1160"/>
                  <a:ext cx="38" cy="38"/>
                </a:xfrm>
                <a:custGeom>
                  <a:avLst/>
                  <a:gdLst>
                    <a:gd name="T0" fmla="*/ 0 w 16"/>
                    <a:gd name="T1" fmla="*/ 9 h 16"/>
                    <a:gd name="T2" fmla="*/ 7 w 16"/>
                    <a:gd name="T3" fmla="*/ 0 h 16"/>
                    <a:gd name="T4" fmla="*/ 16 w 16"/>
                    <a:gd name="T5" fmla="*/ 7 h 16"/>
                    <a:gd name="T6" fmla="*/ 9 w 16"/>
                    <a:gd name="T7" fmla="*/ 16 h 16"/>
                    <a:gd name="T8" fmla="*/ 0 w 16"/>
                    <a:gd name="T9" fmla="*/ 9 h 16"/>
                  </a:gdLst>
                  <a:ah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6" name="Freeform 161"/>
                <p:cNvSpPr/>
                <p:nvPr/>
              </p:nvSpPr>
              <p:spPr bwMode="auto">
                <a:xfrm>
                  <a:off x="2041" y="1155"/>
                  <a:ext cx="187" cy="76"/>
                </a:xfrm>
                <a:custGeom>
                  <a:avLst/>
                  <a:gdLst>
                    <a:gd name="T0" fmla="*/ 6 w 79"/>
                    <a:gd name="T1" fmla="*/ 14 h 32"/>
                    <a:gd name="T2" fmla="*/ 73 w 79"/>
                    <a:gd name="T3" fmla="*/ 31 h 32"/>
                    <a:gd name="T4" fmla="*/ 78 w 79"/>
                    <a:gd name="T5" fmla="*/ 31 h 32"/>
                    <a:gd name="T6" fmla="*/ 2 w 79"/>
                    <a:gd name="T7" fmla="*/ 12 h 32"/>
                    <a:gd name="T8" fmla="*/ 6 w 79"/>
                    <a:gd name="T9" fmla="*/ 14 h 32"/>
                  </a:gdLst>
                  <a:ah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7" name="Freeform 162"/>
                <p:cNvSpPr/>
                <p:nvPr/>
              </p:nvSpPr>
              <p:spPr bwMode="auto">
                <a:xfrm>
                  <a:off x="2110" y="1119"/>
                  <a:ext cx="92" cy="154"/>
                </a:xfrm>
                <a:custGeom>
                  <a:avLst/>
                  <a:gdLst>
                    <a:gd name="T0" fmla="*/ 33 w 39"/>
                    <a:gd name="T1" fmla="*/ 1 h 65"/>
                    <a:gd name="T2" fmla="*/ 7 w 39"/>
                    <a:gd name="T3" fmla="*/ 63 h 65"/>
                    <a:gd name="T4" fmla="*/ 12 w 39"/>
                    <a:gd name="T5" fmla="*/ 64 h 65"/>
                    <a:gd name="T6" fmla="*/ 38 w 39"/>
                    <a:gd name="T7" fmla="*/ 2 h 65"/>
                    <a:gd name="T8" fmla="*/ 33 w 39"/>
                    <a:gd name="T9" fmla="*/ 1 h 65"/>
                  </a:gdLst>
                  <a:ah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8" name="Freeform 163"/>
                <p:cNvSpPr/>
                <p:nvPr/>
              </p:nvSpPr>
              <p:spPr bwMode="auto">
                <a:xfrm>
                  <a:off x="2074" y="1122"/>
                  <a:ext cx="116" cy="137"/>
                </a:xfrm>
                <a:custGeom>
                  <a:avLst/>
                  <a:gdLst>
                    <a:gd name="T0" fmla="*/ 2 w 49"/>
                    <a:gd name="T1" fmla="*/ 2 h 58"/>
                    <a:gd name="T2" fmla="*/ 44 w 49"/>
                    <a:gd name="T3" fmla="*/ 56 h 58"/>
                    <a:gd name="T4" fmla="*/ 49 w 49"/>
                    <a:gd name="T5" fmla="*/ 56 h 58"/>
                    <a:gd name="T6" fmla="*/ 6 w 49"/>
                    <a:gd name="T7" fmla="*/ 1 h 58"/>
                    <a:gd name="T8" fmla="*/ 2 w 49"/>
                    <a:gd name="T9" fmla="*/ 2 h 58"/>
                  </a:gdLst>
                  <a:ah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89" name="Freeform 164"/>
                <p:cNvSpPr/>
                <p:nvPr/>
              </p:nvSpPr>
              <p:spPr bwMode="auto">
                <a:xfrm>
                  <a:off x="2074" y="1160"/>
                  <a:ext cx="159" cy="80"/>
                </a:xfrm>
                <a:custGeom>
                  <a:avLst/>
                  <a:gdLst>
                    <a:gd name="T0" fmla="*/ 64 w 67"/>
                    <a:gd name="T1" fmla="*/ 3 h 34"/>
                    <a:gd name="T2" fmla="*/ 0 w 67"/>
                    <a:gd name="T3" fmla="*/ 33 h 34"/>
                    <a:gd name="T4" fmla="*/ 5 w 67"/>
                    <a:gd name="T5" fmla="*/ 33 h 34"/>
                    <a:gd name="T6" fmla="*/ 62 w 67"/>
                    <a:gd name="T7" fmla="*/ 5 h 34"/>
                    <a:gd name="T8" fmla="*/ 64 w 67"/>
                    <a:gd name="T9" fmla="*/ 3 h 34"/>
                  </a:gdLst>
                  <a:ah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0" name="Freeform 165"/>
                <p:cNvSpPr/>
                <p:nvPr/>
              </p:nvSpPr>
              <p:spPr bwMode="auto">
                <a:xfrm>
                  <a:off x="2133" y="498"/>
                  <a:ext cx="117" cy="673"/>
                </a:xfrm>
                <a:custGeom>
                  <a:avLst/>
                  <a:gdLst>
                    <a:gd name="T0" fmla="*/ 6 w 49"/>
                    <a:gd name="T1" fmla="*/ 283 h 284"/>
                    <a:gd name="T2" fmla="*/ 49 w 49"/>
                    <a:gd name="T3" fmla="*/ 1 h 284"/>
                    <a:gd name="T4" fmla="*/ 44 w 49"/>
                    <a:gd name="T5" fmla="*/ 1 h 284"/>
                    <a:gd name="T6" fmla="*/ 1 w 49"/>
                    <a:gd name="T7" fmla="*/ 283 h 284"/>
                    <a:gd name="T8" fmla="*/ 6 w 49"/>
                    <a:gd name="T9" fmla="*/ 283 h 284"/>
                  </a:gdLst>
                  <a:ah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1" name="Freeform 166"/>
                <p:cNvSpPr/>
                <p:nvPr/>
              </p:nvSpPr>
              <p:spPr bwMode="auto">
                <a:xfrm>
                  <a:off x="2119" y="1162"/>
                  <a:ext cx="41" cy="40"/>
                </a:xfrm>
                <a:custGeom>
                  <a:avLst/>
                  <a:gdLst>
                    <a:gd name="T0" fmla="*/ 1 w 17"/>
                    <a:gd name="T1" fmla="*/ 7 h 17"/>
                    <a:gd name="T2" fmla="*/ 10 w 17"/>
                    <a:gd name="T3" fmla="*/ 1 h 17"/>
                    <a:gd name="T4" fmla="*/ 16 w 17"/>
                    <a:gd name="T5" fmla="*/ 10 h 17"/>
                    <a:gd name="T6" fmla="*/ 7 w 17"/>
                    <a:gd name="T7" fmla="*/ 16 h 17"/>
                    <a:gd name="T8" fmla="*/ 1 w 17"/>
                    <a:gd name="T9" fmla="*/ 7 h 17"/>
                  </a:gdLst>
                  <a:ah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2" name="Freeform 167"/>
                <p:cNvSpPr/>
                <p:nvPr/>
              </p:nvSpPr>
              <p:spPr bwMode="auto">
                <a:xfrm>
                  <a:off x="1806" y="1067"/>
                  <a:ext cx="159" cy="112"/>
                </a:xfrm>
                <a:custGeom>
                  <a:avLst/>
                  <a:gdLst>
                    <a:gd name="T0" fmla="*/ 5 w 67"/>
                    <a:gd name="T1" fmla="*/ 4 h 47"/>
                    <a:gd name="T2" fmla="*/ 62 w 67"/>
                    <a:gd name="T3" fmla="*/ 45 h 47"/>
                    <a:gd name="T4" fmla="*/ 67 w 67"/>
                    <a:gd name="T5" fmla="*/ 45 h 47"/>
                    <a:gd name="T6" fmla="*/ 3 w 67"/>
                    <a:gd name="T7" fmla="*/ 2 h 47"/>
                    <a:gd name="T8" fmla="*/ 5 w 67"/>
                    <a:gd name="T9" fmla="*/ 4 h 47"/>
                  </a:gdLst>
                  <a:ah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3" name="Freeform 168"/>
                <p:cNvSpPr/>
                <p:nvPr/>
              </p:nvSpPr>
              <p:spPr bwMode="auto">
                <a:xfrm>
                  <a:off x="1856" y="1062"/>
                  <a:ext cx="126" cy="124"/>
                </a:xfrm>
                <a:custGeom>
                  <a:avLst/>
                  <a:gdLst>
                    <a:gd name="T0" fmla="*/ 48 w 53"/>
                    <a:gd name="T1" fmla="*/ 0 h 52"/>
                    <a:gd name="T2" fmla="*/ 0 w 53"/>
                    <a:gd name="T3" fmla="*/ 50 h 52"/>
                    <a:gd name="T4" fmla="*/ 5 w 53"/>
                    <a:gd name="T5" fmla="*/ 51 h 52"/>
                    <a:gd name="T6" fmla="*/ 51 w 53"/>
                    <a:gd name="T7" fmla="*/ 2 h 52"/>
                    <a:gd name="T8" fmla="*/ 48 w 53"/>
                    <a:gd name="T9" fmla="*/ 0 h 52"/>
                  </a:gdLst>
                  <a:ah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4" name="Freeform 169"/>
                <p:cNvSpPr/>
                <p:nvPr/>
              </p:nvSpPr>
              <p:spPr bwMode="auto">
                <a:xfrm>
                  <a:off x="1860" y="1024"/>
                  <a:ext cx="62" cy="164"/>
                </a:xfrm>
                <a:custGeom>
                  <a:avLst/>
                  <a:gdLst>
                    <a:gd name="T0" fmla="*/ 1 w 26"/>
                    <a:gd name="T1" fmla="*/ 2 h 69"/>
                    <a:gd name="T2" fmla="*/ 21 w 26"/>
                    <a:gd name="T3" fmla="*/ 68 h 69"/>
                    <a:gd name="T4" fmla="*/ 26 w 26"/>
                    <a:gd name="T5" fmla="*/ 68 h 69"/>
                    <a:gd name="T6" fmla="*/ 6 w 26"/>
                    <a:gd name="T7" fmla="*/ 1 h 69"/>
                    <a:gd name="T8" fmla="*/ 1 w 26"/>
                    <a:gd name="T9" fmla="*/ 2 h 69"/>
                  </a:gdLst>
                  <a:ah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5" name="Freeform 170"/>
                <p:cNvSpPr/>
                <p:nvPr/>
              </p:nvSpPr>
              <p:spPr bwMode="auto">
                <a:xfrm>
                  <a:off x="1815" y="1091"/>
                  <a:ext cx="178" cy="45"/>
                </a:xfrm>
                <a:custGeom>
                  <a:avLst/>
                  <a:gdLst>
                    <a:gd name="T0" fmla="*/ 73 w 75"/>
                    <a:gd name="T1" fmla="*/ 11 h 19"/>
                    <a:gd name="T2" fmla="*/ 2 w 75"/>
                    <a:gd name="T3" fmla="*/ 17 h 19"/>
                    <a:gd name="T4" fmla="*/ 6 w 75"/>
                    <a:gd name="T5" fmla="*/ 18 h 19"/>
                    <a:gd name="T6" fmla="*/ 69 w 75"/>
                    <a:gd name="T7" fmla="*/ 13 h 19"/>
                    <a:gd name="T8" fmla="*/ 73 w 75"/>
                    <a:gd name="T9" fmla="*/ 11 h 19"/>
                  </a:gdLst>
                  <a:ah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6" name="Freeform 171"/>
                <p:cNvSpPr/>
                <p:nvPr/>
              </p:nvSpPr>
              <p:spPr bwMode="auto">
                <a:xfrm>
                  <a:off x="1898" y="500"/>
                  <a:ext cx="354" cy="593"/>
                </a:xfrm>
                <a:custGeom>
                  <a:avLst/>
                  <a:gdLst>
                    <a:gd name="T0" fmla="*/ 6 w 149"/>
                    <a:gd name="T1" fmla="*/ 249 h 250"/>
                    <a:gd name="T2" fmla="*/ 148 w 149"/>
                    <a:gd name="T3" fmla="*/ 2 h 250"/>
                    <a:gd name="T4" fmla="*/ 143 w 149"/>
                    <a:gd name="T5" fmla="*/ 1 h 250"/>
                    <a:gd name="T6" fmla="*/ 1 w 149"/>
                    <a:gd name="T7" fmla="*/ 249 h 250"/>
                    <a:gd name="T8" fmla="*/ 6 w 149"/>
                    <a:gd name="T9" fmla="*/ 249 h 250"/>
                  </a:gdLst>
                  <a:ah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7" name="Freeform 172"/>
                <p:cNvSpPr/>
                <p:nvPr/>
              </p:nvSpPr>
              <p:spPr bwMode="auto">
                <a:xfrm>
                  <a:off x="1879" y="1081"/>
                  <a:ext cx="43" cy="41"/>
                </a:xfrm>
                <a:custGeom>
                  <a:avLst/>
                  <a:gdLst>
                    <a:gd name="T0" fmla="*/ 2 w 18"/>
                    <a:gd name="T1" fmla="*/ 5 h 17"/>
                    <a:gd name="T2" fmla="*/ 13 w 18"/>
                    <a:gd name="T3" fmla="*/ 2 h 17"/>
                    <a:gd name="T4" fmla="*/ 15 w 18"/>
                    <a:gd name="T5" fmla="*/ 13 h 17"/>
                    <a:gd name="T6" fmla="*/ 5 w 18"/>
                    <a:gd name="T7" fmla="*/ 15 h 17"/>
                    <a:gd name="T8" fmla="*/ 2 w 18"/>
                    <a:gd name="T9" fmla="*/ 5 h 17"/>
                  </a:gdLst>
                  <a:ah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8" name="Freeform 173"/>
                <p:cNvSpPr/>
                <p:nvPr/>
              </p:nvSpPr>
              <p:spPr bwMode="auto">
                <a:xfrm>
                  <a:off x="1621" y="865"/>
                  <a:ext cx="121" cy="155"/>
                </a:xfrm>
                <a:custGeom>
                  <a:avLst/>
                  <a:gdLst>
                    <a:gd name="T0" fmla="*/ 3 w 51"/>
                    <a:gd name="T1" fmla="*/ 2 h 65"/>
                    <a:gd name="T2" fmla="*/ 42 w 51"/>
                    <a:gd name="T3" fmla="*/ 63 h 65"/>
                    <a:gd name="T4" fmla="*/ 47 w 51"/>
                    <a:gd name="T5" fmla="*/ 64 h 65"/>
                    <a:gd name="T6" fmla="*/ 6 w 51"/>
                    <a:gd name="T7" fmla="*/ 0 h 65"/>
                    <a:gd name="T8" fmla="*/ 3 w 51"/>
                    <a:gd name="T9" fmla="*/ 2 h 65"/>
                  </a:gdLst>
                  <a:ah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499" name="Freeform 174"/>
                <p:cNvSpPr/>
                <p:nvPr/>
              </p:nvSpPr>
              <p:spPr bwMode="auto">
                <a:xfrm>
                  <a:off x="1625" y="903"/>
                  <a:ext cx="162" cy="86"/>
                </a:xfrm>
                <a:custGeom>
                  <a:avLst/>
                  <a:gdLst>
                    <a:gd name="T0" fmla="*/ 65 w 68"/>
                    <a:gd name="T1" fmla="*/ 6 h 36"/>
                    <a:gd name="T2" fmla="*/ 0 w 68"/>
                    <a:gd name="T3" fmla="*/ 34 h 36"/>
                    <a:gd name="T4" fmla="*/ 5 w 68"/>
                    <a:gd name="T5" fmla="*/ 35 h 36"/>
                    <a:gd name="T6" fmla="*/ 64 w 68"/>
                    <a:gd name="T7" fmla="*/ 8 h 36"/>
                    <a:gd name="T8" fmla="*/ 65 w 68"/>
                    <a:gd name="T9" fmla="*/ 6 h 36"/>
                  </a:gdLst>
                  <a:ah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0" name="Freeform 175"/>
                <p:cNvSpPr/>
                <p:nvPr/>
              </p:nvSpPr>
              <p:spPr bwMode="auto">
                <a:xfrm>
                  <a:off x="1675" y="842"/>
                  <a:ext cx="43" cy="171"/>
                </a:xfrm>
                <a:custGeom>
                  <a:avLst/>
                  <a:gdLst>
                    <a:gd name="T0" fmla="*/ 6 w 18"/>
                    <a:gd name="T1" fmla="*/ 2 h 72"/>
                    <a:gd name="T2" fmla="*/ 0 w 18"/>
                    <a:gd name="T3" fmla="*/ 71 h 72"/>
                    <a:gd name="T4" fmla="*/ 5 w 18"/>
                    <a:gd name="T5" fmla="*/ 71 h 72"/>
                    <a:gd name="T6" fmla="*/ 12 w 18"/>
                    <a:gd name="T7" fmla="*/ 2 h 72"/>
                    <a:gd name="T8" fmla="*/ 6 w 18"/>
                    <a:gd name="T9" fmla="*/ 2 h 72"/>
                  </a:gdLst>
                  <a:ah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1" name="Freeform 176"/>
                <p:cNvSpPr/>
                <p:nvPr/>
              </p:nvSpPr>
              <p:spPr bwMode="auto">
                <a:xfrm>
                  <a:off x="1606" y="903"/>
                  <a:ext cx="171" cy="74"/>
                </a:xfrm>
                <a:custGeom>
                  <a:avLst/>
                  <a:gdLst>
                    <a:gd name="T0" fmla="*/ 71 w 72"/>
                    <a:gd name="T1" fmla="*/ 29 h 31"/>
                    <a:gd name="T2" fmla="*/ 3 w 72"/>
                    <a:gd name="T3" fmla="*/ 8 h 31"/>
                    <a:gd name="T4" fmla="*/ 6 w 72"/>
                    <a:gd name="T5" fmla="*/ 10 h 31"/>
                    <a:gd name="T6" fmla="*/ 66 w 72"/>
                    <a:gd name="T7" fmla="*/ 30 h 31"/>
                    <a:gd name="T8" fmla="*/ 71 w 72"/>
                    <a:gd name="T9" fmla="*/ 29 h 31"/>
                  </a:gdLst>
                  <a:ah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2" name="Freeform 177"/>
                <p:cNvSpPr/>
                <p:nvPr/>
              </p:nvSpPr>
              <p:spPr bwMode="auto">
                <a:xfrm>
                  <a:off x="1699" y="500"/>
                  <a:ext cx="553" cy="420"/>
                </a:xfrm>
                <a:custGeom>
                  <a:avLst/>
                  <a:gdLst>
                    <a:gd name="T0" fmla="*/ 6 w 233"/>
                    <a:gd name="T1" fmla="*/ 176 h 177"/>
                    <a:gd name="T2" fmla="*/ 232 w 233"/>
                    <a:gd name="T3" fmla="*/ 2 h 177"/>
                    <a:gd name="T4" fmla="*/ 227 w 233"/>
                    <a:gd name="T5" fmla="*/ 1 h 177"/>
                    <a:gd name="T6" fmla="*/ 2 w 233"/>
                    <a:gd name="T7" fmla="*/ 175 h 177"/>
                    <a:gd name="T8" fmla="*/ 6 w 233"/>
                    <a:gd name="T9" fmla="*/ 176 h 177"/>
                  </a:gdLst>
                  <a:ah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3" name="Freeform 178"/>
                <p:cNvSpPr/>
                <p:nvPr/>
              </p:nvSpPr>
              <p:spPr bwMode="auto">
                <a:xfrm>
                  <a:off x="1678" y="906"/>
                  <a:ext cx="42" cy="40"/>
                </a:xfrm>
                <a:custGeom>
                  <a:avLst/>
                  <a:gdLst>
                    <a:gd name="T0" fmla="*/ 4 w 18"/>
                    <a:gd name="T1" fmla="*/ 2 h 17"/>
                    <a:gd name="T2" fmla="*/ 15 w 18"/>
                    <a:gd name="T3" fmla="*/ 4 h 17"/>
                    <a:gd name="T4" fmla="*/ 13 w 18"/>
                    <a:gd name="T5" fmla="*/ 15 h 17"/>
                    <a:gd name="T6" fmla="*/ 3 w 18"/>
                    <a:gd name="T7" fmla="*/ 13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4" name="Freeform 179"/>
                <p:cNvSpPr/>
                <p:nvPr/>
              </p:nvSpPr>
              <p:spPr bwMode="auto">
                <a:xfrm>
                  <a:off x="1504" y="583"/>
                  <a:ext cx="79" cy="181"/>
                </a:xfrm>
                <a:custGeom>
                  <a:avLst/>
                  <a:gdLst>
                    <a:gd name="T0" fmla="*/ 1 w 33"/>
                    <a:gd name="T1" fmla="*/ 1 h 76"/>
                    <a:gd name="T2" fmla="*/ 13 w 33"/>
                    <a:gd name="T3" fmla="*/ 73 h 76"/>
                    <a:gd name="T4" fmla="*/ 17 w 33"/>
                    <a:gd name="T5" fmla="*/ 75 h 76"/>
                    <a:gd name="T6" fmla="*/ 6 w 33"/>
                    <a:gd name="T7" fmla="*/ 1 h 76"/>
                    <a:gd name="T8" fmla="*/ 1 w 33"/>
                    <a:gd name="T9" fmla="*/ 1 h 76"/>
                  </a:gdLst>
                  <a:ah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5" name="Freeform 180"/>
                <p:cNvSpPr/>
                <p:nvPr/>
              </p:nvSpPr>
              <p:spPr bwMode="auto">
                <a:xfrm>
                  <a:off x="1459" y="650"/>
                  <a:ext cx="178" cy="47"/>
                </a:xfrm>
                <a:custGeom>
                  <a:avLst/>
                  <a:gdLst>
                    <a:gd name="T0" fmla="*/ 73 w 75"/>
                    <a:gd name="T1" fmla="*/ 18 h 20"/>
                    <a:gd name="T2" fmla="*/ 1 w 75"/>
                    <a:gd name="T3" fmla="*/ 18 h 20"/>
                    <a:gd name="T4" fmla="*/ 5 w 75"/>
                    <a:gd name="T5" fmla="*/ 19 h 20"/>
                    <a:gd name="T6" fmla="*/ 69 w 75"/>
                    <a:gd name="T7" fmla="*/ 18 h 20"/>
                    <a:gd name="T8" fmla="*/ 73 w 75"/>
                    <a:gd name="T9" fmla="*/ 18 h 20"/>
                  </a:gdLst>
                  <a:ah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6" name="Freeform 181"/>
                <p:cNvSpPr/>
                <p:nvPr/>
              </p:nvSpPr>
              <p:spPr bwMode="auto">
                <a:xfrm>
                  <a:off x="1493" y="588"/>
                  <a:ext cx="95" cy="149"/>
                </a:xfrm>
                <a:custGeom>
                  <a:avLst/>
                  <a:gdLst>
                    <a:gd name="T0" fmla="*/ 35 w 40"/>
                    <a:gd name="T1" fmla="*/ 2 h 63"/>
                    <a:gd name="T2" fmla="*/ 2 w 40"/>
                    <a:gd name="T3" fmla="*/ 62 h 63"/>
                    <a:gd name="T4" fmla="*/ 6 w 40"/>
                    <a:gd name="T5" fmla="*/ 62 h 63"/>
                    <a:gd name="T6" fmla="*/ 40 w 40"/>
                    <a:gd name="T7" fmla="*/ 1 h 63"/>
                    <a:gd name="T8" fmla="*/ 35 w 40"/>
                    <a:gd name="T9" fmla="*/ 2 h 63"/>
                  </a:gdLst>
                  <a:ah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7" name="Freeform 182"/>
                <p:cNvSpPr/>
                <p:nvPr/>
              </p:nvSpPr>
              <p:spPr bwMode="auto">
                <a:xfrm>
                  <a:off x="1466" y="631"/>
                  <a:ext cx="138" cy="111"/>
                </a:xfrm>
                <a:custGeom>
                  <a:avLst/>
                  <a:gdLst>
                    <a:gd name="T0" fmla="*/ 57 w 58"/>
                    <a:gd name="T1" fmla="*/ 45 h 47"/>
                    <a:gd name="T2" fmla="*/ 5 w 58"/>
                    <a:gd name="T3" fmla="*/ 0 h 47"/>
                    <a:gd name="T4" fmla="*/ 4 w 58"/>
                    <a:gd name="T5" fmla="*/ 2 h 47"/>
                    <a:gd name="T6" fmla="*/ 52 w 58"/>
                    <a:gd name="T7" fmla="*/ 45 h 47"/>
                    <a:gd name="T8" fmla="*/ 57 w 58"/>
                    <a:gd name="T9" fmla="*/ 45 h 47"/>
                  </a:gdLst>
                  <a:ah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8" name="Freeform 183"/>
                <p:cNvSpPr/>
                <p:nvPr/>
              </p:nvSpPr>
              <p:spPr bwMode="auto">
                <a:xfrm>
                  <a:off x="1552" y="491"/>
                  <a:ext cx="676" cy="173"/>
                </a:xfrm>
                <a:custGeom>
                  <a:avLst/>
                  <a:gdLst>
                    <a:gd name="T0" fmla="*/ 6 w 285"/>
                    <a:gd name="T1" fmla="*/ 73 h 73"/>
                    <a:gd name="T2" fmla="*/ 282 w 285"/>
                    <a:gd name="T3" fmla="*/ 2 h 73"/>
                    <a:gd name="T4" fmla="*/ 280 w 285"/>
                    <a:gd name="T5" fmla="*/ 0 h 73"/>
                    <a:gd name="T6" fmla="*/ 4 w 285"/>
                    <a:gd name="T7" fmla="*/ 71 h 73"/>
                    <a:gd name="T8" fmla="*/ 6 w 285"/>
                    <a:gd name="T9" fmla="*/ 73 h 73"/>
                  </a:gdLst>
                  <a:ah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09" name="Freeform 184"/>
                <p:cNvSpPr/>
                <p:nvPr/>
              </p:nvSpPr>
              <p:spPr bwMode="auto">
                <a:xfrm>
                  <a:off x="1531" y="647"/>
                  <a:ext cx="40" cy="38"/>
                </a:xfrm>
                <a:custGeom>
                  <a:avLst/>
                  <a:gdLst>
                    <a:gd name="T0" fmla="*/ 7 w 17"/>
                    <a:gd name="T1" fmla="*/ 0 h 16"/>
                    <a:gd name="T2" fmla="*/ 16 w 17"/>
                    <a:gd name="T3" fmla="*/ 6 h 16"/>
                    <a:gd name="T4" fmla="*/ 10 w 17"/>
                    <a:gd name="T5" fmla="*/ 15 h 16"/>
                    <a:gd name="T6" fmla="*/ 1 w 17"/>
                    <a:gd name="T7" fmla="*/ 10 h 16"/>
                    <a:gd name="T8" fmla="*/ 7 w 17"/>
                    <a:gd name="T9" fmla="*/ 0 h 16"/>
                  </a:gdLst>
                  <a:ah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0" name="Freeform 185"/>
                <p:cNvSpPr/>
                <p:nvPr/>
              </p:nvSpPr>
              <p:spPr bwMode="auto">
                <a:xfrm>
                  <a:off x="1485" y="339"/>
                  <a:ext cx="79" cy="178"/>
                </a:xfrm>
                <a:custGeom>
                  <a:avLst/>
                  <a:gdLst>
                    <a:gd name="T0" fmla="*/ 16 w 33"/>
                    <a:gd name="T1" fmla="*/ 1 h 75"/>
                    <a:gd name="T2" fmla="*/ 1 w 33"/>
                    <a:gd name="T3" fmla="*/ 73 h 75"/>
                    <a:gd name="T4" fmla="*/ 6 w 33"/>
                    <a:gd name="T5" fmla="*/ 74 h 75"/>
                    <a:gd name="T6" fmla="*/ 21 w 33"/>
                    <a:gd name="T7" fmla="*/ 1 h 75"/>
                    <a:gd name="T8" fmla="*/ 16 w 33"/>
                    <a:gd name="T9" fmla="*/ 1 h 75"/>
                  </a:gdLst>
                  <a:ah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1" name="Freeform 186"/>
                <p:cNvSpPr/>
                <p:nvPr/>
              </p:nvSpPr>
              <p:spPr bwMode="auto">
                <a:xfrm>
                  <a:off x="1440" y="405"/>
                  <a:ext cx="166" cy="81"/>
                </a:xfrm>
                <a:custGeom>
                  <a:avLst/>
                  <a:gdLst>
                    <a:gd name="T0" fmla="*/ 69 w 70"/>
                    <a:gd name="T1" fmla="*/ 32 h 34"/>
                    <a:gd name="T2" fmla="*/ 1 w 70"/>
                    <a:gd name="T3" fmla="*/ 8 h 34"/>
                    <a:gd name="T4" fmla="*/ 5 w 70"/>
                    <a:gd name="T5" fmla="*/ 10 h 34"/>
                    <a:gd name="T6" fmla="*/ 65 w 70"/>
                    <a:gd name="T7" fmla="*/ 32 h 34"/>
                    <a:gd name="T8" fmla="*/ 69 w 70"/>
                    <a:gd name="T9" fmla="*/ 32 h 34"/>
                  </a:gdLst>
                  <a:ah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2" name="Freeform 187"/>
                <p:cNvSpPr/>
                <p:nvPr/>
              </p:nvSpPr>
              <p:spPr bwMode="auto">
                <a:xfrm>
                  <a:off x="1457" y="367"/>
                  <a:ext cx="140" cy="114"/>
                </a:xfrm>
                <a:custGeom>
                  <a:avLst/>
                  <a:gdLst>
                    <a:gd name="T0" fmla="*/ 54 w 59"/>
                    <a:gd name="T1" fmla="*/ 2 h 48"/>
                    <a:gd name="T2" fmla="*/ 3 w 59"/>
                    <a:gd name="T3" fmla="*/ 46 h 48"/>
                    <a:gd name="T4" fmla="*/ 5 w 59"/>
                    <a:gd name="T5" fmla="*/ 48 h 48"/>
                    <a:gd name="T6" fmla="*/ 59 w 59"/>
                    <a:gd name="T7" fmla="*/ 2 h 48"/>
                    <a:gd name="T8" fmla="*/ 54 w 59"/>
                    <a:gd name="T9" fmla="*/ 2 h 48"/>
                  </a:gdLst>
                  <a:ah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3" name="Freeform 188"/>
                <p:cNvSpPr/>
                <p:nvPr/>
              </p:nvSpPr>
              <p:spPr bwMode="auto">
                <a:xfrm>
                  <a:off x="1469" y="372"/>
                  <a:ext cx="95" cy="145"/>
                </a:xfrm>
                <a:custGeom>
                  <a:avLst/>
                  <a:gdLst>
                    <a:gd name="T0" fmla="*/ 39 w 40"/>
                    <a:gd name="T1" fmla="*/ 60 h 61"/>
                    <a:gd name="T2" fmla="*/ 6 w 40"/>
                    <a:gd name="T3" fmla="*/ 0 h 61"/>
                    <a:gd name="T4" fmla="*/ 2 w 40"/>
                    <a:gd name="T5" fmla="*/ 2 h 61"/>
                    <a:gd name="T6" fmla="*/ 33 w 40"/>
                    <a:gd name="T7" fmla="*/ 60 h 61"/>
                    <a:gd name="T8" fmla="*/ 39 w 40"/>
                    <a:gd name="T9" fmla="*/ 60 h 61"/>
                  </a:gdLst>
                  <a:ah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4" name="Freeform 189"/>
                <p:cNvSpPr/>
                <p:nvPr/>
              </p:nvSpPr>
              <p:spPr bwMode="auto">
                <a:xfrm>
                  <a:off x="1540" y="429"/>
                  <a:ext cx="693" cy="76"/>
                </a:xfrm>
                <a:custGeom>
                  <a:avLst/>
                  <a:gdLst>
                    <a:gd name="T0" fmla="*/ 3 w 292"/>
                    <a:gd name="T1" fmla="*/ 2 h 32"/>
                    <a:gd name="T2" fmla="*/ 287 w 292"/>
                    <a:gd name="T3" fmla="*/ 32 h 32"/>
                    <a:gd name="T4" fmla="*/ 289 w 292"/>
                    <a:gd name="T5" fmla="*/ 30 h 32"/>
                    <a:gd name="T6" fmla="*/ 5 w 292"/>
                    <a:gd name="T7" fmla="*/ 0 h 32"/>
                    <a:gd name="T8" fmla="*/ 3 w 292"/>
                    <a:gd name="T9" fmla="*/ 2 h 32"/>
                  </a:gdLst>
                  <a:ah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5" name="Freeform 190"/>
                <p:cNvSpPr/>
                <p:nvPr/>
              </p:nvSpPr>
              <p:spPr bwMode="auto">
                <a:xfrm>
                  <a:off x="1519" y="412"/>
                  <a:ext cx="38" cy="38"/>
                </a:xfrm>
                <a:custGeom>
                  <a:avLst/>
                  <a:gdLst>
                    <a:gd name="T0" fmla="*/ 9 w 16"/>
                    <a:gd name="T1" fmla="*/ 0 h 16"/>
                    <a:gd name="T2" fmla="*/ 15 w 16"/>
                    <a:gd name="T3" fmla="*/ 9 h 16"/>
                    <a:gd name="T4" fmla="*/ 7 w 16"/>
                    <a:gd name="T5" fmla="*/ 15 h 16"/>
                    <a:gd name="T6" fmla="*/ 0 w 16"/>
                    <a:gd name="T7" fmla="*/ 7 h 16"/>
                    <a:gd name="T8" fmla="*/ 9 w 16"/>
                    <a:gd name="T9" fmla="*/ 0 h 16"/>
                  </a:gdLst>
                  <a:ah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6" name="Freeform 191"/>
                <p:cNvSpPr/>
                <p:nvPr/>
              </p:nvSpPr>
              <p:spPr bwMode="auto">
                <a:xfrm>
                  <a:off x="1526" y="99"/>
                  <a:ext cx="116" cy="155"/>
                </a:xfrm>
                <a:custGeom>
                  <a:avLst/>
                  <a:gdLst>
                    <a:gd name="T0" fmla="*/ 42 w 49"/>
                    <a:gd name="T1" fmla="*/ 1 h 65"/>
                    <a:gd name="T2" fmla="*/ 3 w 49"/>
                    <a:gd name="T3" fmla="*/ 63 h 65"/>
                    <a:gd name="T4" fmla="*/ 6 w 49"/>
                    <a:gd name="T5" fmla="*/ 65 h 65"/>
                    <a:gd name="T6" fmla="*/ 47 w 49"/>
                    <a:gd name="T7" fmla="*/ 2 h 65"/>
                    <a:gd name="T8" fmla="*/ 42 w 49"/>
                    <a:gd name="T9" fmla="*/ 1 h 65"/>
                  </a:gdLst>
                  <a:ah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7" name="Freeform 192"/>
                <p:cNvSpPr/>
                <p:nvPr/>
              </p:nvSpPr>
              <p:spPr bwMode="auto">
                <a:xfrm>
                  <a:off x="1516" y="149"/>
                  <a:ext cx="136" cy="114"/>
                </a:xfrm>
                <a:custGeom>
                  <a:avLst/>
                  <a:gdLst>
                    <a:gd name="T0" fmla="*/ 57 w 57"/>
                    <a:gd name="T1" fmla="*/ 46 h 48"/>
                    <a:gd name="T2" fmla="*/ 3 w 57"/>
                    <a:gd name="T3" fmla="*/ 0 h 48"/>
                    <a:gd name="T4" fmla="*/ 4 w 57"/>
                    <a:gd name="T5" fmla="*/ 3 h 48"/>
                    <a:gd name="T6" fmla="*/ 52 w 57"/>
                    <a:gd name="T7" fmla="*/ 46 h 48"/>
                    <a:gd name="T8" fmla="*/ 57 w 57"/>
                    <a:gd name="T9" fmla="*/ 46 h 48"/>
                  </a:gdLst>
                  <a:ah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8" name="Freeform 193"/>
                <p:cNvSpPr/>
                <p:nvPr/>
              </p:nvSpPr>
              <p:spPr bwMode="auto">
                <a:xfrm>
                  <a:off x="1514" y="149"/>
                  <a:ext cx="173" cy="62"/>
                </a:xfrm>
                <a:custGeom>
                  <a:avLst/>
                  <a:gdLst>
                    <a:gd name="T0" fmla="*/ 67 w 73"/>
                    <a:gd name="T1" fmla="*/ 1 h 26"/>
                    <a:gd name="T2" fmla="*/ 4 w 73"/>
                    <a:gd name="T3" fmla="*/ 24 h 26"/>
                    <a:gd name="T4" fmla="*/ 3 w 73"/>
                    <a:gd name="T5" fmla="*/ 26 h 26"/>
                    <a:gd name="T6" fmla="*/ 71 w 73"/>
                    <a:gd name="T7" fmla="*/ 2 h 26"/>
                    <a:gd name="T8" fmla="*/ 67 w 73"/>
                    <a:gd name="T9" fmla="*/ 1 h 26"/>
                  </a:gdLst>
                  <a:ah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19" name="Freeform 194"/>
                <p:cNvSpPr/>
                <p:nvPr/>
              </p:nvSpPr>
              <p:spPr bwMode="auto">
                <a:xfrm>
                  <a:off x="1564" y="111"/>
                  <a:ext cx="59" cy="164"/>
                </a:xfrm>
                <a:custGeom>
                  <a:avLst/>
                  <a:gdLst>
                    <a:gd name="T0" fmla="*/ 14 w 25"/>
                    <a:gd name="T1" fmla="*/ 68 h 69"/>
                    <a:gd name="T2" fmla="*/ 6 w 25"/>
                    <a:gd name="T3" fmla="*/ 1 h 69"/>
                    <a:gd name="T4" fmla="*/ 1 w 25"/>
                    <a:gd name="T5" fmla="*/ 2 h 69"/>
                    <a:gd name="T6" fmla="*/ 10 w 25"/>
                    <a:gd name="T7" fmla="*/ 68 h 69"/>
                    <a:gd name="T8" fmla="*/ 14 w 25"/>
                    <a:gd name="T9" fmla="*/ 68 h 69"/>
                  </a:gdLst>
                  <a:ah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0" name="Freeform 195"/>
                <p:cNvSpPr/>
                <p:nvPr/>
              </p:nvSpPr>
              <p:spPr bwMode="auto">
                <a:xfrm>
                  <a:off x="1609" y="189"/>
                  <a:ext cx="619" cy="318"/>
                </a:xfrm>
                <a:custGeom>
                  <a:avLst/>
                  <a:gdLst>
                    <a:gd name="T0" fmla="*/ 2 w 261"/>
                    <a:gd name="T1" fmla="*/ 2 h 134"/>
                    <a:gd name="T2" fmla="*/ 255 w 261"/>
                    <a:gd name="T3" fmla="*/ 133 h 134"/>
                    <a:gd name="T4" fmla="*/ 259 w 261"/>
                    <a:gd name="T5" fmla="*/ 132 h 134"/>
                    <a:gd name="T6" fmla="*/ 6 w 261"/>
                    <a:gd name="T7" fmla="*/ 1 h 134"/>
                    <a:gd name="T8" fmla="*/ 2 w 261"/>
                    <a:gd name="T9" fmla="*/ 2 h 134"/>
                  </a:gdLst>
                  <a:ah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1" name="Freeform 196"/>
                <p:cNvSpPr/>
                <p:nvPr/>
              </p:nvSpPr>
              <p:spPr bwMode="auto">
                <a:xfrm>
                  <a:off x="1585" y="168"/>
                  <a:ext cx="43" cy="40"/>
                </a:xfrm>
                <a:custGeom>
                  <a:avLst/>
                  <a:gdLst>
                    <a:gd name="T0" fmla="*/ 13 w 18"/>
                    <a:gd name="T1" fmla="*/ 2 h 17"/>
                    <a:gd name="T2" fmla="*/ 15 w 18"/>
                    <a:gd name="T3" fmla="*/ 12 h 17"/>
                    <a:gd name="T4" fmla="*/ 5 w 18"/>
                    <a:gd name="T5" fmla="*/ 15 h 17"/>
                    <a:gd name="T6" fmla="*/ 2 w 18"/>
                    <a:gd name="T7" fmla="*/ 5 h 17"/>
                    <a:gd name="T8" fmla="*/ 13 w 18"/>
                    <a:gd name="T9" fmla="*/ 2 h 17"/>
                  </a:gdLst>
                  <a:ah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2" name="Freeform 197"/>
                <p:cNvSpPr/>
                <p:nvPr/>
              </p:nvSpPr>
              <p:spPr bwMode="auto">
                <a:xfrm>
                  <a:off x="1675" y="-95"/>
                  <a:ext cx="159" cy="114"/>
                </a:xfrm>
                <a:custGeom>
                  <a:avLst/>
                  <a:gdLst>
                    <a:gd name="T0" fmla="*/ 62 w 67"/>
                    <a:gd name="T1" fmla="*/ 1 h 48"/>
                    <a:gd name="T2" fmla="*/ 3 w 67"/>
                    <a:gd name="T3" fmla="*/ 43 h 48"/>
                    <a:gd name="T4" fmla="*/ 4 w 67"/>
                    <a:gd name="T5" fmla="*/ 45 h 48"/>
                    <a:gd name="T6" fmla="*/ 67 w 67"/>
                    <a:gd name="T7" fmla="*/ 2 h 48"/>
                    <a:gd name="T8" fmla="*/ 62 w 67"/>
                    <a:gd name="T9" fmla="*/ 1 h 48"/>
                  </a:gdLst>
                  <a:ah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3" name="Freeform 198"/>
                <p:cNvSpPr/>
                <p:nvPr/>
              </p:nvSpPr>
              <p:spPr bwMode="auto">
                <a:xfrm>
                  <a:off x="1699" y="-88"/>
                  <a:ext cx="100" cy="152"/>
                </a:xfrm>
                <a:custGeom>
                  <a:avLst/>
                  <a:gdLst>
                    <a:gd name="T0" fmla="*/ 37 w 42"/>
                    <a:gd name="T1" fmla="*/ 62 h 64"/>
                    <a:gd name="T2" fmla="*/ 6 w 42"/>
                    <a:gd name="T3" fmla="*/ 1 h 64"/>
                    <a:gd name="T4" fmla="*/ 3 w 42"/>
                    <a:gd name="T5" fmla="*/ 2 h 64"/>
                    <a:gd name="T6" fmla="*/ 32 w 42"/>
                    <a:gd name="T7" fmla="*/ 61 h 64"/>
                    <a:gd name="T8" fmla="*/ 37 w 42"/>
                    <a:gd name="T9" fmla="*/ 62 h 64"/>
                  </a:gdLst>
                  <a:ah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4" name="Freeform 199"/>
                <p:cNvSpPr/>
                <p:nvPr/>
              </p:nvSpPr>
              <p:spPr bwMode="auto">
                <a:xfrm>
                  <a:off x="1678" y="-38"/>
                  <a:ext cx="185" cy="31"/>
                </a:xfrm>
                <a:custGeom>
                  <a:avLst/>
                  <a:gdLst>
                    <a:gd name="T0" fmla="*/ 72 w 78"/>
                    <a:gd name="T1" fmla="*/ 4 h 13"/>
                    <a:gd name="T2" fmla="*/ 6 w 78"/>
                    <a:gd name="T3" fmla="*/ 1 h 13"/>
                    <a:gd name="T4" fmla="*/ 3 w 78"/>
                    <a:gd name="T5" fmla="*/ 2 h 13"/>
                    <a:gd name="T6" fmla="*/ 75 w 78"/>
                    <a:gd name="T7" fmla="*/ 5 h 13"/>
                    <a:gd name="T8" fmla="*/ 72 w 78"/>
                    <a:gd name="T9" fmla="*/ 4 h 13"/>
                  </a:gdLst>
                  <a:ah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5" name="Freeform 200"/>
                <p:cNvSpPr/>
                <p:nvPr/>
              </p:nvSpPr>
              <p:spPr bwMode="auto">
                <a:xfrm>
                  <a:off x="1718" y="-107"/>
                  <a:ext cx="78" cy="161"/>
                </a:xfrm>
                <a:custGeom>
                  <a:avLst/>
                  <a:gdLst>
                    <a:gd name="T0" fmla="*/ 6 w 33"/>
                    <a:gd name="T1" fmla="*/ 67 h 68"/>
                    <a:gd name="T2" fmla="*/ 24 w 33"/>
                    <a:gd name="T3" fmla="*/ 2 h 68"/>
                    <a:gd name="T4" fmla="*/ 19 w 33"/>
                    <a:gd name="T5" fmla="*/ 2 h 68"/>
                    <a:gd name="T6" fmla="*/ 2 w 33"/>
                    <a:gd name="T7" fmla="*/ 66 h 68"/>
                    <a:gd name="T8" fmla="*/ 6 w 33"/>
                    <a:gd name="T9" fmla="*/ 67 h 68"/>
                  </a:gdLst>
                  <a:ah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6" name="Freeform 201"/>
                <p:cNvSpPr/>
                <p:nvPr/>
              </p:nvSpPr>
              <p:spPr bwMode="auto">
                <a:xfrm>
                  <a:off x="1773" y="-17"/>
                  <a:ext cx="455" cy="524"/>
                </a:xfrm>
                <a:custGeom>
                  <a:avLst/>
                  <a:gdLst>
                    <a:gd name="T0" fmla="*/ 1 w 192"/>
                    <a:gd name="T1" fmla="*/ 3 h 221"/>
                    <a:gd name="T2" fmla="*/ 186 w 192"/>
                    <a:gd name="T3" fmla="*/ 220 h 221"/>
                    <a:gd name="T4" fmla="*/ 191 w 192"/>
                    <a:gd name="T5" fmla="*/ 219 h 221"/>
                    <a:gd name="T6" fmla="*/ 6 w 192"/>
                    <a:gd name="T7" fmla="*/ 2 h 221"/>
                    <a:gd name="T8" fmla="*/ 1 w 192"/>
                    <a:gd name="T9" fmla="*/ 3 h 221"/>
                  </a:gdLst>
                  <a:ah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7" name="Freeform 202"/>
                <p:cNvSpPr/>
                <p:nvPr/>
              </p:nvSpPr>
              <p:spPr bwMode="auto">
                <a:xfrm>
                  <a:off x="1751" y="-41"/>
                  <a:ext cx="41" cy="41"/>
                </a:xfrm>
                <a:custGeom>
                  <a:avLst/>
                  <a:gdLst>
                    <a:gd name="T0" fmla="*/ 15 w 17"/>
                    <a:gd name="T1" fmla="*/ 3 h 17"/>
                    <a:gd name="T2" fmla="*/ 14 w 17"/>
                    <a:gd name="T3" fmla="*/ 14 h 17"/>
                    <a:gd name="T4" fmla="*/ 3 w 17"/>
                    <a:gd name="T5" fmla="*/ 13 h 17"/>
                    <a:gd name="T6" fmla="*/ 4 w 17"/>
                    <a:gd name="T7" fmla="*/ 2 h 17"/>
                    <a:gd name="T8" fmla="*/ 15 w 17"/>
                    <a:gd name="T9" fmla="*/ 3 h 17"/>
                  </a:gdLst>
                  <a:ah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8" name="Freeform 203"/>
                <p:cNvSpPr/>
                <p:nvPr/>
              </p:nvSpPr>
              <p:spPr bwMode="auto">
                <a:xfrm>
                  <a:off x="1884" y="-200"/>
                  <a:ext cx="188" cy="79"/>
                </a:xfrm>
                <a:custGeom>
                  <a:avLst/>
                  <a:gdLst>
                    <a:gd name="T0" fmla="*/ 74 w 79"/>
                    <a:gd name="T1" fmla="*/ 1 h 33"/>
                    <a:gd name="T2" fmla="*/ 6 w 79"/>
                    <a:gd name="T3" fmla="*/ 18 h 33"/>
                    <a:gd name="T4" fmla="*/ 2 w 79"/>
                    <a:gd name="T5" fmla="*/ 19 h 33"/>
                    <a:gd name="T6" fmla="*/ 78 w 79"/>
                    <a:gd name="T7" fmla="*/ 2 h 33"/>
                    <a:gd name="T8" fmla="*/ 74 w 79"/>
                    <a:gd name="T9" fmla="*/ 1 h 33"/>
                  </a:gdLst>
                  <a:ah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529" name="Freeform 204"/>
                <p:cNvSpPr/>
                <p:nvPr/>
              </p:nvSpPr>
              <p:spPr bwMode="auto">
                <a:xfrm>
                  <a:off x="1946" y="-237"/>
                  <a:ext cx="59" cy="168"/>
                </a:xfrm>
                <a:custGeom>
                  <a:avLst/>
                  <a:gdLst>
                    <a:gd name="T0" fmla="*/ 11 w 25"/>
                    <a:gd name="T1" fmla="*/ 70 h 71"/>
                    <a:gd name="T2" fmla="*/ 6 w 25"/>
                    <a:gd name="T3" fmla="*/ 2 h 71"/>
                    <a:gd name="T4" fmla="*/ 1 w 25"/>
                    <a:gd name="T5" fmla="*/ 2 h 71"/>
                    <a:gd name="T6" fmla="*/ 6 w 25"/>
                    <a:gd name="T7" fmla="*/ 69 h 71"/>
                    <a:gd name="T8" fmla="*/ 11 w 25"/>
                    <a:gd name="T9" fmla="*/ 70 h 71"/>
                  </a:gdLst>
                  <a:ah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530" name="Freeform 206"/>
              <p:cNvSpPr/>
              <p:nvPr/>
            </p:nvSpPr>
            <p:spPr bwMode="auto">
              <a:xfrm>
                <a:off x="3025776" y="-317500"/>
                <a:ext cx="266700" cy="120650"/>
              </a:xfrm>
              <a:custGeom>
                <a:avLst/>
                <a:gdLst>
                  <a:gd name="T0" fmla="*/ 68 w 71"/>
                  <a:gd name="T1" fmla="*/ 30 h 32"/>
                  <a:gd name="T2" fmla="*/ 6 w 71"/>
                  <a:gd name="T3" fmla="*/ 1 h 32"/>
                  <a:gd name="T4" fmla="*/ 1 w 71"/>
                  <a:gd name="T5" fmla="*/ 2 h 32"/>
                  <a:gd name="T6" fmla="*/ 65 w 71"/>
                  <a:gd name="T7" fmla="*/ 32 h 32"/>
                  <a:gd name="T8" fmla="*/ 68 w 71"/>
                  <a:gd name="T9" fmla="*/ 30 h 32"/>
                </a:gdLst>
                <a:ah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531" name="Freeform 207"/>
              <p:cNvSpPr/>
              <p:nvPr/>
            </p:nvSpPr>
            <p:spPr bwMode="auto">
              <a:xfrm>
                <a:off x="3028951" y="-365125"/>
                <a:ext cx="177800" cy="209550"/>
              </a:xfrm>
              <a:custGeom>
                <a:avLst/>
                <a:gdLst>
                  <a:gd name="T0" fmla="*/ 6 w 47"/>
                  <a:gd name="T1" fmla="*/ 55 h 56"/>
                  <a:gd name="T2" fmla="*/ 47 w 47"/>
                  <a:gd name="T3" fmla="*/ 1 h 56"/>
                  <a:gd name="T4" fmla="*/ 42 w 47"/>
                  <a:gd name="T5" fmla="*/ 1 h 56"/>
                  <a:gd name="T6" fmla="*/ 3 w 47"/>
                  <a:gd name="T7" fmla="*/ 54 h 56"/>
                  <a:gd name="T8" fmla="*/ 6 w 47"/>
                  <a:gd name="T9" fmla="*/ 55 h 56"/>
                </a:gdLst>
                <a:ah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32" name="Freeform 208"/>
              <p:cNvSpPr/>
              <p:nvPr/>
            </p:nvSpPr>
            <p:spPr bwMode="auto">
              <a:xfrm>
                <a:off x="3152776" y="-227013"/>
                <a:ext cx="403225" cy="1031875"/>
              </a:xfrm>
              <a:custGeom>
                <a:avLst/>
                <a:gdLst>
                  <a:gd name="T0" fmla="*/ 0 w 107"/>
                  <a:gd name="T1" fmla="*/ 2 h 274"/>
                  <a:gd name="T2" fmla="*/ 102 w 107"/>
                  <a:gd name="T3" fmla="*/ 273 h 274"/>
                  <a:gd name="T4" fmla="*/ 107 w 107"/>
                  <a:gd name="T5" fmla="*/ 272 h 274"/>
                  <a:gd name="T6" fmla="*/ 5 w 107"/>
                  <a:gd name="T7" fmla="*/ 1 h 274"/>
                  <a:gd name="T8" fmla="*/ 0 w 107"/>
                  <a:gd name="T9" fmla="*/ 2 h 274"/>
                </a:gdLst>
                <a:ah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3" name="Freeform 209"/>
              <p:cNvSpPr/>
              <p:nvPr/>
            </p:nvSpPr>
            <p:spPr bwMode="auto">
              <a:xfrm>
                <a:off x="3122613" y="-271463"/>
                <a:ext cx="65088" cy="63500"/>
              </a:xfrm>
              <a:custGeom>
                <a:avLst/>
                <a:gdLst>
                  <a:gd name="T0" fmla="*/ 16 w 17"/>
                  <a:gd name="T1" fmla="*/ 6 h 17"/>
                  <a:gd name="T2" fmla="*/ 10 w 17"/>
                  <a:gd name="T3" fmla="*/ 16 h 17"/>
                  <a:gd name="T4" fmla="*/ 1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34" name="Freeform 210"/>
              <p:cNvSpPr/>
              <p:nvPr/>
            </p:nvSpPr>
            <p:spPr bwMode="auto">
              <a:xfrm>
                <a:off x="4208463" y="71437"/>
                <a:ext cx="192088" cy="247650"/>
              </a:xfrm>
              <a:custGeom>
                <a:avLst/>
                <a:gdLst>
                  <a:gd name="T0" fmla="*/ 47 w 51"/>
                  <a:gd name="T1" fmla="*/ 64 h 66"/>
                  <a:gd name="T2" fmla="*/ 10 w 51"/>
                  <a:gd name="T3" fmla="*/ 3 h 66"/>
                  <a:gd name="T4" fmla="*/ 5 w 51"/>
                  <a:gd name="T5" fmla="*/ 2 h 66"/>
                  <a:gd name="T6" fmla="*/ 45 w 51"/>
                  <a:gd name="T7" fmla="*/ 66 h 66"/>
                  <a:gd name="T8" fmla="*/ 47 w 51"/>
                  <a:gd name="T9" fmla="*/ 64 h 66"/>
                </a:gdLst>
                <a:ah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5" name="Freeform 211"/>
              <p:cNvSpPr/>
              <p:nvPr/>
            </p:nvSpPr>
            <p:spPr bwMode="auto">
              <a:xfrm>
                <a:off x="4137026" y="123825"/>
                <a:ext cx="260350" cy="131763"/>
              </a:xfrm>
              <a:custGeom>
                <a:avLst/>
                <a:gdLst>
                  <a:gd name="T0" fmla="*/ 3 w 69"/>
                  <a:gd name="T1" fmla="*/ 29 h 35"/>
                  <a:gd name="T2" fmla="*/ 68 w 69"/>
                  <a:gd name="T3" fmla="*/ 2 h 35"/>
                  <a:gd name="T4" fmla="*/ 63 w 69"/>
                  <a:gd name="T5" fmla="*/ 1 h 35"/>
                  <a:gd name="T6" fmla="*/ 3 w 69"/>
                  <a:gd name="T7" fmla="*/ 27 h 35"/>
                  <a:gd name="T8" fmla="*/ 3 w 69"/>
                  <a:gd name="T9" fmla="*/ 29 h 35"/>
                </a:gdLst>
                <a:ah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36" name="Freeform 212"/>
              <p:cNvSpPr/>
              <p:nvPr/>
            </p:nvSpPr>
            <p:spPr bwMode="auto">
              <a:xfrm>
                <a:off x="4246563" y="85725"/>
                <a:ext cx="71438" cy="271463"/>
              </a:xfrm>
              <a:custGeom>
                <a:avLst/>
                <a:gdLst>
                  <a:gd name="T0" fmla="*/ 11 w 19"/>
                  <a:gd name="T1" fmla="*/ 69 h 72"/>
                  <a:gd name="T2" fmla="*/ 18 w 19"/>
                  <a:gd name="T3" fmla="*/ 1 h 72"/>
                  <a:gd name="T4" fmla="*/ 13 w 19"/>
                  <a:gd name="T5" fmla="*/ 1 h 72"/>
                  <a:gd name="T6" fmla="*/ 6 w 19"/>
                  <a:gd name="T7" fmla="*/ 70 h 72"/>
                  <a:gd name="T8" fmla="*/ 11 w 19"/>
                  <a:gd name="T9" fmla="*/ 69 h 72"/>
                </a:gdLst>
                <a:ah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37" name="Freeform 213"/>
              <p:cNvSpPr/>
              <p:nvPr/>
            </p:nvSpPr>
            <p:spPr bwMode="auto">
              <a:xfrm>
                <a:off x="4156076" y="138112"/>
                <a:ext cx="266700" cy="120650"/>
              </a:xfrm>
              <a:custGeom>
                <a:avLst/>
                <a:gdLst>
                  <a:gd name="T0" fmla="*/ 0 w 71"/>
                  <a:gd name="T1" fmla="*/ 2 h 32"/>
                  <a:gd name="T2" fmla="*/ 68 w 71"/>
                  <a:gd name="T3" fmla="*/ 24 h 32"/>
                  <a:gd name="T4" fmla="*/ 65 w 71"/>
                  <a:gd name="T5" fmla="*/ 22 h 32"/>
                  <a:gd name="T6" fmla="*/ 5 w 71"/>
                  <a:gd name="T7" fmla="*/ 1 h 32"/>
                  <a:gd name="T8" fmla="*/ 0 w 71"/>
                  <a:gd name="T9" fmla="*/ 2 h 32"/>
                </a:gdLst>
                <a:ah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38" name="Freeform 214"/>
              <p:cNvSpPr/>
              <p:nvPr/>
            </p:nvSpPr>
            <p:spPr bwMode="auto">
              <a:xfrm>
                <a:off x="3476626" y="233362"/>
                <a:ext cx="800100" cy="606425"/>
              </a:xfrm>
              <a:custGeom>
                <a:avLst/>
                <a:gdLst>
                  <a:gd name="T0" fmla="*/ 206 w 212"/>
                  <a:gd name="T1" fmla="*/ 0 h 161"/>
                  <a:gd name="T2" fmla="*/ 2 w 212"/>
                  <a:gd name="T3" fmla="*/ 160 h 161"/>
                  <a:gd name="T4" fmla="*/ 6 w 212"/>
                  <a:gd name="T5" fmla="*/ 160 h 161"/>
                  <a:gd name="T6" fmla="*/ 210 w 212"/>
                  <a:gd name="T7" fmla="*/ 1 h 161"/>
                  <a:gd name="T8" fmla="*/ 206 w 212"/>
                  <a:gd name="T9" fmla="*/ 0 h 161"/>
                </a:gdLst>
                <a:ah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39" name="Freeform 215"/>
              <p:cNvSpPr/>
              <p:nvPr/>
            </p:nvSpPr>
            <p:spPr bwMode="auto">
              <a:xfrm>
                <a:off x="4241801" y="187325"/>
                <a:ext cx="68263" cy="68263"/>
              </a:xfrm>
              <a:custGeom>
                <a:avLst/>
                <a:gdLst>
                  <a:gd name="T0" fmla="*/ 13 w 18"/>
                  <a:gd name="T1" fmla="*/ 15 h 18"/>
                  <a:gd name="T2" fmla="*/ 3 w 18"/>
                  <a:gd name="T3" fmla="*/ 13 h 18"/>
                  <a:gd name="T4" fmla="*/ 5 w 18"/>
                  <a:gd name="T5" fmla="*/ 3 h 18"/>
                  <a:gd name="T6" fmla="*/ 15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0" name="Freeform 216"/>
              <p:cNvSpPr/>
              <p:nvPr/>
            </p:nvSpPr>
            <p:spPr bwMode="auto">
              <a:xfrm>
                <a:off x="2697163" y="74612"/>
                <a:ext cx="184150" cy="244475"/>
              </a:xfrm>
              <a:custGeom>
                <a:avLst/>
                <a:gdLst>
                  <a:gd name="T0" fmla="*/ 5 w 49"/>
                  <a:gd name="T1" fmla="*/ 65 h 65"/>
                  <a:gd name="T2" fmla="*/ 44 w 49"/>
                  <a:gd name="T3" fmla="*/ 2 h 65"/>
                  <a:gd name="T4" fmla="*/ 39 w 49"/>
                  <a:gd name="T5" fmla="*/ 1 h 65"/>
                  <a:gd name="T6" fmla="*/ 1 w 49"/>
                  <a:gd name="T7" fmla="*/ 63 h 65"/>
                  <a:gd name="T8" fmla="*/ 5 w 49"/>
                  <a:gd name="T9" fmla="*/ 65 h 65"/>
                </a:gdLst>
                <a:ah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41" name="Freeform 217"/>
              <p:cNvSpPr/>
              <p:nvPr/>
            </p:nvSpPr>
            <p:spPr bwMode="auto">
              <a:xfrm>
                <a:off x="2697163" y="123825"/>
                <a:ext cx="260350" cy="131763"/>
              </a:xfrm>
              <a:custGeom>
                <a:avLst/>
                <a:gdLst>
                  <a:gd name="T0" fmla="*/ 64 w 69"/>
                  <a:gd name="T1" fmla="*/ 27 h 35"/>
                  <a:gd name="T2" fmla="*/ 5 w 69"/>
                  <a:gd name="T3" fmla="*/ 2 h 35"/>
                  <a:gd name="T4" fmla="*/ 0 w 69"/>
                  <a:gd name="T5" fmla="*/ 1 h 35"/>
                  <a:gd name="T6" fmla="*/ 67 w 69"/>
                  <a:gd name="T7" fmla="*/ 29 h 35"/>
                  <a:gd name="T8" fmla="*/ 64 w 69"/>
                  <a:gd name="T9" fmla="*/ 27 h 35"/>
                </a:gdLst>
                <a:ah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542" name="Freeform 218"/>
              <p:cNvSpPr/>
              <p:nvPr/>
            </p:nvSpPr>
            <p:spPr bwMode="auto">
              <a:xfrm>
                <a:off x="2776538" y="82550"/>
                <a:ext cx="68263" cy="271463"/>
              </a:xfrm>
              <a:custGeom>
                <a:avLst/>
                <a:gdLst>
                  <a:gd name="T0" fmla="*/ 12 w 18"/>
                  <a:gd name="T1" fmla="*/ 71 h 72"/>
                  <a:gd name="T2" fmla="*/ 5 w 18"/>
                  <a:gd name="T3" fmla="*/ 2 h 72"/>
                  <a:gd name="T4" fmla="*/ 0 w 18"/>
                  <a:gd name="T5" fmla="*/ 2 h 72"/>
                  <a:gd name="T6" fmla="*/ 7 w 18"/>
                  <a:gd name="T7" fmla="*/ 71 h 72"/>
                  <a:gd name="T8" fmla="*/ 12 w 18"/>
                  <a:gd name="T9" fmla="*/ 71 h 72"/>
                </a:gdLst>
                <a:ah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543" name="Freeform 219"/>
              <p:cNvSpPr/>
              <p:nvPr/>
            </p:nvSpPr>
            <p:spPr bwMode="auto">
              <a:xfrm>
                <a:off x="2670176" y="138112"/>
                <a:ext cx="268288" cy="120650"/>
              </a:xfrm>
              <a:custGeom>
                <a:avLst/>
                <a:gdLst>
                  <a:gd name="T0" fmla="*/ 65 w 71"/>
                  <a:gd name="T1" fmla="*/ 1 h 32"/>
                  <a:gd name="T2" fmla="*/ 6 w 71"/>
                  <a:gd name="T3" fmla="*/ 22 h 32"/>
                  <a:gd name="T4" fmla="*/ 2 w 71"/>
                  <a:gd name="T5" fmla="*/ 24 h 32"/>
                  <a:gd name="T6" fmla="*/ 70 w 71"/>
                  <a:gd name="T7" fmla="*/ 2 h 32"/>
                  <a:gd name="T8" fmla="*/ 65 w 71"/>
                  <a:gd name="T9" fmla="*/ 1 h 32"/>
                </a:gdLst>
                <a:ah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544" name="Freeform 220"/>
              <p:cNvSpPr/>
              <p:nvPr/>
            </p:nvSpPr>
            <p:spPr bwMode="auto">
              <a:xfrm>
                <a:off x="2817813" y="228600"/>
                <a:ext cx="795338" cy="614363"/>
              </a:xfrm>
              <a:custGeom>
                <a:avLst/>
                <a:gdLst>
                  <a:gd name="T0" fmla="*/ 1 w 211"/>
                  <a:gd name="T1" fmla="*/ 2 h 163"/>
                  <a:gd name="T2" fmla="*/ 205 w 211"/>
                  <a:gd name="T3" fmla="*/ 162 h 163"/>
                  <a:gd name="T4" fmla="*/ 210 w 211"/>
                  <a:gd name="T5" fmla="*/ 160 h 163"/>
                  <a:gd name="T6" fmla="*/ 6 w 211"/>
                  <a:gd name="T7" fmla="*/ 1 h 163"/>
                  <a:gd name="T8" fmla="*/ 1 w 211"/>
                  <a:gd name="T9" fmla="*/ 2 h 163"/>
                </a:gdLst>
                <a:ah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45" name="Freeform 221"/>
              <p:cNvSpPr/>
              <p:nvPr/>
            </p:nvSpPr>
            <p:spPr bwMode="auto">
              <a:xfrm>
                <a:off x="2784476" y="187325"/>
                <a:ext cx="63500" cy="68263"/>
              </a:xfrm>
              <a:custGeom>
                <a:avLst/>
                <a:gdLst>
                  <a:gd name="T0" fmla="*/ 4 w 17"/>
                  <a:gd name="T1" fmla="*/ 15 h 18"/>
                  <a:gd name="T2" fmla="*/ 15 w 17"/>
                  <a:gd name="T3" fmla="*/ 13 h 18"/>
                  <a:gd name="T4" fmla="*/ 13 w 17"/>
                  <a:gd name="T5" fmla="*/ 3 h 18"/>
                  <a:gd name="T6" fmla="*/ 2 w 17"/>
                  <a:gd name="T7" fmla="*/ 5 h 18"/>
                  <a:gd name="T8" fmla="*/ 4 w 17"/>
                  <a:gd name="T9" fmla="*/ 15 h 18"/>
                </a:gdLst>
                <a:ah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546" name="Freeform 222"/>
              <p:cNvSpPr/>
              <p:nvPr/>
            </p:nvSpPr>
            <p:spPr bwMode="auto">
              <a:xfrm>
                <a:off x="3213101" y="-169863"/>
                <a:ext cx="298450" cy="134938"/>
              </a:xfrm>
              <a:custGeom>
                <a:avLst/>
                <a:gdLst>
                  <a:gd name="T0" fmla="*/ 73 w 79"/>
                  <a:gd name="T1" fmla="*/ 1 h 36"/>
                  <a:gd name="T2" fmla="*/ 6 w 79"/>
                  <a:gd name="T3" fmla="*/ 22 h 36"/>
                  <a:gd name="T4" fmla="*/ 3 w 79"/>
                  <a:gd name="T5" fmla="*/ 23 h 36"/>
                  <a:gd name="T6" fmla="*/ 78 w 79"/>
                  <a:gd name="T7" fmla="*/ 2 h 36"/>
                  <a:gd name="T8" fmla="*/ 73 w 79"/>
                  <a:gd name="T9" fmla="*/ 1 h 36"/>
                </a:gdLst>
                <a:ah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547" name="Freeform 223"/>
              <p:cNvSpPr/>
              <p:nvPr/>
            </p:nvSpPr>
            <p:spPr bwMode="auto">
              <a:xfrm>
                <a:off x="3303588" y="-219075"/>
                <a:ext cx="106363" cy="263525"/>
              </a:xfrm>
              <a:custGeom>
                <a:avLst/>
                <a:gdLst>
                  <a:gd name="T0" fmla="*/ 15 w 28"/>
                  <a:gd name="T1" fmla="*/ 69 h 70"/>
                  <a:gd name="T2" fmla="*/ 6 w 28"/>
                  <a:gd name="T3" fmla="*/ 1 h 70"/>
                  <a:gd name="T4" fmla="*/ 2 w 28"/>
                  <a:gd name="T5" fmla="*/ 1 h 70"/>
                  <a:gd name="T6" fmla="*/ 11 w 28"/>
                  <a:gd name="T7" fmla="*/ 68 h 70"/>
                  <a:gd name="T8" fmla="*/ 15 w 28"/>
                  <a:gd name="T9" fmla="*/ 69 h 70"/>
                </a:gdLst>
                <a:ah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548" name="Freeform 224"/>
              <p:cNvSpPr/>
              <p:nvPr/>
            </p:nvSpPr>
            <p:spPr bwMode="auto">
              <a:xfrm>
                <a:off x="3248026" y="-155575"/>
                <a:ext cx="266700" cy="106363"/>
              </a:xfrm>
              <a:custGeom>
                <a:avLst/>
                <a:gdLst>
                  <a:gd name="T0" fmla="*/ 68 w 71"/>
                  <a:gd name="T1" fmla="*/ 26 h 28"/>
                  <a:gd name="T2" fmla="*/ 5 w 71"/>
                  <a:gd name="T3" fmla="*/ 1 h 28"/>
                  <a:gd name="T4" fmla="*/ 1 w 71"/>
                  <a:gd name="T5" fmla="*/ 2 h 28"/>
                  <a:gd name="T6" fmla="*/ 67 w 71"/>
                  <a:gd name="T7" fmla="*/ 28 h 28"/>
                  <a:gd name="T8" fmla="*/ 68 w 71"/>
                  <a:gd name="T9" fmla="*/ 26 h 28"/>
                </a:gdLst>
                <a:ah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549" name="Freeform 225"/>
              <p:cNvSpPr/>
              <p:nvPr/>
            </p:nvSpPr>
            <p:spPr bwMode="auto">
              <a:xfrm>
                <a:off x="3259138" y="-214313"/>
                <a:ext cx="169863" cy="217488"/>
              </a:xfrm>
              <a:custGeom>
                <a:avLst/>
                <a:gdLst>
                  <a:gd name="T0" fmla="*/ 6 w 45"/>
                  <a:gd name="T1" fmla="*/ 58 h 58"/>
                  <a:gd name="T2" fmla="*/ 44 w 45"/>
                  <a:gd name="T3" fmla="*/ 1 h 58"/>
                  <a:gd name="T4" fmla="*/ 39 w 45"/>
                  <a:gd name="T5" fmla="*/ 2 h 58"/>
                  <a:gd name="T6" fmla="*/ 2 w 45"/>
                  <a:gd name="T7" fmla="*/ 57 h 58"/>
                  <a:gd name="T8" fmla="*/ 6 w 45"/>
                  <a:gd name="T9" fmla="*/ 58 h 58"/>
                </a:gdLst>
                <a:ah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550" name="Freeform 226"/>
              <p:cNvSpPr/>
              <p:nvPr/>
            </p:nvSpPr>
            <p:spPr bwMode="auto">
              <a:xfrm>
                <a:off x="3375026" y="-71438"/>
                <a:ext cx="234950" cy="914400"/>
              </a:xfrm>
              <a:custGeom>
                <a:avLst/>
                <a:gdLst>
                  <a:gd name="T0" fmla="*/ 1 w 62"/>
                  <a:gd name="T1" fmla="*/ 2 h 243"/>
                  <a:gd name="T2" fmla="*/ 57 w 62"/>
                  <a:gd name="T3" fmla="*/ 241 h 243"/>
                  <a:gd name="T4" fmla="*/ 62 w 62"/>
                  <a:gd name="T5" fmla="*/ 241 h 243"/>
                  <a:gd name="T6" fmla="*/ 6 w 62"/>
                  <a:gd name="T7" fmla="*/ 1 h 243"/>
                  <a:gd name="T8" fmla="*/ 1 w 62"/>
                  <a:gd name="T9" fmla="*/ 2 h 243"/>
                </a:gdLst>
                <a:ah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51" name="Freeform 227"/>
              <p:cNvSpPr/>
              <p:nvPr/>
            </p:nvSpPr>
            <p:spPr bwMode="auto">
              <a:xfrm>
                <a:off x="3344863" y="-117475"/>
                <a:ext cx="65088" cy="65088"/>
              </a:xfrm>
              <a:custGeom>
                <a:avLst/>
                <a:gdLst>
                  <a:gd name="T0" fmla="*/ 16 w 17"/>
                  <a:gd name="T1" fmla="*/ 6 h 17"/>
                  <a:gd name="T2" fmla="*/ 11 w 17"/>
                  <a:gd name="T3" fmla="*/ 16 h 17"/>
                  <a:gd name="T4" fmla="*/ 2 w 17"/>
                  <a:gd name="T5" fmla="*/ 11 h 17"/>
                  <a:gd name="T6" fmla="*/ 6 w 17"/>
                  <a:gd name="T7" fmla="*/ 1 h 17"/>
                  <a:gd name="T8" fmla="*/ 16 w 17"/>
                  <a:gd name="T9" fmla="*/ 6 h 17"/>
                </a:gdLst>
                <a:ah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52" name="Freeform 228"/>
              <p:cNvSpPr/>
              <p:nvPr/>
            </p:nvSpPr>
            <p:spPr bwMode="auto">
              <a:xfrm>
                <a:off x="2640013" y="1062038"/>
                <a:ext cx="180975" cy="252413"/>
              </a:xfrm>
              <a:custGeom>
                <a:avLst/>
                <a:gdLst>
                  <a:gd name="T0" fmla="*/ 44 w 48"/>
                  <a:gd name="T1" fmla="*/ 65 h 67"/>
                  <a:gd name="T2" fmla="*/ 6 w 48"/>
                  <a:gd name="T3" fmla="*/ 0 h 67"/>
                  <a:gd name="T4" fmla="*/ 3 w 48"/>
                  <a:gd name="T5" fmla="*/ 2 h 67"/>
                  <a:gd name="T6" fmla="*/ 39 w 48"/>
                  <a:gd name="T7" fmla="*/ 64 h 67"/>
                  <a:gd name="T8" fmla="*/ 44 w 48"/>
                  <a:gd name="T9" fmla="*/ 65 h 67"/>
                </a:gdLst>
                <a:ah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553" name="Freeform 229"/>
              <p:cNvSpPr/>
              <p:nvPr/>
            </p:nvSpPr>
            <p:spPr bwMode="auto">
              <a:xfrm>
                <a:off x="2614613" y="1054100"/>
                <a:ext cx="225425" cy="169863"/>
              </a:xfrm>
              <a:custGeom>
                <a:avLst/>
                <a:gdLst>
                  <a:gd name="T0" fmla="*/ 55 w 60"/>
                  <a:gd name="T1" fmla="*/ 1 h 45"/>
                  <a:gd name="T2" fmla="*/ 4 w 60"/>
                  <a:gd name="T3" fmla="*/ 43 h 45"/>
                  <a:gd name="T4" fmla="*/ 6 w 60"/>
                  <a:gd name="T5" fmla="*/ 45 h 45"/>
                  <a:gd name="T6" fmla="*/ 60 w 60"/>
                  <a:gd name="T7" fmla="*/ 2 h 45"/>
                  <a:gd name="T8" fmla="*/ 55 w 60"/>
                  <a:gd name="T9" fmla="*/ 1 h 45"/>
                </a:gdLst>
                <a:ah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554" name="Freeform 230"/>
              <p:cNvSpPr/>
              <p:nvPr/>
            </p:nvSpPr>
            <p:spPr bwMode="auto">
              <a:xfrm>
                <a:off x="2617788" y="1125538"/>
                <a:ext cx="268288" cy="109538"/>
              </a:xfrm>
              <a:custGeom>
                <a:avLst/>
                <a:gdLst>
                  <a:gd name="T0" fmla="*/ 70 w 71"/>
                  <a:gd name="T1" fmla="*/ 27 h 29"/>
                  <a:gd name="T2" fmla="*/ 5 w 71"/>
                  <a:gd name="T3" fmla="*/ 1 h 29"/>
                  <a:gd name="T4" fmla="*/ 3 w 71"/>
                  <a:gd name="T5" fmla="*/ 3 h 29"/>
                  <a:gd name="T6" fmla="*/ 66 w 71"/>
                  <a:gd name="T7" fmla="*/ 28 h 29"/>
                  <a:gd name="T8" fmla="*/ 70 w 71"/>
                  <a:gd name="T9" fmla="*/ 27 h 29"/>
                </a:gdLst>
                <a:ah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555" name="Freeform 231"/>
              <p:cNvSpPr/>
              <p:nvPr/>
            </p:nvSpPr>
            <p:spPr bwMode="auto">
              <a:xfrm>
                <a:off x="2689226" y="1027113"/>
                <a:ext cx="101600" cy="260350"/>
              </a:xfrm>
              <a:custGeom>
                <a:avLst/>
                <a:gdLst>
                  <a:gd name="T0" fmla="*/ 13 w 27"/>
                  <a:gd name="T1" fmla="*/ 2 h 69"/>
                  <a:gd name="T2" fmla="*/ 2 w 27"/>
                  <a:gd name="T3" fmla="*/ 67 h 69"/>
                  <a:gd name="T4" fmla="*/ 6 w 27"/>
                  <a:gd name="T5" fmla="*/ 68 h 69"/>
                  <a:gd name="T6" fmla="*/ 18 w 27"/>
                  <a:gd name="T7" fmla="*/ 1 h 69"/>
                  <a:gd name="T8" fmla="*/ 13 w 27"/>
                  <a:gd name="T9" fmla="*/ 2 h 69"/>
                </a:gdLst>
                <a:ah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556" name="Freeform 232"/>
              <p:cNvSpPr/>
              <p:nvPr/>
            </p:nvSpPr>
            <p:spPr bwMode="auto">
              <a:xfrm>
                <a:off x="2768601" y="793750"/>
                <a:ext cx="811213" cy="373063"/>
              </a:xfrm>
              <a:custGeom>
                <a:avLst/>
                <a:gdLst>
                  <a:gd name="T0" fmla="*/ 6 w 215"/>
                  <a:gd name="T1" fmla="*/ 98 h 99"/>
                  <a:gd name="T2" fmla="*/ 213 w 215"/>
                  <a:gd name="T3" fmla="*/ 2 h 99"/>
                  <a:gd name="T4" fmla="*/ 209 w 215"/>
                  <a:gd name="T5" fmla="*/ 1 h 99"/>
                  <a:gd name="T6" fmla="*/ 2 w 215"/>
                  <a:gd name="T7" fmla="*/ 97 h 99"/>
                  <a:gd name="T8" fmla="*/ 6 w 215"/>
                  <a:gd name="T9" fmla="*/ 98 h 99"/>
                </a:gdLst>
                <a:ah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557" name="Freeform 233"/>
              <p:cNvSpPr/>
              <p:nvPr/>
            </p:nvSpPr>
            <p:spPr bwMode="auto">
              <a:xfrm>
                <a:off x="2730501" y="1136650"/>
                <a:ext cx="65088" cy="63500"/>
              </a:xfrm>
              <a:custGeom>
                <a:avLst/>
                <a:gdLst>
                  <a:gd name="T0" fmla="*/ 12 w 17"/>
                  <a:gd name="T1" fmla="*/ 15 h 17"/>
                  <a:gd name="T2" fmla="*/ 16 w 17"/>
                  <a:gd name="T3" fmla="*/ 5 h 17"/>
                  <a:gd name="T4" fmla="*/ 5 w 17"/>
                  <a:gd name="T5" fmla="*/ 1 h 17"/>
                  <a:gd name="T6" fmla="*/ 2 w 17"/>
                  <a:gd name="T7" fmla="*/ 12 h 17"/>
                  <a:gd name="T8" fmla="*/ 12 w 17"/>
                  <a:gd name="T9" fmla="*/ 15 h 17"/>
                </a:gdLst>
                <a:ah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558" name="Freeform 234"/>
              <p:cNvSpPr/>
              <p:nvPr/>
            </p:nvSpPr>
            <p:spPr bwMode="auto">
              <a:xfrm>
                <a:off x="3451226" y="1479550"/>
                <a:ext cx="296863" cy="128588"/>
              </a:xfrm>
              <a:custGeom>
                <a:avLst/>
                <a:gdLst>
                  <a:gd name="T0" fmla="*/ 76 w 79"/>
                  <a:gd name="T1" fmla="*/ 12 h 34"/>
                  <a:gd name="T2" fmla="*/ 1 w 79"/>
                  <a:gd name="T3" fmla="*/ 31 h 34"/>
                  <a:gd name="T4" fmla="*/ 6 w 79"/>
                  <a:gd name="T5" fmla="*/ 33 h 34"/>
                  <a:gd name="T6" fmla="*/ 73 w 79"/>
                  <a:gd name="T7" fmla="*/ 13 h 34"/>
                  <a:gd name="T8" fmla="*/ 76 w 79"/>
                  <a:gd name="T9" fmla="*/ 12 h 34"/>
                </a:gdLst>
                <a:ah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559" name="Freeform 235"/>
              <p:cNvSpPr/>
              <p:nvPr/>
            </p:nvSpPr>
            <p:spPr bwMode="auto">
              <a:xfrm>
                <a:off x="3484563" y="1427163"/>
                <a:ext cx="155575" cy="244475"/>
              </a:xfrm>
              <a:custGeom>
                <a:avLst/>
                <a:gdLst>
                  <a:gd name="T0" fmla="*/ 3 w 41"/>
                  <a:gd name="T1" fmla="*/ 1 h 65"/>
                  <a:gd name="T2" fmla="*/ 30 w 41"/>
                  <a:gd name="T3" fmla="*/ 62 h 65"/>
                  <a:gd name="T4" fmla="*/ 35 w 41"/>
                  <a:gd name="T5" fmla="*/ 63 h 65"/>
                  <a:gd name="T6" fmla="*/ 7 w 41"/>
                  <a:gd name="T7" fmla="*/ 1 h 65"/>
                  <a:gd name="T8" fmla="*/ 3 w 41"/>
                  <a:gd name="T9" fmla="*/ 1 h 65"/>
                </a:gdLst>
                <a:ah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560" name="Freeform 236"/>
              <p:cNvSpPr/>
              <p:nvPr/>
            </p:nvSpPr>
            <p:spPr bwMode="auto">
              <a:xfrm>
                <a:off x="3511551" y="1427163"/>
                <a:ext cx="180975" cy="217488"/>
              </a:xfrm>
              <a:custGeom>
                <a:avLst/>
                <a:gdLst>
                  <a:gd name="T0" fmla="*/ 42 w 48"/>
                  <a:gd name="T1" fmla="*/ 1 h 58"/>
                  <a:gd name="T2" fmla="*/ 0 w 48"/>
                  <a:gd name="T3" fmla="*/ 56 h 58"/>
                  <a:gd name="T4" fmla="*/ 5 w 48"/>
                  <a:gd name="T5" fmla="*/ 56 h 58"/>
                  <a:gd name="T6" fmla="*/ 46 w 48"/>
                  <a:gd name="T7" fmla="*/ 2 h 58"/>
                  <a:gd name="T8" fmla="*/ 42 w 48"/>
                  <a:gd name="T9" fmla="*/ 1 h 58"/>
                </a:gdLst>
                <a:ah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561" name="Freeform 237"/>
              <p:cNvSpPr/>
              <p:nvPr/>
            </p:nvSpPr>
            <p:spPr bwMode="auto">
              <a:xfrm>
                <a:off x="3440113" y="1487488"/>
                <a:ext cx="260350" cy="127000"/>
              </a:xfrm>
              <a:custGeom>
                <a:avLst/>
                <a:gdLst>
                  <a:gd name="T0" fmla="*/ 5 w 69"/>
                  <a:gd name="T1" fmla="*/ 6 h 34"/>
                  <a:gd name="T2" fmla="*/ 63 w 69"/>
                  <a:gd name="T3" fmla="*/ 33 h 34"/>
                  <a:gd name="T4" fmla="*/ 68 w 69"/>
                  <a:gd name="T5" fmla="*/ 32 h 34"/>
                  <a:gd name="T6" fmla="*/ 4 w 69"/>
                  <a:gd name="T7" fmla="*/ 4 h 34"/>
                  <a:gd name="T8" fmla="*/ 5 w 69"/>
                  <a:gd name="T9" fmla="*/ 6 h 34"/>
                </a:gdLst>
                <a:ah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562" name="Freeform 238"/>
              <p:cNvSpPr/>
              <p:nvPr/>
            </p:nvSpPr>
            <p:spPr bwMode="auto">
              <a:xfrm>
                <a:off x="3519488" y="700087"/>
                <a:ext cx="77788" cy="809625"/>
              </a:xfrm>
              <a:custGeom>
                <a:avLst/>
                <a:gdLst>
                  <a:gd name="T0" fmla="*/ 21 w 21"/>
                  <a:gd name="T1" fmla="*/ 213 h 215"/>
                  <a:gd name="T2" fmla="*/ 5 w 21"/>
                  <a:gd name="T3" fmla="*/ 1 h 215"/>
                  <a:gd name="T4" fmla="*/ 0 w 21"/>
                  <a:gd name="T5" fmla="*/ 2 h 215"/>
                  <a:gd name="T6" fmla="*/ 16 w 21"/>
                  <a:gd name="T7" fmla="*/ 213 h 215"/>
                  <a:gd name="T8" fmla="*/ 21 w 21"/>
                  <a:gd name="T9" fmla="*/ 213 h 215"/>
                </a:gdLst>
                <a:ah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563" name="Freeform 239"/>
              <p:cNvSpPr/>
              <p:nvPr/>
            </p:nvSpPr>
            <p:spPr bwMode="auto">
              <a:xfrm>
                <a:off x="3556001" y="1490663"/>
                <a:ext cx="65088" cy="63500"/>
              </a:xfrm>
              <a:custGeom>
                <a:avLst/>
                <a:gdLst>
                  <a:gd name="T0" fmla="*/ 16 w 17"/>
                  <a:gd name="T1" fmla="*/ 7 h 17"/>
                  <a:gd name="T2" fmla="*/ 7 w 17"/>
                  <a:gd name="T3" fmla="*/ 1 h 17"/>
                  <a:gd name="T4" fmla="*/ 1 w 17"/>
                  <a:gd name="T5" fmla="*/ 10 h 17"/>
                  <a:gd name="T6" fmla="*/ 10 w 17"/>
                  <a:gd name="T7" fmla="*/ 16 h 17"/>
                  <a:gd name="T8" fmla="*/ 16 w 17"/>
                  <a:gd name="T9" fmla="*/ 7 h 17"/>
                </a:gdLst>
                <a:ah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564" name="Freeform 240"/>
              <p:cNvSpPr/>
              <p:nvPr/>
            </p:nvSpPr>
            <p:spPr bwMode="auto">
              <a:xfrm>
                <a:off x="3832226" y="1506538"/>
                <a:ext cx="233363" cy="198438"/>
              </a:xfrm>
              <a:custGeom>
                <a:avLst/>
                <a:gdLst>
                  <a:gd name="T0" fmla="*/ 56 w 62"/>
                  <a:gd name="T1" fmla="*/ 1 h 53"/>
                  <a:gd name="T2" fmla="*/ 0 w 62"/>
                  <a:gd name="T3" fmla="*/ 51 h 53"/>
                  <a:gd name="T4" fmla="*/ 5 w 62"/>
                  <a:gd name="T5" fmla="*/ 52 h 53"/>
                  <a:gd name="T6" fmla="*/ 59 w 62"/>
                  <a:gd name="T7" fmla="*/ 3 h 53"/>
                  <a:gd name="T8" fmla="*/ 56 w 62"/>
                  <a:gd name="T9" fmla="*/ 1 h 53"/>
                </a:gdLst>
                <a:ah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565" name="Freeform 241"/>
              <p:cNvSpPr/>
              <p:nvPr/>
            </p:nvSpPr>
            <p:spPr bwMode="auto">
              <a:xfrm>
                <a:off x="3786188" y="1524000"/>
                <a:ext cx="222250" cy="173038"/>
              </a:xfrm>
              <a:custGeom>
                <a:avLst/>
                <a:gdLst>
                  <a:gd name="T0" fmla="*/ 4 w 59"/>
                  <a:gd name="T1" fmla="*/ 3 h 46"/>
                  <a:gd name="T2" fmla="*/ 54 w 59"/>
                  <a:gd name="T3" fmla="*/ 44 h 46"/>
                  <a:gd name="T4" fmla="*/ 59 w 59"/>
                  <a:gd name="T5" fmla="*/ 44 h 46"/>
                  <a:gd name="T6" fmla="*/ 3 w 59"/>
                  <a:gd name="T7" fmla="*/ 0 h 46"/>
                  <a:gd name="T8" fmla="*/ 4 w 59"/>
                  <a:gd name="T9" fmla="*/ 3 h 46"/>
                </a:gdLst>
                <a:ah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566" name="Freeform 242"/>
              <p:cNvSpPr/>
              <p:nvPr/>
            </p:nvSpPr>
            <p:spPr bwMode="auto">
              <a:xfrm>
                <a:off x="3892551" y="1446213"/>
                <a:ext cx="74613" cy="266700"/>
              </a:xfrm>
              <a:custGeom>
                <a:avLst/>
                <a:gdLst>
                  <a:gd name="T0" fmla="*/ 15 w 20"/>
                  <a:gd name="T1" fmla="*/ 2 h 71"/>
                  <a:gd name="T2" fmla="*/ 3 w 20"/>
                  <a:gd name="T3" fmla="*/ 70 h 71"/>
                  <a:gd name="T4" fmla="*/ 8 w 20"/>
                  <a:gd name="T5" fmla="*/ 69 h 71"/>
                  <a:gd name="T6" fmla="*/ 20 w 20"/>
                  <a:gd name="T7" fmla="*/ 2 h 71"/>
                  <a:gd name="T8" fmla="*/ 15 w 20"/>
                  <a:gd name="T9" fmla="*/ 2 h 71"/>
                </a:gdLst>
                <a:ah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567" name="Freeform 243"/>
              <p:cNvSpPr/>
              <p:nvPr/>
            </p:nvSpPr>
            <p:spPr bwMode="auto">
              <a:xfrm>
                <a:off x="3778251" y="1547813"/>
                <a:ext cx="279400" cy="74613"/>
              </a:xfrm>
              <a:custGeom>
                <a:avLst/>
                <a:gdLst>
                  <a:gd name="T0" fmla="*/ 6 w 74"/>
                  <a:gd name="T1" fmla="*/ 19 h 20"/>
                  <a:gd name="T2" fmla="*/ 69 w 74"/>
                  <a:gd name="T3" fmla="*/ 16 h 20"/>
                  <a:gd name="T4" fmla="*/ 73 w 74"/>
                  <a:gd name="T5" fmla="*/ 15 h 20"/>
                  <a:gd name="T6" fmla="*/ 2 w 74"/>
                  <a:gd name="T7" fmla="*/ 18 h 20"/>
                  <a:gd name="T8" fmla="*/ 6 w 74"/>
                  <a:gd name="T9" fmla="*/ 19 h 20"/>
                </a:gdLst>
                <a:ah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68" name="Freeform 244"/>
              <p:cNvSpPr/>
              <p:nvPr/>
            </p:nvSpPr>
            <p:spPr bwMode="auto">
              <a:xfrm>
                <a:off x="3511551" y="749300"/>
                <a:ext cx="411163" cy="812800"/>
              </a:xfrm>
              <a:custGeom>
                <a:avLst/>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ah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569" name="Freeform 245"/>
              <p:cNvSpPr/>
              <p:nvPr/>
            </p:nvSpPr>
            <p:spPr bwMode="auto">
              <a:xfrm>
                <a:off x="3887788" y="1539875"/>
                <a:ext cx="65088" cy="68263"/>
              </a:xfrm>
              <a:custGeom>
                <a:avLst/>
                <a:gdLst>
                  <a:gd name="T0" fmla="*/ 14 w 17"/>
                  <a:gd name="T1" fmla="*/ 4 h 18"/>
                  <a:gd name="T2" fmla="*/ 4 w 17"/>
                  <a:gd name="T3" fmla="*/ 3 h 18"/>
                  <a:gd name="T4" fmla="*/ 3 w 17"/>
                  <a:gd name="T5" fmla="*/ 14 h 18"/>
                  <a:gd name="T6" fmla="*/ 13 w 17"/>
                  <a:gd name="T7" fmla="*/ 15 h 18"/>
                  <a:gd name="T8" fmla="*/ 14 w 17"/>
                  <a:gd name="T9" fmla="*/ 4 h 18"/>
                </a:gdLst>
                <a:ah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570" name="Freeform 246"/>
              <p:cNvSpPr/>
              <p:nvPr/>
            </p:nvSpPr>
            <p:spPr bwMode="auto">
              <a:xfrm>
                <a:off x="3556001" y="60325"/>
                <a:ext cx="196850" cy="77788"/>
              </a:xfrm>
              <a:custGeom>
                <a:avLst/>
                <a:gdLst>
                  <a:gd name="T0" fmla="*/ 46 w 52"/>
                  <a:gd name="T1" fmla="*/ 11 h 21"/>
                  <a:gd name="T2" fmla="*/ 6 w 52"/>
                  <a:gd name="T3" fmla="*/ 1 h 21"/>
                  <a:gd name="T4" fmla="*/ 1 w 52"/>
                  <a:gd name="T5" fmla="*/ 1 h 21"/>
                  <a:gd name="T6" fmla="*/ 50 w 52"/>
                  <a:gd name="T7" fmla="*/ 13 h 21"/>
                  <a:gd name="T8" fmla="*/ 46 w 52"/>
                  <a:gd name="T9" fmla="*/ 11 h 21"/>
                </a:gdLst>
                <a:ah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571" name="Freeform 247"/>
              <p:cNvSpPr/>
              <p:nvPr/>
            </p:nvSpPr>
            <p:spPr bwMode="auto">
              <a:xfrm>
                <a:off x="3582988" y="19050"/>
                <a:ext cx="98425" cy="157163"/>
              </a:xfrm>
              <a:custGeom>
                <a:avLst/>
                <a:gdLst>
                  <a:gd name="T0" fmla="*/ 6 w 26"/>
                  <a:gd name="T1" fmla="*/ 41 h 42"/>
                  <a:gd name="T2" fmla="*/ 22 w 26"/>
                  <a:gd name="T3" fmla="*/ 2 h 42"/>
                  <a:gd name="T4" fmla="*/ 17 w 26"/>
                  <a:gd name="T5" fmla="*/ 1 h 42"/>
                  <a:gd name="T6" fmla="*/ 1 w 26"/>
                  <a:gd name="T7" fmla="*/ 39 h 42"/>
                  <a:gd name="T8" fmla="*/ 6 w 26"/>
                  <a:gd name="T9" fmla="*/ 41 h 42"/>
                </a:gdLst>
                <a:ah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572" name="Freeform 248"/>
              <p:cNvSpPr/>
              <p:nvPr/>
            </p:nvSpPr>
            <p:spPr bwMode="auto">
              <a:xfrm>
                <a:off x="3594101" y="33337"/>
                <a:ext cx="123825" cy="139700"/>
              </a:xfrm>
              <a:custGeom>
                <a:avLst/>
                <a:gdLst>
                  <a:gd name="T0" fmla="*/ 32 w 33"/>
                  <a:gd name="T1" fmla="*/ 34 h 37"/>
                  <a:gd name="T2" fmla="*/ 5 w 33"/>
                  <a:gd name="T3" fmla="*/ 1 h 37"/>
                  <a:gd name="T4" fmla="*/ 0 w 33"/>
                  <a:gd name="T5" fmla="*/ 2 h 37"/>
                  <a:gd name="T6" fmla="*/ 28 w 33"/>
                  <a:gd name="T7" fmla="*/ 36 h 37"/>
                  <a:gd name="T8" fmla="*/ 32 w 33"/>
                  <a:gd name="T9" fmla="*/ 34 h 37"/>
                </a:gdLst>
                <a:ah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3" name="Freeform 249"/>
              <p:cNvSpPr/>
              <p:nvPr/>
            </p:nvSpPr>
            <p:spPr bwMode="auto">
              <a:xfrm>
                <a:off x="3552826" y="49212"/>
                <a:ext cx="165100" cy="85725"/>
              </a:xfrm>
              <a:custGeom>
                <a:avLst/>
                <a:gdLst>
                  <a:gd name="T0" fmla="*/ 3 w 44"/>
                  <a:gd name="T1" fmla="*/ 21 h 23"/>
                  <a:gd name="T2" fmla="*/ 44 w 44"/>
                  <a:gd name="T3" fmla="*/ 2 h 23"/>
                  <a:gd name="T4" fmla="*/ 39 w 44"/>
                  <a:gd name="T5" fmla="*/ 2 h 23"/>
                  <a:gd name="T6" fmla="*/ 4 w 44"/>
                  <a:gd name="T7" fmla="*/ 19 h 23"/>
                  <a:gd name="T8" fmla="*/ 3 w 44"/>
                  <a:gd name="T9" fmla="*/ 21 h 23"/>
                </a:gdLst>
                <a:ah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574" name="Freeform 250"/>
              <p:cNvSpPr/>
              <p:nvPr/>
            </p:nvSpPr>
            <p:spPr bwMode="auto">
              <a:xfrm>
                <a:off x="3541713" y="120650"/>
                <a:ext cx="115888" cy="669925"/>
              </a:xfrm>
              <a:custGeom>
                <a:avLst/>
                <a:gdLst>
                  <a:gd name="T0" fmla="*/ 26 w 31"/>
                  <a:gd name="T1" fmla="*/ 1 h 178"/>
                  <a:gd name="T2" fmla="*/ 0 w 31"/>
                  <a:gd name="T3" fmla="*/ 177 h 178"/>
                  <a:gd name="T4" fmla="*/ 5 w 31"/>
                  <a:gd name="T5" fmla="*/ 176 h 178"/>
                  <a:gd name="T6" fmla="*/ 31 w 31"/>
                  <a:gd name="T7" fmla="*/ 1 h 178"/>
                  <a:gd name="T8" fmla="*/ 26 w 31"/>
                  <a:gd name="T9" fmla="*/ 1 h 178"/>
                </a:gdLst>
                <a:ah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575" name="Freeform 251"/>
              <p:cNvSpPr/>
              <p:nvPr/>
            </p:nvSpPr>
            <p:spPr bwMode="auto">
              <a:xfrm>
                <a:off x="3632201" y="90487"/>
                <a:ext cx="38100" cy="41275"/>
              </a:xfrm>
              <a:custGeom>
                <a:avLst/>
                <a:gdLst>
                  <a:gd name="T0" fmla="*/ 9 w 10"/>
                  <a:gd name="T1" fmla="*/ 6 h 11"/>
                  <a:gd name="T2" fmla="*/ 4 w 10"/>
                  <a:gd name="T3" fmla="*/ 10 h 11"/>
                  <a:gd name="T4" fmla="*/ 0 w 10"/>
                  <a:gd name="T5" fmla="*/ 5 h 11"/>
                  <a:gd name="T6" fmla="*/ 6 w 10"/>
                  <a:gd name="T7" fmla="*/ 1 h 11"/>
                  <a:gd name="T8" fmla="*/ 9 w 10"/>
                  <a:gd name="T9" fmla="*/ 6 h 11"/>
                </a:gdLst>
                <a:ah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576" name="Freeform 252"/>
              <p:cNvSpPr/>
              <p:nvPr/>
            </p:nvSpPr>
            <p:spPr bwMode="auto">
              <a:xfrm>
                <a:off x="3887788" y="-46038"/>
                <a:ext cx="173038" cy="112713"/>
              </a:xfrm>
              <a:custGeom>
                <a:avLst/>
                <a:gdLst>
                  <a:gd name="T0" fmla="*/ 40 w 46"/>
                  <a:gd name="T1" fmla="*/ 26 h 30"/>
                  <a:gd name="T2" fmla="*/ 6 w 46"/>
                  <a:gd name="T3" fmla="*/ 2 h 30"/>
                  <a:gd name="T4" fmla="*/ 1 w 46"/>
                  <a:gd name="T5" fmla="*/ 1 h 30"/>
                  <a:gd name="T6" fmla="*/ 42 w 46"/>
                  <a:gd name="T7" fmla="*/ 28 h 30"/>
                  <a:gd name="T8" fmla="*/ 40 w 46"/>
                  <a:gd name="T9" fmla="*/ 26 h 30"/>
                </a:gdLst>
                <a:ah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577" name="Freeform 253"/>
              <p:cNvSpPr/>
              <p:nvPr/>
            </p:nvSpPr>
            <p:spPr bwMode="auto">
              <a:xfrm>
                <a:off x="3873501" y="-57150"/>
                <a:ext cx="134938" cy="131763"/>
              </a:xfrm>
              <a:custGeom>
                <a:avLst/>
                <a:gdLst>
                  <a:gd name="T0" fmla="*/ 6 w 36"/>
                  <a:gd name="T1" fmla="*/ 34 h 35"/>
                  <a:gd name="T2" fmla="*/ 35 w 36"/>
                  <a:gd name="T3" fmla="*/ 3 h 35"/>
                  <a:gd name="T4" fmla="*/ 30 w 36"/>
                  <a:gd name="T5" fmla="*/ 2 h 35"/>
                  <a:gd name="T6" fmla="*/ 3 w 36"/>
                  <a:gd name="T7" fmla="*/ 32 h 35"/>
                  <a:gd name="T8" fmla="*/ 6 w 36"/>
                  <a:gd name="T9" fmla="*/ 34 h 35"/>
                </a:gdLst>
                <a:ah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578" name="Freeform 254"/>
              <p:cNvSpPr/>
              <p:nvPr/>
            </p:nvSpPr>
            <p:spPr bwMode="auto">
              <a:xfrm>
                <a:off x="3933826" y="-57150"/>
                <a:ext cx="71438" cy="166688"/>
              </a:xfrm>
              <a:custGeom>
                <a:avLst/>
                <a:gdLst>
                  <a:gd name="T0" fmla="*/ 18 w 19"/>
                  <a:gd name="T1" fmla="*/ 42 h 44"/>
                  <a:gd name="T2" fmla="*/ 5 w 19"/>
                  <a:gd name="T3" fmla="*/ 1 h 44"/>
                  <a:gd name="T4" fmla="*/ 0 w 19"/>
                  <a:gd name="T5" fmla="*/ 2 h 44"/>
                  <a:gd name="T6" fmla="*/ 14 w 19"/>
                  <a:gd name="T7" fmla="*/ 43 h 44"/>
                  <a:gd name="T8" fmla="*/ 18 w 19"/>
                  <a:gd name="T9" fmla="*/ 42 h 44"/>
                </a:gdLst>
                <a:ah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579" name="Freeform 255"/>
              <p:cNvSpPr/>
              <p:nvPr/>
            </p:nvSpPr>
            <p:spPr bwMode="auto">
              <a:xfrm>
                <a:off x="3862388" y="-4763"/>
                <a:ext cx="184150" cy="49213"/>
              </a:xfrm>
              <a:custGeom>
                <a:avLst/>
                <a:gdLst>
                  <a:gd name="T0" fmla="*/ 2 w 49"/>
                  <a:gd name="T1" fmla="*/ 6 h 13"/>
                  <a:gd name="T2" fmla="*/ 48 w 49"/>
                  <a:gd name="T3" fmla="*/ 1 h 13"/>
                  <a:gd name="T4" fmla="*/ 43 w 49"/>
                  <a:gd name="T5" fmla="*/ 1 h 13"/>
                  <a:gd name="T6" fmla="*/ 6 w 49"/>
                  <a:gd name="T7" fmla="*/ 5 h 13"/>
                  <a:gd name="T8" fmla="*/ 2 w 49"/>
                  <a:gd name="T9" fmla="*/ 6 h 13"/>
                </a:gdLst>
                <a:ah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580" name="Freeform 256"/>
              <p:cNvSpPr/>
              <p:nvPr/>
            </p:nvSpPr>
            <p:spPr bwMode="auto">
              <a:xfrm>
                <a:off x="3552826" y="36512"/>
                <a:ext cx="414338" cy="712788"/>
              </a:xfrm>
              <a:custGeom>
                <a:avLst/>
                <a:gdLst>
                  <a:gd name="T0" fmla="*/ 104 w 110"/>
                  <a:gd name="T1" fmla="*/ 1 h 189"/>
                  <a:gd name="T2" fmla="*/ 0 w 110"/>
                  <a:gd name="T3" fmla="*/ 188 h 189"/>
                  <a:gd name="T4" fmla="*/ 5 w 110"/>
                  <a:gd name="T5" fmla="*/ 188 h 189"/>
                  <a:gd name="T6" fmla="*/ 109 w 110"/>
                  <a:gd name="T7" fmla="*/ 2 h 189"/>
                  <a:gd name="T8" fmla="*/ 104 w 110"/>
                  <a:gd name="T9" fmla="*/ 1 h 189"/>
                </a:gdLst>
                <a:ah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581" name="Freeform 257"/>
              <p:cNvSpPr/>
              <p:nvPr/>
            </p:nvSpPr>
            <p:spPr bwMode="auto">
              <a:xfrm>
                <a:off x="3940176" y="11112"/>
                <a:ext cx="38100" cy="41275"/>
              </a:xfrm>
              <a:custGeom>
                <a:avLst/>
                <a:gdLst>
                  <a:gd name="T0" fmla="*/ 9 w 10"/>
                  <a:gd name="T1" fmla="*/ 8 h 11"/>
                  <a:gd name="T2" fmla="*/ 3 w 10"/>
                  <a:gd name="T3" fmla="*/ 9 h 11"/>
                  <a:gd name="T4" fmla="*/ 1 w 10"/>
                  <a:gd name="T5" fmla="*/ 3 h 11"/>
                  <a:gd name="T6" fmla="*/ 7 w 10"/>
                  <a:gd name="T7" fmla="*/ 1 h 11"/>
                  <a:gd name="T8" fmla="*/ 9 w 10"/>
                  <a:gd name="T9" fmla="*/ 8 h 11"/>
                </a:gdLst>
                <a:ah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582" name="Freeform 258"/>
              <p:cNvSpPr/>
              <p:nvPr/>
            </p:nvSpPr>
            <p:spPr bwMode="auto">
              <a:xfrm>
                <a:off x="4016376" y="247650"/>
                <a:ext cx="131763" cy="155575"/>
              </a:xfrm>
              <a:custGeom>
                <a:avLst/>
                <a:gdLst>
                  <a:gd name="T0" fmla="*/ 32 w 35"/>
                  <a:gd name="T1" fmla="*/ 39 h 41"/>
                  <a:gd name="T2" fmla="*/ 7 w 35"/>
                  <a:gd name="T3" fmla="*/ 2 h 41"/>
                  <a:gd name="T4" fmla="*/ 2 w 35"/>
                  <a:gd name="T5" fmla="*/ 1 h 41"/>
                  <a:gd name="T6" fmla="*/ 30 w 35"/>
                  <a:gd name="T7" fmla="*/ 40 h 41"/>
                  <a:gd name="T8" fmla="*/ 32 w 35"/>
                  <a:gd name="T9" fmla="*/ 39 h 41"/>
                </a:gdLst>
                <a:ah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583" name="Freeform 259"/>
              <p:cNvSpPr/>
              <p:nvPr/>
            </p:nvSpPr>
            <p:spPr bwMode="auto">
              <a:xfrm>
                <a:off x="3970338" y="274637"/>
                <a:ext cx="166688" cy="90488"/>
              </a:xfrm>
              <a:custGeom>
                <a:avLst/>
                <a:gdLst>
                  <a:gd name="T0" fmla="*/ 4 w 44"/>
                  <a:gd name="T1" fmla="*/ 22 h 24"/>
                  <a:gd name="T2" fmla="*/ 44 w 44"/>
                  <a:gd name="T3" fmla="*/ 2 h 24"/>
                  <a:gd name="T4" fmla="*/ 39 w 44"/>
                  <a:gd name="T5" fmla="*/ 1 h 24"/>
                  <a:gd name="T6" fmla="*/ 3 w 44"/>
                  <a:gd name="T7" fmla="*/ 19 h 24"/>
                  <a:gd name="T8" fmla="*/ 4 w 44"/>
                  <a:gd name="T9" fmla="*/ 22 h 24"/>
                </a:gdLst>
                <a:ah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584" name="Freeform 260"/>
              <p:cNvSpPr/>
              <p:nvPr/>
            </p:nvSpPr>
            <p:spPr bwMode="auto">
              <a:xfrm>
                <a:off x="4043363" y="255587"/>
                <a:ext cx="44450" cy="173038"/>
              </a:xfrm>
              <a:custGeom>
                <a:avLst/>
                <a:gdLst>
                  <a:gd name="T0" fmla="*/ 10 w 12"/>
                  <a:gd name="T1" fmla="*/ 44 h 46"/>
                  <a:gd name="T2" fmla="*/ 12 w 12"/>
                  <a:gd name="T3" fmla="*/ 1 h 46"/>
                  <a:gd name="T4" fmla="*/ 7 w 12"/>
                  <a:gd name="T5" fmla="*/ 1 h 46"/>
                  <a:gd name="T6" fmla="*/ 5 w 12"/>
                  <a:gd name="T7" fmla="*/ 44 h 46"/>
                  <a:gd name="T8" fmla="*/ 10 w 12"/>
                  <a:gd name="T9" fmla="*/ 44 h 46"/>
                </a:gdLst>
                <a:ah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585" name="Freeform 261"/>
              <p:cNvSpPr/>
              <p:nvPr/>
            </p:nvSpPr>
            <p:spPr bwMode="auto">
              <a:xfrm>
                <a:off x="3983038" y="293687"/>
                <a:ext cx="176213" cy="71438"/>
              </a:xfrm>
              <a:custGeom>
                <a:avLst/>
                <a:gdLst>
                  <a:gd name="T0" fmla="*/ 0 w 47"/>
                  <a:gd name="T1" fmla="*/ 2 h 19"/>
                  <a:gd name="T2" fmla="*/ 45 w 47"/>
                  <a:gd name="T3" fmla="*/ 13 h 19"/>
                  <a:gd name="T4" fmla="*/ 41 w 47"/>
                  <a:gd name="T5" fmla="*/ 12 h 19"/>
                  <a:gd name="T6" fmla="*/ 5 w 47"/>
                  <a:gd name="T7" fmla="*/ 1 h 19"/>
                  <a:gd name="T8" fmla="*/ 0 w 47"/>
                  <a:gd name="T9" fmla="*/ 2 h 19"/>
                </a:gdLst>
                <a:ah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86" name="Freeform 262"/>
              <p:cNvSpPr/>
              <p:nvPr/>
            </p:nvSpPr>
            <p:spPr bwMode="auto">
              <a:xfrm>
                <a:off x="3530601" y="346075"/>
                <a:ext cx="538163" cy="439738"/>
              </a:xfrm>
              <a:custGeom>
                <a:avLst/>
                <a:gdLst>
                  <a:gd name="T0" fmla="*/ 137 w 143"/>
                  <a:gd name="T1" fmla="*/ 1 h 117"/>
                  <a:gd name="T2" fmla="*/ 1 w 143"/>
                  <a:gd name="T3" fmla="*/ 115 h 117"/>
                  <a:gd name="T4" fmla="*/ 6 w 143"/>
                  <a:gd name="T5" fmla="*/ 116 h 117"/>
                  <a:gd name="T6" fmla="*/ 141 w 143"/>
                  <a:gd name="T7" fmla="*/ 2 h 117"/>
                  <a:gd name="T8" fmla="*/ 137 w 143"/>
                  <a:gd name="T9" fmla="*/ 1 h 117"/>
                </a:gdLst>
                <a:ah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587" name="Freeform 263"/>
              <p:cNvSpPr/>
              <p:nvPr/>
            </p:nvSpPr>
            <p:spPr bwMode="auto">
              <a:xfrm>
                <a:off x="4043363" y="323850"/>
                <a:ext cx="41275" cy="36513"/>
              </a:xfrm>
              <a:custGeom>
                <a:avLst/>
                <a:gdLst>
                  <a:gd name="T0" fmla="*/ 9 w 11"/>
                  <a:gd name="T1" fmla="*/ 9 h 10"/>
                  <a:gd name="T2" fmla="*/ 2 w 11"/>
                  <a:gd name="T3" fmla="*/ 8 h 10"/>
                  <a:gd name="T4" fmla="*/ 3 w 11"/>
                  <a:gd name="T5" fmla="*/ 1 h 10"/>
                  <a:gd name="T6" fmla="*/ 9 w 11"/>
                  <a:gd name="T7" fmla="*/ 2 h 10"/>
                  <a:gd name="T8" fmla="*/ 9 w 11"/>
                  <a:gd name="T9" fmla="*/ 9 h 10"/>
                </a:gdLst>
                <a:ah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588" name="Freeform 264"/>
              <p:cNvSpPr/>
              <p:nvPr/>
            </p:nvSpPr>
            <p:spPr bwMode="auto">
              <a:xfrm>
                <a:off x="4156076" y="474662"/>
                <a:ext cx="93663" cy="179388"/>
              </a:xfrm>
              <a:custGeom>
                <a:avLst/>
                <a:gdLst>
                  <a:gd name="T0" fmla="*/ 23 w 25"/>
                  <a:gd name="T1" fmla="*/ 46 h 48"/>
                  <a:gd name="T2" fmla="*/ 13 w 25"/>
                  <a:gd name="T3" fmla="*/ 2 h 48"/>
                  <a:gd name="T4" fmla="*/ 9 w 25"/>
                  <a:gd name="T5" fmla="*/ 1 h 48"/>
                  <a:gd name="T6" fmla="*/ 19 w 25"/>
                  <a:gd name="T7" fmla="*/ 47 h 48"/>
                  <a:gd name="T8" fmla="*/ 23 w 25"/>
                  <a:gd name="T9" fmla="*/ 46 h 48"/>
                </a:gdLst>
                <a:ah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589" name="Freeform 265"/>
              <p:cNvSpPr/>
              <p:nvPr/>
            </p:nvSpPr>
            <p:spPr bwMode="auto">
              <a:xfrm>
                <a:off x="4098926" y="534987"/>
                <a:ext cx="188913" cy="55563"/>
              </a:xfrm>
              <a:custGeom>
                <a:avLst/>
                <a:gdLst>
                  <a:gd name="T0" fmla="*/ 2 w 50"/>
                  <a:gd name="T1" fmla="*/ 5 h 15"/>
                  <a:gd name="T2" fmla="*/ 49 w 50"/>
                  <a:gd name="T3" fmla="*/ 3 h 15"/>
                  <a:gd name="T4" fmla="*/ 44 w 50"/>
                  <a:gd name="T5" fmla="*/ 1 h 15"/>
                  <a:gd name="T6" fmla="*/ 6 w 50"/>
                  <a:gd name="T7" fmla="*/ 4 h 15"/>
                  <a:gd name="T8" fmla="*/ 2 w 50"/>
                  <a:gd name="T9" fmla="*/ 5 h 15"/>
                </a:gdLst>
                <a:ah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590" name="Freeform 266"/>
              <p:cNvSpPr/>
              <p:nvPr/>
            </p:nvSpPr>
            <p:spPr bwMode="auto">
              <a:xfrm>
                <a:off x="4156076" y="496887"/>
                <a:ext cx="93663" cy="157163"/>
              </a:xfrm>
              <a:custGeom>
                <a:avLst/>
                <a:gdLst>
                  <a:gd name="T0" fmla="*/ 5 w 25"/>
                  <a:gd name="T1" fmla="*/ 40 h 42"/>
                  <a:gd name="T2" fmla="*/ 24 w 25"/>
                  <a:gd name="T3" fmla="*/ 2 h 42"/>
                  <a:gd name="T4" fmla="*/ 19 w 25"/>
                  <a:gd name="T5" fmla="*/ 1 h 42"/>
                  <a:gd name="T6" fmla="*/ 0 w 25"/>
                  <a:gd name="T7" fmla="*/ 40 h 42"/>
                  <a:gd name="T8" fmla="*/ 5 w 25"/>
                  <a:gd name="T9" fmla="*/ 40 h 42"/>
                </a:gdLst>
                <a:ah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591" name="Freeform 267"/>
              <p:cNvSpPr/>
              <p:nvPr/>
            </p:nvSpPr>
            <p:spPr bwMode="auto">
              <a:xfrm>
                <a:off x="4132263" y="500062"/>
                <a:ext cx="150813" cy="106363"/>
              </a:xfrm>
              <a:custGeom>
                <a:avLst/>
                <a:gdLst>
                  <a:gd name="T0" fmla="*/ 0 w 40"/>
                  <a:gd name="T1" fmla="*/ 1 h 28"/>
                  <a:gd name="T2" fmla="*/ 35 w 40"/>
                  <a:gd name="T3" fmla="*/ 28 h 28"/>
                  <a:gd name="T4" fmla="*/ 36 w 40"/>
                  <a:gd name="T5" fmla="*/ 26 h 28"/>
                  <a:gd name="T6" fmla="*/ 5 w 40"/>
                  <a:gd name="T7" fmla="*/ 1 h 28"/>
                  <a:gd name="T8" fmla="*/ 0 w 40"/>
                  <a:gd name="T9" fmla="*/ 1 h 28"/>
                </a:gdLst>
                <a:ah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592" name="Freeform 268"/>
              <p:cNvSpPr/>
              <p:nvPr/>
            </p:nvSpPr>
            <p:spPr bwMode="auto">
              <a:xfrm>
                <a:off x="3525838" y="571500"/>
                <a:ext cx="671513" cy="214313"/>
              </a:xfrm>
              <a:custGeom>
                <a:avLst/>
                <a:gdLst>
                  <a:gd name="T0" fmla="*/ 172 w 178"/>
                  <a:gd name="T1" fmla="*/ 1 h 57"/>
                  <a:gd name="T2" fmla="*/ 3 w 178"/>
                  <a:gd name="T3" fmla="*/ 55 h 57"/>
                  <a:gd name="T4" fmla="*/ 6 w 178"/>
                  <a:gd name="T5" fmla="*/ 56 h 57"/>
                  <a:gd name="T6" fmla="*/ 175 w 178"/>
                  <a:gd name="T7" fmla="*/ 2 h 57"/>
                  <a:gd name="T8" fmla="*/ 172 w 178"/>
                  <a:gd name="T9" fmla="*/ 1 h 57"/>
                </a:gdLst>
                <a:ah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593" name="Freeform 269"/>
              <p:cNvSpPr/>
              <p:nvPr/>
            </p:nvSpPr>
            <p:spPr bwMode="auto">
              <a:xfrm>
                <a:off x="4170363" y="552450"/>
                <a:ext cx="41275" cy="42863"/>
              </a:xfrm>
              <a:custGeom>
                <a:avLst/>
                <a:gdLst>
                  <a:gd name="T0" fmla="*/ 7 w 11"/>
                  <a:gd name="T1" fmla="*/ 10 h 11"/>
                  <a:gd name="T2" fmla="*/ 1 w 11"/>
                  <a:gd name="T3" fmla="*/ 7 h 11"/>
                  <a:gd name="T4" fmla="*/ 4 w 11"/>
                  <a:gd name="T5" fmla="*/ 1 h 11"/>
                  <a:gd name="T6" fmla="*/ 10 w 11"/>
                  <a:gd name="T7" fmla="*/ 4 h 11"/>
                  <a:gd name="T8" fmla="*/ 7 w 11"/>
                  <a:gd name="T9" fmla="*/ 10 h 11"/>
                </a:gdLst>
                <a:ah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594" name="Freeform 270"/>
              <p:cNvSpPr/>
              <p:nvPr/>
            </p:nvSpPr>
            <p:spPr bwMode="auto">
              <a:xfrm>
                <a:off x="4362451" y="744537"/>
                <a:ext cx="84138" cy="185738"/>
              </a:xfrm>
              <a:custGeom>
                <a:avLst/>
                <a:gdLst>
                  <a:gd name="T0" fmla="*/ 14 w 22"/>
                  <a:gd name="T1" fmla="*/ 47 h 49"/>
                  <a:gd name="T2" fmla="*/ 21 w 22"/>
                  <a:gd name="T3" fmla="*/ 3 h 49"/>
                  <a:gd name="T4" fmla="*/ 17 w 22"/>
                  <a:gd name="T5" fmla="*/ 1 h 49"/>
                  <a:gd name="T6" fmla="*/ 9 w 22"/>
                  <a:gd name="T7" fmla="*/ 47 h 49"/>
                  <a:gd name="T8" fmla="*/ 14 w 22"/>
                  <a:gd name="T9" fmla="*/ 47 h 49"/>
                </a:gdLst>
                <a:ah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595" name="Freeform 271"/>
              <p:cNvSpPr/>
              <p:nvPr/>
            </p:nvSpPr>
            <p:spPr bwMode="auto">
              <a:xfrm>
                <a:off x="4318001" y="782637"/>
                <a:ext cx="176213" cy="79375"/>
              </a:xfrm>
              <a:custGeom>
                <a:avLst/>
                <a:gdLst>
                  <a:gd name="T0" fmla="*/ 1 w 47"/>
                  <a:gd name="T1" fmla="*/ 1 h 21"/>
                  <a:gd name="T2" fmla="*/ 46 w 47"/>
                  <a:gd name="T3" fmla="*/ 15 h 21"/>
                  <a:gd name="T4" fmla="*/ 42 w 47"/>
                  <a:gd name="T5" fmla="*/ 13 h 21"/>
                  <a:gd name="T6" fmla="*/ 6 w 47"/>
                  <a:gd name="T7" fmla="*/ 1 h 21"/>
                  <a:gd name="T8" fmla="*/ 1 w 47"/>
                  <a:gd name="T9" fmla="*/ 1 h 21"/>
                </a:gdLst>
                <a:ah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596" name="Freeform 272"/>
              <p:cNvSpPr/>
              <p:nvPr/>
            </p:nvSpPr>
            <p:spPr bwMode="auto">
              <a:xfrm>
                <a:off x="4332288" y="782637"/>
                <a:ext cx="147638" cy="117475"/>
              </a:xfrm>
              <a:custGeom>
                <a:avLst/>
                <a:gdLst>
                  <a:gd name="T0" fmla="*/ 5 w 39"/>
                  <a:gd name="T1" fmla="*/ 30 h 31"/>
                  <a:gd name="T2" fmla="*/ 36 w 39"/>
                  <a:gd name="T3" fmla="*/ 1 h 31"/>
                  <a:gd name="T4" fmla="*/ 32 w 39"/>
                  <a:gd name="T5" fmla="*/ 0 h 31"/>
                  <a:gd name="T6" fmla="*/ 0 w 39"/>
                  <a:gd name="T7" fmla="*/ 30 h 31"/>
                  <a:gd name="T8" fmla="*/ 5 w 39"/>
                  <a:gd name="T9" fmla="*/ 30 h 31"/>
                </a:gdLst>
                <a:ah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597" name="Freeform 273"/>
              <p:cNvSpPr/>
              <p:nvPr/>
            </p:nvSpPr>
            <p:spPr bwMode="auto">
              <a:xfrm>
                <a:off x="4362451" y="749300"/>
                <a:ext cx="106363" cy="146050"/>
              </a:xfrm>
              <a:custGeom>
                <a:avLst/>
                <a:gdLst>
                  <a:gd name="T0" fmla="*/ 1 w 28"/>
                  <a:gd name="T1" fmla="*/ 2 h 39"/>
                  <a:gd name="T2" fmla="*/ 22 w 28"/>
                  <a:gd name="T3" fmla="*/ 38 h 39"/>
                  <a:gd name="T4" fmla="*/ 26 w 28"/>
                  <a:gd name="T5" fmla="*/ 37 h 39"/>
                  <a:gd name="T6" fmla="*/ 6 w 28"/>
                  <a:gd name="T7" fmla="*/ 1 h 39"/>
                  <a:gd name="T8" fmla="*/ 1 w 28"/>
                  <a:gd name="T9" fmla="*/ 2 h 39"/>
                </a:gdLst>
                <a:ah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598" name="Freeform 274"/>
              <p:cNvSpPr/>
              <p:nvPr/>
            </p:nvSpPr>
            <p:spPr bwMode="auto">
              <a:xfrm>
                <a:off x="3609976" y="760412"/>
                <a:ext cx="787400" cy="79375"/>
              </a:xfrm>
              <a:custGeom>
                <a:avLst/>
                <a:gdLst>
                  <a:gd name="T0" fmla="*/ 206 w 209"/>
                  <a:gd name="T1" fmla="*/ 19 h 21"/>
                  <a:gd name="T2" fmla="*/ 5 w 209"/>
                  <a:gd name="T3" fmla="*/ 0 h 21"/>
                  <a:gd name="T4" fmla="*/ 3 w 209"/>
                  <a:gd name="T5" fmla="*/ 2 h 21"/>
                  <a:gd name="T6" fmla="*/ 204 w 209"/>
                  <a:gd name="T7" fmla="*/ 21 h 21"/>
                  <a:gd name="T8" fmla="*/ 206 w 209"/>
                  <a:gd name="T9" fmla="*/ 19 h 21"/>
                </a:gdLst>
                <a:ah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599" name="Freeform 275"/>
              <p:cNvSpPr/>
              <p:nvPr/>
            </p:nvSpPr>
            <p:spPr bwMode="auto">
              <a:xfrm>
                <a:off x="4373563" y="815975"/>
                <a:ext cx="38100" cy="38100"/>
              </a:xfrm>
              <a:custGeom>
                <a:avLst/>
                <a:gdLst>
                  <a:gd name="T0" fmla="*/ 5 w 10"/>
                  <a:gd name="T1" fmla="*/ 10 h 10"/>
                  <a:gd name="T2" fmla="*/ 1 w 10"/>
                  <a:gd name="T3" fmla="*/ 5 h 10"/>
                  <a:gd name="T4" fmla="*/ 6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0" name="Freeform 276"/>
              <p:cNvSpPr/>
              <p:nvPr/>
            </p:nvSpPr>
            <p:spPr bwMode="auto">
              <a:xfrm>
                <a:off x="4260851" y="1050925"/>
                <a:ext cx="117475" cy="157163"/>
              </a:xfrm>
              <a:custGeom>
                <a:avLst/>
                <a:gdLst>
                  <a:gd name="T0" fmla="*/ 7 w 31"/>
                  <a:gd name="T1" fmla="*/ 41 h 42"/>
                  <a:gd name="T2" fmla="*/ 30 w 31"/>
                  <a:gd name="T3" fmla="*/ 2 h 42"/>
                  <a:gd name="T4" fmla="*/ 26 w 31"/>
                  <a:gd name="T5" fmla="*/ 0 h 42"/>
                  <a:gd name="T6" fmla="*/ 2 w 31"/>
                  <a:gd name="T7" fmla="*/ 40 h 42"/>
                  <a:gd name="T8" fmla="*/ 7 w 31"/>
                  <a:gd name="T9" fmla="*/ 41 h 42"/>
                </a:gdLst>
                <a:ah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601" name="Freeform 277"/>
              <p:cNvSpPr/>
              <p:nvPr/>
            </p:nvSpPr>
            <p:spPr bwMode="auto">
              <a:xfrm>
                <a:off x="4246563" y="1042988"/>
                <a:ext cx="150813" cy="109538"/>
              </a:xfrm>
              <a:custGeom>
                <a:avLst/>
                <a:gdLst>
                  <a:gd name="T0" fmla="*/ 0 w 40"/>
                  <a:gd name="T1" fmla="*/ 2 h 29"/>
                  <a:gd name="T2" fmla="*/ 37 w 40"/>
                  <a:gd name="T3" fmla="*/ 29 h 29"/>
                  <a:gd name="T4" fmla="*/ 35 w 40"/>
                  <a:gd name="T5" fmla="*/ 27 h 29"/>
                  <a:gd name="T6" fmla="*/ 5 w 40"/>
                  <a:gd name="T7" fmla="*/ 2 h 29"/>
                  <a:gd name="T8" fmla="*/ 0 w 40"/>
                  <a:gd name="T9" fmla="*/ 2 h 29"/>
                </a:gdLst>
                <a:ah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602" name="Freeform 278"/>
              <p:cNvSpPr/>
              <p:nvPr/>
            </p:nvSpPr>
            <p:spPr bwMode="auto">
              <a:xfrm>
                <a:off x="4216401" y="1087438"/>
                <a:ext cx="176213" cy="71438"/>
              </a:xfrm>
              <a:custGeom>
                <a:avLst/>
                <a:gdLst>
                  <a:gd name="T0" fmla="*/ 6 w 47"/>
                  <a:gd name="T1" fmla="*/ 18 h 19"/>
                  <a:gd name="T2" fmla="*/ 44 w 47"/>
                  <a:gd name="T3" fmla="*/ 3 h 19"/>
                  <a:gd name="T4" fmla="*/ 43 w 47"/>
                  <a:gd name="T5" fmla="*/ 1 h 19"/>
                  <a:gd name="T6" fmla="*/ 2 w 47"/>
                  <a:gd name="T7" fmla="*/ 18 h 19"/>
                  <a:gd name="T8" fmla="*/ 6 w 47"/>
                  <a:gd name="T9" fmla="*/ 18 h 19"/>
                </a:gdLst>
                <a:ah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603" name="Freeform 279"/>
              <p:cNvSpPr/>
              <p:nvPr/>
            </p:nvSpPr>
            <p:spPr bwMode="auto">
              <a:xfrm>
                <a:off x="4276726" y="1027113"/>
                <a:ext cx="71438" cy="166688"/>
              </a:xfrm>
              <a:custGeom>
                <a:avLst/>
                <a:gdLst>
                  <a:gd name="T0" fmla="*/ 6 w 19"/>
                  <a:gd name="T1" fmla="*/ 2 h 44"/>
                  <a:gd name="T2" fmla="*/ 13 w 19"/>
                  <a:gd name="T3" fmla="*/ 43 h 44"/>
                  <a:gd name="T4" fmla="*/ 18 w 19"/>
                  <a:gd name="T5" fmla="*/ 42 h 44"/>
                  <a:gd name="T6" fmla="*/ 11 w 19"/>
                  <a:gd name="T7" fmla="*/ 2 h 44"/>
                  <a:gd name="T8" fmla="*/ 6 w 19"/>
                  <a:gd name="T9" fmla="*/ 2 h 44"/>
                </a:gdLst>
                <a:ah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604" name="Freeform 280"/>
              <p:cNvSpPr/>
              <p:nvPr/>
            </p:nvSpPr>
            <p:spPr bwMode="auto">
              <a:xfrm>
                <a:off x="3665538" y="831850"/>
                <a:ext cx="636588" cy="285750"/>
              </a:xfrm>
              <a:custGeom>
                <a:avLst/>
                <a:gdLst>
                  <a:gd name="T0" fmla="*/ 167 w 169"/>
                  <a:gd name="T1" fmla="*/ 74 h 76"/>
                  <a:gd name="T2" fmla="*/ 6 w 169"/>
                  <a:gd name="T3" fmla="*/ 0 h 76"/>
                  <a:gd name="T4" fmla="*/ 1 w 169"/>
                  <a:gd name="T5" fmla="*/ 2 h 76"/>
                  <a:gd name="T6" fmla="*/ 163 w 169"/>
                  <a:gd name="T7" fmla="*/ 75 h 76"/>
                  <a:gd name="T8" fmla="*/ 167 w 169"/>
                  <a:gd name="T9" fmla="*/ 74 h 76"/>
                </a:gdLst>
                <a:ah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605" name="Freeform 281"/>
              <p:cNvSpPr/>
              <p:nvPr/>
            </p:nvSpPr>
            <p:spPr bwMode="auto">
              <a:xfrm>
                <a:off x="4279901" y="1095375"/>
                <a:ext cx="38100" cy="41275"/>
              </a:xfrm>
              <a:custGeom>
                <a:avLst/>
                <a:gdLst>
                  <a:gd name="T0" fmla="*/ 3 w 10"/>
                  <a:gd name="T1" fmla="*/ 10 h 11"/>
                  <a:gd name="T2" fmla="*/ 1 w 10"/>
                  <a:gd name="T3" fmla="*/ 4 h 11"/>
                  <a:gd name="T4" fmla="*/ 7 w 10"/>
                  <a:gd name="T5" fmla="*/ 2 h 11"/>
                  <a:gd name="T6" fmla="*/ 9 w 10"/>
                  <a:gd name="T7" fmla="*/ 8 h 11"/>
                  <a:gd name="T8" fmla="*/ 3 w 10"/>
                  <a:gd name="T9" fmla="*/ 10 h 11"/>
                </a:gdLst>
                <a:ah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606" name="Freeform 282"/>
              <p:cNvSpPr/>
              <p:nvPr/>
            </p:nvSpPr>
            <p:spPr bwMode="auto">
              <a:xfrm>
                <a:off x="4103688" y="1350963"/>
                <a:ext cx="157163" cy="120650"/>
              </a:xfrm>
              <a:custGeom>
                <a:avLst/>
                <a:gdLst>
                  <a:gd name="T0" fmla="*/ 5 w 42"/>
                  <a:gd name="T1" fmla="*/ 31 h 32"/>
                  <a:gd name="T2" fmla="*/ 39 w 42"/>
                  <a:gd name="T3" fmla="*/ 3 h 32"/>
                  <a:gd name="T4" fmla="*/ 38 w 42"/>
                  <a:gd name="T5" fmla="*/ 0 h 32"/>
                  <a:gd name="T6" fmla="*/ 0 w 42"/>
                  <a:gd name="T7" fmla="*/ 30 h 32"/>
                  <a:gd name="T8" fmla="*/ 5 w 42"/>
                  <a:gd name="T9" fmla="*/ 31 h 32"/>
                </a:gdLst>
                <a:ah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607" name="Freeform 283"/>
              <p:cNvSpPr/>
              <p:nvPr/>
            </p:nvSpPr>
            <p:spPr bwMode="auto">
              <a:xfrm>
                <a:off x="4129088" y="1309688"/>
                <a:ext cx="112713" cy="147638"/>
              </a:xfrm>
              <a:custGeom>
                <a:avLst/>
                <a:gdLst>
                  <a:gd name="T0" fmla="*/ 2 w 30"/>
                  <a:gd name="T1" fmla="*/ 1 h 39"/>
                  <a:gd name="T2" fmla="*/ 25 w 30"/>
                  <a:gd name="T3" fmla="*/ 39 h 39"/>
                  <a:gd name="T4" fmla="*/ 27 w 30"/>
                  <a:gd name="T5" fmla="*/ 37 h 39"/>
                  <a:gd name="T6" fmla="*/ 7 w 30"/>
                  <a:gd name="T7" fmla="*/ 2 h 39"/>
                  <a:gd name="T8" fmla="*/ 2 w 30"/>
                  <a:gd name="T9" fmla="*/ 1 h 39"/>
                </a:gdLst>
                <a:ah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08" name="Freeform 284"/>
              <p:cNvSpPr/>
              <p:nvPr/>
            </p:nvSpPr>
            <p:spPr bwMode="auto">
              <a:xfrm>
                <a:off x="4065588" y="1381125"/>
                <a:ext cx="195263" cy="26988"/>
              </a:xfrm>
              <a:custGeom>
                <a:avLst/>
                <a:gdLst>
                  <a:gd name="T0" fmla="*/ 6 w 52"/>
                  <a:gd name="T1" fmla="*/ 7 h 7"/>
                  <a:gd name="T2" fmla="*/ 46 w 52"/>
                  <a:gd name="T3" fmla="*/ 6 h 7"/>
                  <a:gd name="T4" fmla="*/ 49 w 52"/>
                  <a:gd name="T5" fmla="*/ 4 h 7"/>
                  <a:gd name="T6" fmla="*/ 3 w 52"/>
                  <a:gd name="T7" fmla="*/ 5 h 7"/>
                  <a:gd name="T8" fmla="*/ 6 w 52"/>
                  <a:gd name="T9" fmla="*/ 7 h 7"/>
                </a:gdLst>
                <a:ah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609" name="Freeform 285"/>
              <p:cNvSpPr/>
              <p:nvPr/>
            </p:nvSpPr>
            <p:spPr bwMode="auto">
              <a:xfrm>
                <a:off x="4137026" y="1314450"/>
                <a:ext cx="74613" cy="165100"/>
              </a:xfrm>
              <a:custGeom>
                <a:avLst/>
                <a:gdLst>
                  <a:gd name="T0" fmla="*/ 14 w 20"/>
                  <a:gd name="T1" fmla="*/ 1 h 44"/>
                  <a:gd name="T2" fmla="*/ 6 w 20"/>
                  <a:gd name="T3" fmla="*/ 43 h 44"/>
                  <a:gd name="T4" fmla="*/ 11 w 20"/>
                  <a:gd name="T5" fmla="*/ 42 h 44"/>
                  <a:gd name="T6" fmla="*/ 19 w 20"/>
                  <a:gd name="T7" fmla="*/ 2 h 44"/>
                  <a:gd name="T8" fmla="*/ 14 w 20"/>
                  <a:gd name="T9" fmla="*/ 1 h 44"/>
                </a:gdLst>
                <a:ah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610" name="Freeform 286"/>
              <p:cNvSpPr/>
              <p:nvPr/>
            </p:nvSpPr>
            <p:spPr bwMode="auto">
              <a:xfrm>
                <a:off x="3586163" y="831850"/>
                <a:ext cx="576263" cy="557213"/>
              </a:xfrm>
              <a:custGeom>
                <a:avLst/>
                <a:gdLst>
                  <a:gd name="T0" fmla="*/ 152 w 153"/>
                  <a:gd name="T1" fmla="*/ 146 h 148"/>
                  <a:gd name="T2" fmla="*/ 6 w 153"/>
                  <a:gd name="T3" fmla="*/ 1 h 148"/>
                  <a:gd name="T4" fmla="*/ 1 w 153"/>
                  <a:gd name="T5" fmla="*/ 2 h 148"/>
                  <a:gd name="T6" fmla="*/ 148 w 153"/>
                  <a:gd name="T7" fmla="*/ 147 h 148"/>
                  <a:gd name="T8" fmla="*/ 152 w 153"/>
                  <a:gd name="T9" fmla="*/ 146 h 148"/>
                </a:gdLst>
                <a:ah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611" name="Freeform 287"/>
              <p:cNvSpPr/>
              <p:nvPr/>
            </p:nvSpPr>
            <p:spPr bwMode="auto">
              <a:xfrm>
                <a:off x="4140201" y="1373188"/>
                <a:ext cx="41275" cy="38100"/>
              </a:xfrm>
              <a:custGeom>
                <a:avLst/>
                <a:gdLst>
                  <a:gd name="T0" fmla="*/ 2 w 11"/>
                  <a:gd name="T1" fmla="*/ 8 h 10"/>
                  <a:gd name="T2" fmla="*/ 2 w 11"/>
                  <a:gd name="T3" fmla="*/ 2 h 10"/>
                  <a:gd name="T4" fmla="*/ 9 w 11"/>
                  <a:gd name="T5" fmla="*/ 2 h 10"/>
                  <a:gd name="T6" fmla="*/ 9 w 11"/>
                  <a:gd name="T7" fmla="*/ 9 h 10"/>
                  <a:gd name="T8" fmla="*/ 2 w 11"/>
                  <a:gd name="T9" fmla="*/ 8 h 10"/>
                </a:gdLst>
                <a:ah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612" name="Freeform 288"/>
              <p:cNvSpPr/>
              <p:nvPr/>
            </p:nvSpPr>
            <p:spPr bwMode="auto">
              <a:xfrm>
                <a:off x="2930526" y="1381125"/>
                <a:ext cx="139700" cy="136525"/>
              </a:xfrm>
              <a:custGeom>
                <a:avLst/>
                <a:gdLst>
                  <a:gd name="T0" fmla="*/ 3 w 37"/>
                  <a:gd name="T1" fmla="*/ 3 h 36"/>
                  <a:gd name="T2" fmla="*/ 32 w 37"/>
                  <a:gd name="T3" fmla="*/ 34 h 36"/>
                  <a:gd name="T4" fmla="*/ 37 w 37"/>
                  <a:gd name="T5" fmla="*/ 35 h 36"/>
                  <a:gd name="T6" fmla="*/ 3 w 37"/>
                  <a:gd name="T7" fmla="*/ 1 h 36"/>
                  <a:gd name="T8" fmla="*/ 3 w 37"/>
                  <a:gd name="T9" fmla="*/ 3 h 36"/>
                </a:gdLst>
                <a:ah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613" name="Freeform 289"/>
              <p:cNvSpPr/>
              <p:nvPr/>
            </p:nvSpPr>
            <p:spPr bwMode="auto">
              <a:xfrm>
                <a:off x="2952751" y="1403350"/>
                <a:ext cx="158750" cy="106363"/>
              </a:xfrm>
              <a:custGeom>
                <a:avLst/>
                <a:gdLst>
                  <a:gd name="T0" fmla="*/ 36 w 42"/>
                  <a:gd name="T1" fmla="*/ 0 h 28"/>
                  <a:gd name="T2" fmla="*/ 1 w 42"/>
                  <a:gd name="T3" fmla="*/ 25 h 28"/>
                  <a:gd name="T4" fmla="*/ 6 w 42"/>
                  <a:gd name="T5" fmla="*/ 26 h 28"/>
                  <a:gd name="T6" fmla="*/ 38 w 42"/>
                  <a:gd name="T7" fmla="*/ 2 h 28"/>
                  <a:gd name="T8" fmla="*/ 36 w 42"/>
                  <a:gd name="T9" fmla="*/ 0 h 28"/>
                </a:gdLst>
                <a:ah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614" name="Freeform 290"/>
              <p:cNvSpPr/>
              <p:nvPr/>
            </p:nvSpPr>
            <p:spPr bwMode="auto">
              <a:xfrm>
                <a:off x="2987676" y="1347788"/>
                <a:ext cx="49213" cy="173038"/>
              </a:xfrm>
              <a:custGeom>
                <a:avLst/>
                <a:gdLst>
                  <a:gd name="T0" fmla="*/ 1 w 13"/>
                  <a:gd name="T1" fmla="*/ 2 h 46"/>
                  <a:gd name="T2" fmla="*/ 6 w 13"/>
                  <a:gd name="T3" fmla="*/ 45 h 46"/>
                  <a:gd name="T4" fmla="*/ 11 w 13"/>
                  <a:gd name="T5" fmla="*/ 44 h 46"/>
                  <a:gd name="T6" fmla="*/ 6 w 13"/>
                  <a:gd name="T7" fmla="*/ 1 h 46"/>
                  <a:gd name="T8" fmla="*/ 1 w 13"/>
                  <a:gd name="T9" fmla="*/ 2 h 46"/>
                </a:gdLst>
                <a:ah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15" name="Freeform 291"/>
              <p:cNvSpPr/>
              <p:nvPr/>
            </p:nvSpPr>
            <p:spPr bwMode="auto">
              <a:xfrm>
                <a:off x="2927351" y="1411288"/>
                <a:ext cx="180975" cy="57150"/>
              </a:xfrm>
              <a:custGeom>
                <a:avLst/>
                <a:gdLst>
                  <a:gd name="T0" fmla="*/ 47 w 48"/>
                  <a:gd name="T1" fmla="*/ 13 h 15"/>
                  <a:gd name="T2" fmla="*/ 1 w 48"/>
                  <a:gd name="T3" fmla="*/ 9 h 15"/>
                  <a:gd name="T4" fmla="*/ 5 w 48"/>
                  <a:gd name="T5" fmla="*/ 10 h 15"/>
                  <a:gd name="T6" fmla="*/ 43 w 48"/>
                  <a:gd name="T7" fmla="*/ 14 h 15"/>
                  <a:gd name="T8" fmla="*/ 47 w 48"/>
                  <a:gd name="T9" fmla="*/ 13 h 15"/>
                </a:gdLst>
                <a:ah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616" name="Freeform 292"/>
              <p:cNvSpPr/>
              <p:nvPr/>
            </p:nvSpPr>
            <p:spPr bwMode="auto">
              <a:xfrm>
                <a:off x="3013076" y="790575"/>
                <a:ext cx="561975" cy="631825"/>
              </a:xfrm>
              <a:custGeom>
                <a:avLst/>
                <a:gdLst>
                  <a:gd name="T0" fmla="*/ 6 w 149"/>
                  <a:gd name="T1" fmla="*/ 167 h 168"/>
                  <a:gd name="T2" fmla="*/ 148 w 149"/>
                  <a:gd name="T3" fmla="*/ 1 h 168"/>
                  <a:gd name="T4" fmla="*/ 143 w 149"/>
                  <a:gd name="T5" fmla="*/ 1 h 168"/>
                  <a:gd name="T6" fmla="*/ 1 w 149"/>
                  <a:gd name="T7" fmla="*/ 167 h 168"/>
                  <a:gd name="T8" fmla="*/ 6 w 149"/>
                  <a:gd name="T9" fmla="*/ 167 h 168"/>
                </a:gdLst>
                <a:ah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617" name="Freeform 293"/>
              <p:cNvSpPr/>
              <p:nvPr/>
            </p:nvSpPr>
            <p:spPr bwMode="auto">
              <a:xfrm>
                <a:off x="2998788" y="1411288"/>
                <a:ext cx="38100" cy="38100"/>
              </a:xfrm>
              <a:custGeom>
                <a:avLst/>
                <a:gdLst>
                  <a:gd name="T0" fmla="*/ 2 w 10"/>
                  <a:gd name="T1" fmla="*/ 2 h 10"/>
                  <a:gd name="T2" fmla="*/ 8 w 10"/>
                  <a:gd name="T3" fmla="*/ 1 h 10"/>
                  <a:gd name="T4" fmla="*/ 9 w 10"/>
                  <a:gd name="T5" fmla="*/ 8 h 10"/>
                  <a:gd name="T6" fmla="*/ 2 w 10"/>
                  <a:gd name="T7" fmla="*/ 8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8" name="Freeform 294"/>
              <p:cNvSpPr/>
              <p:nvPr/>
            </p:nvSpPr>
            <p:spPr bwMode="auto">
              <a:xfrm>
                <a:off x="2878138" y="1035050"/>
                <a:ext cx="112713" cy="173038"/>
              </a:xfrm>
              <a:custGeom>
                <a:avLst/>
                <a:gdLst>
                  <a:gd name="T0" fmla="*/ 2 w 30"/>
                  <a:gd name="T1" fmla="*/ 2 h 46"/>
                  <a:gd name="T2" fmla="*/ 19 w 30"/>
                  <a:gd name="T3" fmla="*/ 44 h 46"/>
                  <a:gd name="T4" fmla="*/ 24 w 30"/>
                  <a:gd name="T5" fmla="*/ 44 h 46"/>
                  <a:gd name="T6" fmla="*/ 6 w 30"/>
                  <a:gd name="T7" fmla="*/ 1 h 46"/>
                  <a:gd name="T8" fmla="*/ 2 w 30"/>
                  <a:gd name="T9" fmla="*/ 2 h 46"/>
                </a:gdLst>
                <a:ah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619" name="Freeform 295"/>
              <p:cNvSpPr/>
              <p:nvPr/>
            </p:nvSpPr>
            <p:spPr bwMode="auto">
              <a:xfrm>
                <a:off x="2859088" y="1092200"/>
                <a:ext cx="184150" cy="66675"/>
              </a:xfrm>
              <a:custGeom>
                <a:avLst/>
                <a:gdLst>
                  <a:gd name="T0" fmla="*/ 46 w 49"/>
                  <a:gd name="T1" fmla="*/ 6 h 18"/>
                  <a:gd name="T2" fmla="*/ 1 w 49"/>
                  <a:gd name="T3" fmla="*/ 16 h 18"/>
                  <a:gd name="T4" fmla="*/ 6 w 49"/>
                  <a:gd name="T5" fmla="*/ 17 h 18"/>
                  <a:gd name="T6" fmla="*/ 44 w 49"/>
                  <a:gd name="T7" fmla="*/ 8 h 18"/>
                  <a:gd name="T8" fmla="*/ 46 w 49"/>
                  <a:gd name="T9" fmla="*/ 6 h 18"/>
                </a:gdLst>
                <a:ah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620" name="Freeform 296"/>
              <p:cNvSpPr/>
              <p:nvPr/>
            </p:nvSpPr>
            <p:spPr bwMode="auto">
              <a:xfrm>
                <a:off x="2905126" y="1023938"/>
                <a:ext cx="71438" cy="165100"/>
              </a:xfrm>
              <a:custGeom>
                <a:avLst/>
                <a:gdLst>
                  <a:gd name="T0" fmla="*/ 12 w 19"/>
                  <a:gd name="T1" fmla="*/ 2 h 44"/>
                  <a:gd name="T2" fmla="*/ 1 w 19"/>
                  <a:gd name="T3" fmla="*/ 43 h 44"/>
                  <a:gd name="T4" fmla="*/ 6 w 19"/>
                  <a:gd name="T5" fmla="*/ 43 h 44"/>
                  <a:gd name="T6" fmla="*/ 17 w 19"/>
                  <a:gd name="T7" fmla="*/ 2 h 44"/>
                  <a:gd name="T8" fmla="*/ 12 w 19"/>
                  <a:gd name="T9" fmla="*/ 2 h 44"/>
                </a:gdLst>
                <a:ah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621" name="Freeform 297"/>
              <p:cNvSpPr/>
              <p:nvPr/>
            </p:nvSpPr>
            <p:spPr bwMode="auto">
              <a:xfrm>
                <a:off x="2855913" y="1079500"/>
                <a:ext cx="165100" cy="95250"/>
              </a:xfrm>
              <a:custGeom>
                <a:avLst/>
                <a:gdLst>
                  <a:gd name="T0" fmla="*/ 43 w 44"/>
                  <a:gd name="T1" fmla="*/ 23 h 25"/>
                  <a:gd name="T2" fmla="*/ 3 w 44"/>
                  <a:gd name="T3" fmla="*/ 3 h 25"/>
                  <a:gd name="T4" fmla="*/ 5 w 44"/>
                  <a:gd name="T5" fmla="*/ 5 h 25"/>
                  <a:gd name="T6" fmla="*/ 38 w 44"/>
                  <a:gd name="T7" fmla="*/ 24 h 25"/>
                  <a:gd name="T8" fmla="*/ 43 w 44"/>
                  <a:gd name="T9" fmla="*/ 23 h 25"/>
                </a:gdLst>
                <a:ah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622" name="Freeform 298"/>
              <p:cNvSpPr/>
              <p:nvPr/>
            </p:nvSpPr>
            <p:spPr bwMode="auto">
              <a:xfrm>
                <a:off x="2941638" y="790575"/>
                <a:ext cx="625475" cy="315913"/>
              </a:xfrm>
              <a:custGeom>
                <a:avLst/>
                <a:gdLst>
                  <a:gd name="T0" fmla="*/ 6 w 166"/>
                  <a:gd name="T1" fmla="*/ 83 h 84"/>
                  <a:gd name="T2" fmla="*/ 164 w 166"/>
                  <a:gd name="T3" fmla="*/ 2 h 84"/>
                  <a:gd name="T4" fmla="*/ 160 w 166"/>
                  <a:gd name="T5" fmla="*/ 1 h 84"/>
                  <a:gd name="T6" fmla="*/ 3 w 166"/>
                  <a:gd name="T7" fmla="*/ 82 h 84"/>
                  <a:gd name="T8" fmla="*/ 6 w 166"/>
                  <a:gd name="T9" fmla="*/ 83 h 84"/>
                </a:gdLst>
                <a:ah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623" name="Freeform 299"/>
              <p:cNvSpPr/>
              <p:nvPr/>
            </p:nvSpPr>
            <p:spPr bwMode="auto">
              <a:xfrm>
                <a:off x="2927351" y="1087438"/>
                <a:ext cx="41275" cy="41275"/>
              </a:xfrm>
              <a:custGeom>
                <a:avLst/>
                <a:gdLst>
                  <a:gd name="T0" fmla="*/ 4 w 11"/>
                  <a:gd name="T1" fmla="*/ 1 h 11"/>
                  <a:gd name="T2" fmla="*/ 10 w 11"/>
                  <a:gd name="T3" fmla="*/ 4 h 11"/>
                  <a:gd name="T4" fmla="*/ 8 w 11"/>
                  <a:gd name="T5" fmla="*/ 10 h 11"/>
                  <a:gd name="T6" fmla="*/ 1 w 11"/>
                  <a:gd name="T7" fmla="*/ 8 h 11"/>
                  <a:gd name="T8" fmla="*/ 4 w 11"/>
                  <a:gd name="T9" fmla="*/ 1 h 11"/>
                </a:gdLst>
                <a:ah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624" name="Freeform 300"/>
              <p:cNvSpPr/>
              <p:nvPr/>
            </p:nvSpPr>
            <p:spPr bwMode="auto">
              <a:xfrm>
                <a:off x="2809876" y="741362"/>
                <a:ext cx="68263" cy="184150"/>
              </a:xfrm>
              <a:custGeom>
                <a:avLst/>
                <a:gdLst>
                  <a:gd name="T0" fmla="*/ 2 w 18"/>
                  <a:gd name="T1" fmla="*/ 1 h 49"/>
                  <a:gd name="T2" fmla="*/ 1 w 18"/>
                  <a:gd name="T3" fmla="*/ 46 h 49"/>
                  <a:gd name="T4" fmla="*/ 6 w 18"/>
                  <a:gd name="T5" fmla="*/ 48 h 49"/>
                  <a:gd name="T6" fmla="*/ 7 w 18"/>
                  <a:gd name="T7" fmla="*/ 1 h 49"/>
                  <a:gd name="T8" fmla="*/ 2 w 18"/>
                  <a:gd name="T9" fmla="*/ 1 h 49"/>
                </a:gdLst>
                <a:ah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625" name="Freeform 301"/>
              <p:cNvSpPr/>
              <p:nvPr/>
            </p:nvSpPr>
            <p:spPr bwMode="auto">
              <a:xfrm>
                <a:off x="2749551" y="804862"/>
                <a:ext cx="185738" cy="68263"/>
              </a:xfrm>
              <a:custGeom>
                <a:avLst/>
                <a:gdLst>
                  <a:gd name="T0" fmla="*/ 47 w 49"/>
                  <a:gd name="T1" fmla="*/ 17 h 18"/>
                  <a:gd name="T2" fmla="*/ 2 w 49"/>
                  <a:gd name="T3" fmla="*/ 9 h 18"/>
                  <a:gd name="T4" fmla="*/ 6 w 49"/>
                  <a:gd name="T5" fmla="*/ 11 h 18"/>
                  <a:gd name="T6" fmla="*/ 43 w 49"/>
                  <a:gd name="T7" fmla="*/ 17 h 18"/>
                  <a:gd name="T8" fmla="*/ 47 w 49"/>
                  <a:gd name="T9" fmla="*/ 17 h 18"/>
                </a:gdLst>
                <a:ah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626" name="Freeform 302"/>
              <p:cNvSpPr/>
              <p:nvPr/>
            </p:nvSpPr>
            <p:spPr bwMode="auto">
              <a:xfrm>
                <a:off x="2776538" y="755650"/>
                <a:ext cx="128588" cy="136525"/>
              </a:xfrm>
              <a:custGeom>
                <a:avLst/>
                <a:gdLst>
                  <a:gd name="T0" fmla="*/ 29 w 34"/>
                  <a:gd name="T1" fmla="*/ 2 h 36"/>
                  <a:gd name="T2" fmla="*/ 2 w 34"/>
                  <a:gd name="T3" fmla="*/ 35 h 36"/>
                  <a:gd name="T4" fmla="*/ 6 w 34"/>
                  <a:gd name="T5" fmla="*/ 36 h 36"/>
                  <a:gd name="T6" fmla="*/ 33 w 34"/>
                  <a:gd name="T7" fmla="*/ 2 h 36"/>
                  <a:gd name="T8" fmla="*/ 29 w 34"/>
                  <a:gd name="T9" fmla="*/ 2 h 36"/>
                </a:gdLst>
                <a:ah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627" name="Freeform 303"/>
              <p:cNvSpPr/>
              <p:nvPr/>
            </p:nvSpPr>
            <p:spPr bwMode="auto">
              <a:xfrm>
                <a:off x="2768601" y="779462"/>
                <a:ext cx="125413" cy="134938"/>
              </a:xfrm>
              <a:custGeom>
                <a:avLst/>
                <a:gdLst>
                  <a:gd name="T0" fmla="*/ 33 w 33"/>
                  <a:gd name="T1" fmla="*/ 34 h 36"/>
                  <a:gd name="T2" fmla="*/ 5 w 33"/>
                  <a:gd name="T3" fmla="*/ 1 h 36"/>
                  <a:gd name="T4" fmla="*/ 3 w 33"/>
                  <a:gd name="T5" fmla="*/ 3 h 36"/>
                  <a:gd name="T6" fmla="*/ 28 w 33"/>
                  <a:gd name="T7" fmla="*/ 34 h 36"/>
                  <a:gd name="T8" fmla="*/ 33 w 33"/>
                  <a:gd name="T9" fmla="*/ 34 h 36"/>
                </a:gdLst>
                <a:ah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628" name="Freeform 304"/>
              <p:cNvSpPr/>
              <p:nvPr/>
            </p:nvSpPr>
            <p:spPr bwMode="auto">
              <a:xfrm>
                <a:off x="2851151" y="779462"/>
                <a:ext cx="690563" cy="52388"/>
              </a:xfrm>
              <a:custGeom>
                <a:avLst/>
                <a:gdLst>
                  <a:gd name="T0" fmla="*/ 3 w 183"/>
                  <a:gd name="T1" fmla="*/ 14 h 14"/>
                  <a:gd name="T2" fmla="*/ 180 w 183"/>
                  <a:gd name="T3" fmla="*/ 2 h 14"/>
                  <a:gd name="T4" fmla="*/ 180 w 183"/>
                  <a:gd name="T5" fmla="*/ 0 h 14"/>
                  <a:gd name="T6" fmla="*/ 3 w 183"/>
                  <a:gd name="T7" fmla="*/ 12 h 14"/>
                  <a:gd name="T8" fmla="*/ 3 w 183"/>
                  <a:gd name="T9" fmla="*/ 14 h 14"/>
                </a:gdLst>
                <a:ah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629" name="Freeform 305"/>
              <p:cNvSpPr/>
              <p:nvPr/>
            </p:nvSpPr>
            <p:spPr bwMode="auto">
              <a:xfrm>
                <a:off x="2833688" y="812800"/>
                <a:ext cx="36513" cy="33338"/>
              </a:xfrm>
              <a:custGeom>
                <a:avLst/>
                <a:gdLst>
                  <a:gd name="T0" fmla="*/ 5 w 10"/>
                  <a:gd name="T1" fmla="*/ 0 h 9"/>
                  <a:gd name="T2" fmla="*/ 10 w 10"/>
                  <a:gd name="T3" fmla="*/ 4 h 9"/>
                  <a:gd name="T4" fmla="*/ 5 w 10"/>
                  <a:gd name="T5" fmla="*/ 9 h 9"/>
                  <a:gd name="T6" fmla="*/ 0 w 10"/>
                  <a:gd name="T7" fmla="*/ 5 h 9"/>
                  <a:gd name="T8" fmla="*/ 5 w 10"/>
                  <a:gd name="T9" fmla="*/ 0 h 9"/>
                </a:gdLst>
                <a:ah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630" name="Freeform 306"/>
              <p:cNvSpPr/>
              <p:nvPr/>
            </p:nvSpPr>
            <p:spPr bwMode="auto">
              <a:xfrm>
                <a:off x="2809876" y="504825"/>
                <a:ext cx="106363" cy="173038"/>
              </a:xfrm>
              <a:custGeom>
                <a:avLst/>
                <a:gdLst>
                  <a:gd name="T0" fmla="*/ 18 w 28"/>
                  <a:gd name="T1" fmla="*/ 2 h 46"/>
                  <a:gd name="T2" fmla="*/ 1 w 28"/>
                  <a:gd name="T3" fmla="*/ 44 h 46"/>
                  <a:gd name="T4" fmla="*/ 5 w 28"/>
                  <a:gd name="T5" fmla="*/ 46 h 46"/>
                  <a:gd name="T6" fmla="*/ 23 w 28"/>
                  <a:gd name="T7" fmla="*/ 2 h 46"/>
                  <a:gd name="T8" fmla="*/ 18 w 28"/>
                  <a:gd name="T9" fmla="*/ 2 h 46"/>
                </a:gdLst>
                <a:ah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1" name="Freeform 307"/>
              <p:cNvSpPr/>
              <p:nvPr/>
            </p:nvSpPr>
            <p:spPr bwMode="auto">
              <a:xfrm>
                <a:off x="2776538" y="568325"/>
                <a:ext cx="165100" cy="98425"/>
              </a:xfrm>
              <a:custGeom>
                <a:avLst/>
                <a:gdLst>
                  <a:gd name="T0" fmla="*/ 43 w 44"/>
                  <a:gd name="T1" fmla="*/ 25 h 26"/>
                  <a:gd name="T2" fmla="*/ 3 w 44"/>
                  <a:gd name="T3" fmla="*/ 2 h 26"/>
                  <a:gd name="T4" fmla="*/ 6 w 44"/>
                  <a:gd name="T5" fmla="*/ 4 h 26"/>
                  <a:gd name="T6" fmla="*/ 38 w 44"/>
                  <a:gd name="T7" fmla="*/ 24 h 26"/>
                  <a:gd name="T8" fmla="*/ 43 w 44"/>
                  <a:gd name="T9" fmla="*/ 25 h 26"/>
                </a:gdLst>
                <a:ah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632" name="Freeform 308"/>
              <p:cNvSpPr/>
              <p:nvPr/>
            </p:nvSpPr>
            <p:spPr bwMode="auto">
              <a:xfrm>
                <a:off x="2787651" y="546100"/>
                <a:ext cx="165100" cy="93663"/>
              </a:xfrm>
              <a:custGeom>
                <a:avLst/>
                <a:gdLst>
                  <a:gd name="T0" fmla="*/ 38 w 44"/>
                  <a:gd name="T1" fmla="*/ 2 h 25"/>
                  <a:gd name="T2" fmla="*/ 3 w 44"/>
                  <a:gd name="T3" fmla="*/ 23 h 25"/>
                  <a:gd name="T4" fmla="*/ 5 w 44"/>
                  <a:gd name="T5" fmla="*/ 24 h 25"/>
                  <a:gd name="T6" fmla="*/ 43 w 44"/>
                  <a:gd name="T7" fmla="*/ 2 h 25"/>
                  <a:gd name="T8" fmla="*/ 38 w 44"/>
                  <a:gd name="T9" fmla="*/ 2 h 25"/>
                </a:gdLst>
                <a:ah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633" name="Freeform 309"/>
              <p:cNvSpPr/>
              <p:nvPr/>
            </p:nvSpPr>
            <p:spPr bwMode="auto">
              <a:xfrm>
                <a:off x="2817813" y="530225"/>
                <a:ext cx="87313" cy="158750"/>
              </a:xfrm>
              <a:custGeom>
                <a:avLst/>
                <a:gdLst>
                  <a:gd name="T0" fmla="*/ 19 w 23"/>
                  <a:gd name="T1" fmla="*/ 40 h 42"/>
                  <a:gd name="T2" fmla="*/ 6 w 23"/>
                  <a:gd name="T3" fmla="*/ 0 h 42"/>
                  <a:gd name="T4" fmla="*/ 2 w 23"/>
                  <a:gd name="T5" fmla="*/ 2 h 42"/>
                  <a:gd name="T6" fmla="*/ 14 w 23"/>
                  <a:gd name="T7" fmla="*/ 41 h 42"/>
                  <a:gd name="T8" fmla="*/ 19 w 23"/>
                  <a:gd name="T9" fmla="*/ 40 h 42"/>
                </a:gdLst>
                <a:ah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634" name="Freeform 310"/>
              <p:cNvSpPr/>
              <p:nvPr/>
            </p:nvSpPr>
            <p:spPr bwMode="auto">
              <a:xfrm>
                <a:off x="2874963" y="598487"/>
                <a:ext cx="674688" cy="195263"/>
              </a:xfrm>
              <a:custGeom>
                <a:avLst/>
                <a:gdLst>
                  <a:gd name="T0" fmla="*/ 3 w 179"/>
                  <a:gd name="T1" fmla="*/ 2 h 52"/>
                  <a:gd name="T2" fmla="*/ 173 w 179"/>
                  <a:gd name="T3" fmla="*/ 52 h 52"/>
                  <a:gd name="T4" fmla="*/ 176 w 179"/>
                  <a:gd name="T5" fmla="*/ 50 h 52"/>
                  <a:gd name="T6" fmla="*/ 6 w 179"/>
                  <a:gd name="T7" fmla="*/ 0 h 52"/>
                  <a:gd name="T8" fmla="*/ 3 w 179"/>
                  <a:gd name="T9" fmla="*/ 2 h 52"/>
                </a:gdLst>
                <a:ah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5" name="Freeform 311"/>
              <p:cNvSpPr/>
              <p:nvPr/>
            </p:nvSpPr>
            <p:spPr bwMode="auto">
              <a:xfrm>
                <a:off x="2859088" y="579437"/>
                <a:ext cx="41275" cy="41275"/>
              </a:xfrm>
              <a:custGeom>
                <a:avLst/>
                <a:gdLst>
                  <a:gd name="T0" fmla="*/ 7 w 11"/>
                  <a:gd name="T1" fmla="*/ 1 h 11"/>
                  <a:gd name="T2" fmla="*/ 10 w 11"/>
                  <a:gd name="T3" fmla="*/ 7 h 11"/>
                  <a:gd name="T4" fmla="*/ 4 w 11"/>
                  <a:gd name="T5" fmla="*/ 10 h 11"/>
                  <a:gd name="T6" fmla="*/ 1 w 11"/>
                  <a:gd name="T7" fmla="*/ 4 h 11"/>
                  <a:gd name="T8" fmla="*/ 7 w 11"/>
                  <a:gd name="T9" fmla="*/ 1 h 11"/>
                </a:gdLst>
                <a:ah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636" name="Freeform 312"/>
              <p:cNvSpPr/>
              <p:nvPr/>
            </p:nvSpPr>
            <p:spPr bwMode="auto">
              <a:xfrm>
                <a:off x="2894013" y="288925"/>
                <a:ext cx="142875" cy="139700"/>
              </a:xfrm>
              <a:custGeom>
                <a:avLst/>
                <a:gdLst>
                  <a:gd name="T0" fmla="*/ 33 w 38"/>
                  <a:gd name="T1" fmla="*/ 2 h 37"/>
                  <a:gd name="T2" fmla="*/ 3 w 38"/>
                  <a:gd name="T3" fmla="*/ 35 h 37"/>
                  <a:gd name="T4" fmla="*/ 6 w 38"/>
                  <a:gd name="T5" fmla="*/ 37 h 37"/>
                  <a:gd name="T6" fmla="*/ 38 w 38"/>
                  <a:gd name="T7" fmla="*/ 2 h 37"/>
                  <a:gd name="T8" fmla="*/ 33 w 38"/>
                  <a:gd name="T9" fmla="*/ 2 h 37"/>
                </a:gdLst>
                <a:ah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637" name="Freeform 313"/>
              <p:cNvSpPr/>
              <p:nvPr/>
            </p:nvSpPr>
            <p:spPr bwMode="auto">
              <a:xfrm>
                <a:off x="2905126" y="319087"/>
                <a:ext cx="120650" cy="139700"/>
              </a:xfrm>
              <a:custGeom>
                <a:avLst/>
                <a:gdLst>
                  <a:gd name="T0" fmla="*/ 32 w 32"/>
                  <a:gd name="T1" fmla="*/ 35 h 37"/>
                  <a:gd name="T2" fmla="*/ 3 w 32"/>
                  <a:gd name="T3" fmla="*/ 1 h 37"/>
                  <a:gd name="T4" fmla="*/ 3 w 32"/>
                  <a:gd name="T5" fmla="*/ 3 h 37"/>
                  <a:gd name="T6" fmla="*/ 27 w 32"/>
                  <a:gd name="T7" fmla="*/ 34 h 37"/>
                  <a:gd name="T8" fmla="*/ 32 w 32"/>
                  <a:gd name="T9" fmla="*/ 35 h 37"/>
                </a:gdLst>
                <a:ah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638" name="Freeform 314"/>
              <p:cNvSpPr/>
              <p:nvPr/>
            </p:nvSpPr>
            <p:spPr bwMode="auto">
              <a:xfrm>
                <a:off x="2889251" y="349250"/>
                <a:ext cx="192088" cy="41275"/>
              </a:xfrm>
              <a:custGeom>
                <a:avLst/>
                <a:gdLst>
                  <a:gd name="T0" fmla="*/ 45 w 51"/>
                  <a:gd name="T1" fmla="*/ 1 h 11"/>
                  <a:gd name="T2" fmla="*/ 5 w 51"/>
                  <a:gd name="T3" fmla="*/ 7 h 11"/>
                  <a:gd name="T4" fmla="*/ 3 w 51"/>
                  <a:gd name="T5" fmla="*/ 9 h 11"/>
                  <a:gd name="T6" fmla="*/ 48 w 51"/>
                  <a:gd name="T7" fmla="*/ 2 h 11"/>
                  <a:gd name="T8" fmla="*/ 45 w 51"/>
                  <a:gd name="T9" fmla="*/ 1 h 11"/>
                </a:gdLst>
                <a:ah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639" name="Freeform 315"/>
              <p:cNvSpPr/>
              <p:nvPr/>
            </p:nvSpPr>
            <p:spPr bwMode="auto">
              <a:xfrm>
                <a:off x="2949576" y="293687"/>
                <a:ext cx="60325" cy="165100"/>
              </a:xfrm>
              <a:custGeom>
                <a:avLst/>
                <a:gdLst>
                  <a:gd name="T0" fmla="*/ 5 w 16"/>
                  <a:gd name="T1" fmla="*/ 43 h 44"/>
                  <a:gd name="T2" fmla="*/ 8 w 16"/>
                  <a:gd name="T3" fmla="*/ 1 h 44"/>
                  <a:gd name="T4" fmla="*/ 3 w 16"/>
                  <a:gd name="T5" fmla="*/ 2 h 44"/>
                  <a:gd name="T6" fmla="*/ 1 w 16"/>
                  <a:gd name="T7" fmla="*/ 43 h 44"/>
                  <a:gd name="T8" fmla="*/ 5 w 16"/>
                  <a:gd name="T9" fmla="*/ 43 h 44"/>
                </a:gdLst>
                <a:ah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640" name="Freeform 316"/>
              <p:cNvSpPr/>
              <p:nvPr/>
            </p:nvSpPr>
            <p:spPr bwMode="auto">
              <a:xfrm>
                <a:off x="2987676" y="376237"/>
                <a:ext cx="554038" cy="422275"/>
              </a:xfrm>
              <a:custGeom>
                <a:avLst/>
                <a:gdLst>
                  <a:gd name="T0" fmla="*/ 1 w 147"/>
                  <a:gd name="T1" fmla="*/ 3 h 112"/>
                  <a:gd name="T2" fmla="*/ 141 w 147"/>
                  <a:gd name="T3" fmla="*/ 111 h 112"/>
                  <a:gd name="T4" fmla="*/ 146 w 147"/>
                  <a:gd name="T5" fmla="*/ 110 h 112"/>
                  <a:gd name="T6" fmla="*/ 5 w 147"/>
                  <a:gd name="T7" fmla="*/ 1 h 112"/>
                  <a:gd name="T8" fmla="*/ 1 w 147"/>
                  <a:gd name="T9" fmla="*/ 3 h 112"/>
                </a:gdLst>
                <a:ah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641" name="Freeform 317"/>
              <p:cNvSpPr/>
              <p:nvPr/>
            </p:nvSpPr>
            <p:spPr bwMode="auto">
              <a:xfrm>
                <a:off x="2968626" y="357187"/>
                <a:ext cx="41275" cy="38100"/>
              </a:xfrm>
              <a:custGeom>
                <a:avLst/>
                <a:gdLst>
                  <a:gd name="T0" fmla="*/ 9 w 11"/>
                  <a:gd name="T1" fmla="*/ 1 h 10"/>
                  <a:gd name="T2" fmla="*/ 9 w 11"/>
                  <a:gd name="T3" fmla="*/ 8 h 10"/>
                  <a:gd name="T4" fmla="*/ 2 w 11"/>
                  <a:gd name="T5" fmla="*/ 9 h 10"/>
                  <a:gd name="T6" fmla="*/ 2 w 11"/>
                  <a:gd name="T7" fmla="*/ 2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642" name="Freeform 318"/>
              <p:cNvSpPr/>
              <p:nvPr/>
            </p:nvSpPr>
            <p:spPr bwMode="auto">
              <a:xfrm>
                <a:off x="3081338" y="138112"/>
                <a:ext cx="185738" cy="103188"/>
              </a:xfrm>
              <a:custGeom>
                <a:avLst/>
                <a:gdLst>
                  <a:gd name="T0" fmla="*/ 43 w 49"/>
                  <a:gd name="T1" fmla="*/ 1 h 27"/>
                  <a:gd name="T2" fmla="*/ 5 w 49"/>
                  <a:gd name="T3" fmla="*/ 20 h 27"/>
                  <a:gd name="T4" fmla="*/ 3 w 49"/>
                  <a:gd name="T5" fmla="*/ 21 h 27"/>
                  <a:gd name="T6" fmla="*/ 48 w 49"/>
                  <a:gd name="T7" fmla="*/ 2 h 27"/>
                  <a:gd name="T8" fmla="*/ 43 w 49"/>
                  <a:gd name="T9" fmla="*/ 1 h 27"/>
                </a:gdLst>
                <a:ah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643" name="Freeform 319"/>
              <p:cNvSpPr/>
              <p:nvPr/>
            </p:nvSpPr>
            <p:spPr bwMode="auto">
              <a:xfrm>
                <a:off x="3122613" y="123825"/>
                <a:ext cx="90488" cy="165100"/>
              </a:xfrm>
              <a:custGeom>
                <a:avLst/>
                <a:gdLst>
                  <a:gd name="T0" fmla="*/ 18 w 24"/>
                  <a:gd name="T1" fmla="*/ 42 h 44"/>
                  <a:gd name="T2" fmla="*/ 6 w 24"/>
                  <a:gd name="T3" fmla="*/ 1 h 44"/>
                  <a:gd name="T4" fmla="*/ 2 w 24"/>
                  <a:gd name="T5" fmla="*/ 2 h 44"/>
                  <a:gd name="T6" fmla="*/ 13 w 24"/>
                  <a:gd name="T7" fmla="*/ 41 h 44"/>
                  <a:gd name="T8" fmla="*/ 18 w 24"/>
                  <a:gd name="T9" fmla="*/ 42 h 44"/>
                </a:gdLst>
                <a:ah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644" name="Freeform 320"/>
              <p:cNvSpPr/>
              <p:nvPr/>
            </p:nvSpPr>
            <p:spPr bwMode="auto">
              <a:xfrm>
                <a:off x="3092451" y="168275"/>
                <a:ext cx="185738" cy="53975"/>
              </a:xfrm>
              <a:custGeom>
                <a:avLst/>
                <a:gdLst>
                  <a:gd name="T0" fmla="*/ 46 w 49"/>
                  <a:gd name="T1" fmla="*/ 10 h 14"/>
                  <a:gd name="T2" fmla="*/ 6 w 49"/>
                  <a:gd name="T3" fmla="*/ 1 h 14"/>
                  <a:gd name="T4" fmla="*/ 2 w 49"/>
                  <a:gd name="T5" fmla="*/ 2 h 14"/>
                  <a:gd name="T6" fmla="*/ 46 w 49"/>
                  <a:gd name="T7" fmla="*/ 12 h 14"/>
                  <a:gd name="T8" fmla="*/ 46 w 49"/>
                  <a:gd name="T9" fmla="*/ 10 h 14"/>
                </a:gdLst>
                <a:ah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645" name="Freeform 321"/>
              <p:cNvSpPr/>
              <p:nvPr/>
            </p:nvSpPr>
            <p:spPr bwMode="auto">
              <a:xfrm>
                <a:off x="3119438" y="115887"/>
                <a:ext cx="101600" cy="150813"/>
              </a:xfrm>
              <a:custGeom>
                <a:avLst/>
                <a:gdLst>
                  <a:gd name="T0" fmla="*/ 5 w 27"/>
                  <a:gd name="T1" fmla="*/ 40 h 40"/>
                  <a:gd name="T2" fmla="*/ 24 w 27"/>
                  <a:gd name="T3" fmla="*/ 2 h 40"/>
                  <a:gd name="T4" fmla="*/ 19 w 27"/>
                  <a:gd name="T5" fmla="*/ 2 h 40"/>
                  <a:gd name="T6" fmla="*/ 1 w 27"/>
                  <a:gd name="T7" fmla="*/ 39 h 40"/>
                  <a:gd name="T8" fmla="*/ 5 w 27"/>
                  <a:gd name="T9" fmla="*/ 40 h 40"/>
                </a:gdLst>
                <a:ah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646" name="Freeform 322"/>
              <p:cNvSpPr/>
              <p:nvPr/>
            </p:nvSpPr>
            <p:spPr bwMode="auto">
              <a:xfrm>
                <a:off x="3182938" y="206375"/>
                <a:ext cx="358775" cy="592138"/>
              </a:xfrm>
              <a:custGeom>
                <a:avLst/>
                <a:gdLst>
                  <a:gd name="T0" fmla="*/ 1 w 95"/>
                  <a:gd name="T1" fmla="*/ 2 h 157"/>
                  <a:gd name="T2" fmla="*/ 89 w 95"/>
                  <a:gd name="T3" fmla="*/ 156 h 157"/>
                  <a:gd name="T4" fmla="*/ 94 w 95"/>
                  <a:gd name="T5" fmla="*/ 155 h 157"/>
                  <a:gd name="T6" fmla="*/ 5 w 95"/>
                  <a:gd name="T7" fmla="*/ 1 h 157"/>
                  <a:gd name="T8" fmla="*/ 1 w 95"/>
                  <a:gd name="T9" fmla="*/ 2 h 157"/>
                </a:gdLst>
                <a:ah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47" name="Freeform 323"/>
              <p:cNvSpPr/>
              <p:nvPr/>
            </p:nvSpPr>
            <p:spPr bwMode="auto">
              <a:xfrm>
                <a:off x="3168651" y="180975"/>
                <a:ext cx="41275" cy="41275"/>
              </a:xfrm>
              <a:custGeom>
                <a:avLst/>
                <a:gdLst>
                  <a:gd name="T0" fmla="*/ 9 w 11"/>
                  <a:gd name="T1" fmla="*/ 4 h 11"/>
                  <a:gd name="T2" fmla="*/ 7 w 11"/>
                  <a:gd name="T3" fmla="*/ 10 h 11"/>
                  <a:gd name="T4" fmla="*/ 1 w 11"/>
                  <a:gd name="T5" fmla="*/ 8 h 11"/>
                  <a:gd name="T6" fmla="*/ 3 w 11"/>
                  <a:gd name="T7" fmla="*/ 2 h 11"/>
                  <a:gd name="T8" fmla="*/ 9 w 11"/>
                  <a:gd name="T9" fmla="*/ 4 h 11"/>
                </a:gdLst>
                <a:ah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648"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S_OS" val="Unix 3.10 unknown"/>
  <p:tag name="AS_RELEASE_DATE" val="2020.11.30"/>
  <p:tag name="AS_TITLE" val="Aspose.Slides for Java"/>
  <p:tag name="AS_VERSION" val="20.11"/>
</p:tagLst>
</file>

<file path=ppt/tags/tag1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10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1"/>
  <p:tag name="KSO_WM_UNIT_INDEX" val="11"/>
  <p:tag name="KSO_WM_UNIT_LAYERLEVEL" val="1"/>
  <p:tag name="KSO_WM_UNIT_TYPE" val="i"/>
</p:tagLst>
</file>

<file path=ppt/tags/tag10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2"/>
  <p:tag name="KSO_WM_UNIT_INDEX" val="12"/>
  <p:tag name="KSO_WM_UNIT_LAYERLEVEL" val="1"/>
  <p:tag name="KSO_WM_UNIT_TYPE" val="i"/>
</p:tagLst>
</file>

<file path=ppt/tags/tag10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3"/>
  <p:tag name="KSO_WM_UNIT_INDEX" val="13"/>
  <p:tag name="KSO_WM_UNIT_LAYERLEVEL" val="1"/>
  <p:tag name="KSO_WM_UNIT_TYPE" val="i"/>
</p:tagLst>
</file>

<file path=ppt/tags/tag10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4"/>
  <p:tag name="KSO_WM_UNIT_INDEX" val="14"/>
  <p:tag name="KSO_WM_UNIT_LAYERLEVEL" val="1"/>
  <p:tag name="KSO_WM_UNIT_TYPE" val="i"/>
</p:tagLst>
</file>

<file path=ppt/tags/tag10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5"/>
  <p:tag name="KSO_WM_UNIT_INDEX" val="15"/>
  <p:tag name="KSO_WM_UNIT_LAYERLEVEL" val="1"/>
  <p:tag name="KSO_WM_UNIT_TYPE" val="i"/>
</p:tagLst>
</file>

<file path=ppt/tags/tag10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6"/>
  <p:tag name="KSO_WM_UNIT_INDEX" val="16"/>
  <p:tag name="KSO_WM_UNIT_LAYERLEVEL" val="1"/>
  <p:tag name="KSO_WM_UNIT_TYPE" val="i"/>
</p:tagLst>
</file>

<file path=ppt/tags/tag10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7"/>
  <p:tag name="KSO_WM_UNIT_INDEX" val="17"/>
  <p:tag name="KSO_WM_UNIT_LAYERLEVEL" val="1"/>
  <p:tag name="KSO_WM_UNIT_TYPE" val="i"/>
</p:tagLst>
</file>

<file path=ppt/tags/tag10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4"/>
  <p:tag name="KSO_WM_UNIT_INDEX" val="4"/>
  <p:tag name="KSO_WM_UNIT_LAYERLEVEL" val="1"/>
  <p:tag name="KSO_WM_UNIT_TYPE" val="i"/>
</p:tagLst>
</file>

<file path=ppt/tags/tag10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5"/>
  <p:tag name="KSO_WM_UNIT_INDEX" val="5"/>
  <p:tag name="KSO_WM_UNIT_LAYERLEVEL" val="1"/>
  <p:tag name="KSO_WM_UNIT_TYPE" val="i"/>
</p:tagLst>
</file>

<file path=ppt/tags/tag10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6"/>
  <p:tag name="KSO_WM_UNIT_INDEX" val="6"/>
  <p:tag name="KSO_WM_UNIT_LAYERLEVEL" val="1"/>
  <p:tag name="KSO_WM_UNIT_TYPE" val="i"/>
</p:tagLst>
</file>

<file path=ppt/tags/tag1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11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7"/>
  <p:tag name="KSO_WM_UNIT_INDEX" val="7"/>
  <p:tag name="KSO_WM_UNIT_LAYERLEVEL" val="1"/>
  <p:tag name="KSO_WM_UNIT_TYPE" val="i"/>
</p:tagLst>
</file>

<file path=ppt/tags/tag11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8"/>
  <p:tag name="KSO_WM_UNIT_INDEX" val="8"/>
  <p:tag name="KSO_WM_UNIT_LAYERLEVEL" val="1"/>
  <p:tag name="KSO_WM_UNIT_TYPE" val="i"/>
</p:tagLst>
</file>

<file path=ppt/tags/tag11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9"/>
  <p:tag name="KSO_WM_UNIT_INDEX" val="9"/>
  <p:tag name="KSO_WM_UNIT_LAYERLEVEL" val="1"/>
  <p:tag name="KSO_WM_UNIT_TYPE" val="i"/>
</p:tagLst>
</file>

<file path=ppt/tags/tag11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0"/>
  <p:tag name="KSO_WM_UNIT_INDEX" val="10"/>
  <p:tag name="KSO_WM_UNIT_LAYERLEVEL" val="1"/>
  <p:tag name="KSO_WM_UNIT_TYPE" val="i"/>
</p:tagLst>
</file>

<file path=ppt/tags/tag11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2"/>
  <p:tag name="KSO_WM_UNIT_INDEX" val="2"/>
  <p:tag name="KSO_WM_UNIT_LAYERLEVEL" val="1"/>
  <p:tag name="KSO_WM_UNIT_TYPE" val="i"/>
</p:tagLst>
</file>

<file path=ppt/tags/tag11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y*1"/>
  <p:tag name="KSO_WM_UNIT_INDEX" val="1"/>
  <p:tag name="KSO_WM_UNIT_LAYERLEVEL" val="1"/>
  <p:tag name="KSO_WM_UNIT_TYPE" val="y"/>
</p:tagLst>
</file>

<file path=ppt/tags/tag116.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17.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18.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19.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120.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2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2"/>
  <p:tag name="KSO_WM_UNIT_INDEX" val="2"/>
  <p:tag name="KSO_WM_UNIT_LAYERLEVEL" val="1"/>
  <p:tag name="KSO_WM_UNIT_TYPE" val="i"/>
  <p:tag name="PA" val="v5.2.8"/>
</p:tagLst>
</file>

<file path=ppt/tags/tag12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3"/>
  <p:tag name="KSO_WM_UNIT_INDEX" val="3"/>
  <p:tag name="KSO_WM_UNIT_LAYERLEVEL" val="1"/>
  <p:tag name="KSO_WM_UNIT_TYPE" val="i"/>
  <p:tag name="PA" val="v5.2.8"/>
</p:tagLst>
</file>

<file path=ppt/tags/tag12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22"/>
  <p:tag name="KSO_WM_UNIT_INDEX" val="22"/>
  <p:tag name="KSO_WM_UNIT_LAYERLEVEL" val="1"/>
  <p:tag name="KSO_WM_UNIT_TYPE" val="i"/>
  <p:tag name="PA" val="v5.2.8"/>
</p:tagLst>
</file>

<file path=ppt/tags/tag12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LOR_SCHEME_PARENT_PAGE" val="0_1"/>
  <p:tag name="KSO_WM_UNIT_COLOR_SCHEME_SHAPE_ID" val="8"/>
  <p:tag name="KSO_WM_UNIT_COMPATIBLE" val="0"/>
  <p:tag name="KSO_WM_UNIT_DECOLORIZATION" val="1"/>
  <p:tag name="KSO_WM_UNIT_DIAGRAM_ISNUMVISUAL" val="0"/>
  <p:tag name="KSO_WM_UNIT_DIAGRAM_ISREFERUNIT" val="0"/>
  <p:tag name="KSO_WM_UNIT_HIGHLIGHT" val="0"/>
  <p:tag name="KSO_WM_UNIT_ID" val="_3*i*13"/>
  <p:tag name="KSO_WM_UNIT_INDEX" val="13"/>
  <p:tag name="KSO_WM_UNIT_LAYERLEVEL" val="1"/>
  <p:tag name="KSO_WM_UNIT_TYPE" val="i"/>
  <p:tag name="PA" val="v5.2.8"/>
</p:tagLst>
</file>

<file path=ppt/tags/tag12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LOR_SCHEME_PARENT_PAGE" val="0_1"/>
  <p:tag name="KSO_WM_UNIT_COLOR_SCHEME_SHAPE_ID" val="8"/>
  <p:tag name="KSO_WM_UNIT_COMPATIBLE" val="0"/>
  <p:tag name="KSO_WM_UNIT_DECOLORIZATION" val="1"/>
  <p:tag name="KSO_WM_UNIT_DIAGRAM_ISNUMVISUAL" val="0"/>
  <p:tag name="KSO_WM_UNIT_DIAGRAM_ISREFERUNIT" val="0"/>
  <p:tag name="KSO_WM_UNIT_HIGHLIGHT" val="0"/>
  <p:tag name="KSO_WM_UNIT_ID" val="_3*i*13"/>
  <p:tag name="KSO_WM_UNIT_INDEX" val="13"/>
  <p:tag name="KSO_WM_UNIT_LAYERLEVEL" val="1"/>
  <p:tag name="KSO_WM_UNIT_TYPE" val="i"/>
  <p:tag name="PA" val="v5.2.8"/>
</p:tagLst>
</file>

<file path=ppt/tags/tag12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2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2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2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9"/>
  <p:tag name="KSO_WM_UNIT_INDEX" val="19"/>
  <p:tag name="KSO_WM_UNIT_LAYERLEVEL" val="1"/>
  <p:tag name="KSO_WM_UNIT_TYPE" val="i"/>
  <p:tag name="PA" val="v5.2.8"/>
</p:tagLst>
</file>

<file path=ppt/tags/tag1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3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2"/>
  <p:tag name="KSO_WM_UNIT_INDEX" val="12"/>
  <p:tag name="KSO_WM_UNIT_LAYERLEVEL" val="1"/>
  <p:tag name="KSO_WM_UNIT_TYPE" val="i"/>
  <p:tag name="PA" val="v5.2.8"/>
</p:tagLst>
</file>

<file path=ppt/tags/tag13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3"/>
  <p:tag name="KSO_WM_UNIT_INDEX" val="13"/>
  <p:tag name="KSO_WM_UNIT_LAYERLEVEL" val="1"/>
  <p:tag name="KSO_WM_UNIT_TYPE" val="i"/>
  <p:tag name="PA" val="v5.2.8"/>
</p:tagLst>
</file>

<file path=ppt/tags/tag13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4"/>
  <p:tag name="KSO_WM_UNIT_INDEX" val="14"/>
  <p:tag name="KSO_WM_UNIT_LAYERLEVEL" val="1"/>
  <p:tag name="KSO_WM_UNIT_TYPE" val="i"/>
  <p:tag name="PA" val="v5.2.8"/>
</p:tagLst>
</file>

<file path=ppt/tags/tag13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5"/>
  <p:tag name="KSO_WM_UNIT_INDEX" val="15"/>
  <p:tag name="KSO_WM_UNIT_LAYERLEVEL" val="1"/>
  <p:tag name="KSO_WM_UNIT_TYPE" val="i"/>
  <p:tag name="PA" val="v5.2.8"/>
</p:tagLst>
</file>

<file path=ppt/tags/tag13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6"/>
  <p:tag name="KSO_WM_UNIT_INDEX" val="16"/>
  <p:tag name="KSO_WM_UNIT_LAYERLEVEL" val="1"/>
  <p:tag name="KSO_WM_UNIT_TYPE" val="i"/>
  <p:tag name="PA" val="v5.2.8"/>
</p:tagLst>
</file>

<file path=ppt/tags/tag13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7"/>
  <p:tag name="KSO_WM_UNIT_INDEX" val="17"/>
  <p:tag name="KSO_WM_UNIT_LAYERLEVEL" val="1"/>
  <p:tag name="KSO_WM_UNIT_TYPE" val="i"/>
  <p:tag name="PA" val="v5.2.8"/>
</p:tagLst>
</file>

<file path=ppt/tags/tag13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8"/>
  <p:tag name="KSO_WM_UNIT_INDEX" val="18"/>
  <p:tag name="KSO_WM_UNIT_LAYERLEVEL" val="1"/>
  <p:tag name="KSO_WM_UNIT_TYPE" val="i"/>
  <p:tag name="PA" val="v5.2.8"/>
</p:tagLst>
</file>

<file path=ppt/tags/tag13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1"/>
  <p:tag name="KSO_WM_UNIT_INDEX" val="11"/>
  <p:tag name="KSO_WM_UNIT_LAYERLEVEL" val="1"/>
  <p:tag name="KSO_WM_UNIT_TYPE" val="i"/>
  <p:tag name="PA" val="v5.2.8"/>
</p:tagLst>
</file>

<file path=ppt/tags/tag13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4"/>
  <p:tag name="KSO_WM_UNIT_INDEX" val="4"/>
  <p:tag name="KSO_WM_UNIT_LAYERLEVEL" val="1"/>
  <p:tag name="KSO_WM_UNIT_TYPE" val="i"/>
  <p:tag name="PA" val="v5.2.8"/>
</p:tagLst>
</file>

<file path=ppt/tags/tag13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5"/>
  <p:tag name="KSO_WM_UNIT_INDEX" val="5"/>
  <p:tag name="KSO_WM_UNIT_LAYERLEVEL" val="1"/>
  <p:tag name="KSO_WM_UNIT_TYPE" val="i"/>
  <p:tag name="PA" val="v5.2.8"/>
</p:tagLst>
</file>

<file path=ppt/tags/tag1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4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6"/>
  <p:tag name="KSO_WM_UNIT_INDEX" val="6"/>
  <p:tag name="KSO_WM_UNIT_LAYERLEVEL" val="1"/>
  <p:tag name="KSO_WM_UNIT_TYPE" val="i"/>
  <p:tag name="PA" val="v5.2.8"/>
</p:tagLst>
</file>

<file path=ppt/tags/tag14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7"/>
  <p:tag name="KSO_WM_UNIT_INDEX" val="7"/>
  <p:tag name="KSO_WM_UNIT_LAYERLEVEL" val="1"/>
  <p:tag name="KSO_WM_UNIT_TYPE" val="i"/>
  <p:tag name="PA" val="v5.2.8"/>
</p:tagLst>
</file>

<file path=ppt/tags/tag14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8"/>
  <p:tag name="KSO_WM_UNIT_INDEX" val="8"/>
  <p:tag name="KSO_WM_UNIT_LAYERLEVEL" val="1"/>
  <p:tag name="KSO_WM_UNIT_TYPE" val="i"/>
  <p:tag name="PA" val="v5.2.8"/>
</p:tagLst>
</file>

<file path=ppt/tags/tag14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9"/>
  <p:tag name="KSO_WM_UNIT_INDEX" val="9"/>
  <p:tag name="KSO_WM_UNIT_LAYERLEVEL" val="1"/>
  <p:tag name="KSO_WM_UNIT_TYPE" val="i"/>
  <p:tag name="PA" val="v5.2.8"/>
</p:tagLst>
</file>

<file path=ppt/tags/tag14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i*10"/>
  <p:tag name="KSO_WM_UNIT_INDEX" val="10"/>
  <p:tag name="KSO_WM_UNIT_LAYERLEVEL" val="1"/>
  <p:tag name="KSO_WM_UNIT_TYPE" val="i"/>
  <p:tag name="PA" val="v5.2.8"/>
</p:tagLst>
</file>

<file path=ppt/tags/tag145.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146.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147.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148.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149.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1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50.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151.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152.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153.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154.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15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15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22"/>
  <p:tag name="KSO_WM_UNIT_INDEX" val="22"/>
  <p:tag name="KSO_WM_UNIT_LAYERLEVEL" val="1"/>
  <p:tag name="KSO_WM_UNIT_TYPE" val="i"/>
</p:tagLst>
</file>

<file path=ppt/tags/tag15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3"/>
  <p:tag name="KSO_WM_UNIT_INDEX" val="3"/>
  <p:tag name="KSO_WM_UNIT_LAYERLEVEL" val="1"/>
  <p:tag name="KSO_WM_UNIT_TYPE" val="i"/>
</p:tagLst>
</file>

<file path=ppt/tags/tag15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8"/>
  <p:tag name="KSO_WM_UNIT_INDEX" val="18"/>
  <p:tag name="KSO_WM_UNIT_LAYERLEVEL" val="1"/>
  <p:tag name="KSO_WM_UNIT_TYPE" val="i"/>
</p:tagLst>
</file>

<file path=ppt/tags/tag15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9"/>
  <p:tag name="KSO_WM_UNIT_INDEX" val="19"/>
  <p:tag name="KSO_WM_UNIT_LAYERLEVEL" val="1"/>
  <p:tag name="KSO_WM_UNIT_TYPE" val="i"/>
</p:tagLst>
</file>

<file path=ppt/tags/tag1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6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16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16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16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1"/>
  <p:tag name="KSO_WM_UNIT_INDEX" val="11"/>
  <p:tag name="KSO_WM_UNIT_LAYERLEVEL" val="1"/>
  <p:tag name="KSO_WM_UNIT_TYPE" val="i"/>
</p:tagLst>
</file>

<file path=ppt/tags/tag16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2"/>
  <p:tag name="KSO_WM_UNIT_INDEX" val="12"/>
  <p:tag name="KSO_WM_UNIT_LAYERLEVEL" val="1"/>
  <p:tag name="KSO_WM_UNIT_TYPE" val="i"/>
</p:tagLst>
</file>

<file path=ppt/tags/tag16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3"/>
  <p:tag name="KSO_WM_UNIT_INDEX" val="13"/>
  <p:tag name="KSO_WM_UNIT_LAYERLEVEL" val="1"/>
  <p:tag name="KSO_WM_UNIT_TYPE" val="i"/>
</p:tagLst>
</file>

<file path=ppt/tags/tag16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4"/>
  <p:tag name="KSO_WM_UNIT_INDEX" val="14"/>
  <p:tag name="KSO_WM_UNIT_LAYERLEVEL" val="1"/>
  <p:tag name="KSO_WM_UNIT_TYPE" val="i"/>
</p:tagLst>
</file>

<file path=ppt/tags/tag16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5"/>
  <p:tag name="KSO_WM_UNIT_INDEX" val="15"/>
  <p:tag name="KSO_WM_UNIT_LAYERLEVEL" val="1"/>
  <p:tag name="KSO_WM_UNIT_TYPE" val="i"/>
</p:tagLst>
</file>

<file path=ppt/tags/tag16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6"/>
  <p:tag name="KSO_WM_UNIT_INDEX" val="16"/>
  <p:tag name="KSO_WM_UNIT_LAYERLEVEL" val="1"/>
  <p:tag name="KSO_WM_UNIT_TYPE" val="i"/>
</p:tagLst>
</file>

<file path=ppt/tags/tag16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7"/>
  <p:tag name="KSO_WM_UNIT_INDEX" val="17"/>
  <p:tag name="KSO_WM_UNIT_LAYERLEVEL" val="1"/>
  <p:tag name="KSO_WM_UNIT_TYPE" val="i"/>
</p:tagLst>
</file>

<file path=ppt/tags/tag1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2**"/>
  <p:tag name="KSO_WM_UNIT_LAYERLEVEL" val="1"/>
</p:tagLst>
</file>

<file path=ppt/tags/tag17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4"/>
  <p:tag name="KSO_WM_UNIT_INDEX" val="4"/>
  <p:tag name="KSO_WM_UNIT_LAYERLEVEL" val="1"/>
  <p:tag name="KSO_WM_UNIT_TYPE" val="i"/>
</p:tagLst>
</file>

<file path=ppt/tags/tag17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5"/>
  <p:tag name="KSO_WM_UNIT_INDEX" val="5"/>
  <p:tag name="KSO_WM_UNIT_LAYERLEVEL" val="1"/>
  <p:tag name="KSO_WM_UNIT_TYPE" val="i"/>
</p:tagLst>
</file>

<file path=ppt/tags/tag17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6"/>
  <p:tag name="KSO_WM_UNIT_INDEX" val="6"/>
  <p:tag name="KSO_WM_UNIT_LAYERLEVEL" val="1"/>
  <p:tag name="KSO_WM_UNIT_TYPE" val="i"/>
</p:tagLst>
</file>

<file path=ppt/tags/tag17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7"/>
  <p:tag name="KSO_WM_UNIT_INDEX" val="7"/>
  <p:tag name="KSO_WM_UNIT_LAYERLEVEL" val="1"/>
  <p:tag name="KSO_WM_UNIT_TYPE" val="i"/>
</p:tagLst>
</file>

<file path=ppt/tags/tag17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8"/>
  <p:tag name="KSO_WM_UNIT_INDEX" val="8"/>
  <p:tag name="KSO_WM_UNIT_LAYERLEVEL" val="1"/>
  <p:tag name="KSO_WM_UNIT_TYPE" val="i"/>
</p:tagLst>
</file>

<file path=ppt/tags/tag17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9"/>
  <p:tag name="KSO_WM_UNIT_INDEX" val="9"/>
  <p:tag name="KSO_WM_UNIT_LAYERLEVEL" val="1"/>
  <p:tag name="KSO_WM_UNIT_TYPE" val="i"/>
</p:tagLst>
</file>

<file path=ppt/tags/tag17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i*10"/>
  <p:tag name="KSO_WM_UNIT_INDEX" val="10"/>
  <p:tag name="KSO_WM_UNIT_LAYERLEVEL" val="1"/>
  <p:tag name="KSO_WM_UNIT_TYPE" val="i"/>
</p:tagLst>
</file>

<file path=ppt/tags/tag177.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178.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179.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1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80.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181.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182.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183.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184.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185.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186.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187.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188.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189.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1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190.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191.xml><?xml version="1.0" encoding="utf-8"?>
<p:tagLst xmlns:a="http://schemas.openxmlformats.org/drawingml/2006/main" xmlns:r="http://schemas.openxmlformats.org/officeDocument/2006/relationships" xmlns:p="http://schemas.openxmlformats.org/presentationml/2006/main">
  <p:tag name="KSO_WM_BEAUTIFY_FLAG" val="#wm#"/>
  <p:tag name="KSO_WM_SLIDE_BK_DARK_LIGHT" val="2"/>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19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
  <p:tag name="KSO_WM_UNIT_INDEX" val="1"/>
  <p:tag name="KSO_WM_UNIT_LAYERLEVEL" val="1"/>
  <p:tag name="KSO_WM_UNIT_TYPE" val="i"/>
</p:tagLst>
</file>

<file path=ppt/tags/tag19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2"/>
  <p:tag name="KSO_WM_UNIT_INDEX" val="2"/>
  <p:tag name="KSO_WM_UNIT_LAYERLEVEL" val="1"/>
  <p:tag name="KSO_WM_UNIT_TYPE" val="i"/>
</p:tagLst>
</file>

<file path=ppt/tags/tag19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24"/>
  <p:tag name="KSO_WM_UNIT_INDEX" val="24"/>
  <p:tag name="KSO_WM_UNIT_LAYERLEVEL" val="1"/>
  <p:tag name="KSO_WM_UNIT_TYPE" val="i"/>
</p:tagLst>
</file>

<file path=ppt/tags/tag19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21"/>
  <p:tag name="KSO_WM_UNIT_INDEX" val="21"/>
  <p:tag name="KSO_WM_UNIT_LAYERLEVEL" val="1"/>
  <p:tag name="KSO_WM_UNIT_TYPE" val="i"/>
</p:tagLst>
</file>

<file path=ppt/tags/tag19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19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19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19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20"/>
  <p:tag name="KSO_WM_UNIT_INDEX" val="20"/>
  <p:tag name="KSO_WM_UNIT_LAYERLEVEL" val="1"/>
  <p:tag name="KSO_WM_UNIT_TYPE" val="i"/>
</p:tagLst>
</file>

<file path=ppt/tags/tag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COLOR_TYPE" val="1"/>
  <p:tag name="KSO_WM_TEMPLATE_INDEX" val="20205176"/>
  <p:tag name="KSO_WM_TEMPLATE_MASTER_TYPE" val="0"/>
  <p:tag name="KSO_WM_TEMPLATE_SUBCATEGORY" val="19"/>
  <p:tag name="KSO_WM_TEMPLATE_THUMBS_INDEX" val="1、4、7、12、13、14、15、16、17、18、20、24、25、28、33、36、40、43、44"/>
  <p:tag name="KSO_WM_UNIT_SHOW_EDIT_AREA_INDICATION" val="1"/>
</p:tagLst>
</file>

<file path=ppt/tags/tag2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20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3"/>
  <p:tag name="KSO_WM_UNIT_INDEX" val="13"/>
  <p:tag name="KSO_WM_UNIT_LAYERLEVEL" val="1"/>
  <p:tag name="KSO_WM_UNIT_TYPE" val="i"/>
</p:tagLst>
</file>

<file path=ppt/tags/tag20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4"/>
  <p:tag name="KSO_WM_UNIT_INDEX" val="14"/>
  <p:tag name="KSO_WM_UNIT_LAYERLEVEL" val="1"/>
  <p:tag name="KSO_WM_UNIT_TYPE" val="i"/>
</p:tagLst>
</file>

<file path=ppt/tags/tag20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5"/>
  <p:tag name="KSO_WM_UNIT_INDEX" val="15"/>
  <p:tag name="KSO_WM_UNIT_LAYERLEVEL" val="1"/>
  <p:tag name="KSO_WM_UNIT_TYPE" val="i"/>
</p:tagLst>
</file>

<file path=ppt/tags/tag20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6"/>
  <p:tag name="KSO_WM_UNIT_INDEX" val="16"/>
  <p:tag name="KSO_WM_UNIT_LAYERLEVEL" val="1"/>
  <p:tag name="KSO_WM_UNIT_TYPE" val="i"/>
</p:tagLst>
</file>

<file path=ppt/tags/tag20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7"/>
  <p:tag name="KSO_WM_UNIT_INDEX" val="17"/>
  <p:tag name="KSO_WM_UNIT_LAYERLEVEL" val="1"/>
  <p:tag name="KSO_WM_UNIT_TYPE" val="i"/>
</p:tagLst>
</file>

<file path=ppt/tags/tag20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8"/>
  <p:tag name="KSO_WM_UNIT_INDEX" val="18"/>
  <p:tag name="KSO_WM_UNIT_LAYERLEVEL" val="1"/>
  <p:tag name="KSO_WM_UNIT_TYPE" val="i"/>
</p:tagLst>
</file>

<file path=ppt/tags/tag20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9"/>
  <p:tag name="KSO_WM_UNIT_INDEX" val="19"/>
  <p:tag name="KSO_WM_UNIT_LAYERLEVEL" val="1"/>
  <p:tag name="KSO_WM_UNIT_TYPE" val="i"/>
</p:tagLst>
</file>

<file path=ppt/tags/tag20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1"/>
  <p:tag name="KSO_WM_UNIT_INDEX" val="11"/>
  <p:tag name="KSO_WM_UNIT_LAYERLEVEL" val="1"/>
  <p:tag name="KSO_WM_UNIT_TYPE" val="i"/>
</p:tagLst>
</file>

<file path=ppt/tags/tag20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4"/>
  <p:tag name="KSO_WM_UNIT_INDEX" val="4"/>
  <p:tag name="KSO_WM_UNIT_LAYERLEVEL" val="1"/>
  <p:tag name="KSO_WM_UNIT_TYPE" val="i"/>
</p:tagLst>
</file>

<file path=ppt/tags/tag20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5"/>
  <p:tag name="KSO_WM_UNIT_INDEX" val="5"/>
  <p:tag name="KSO_WM_UNIT_LAYERLEVEL" val="1"/>
  <p:tag name="KSO_WM_UNIT_TYPE" val="i"/>
</p:tagLst>
</file>

<file path=ppt/tags/tag2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21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6"/>
  <p:tag name="KSO_WM_UNIT_INDEX" val="6"/>
  <p:tag name="KSO_WM_UNIT_LAYERLEVEL" val="1"/>
  <p:tag name="KSO_WM_UNIT_TYPE" val="i"/>
</p:tagLst>
</file>

<file path=ppt/tags/tag21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7"/>
  <p:tag name="KSO_WM_UNIT_INDEX" val="7"/>
  <p:tag name="KSO_WM_UNIT_LAYERLEVEL" val="1"/>
  <p:tag name="KSO_WM_UNIT_TYPE" val="i"/>
</p:tagLst>
</file>

<file path=ppt/tags/tag21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8"/>
  <p:tag name="KSO_WM_UNIT_INDEX" val="8"/>
  <p:tag name="KSO_WM_UNIT_LAYERLEVEL" val="1"/>
  <p:tag name="KSO_WM_UNIT_TYPE" val="i"/>
</p:tagLst>
</file>

<file path=ppt/tags/tag21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9"/>
  <p:tag name="KSO_WM_UNIT_INDEX" val="9"/>
  <p:tag name="KSO_WM_UNIT_LAYERLEVEL" val="1"/>
  <p:tag name="KSO_WM_UNIT_TYPE" val="i"/>
</p:tagLst>
</file>

<file path=ppt/tags/tag21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0"/>
  <p:tag name="KSO_WM_UNIT_INDEX" val="10"/>
  <p:tag name="KSO_WM_UNIT_LAYERLEVEL" val="1"/>
  <p:tag name="KSO_WM_UNIT_TYPE" val="i"/>
</p:tagLst>
</file>

<file path=ppt/tags/tag215.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general"/>
  <p:tag name="KSO_WM_SLIDE_BK_DARK_LIGHT" val="2"/>
  <p:tag name="KSO_WM_TAG_VERSION" val="1.0"/>
  <p:tag name="KSO_WM_UNIT_COMPATIBLE" val="0"/>
  <p:tag name="KSO_WM_UNIT_DIAGRAM_ISNUMVISUAL" val="0"/>
  <p:tag name="KSO_WM_UNIT_DIAGRAM_ISREFERUNIT" val="0"/>
  <p:tag name="KSO_WM_UNIT_HIGHLIGHT" val="0"/>
  <p:tag name="KSO_WM_UNIT_ID" val="_12*i*22"/>
  <p:tag name="KSO_WM_UNIT_INDEX" val="22"/>
  <p:tag name="KSO_WM_UNIT_LAYERLEVEL" val="1"/>
  <p:tag name="KSO_WM_UNIT_TYPE" val="i"/>
</p:tagLst>
</file>

<file path=ppt/tags/tag216.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general"/>
  <p:tag name="KSO_WM_SLIDE_BK_DARK_LIGHT" val="2"/>
  <p:tag name="KSO_WM_TAG_VERSION" val="1.0"/>
  <p:tag name="KSO_WM_UNIT_COMPATIBLE" val="0"/>
  <p:tag name="KSO_WM_UNIT_DIAGRAM_ISNUMVISUAL" val="0"/>
  <p:tag name="KSO_WM_UNIT_DIAGRAM_ISREFERUNIT" val="0"/>
  <p:tag name="KSO_WM_UNIT_HIGHLIGHT" val="0"/>
  <p:tag name="KSO_WM_UNIT_ID" val="_12**"/>
  <p:tag name="KSO_WM_UNIT_LAYERLEVEL" val="1"/>
</p:tagLst>
</file>

<file path=ppt/tags/tag217.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general"/>
  <p:tag name="KSO_WM_SLIDE_BK_DARK_LIGHT" val="2"/>
  <p:tag name="KSO_WM_TAG_VERSION" val="1.0"/>
  <p:tag name="KSO_WM_UNIT_COMPATIBLE" val="0"/>
  <p:tag name="KSO_WM_UNIT_DIAGRAM_ISNUMVISUAL" val="0"/>
  <p:tag name="KSO_WM_UNIT_DIAGRAM_ISREFERUNIT" val="0"/>
  <p:tag name="KSO_WM_UNIT_HIGHLIGHT" val="0"/>
  <p:tag name="KSO_WM_UNIT_ID" val="_12**"/>
  <p:tag name="KSO_WM_UNIT_LAYERLEVEL" val="1"/>
</p:tagLst>
</file>

<file path=ppt/tags/tag218.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general"/>
  <p:tag name="KSO_WM_SLIDE_BK_DARK_LIGHT" val="2"/>
  <p:tag name="KSO_WM_TAG_VERSION" val="1.0"/>
  <p:tag name="KSO_WM_UNIT_COMPATIBLE" val="0"/>
  <p:tag name="KSO_WM_UNIT_DIAGRAM_ISNUMVISUAL" val="0"/>
  <p:tag name="KSO_WM_UNIT_DIAGRAM_ISREFERUNIT" val="0"/>
  <p:tag name="KSO_WM_UNIT_HIGHLIGHT" val="0"/>
  <p:tag name="KSO_WM_UNIT_ID" val="_12**"/>
  <p:tag name="KSO_WM_UNIT_LAYERLEVEL" val="1"/>
</p:tagLst>
</file>

<file path=ppt/tags/tag219.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general"/>
  <p:tag name="KSO_WM_SLIDE_BK_DARK_LIGHT" val="2"/>
  <p:tag name="KSO_WM_TAG_VERSION" val="1.0"/>
  <p:tag name="KSO_WM_UNIT_COMPATIBLE" val="0"/>
  <p:tag name="KSO_WM_UNIT_DIAGRAM_ISNUMVISUAL" val="0"/>
  <p:tag name="KSO_WM_UNIT_DIAGRAM_ISREFERUNIT" val="0"/>
  <p:tag name="KSO_WM_UNIT_HIGHLIGHT" val="0"/>
  <p:tag name="KSO_WM_UNIT_ID" val="_12**"/>
  <p:tag name="KSO_WM_UNIT_LAYERLEVEL" val="1"/>
</p:tagLst>
</file>

<file path=ppt/tags/tag2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3**"/>
  <p:tag name="KSO_WM_UNIT_LAYERLEVEL" val="1"/>
</p:tagLst>
</file>

<file path=ppt/tags/tag220.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frame"/>
  <p:tag name="KSO_WM_SLIDE_BK_DARK_LIGHT" val="2"/>
  <p:tag name="KSO_WM_TAG_VERSION" val="1.0"/>
  <p:tag name="KSO_WM_UNIT_BK_DARK_LIGHT" val="2"/>
  <p:tag name="KSO_WM_UNIT_COMPATIBLE" val="0"/>
  <p:tag name="KSO_WM_UNIT_DIAGRAM_ISNUMVISUAL" val="0"/>
  <p:tag name="KSO_WM_UNIT_DIAGRAM_ISREFERUNIT" val="0"/>
  <p:tag name="KSO_WM_UNIT_HIGHLIGHT" val="0"/>
  <p:tag name="KSO_WM_UNIT_ID" val="_13*i*1"/>
  <p:tag name="KSO_WM_UNIT_INDEX" val="1"/>
  <p:tag name="KSO_WM_UNIT_LAYERLEVEL" val="1"/>
  <p:tag name="KSO_WM_UNIT_SUBTYPE" val="h"/>
  <p:tag name="KSO_WM_UNIT_TYPE" val="i"/>
</p:tagLst>
</file>

<file path=ppt/tags/tag221.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frame"/>
  <p:tag name="KSO_WM_SLIDE_BK_DARK_LIGHT" val="2"/>
  <p:tag name="KSO_WM_TAG_VERSION" val="1.0"/>
  <p:tag name="KSO_WM_UNIT_COMPATIBLE" val="0"/>
  <p:tag name="KSO_WM_UNIT_DIAGRAM_ISNUMVISUAL" val="0"/>
  <p:tag name="KSO_WM_UNIT_DIAGRAM_ISREFERUNIT" val="0"/>
  <p:tag name="KSO_WM_UNIT_HIGHLIGHT" val="0"/>
  <p:tag name="KSO_WM_UNIT_ID" val="_13*i*22"/>
  <p:tag name="KSO_WM_UNIT_INDEX" val="22"/>
  <p:tag name="KSO_WM_UNIT_LAYERLEVEL" val="1"/>
  <p:tag name="KSO_WM_UNIT_TYPE" val="i"/>
</p:tagLst>
</file>

<file path=ppt/tags/tag222.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frame"/>
  <p:tag name="KSO_WM_SLIDE_BK_DARK_LIGHT" val="2"/>
  <p:tag name="KSO_WM_TAG_VERSION" val="1.0"/>
  <p:tag name="KSO_WM_UNIT_COMPATIBLE" val="0"/>
  <p:tag name="KSO_WM_UNIT_DIAGRAM_ISNUMVISUAL" val="0"/>
  <p:tag name="KSO_WM_UNIT_DIAGRAM_ISREFERUNIT" val="0"/>
  <p:tag name="KSO_WM_UNIT_HIGHLIGHT" val="0"/>
  <p:tag name="KSO_WM_UNIT_ID" val="_13**"/>
  <p:tag name="KSO_WM_UNIT_LAYERLEVEL" val="1"/>
</p:tagLst>
</file>

<file path=ppt/tags/tag223.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frame"/>
  <p:tag name="KSO_WM_SLIDE_BK_DARK_LIGHT" val="2"/>
  <p:tag name="KSO_WM_TAG_VERSION" val="1.0"/>
  <p:tag name="KSO_WM_UNIT_COMPATIBLE" val="0"/>
  <p:tag name="KSO_WM_UNIT_DIAGRAM_ISNUMVISUAL" val="0"/>
  <p:tag name="KSO_WM_UNIT_DIAGRAM_ISREFERUNIT" val="0"/>
  <p:tag name="KSO_WM_UNIT_HIGHLIGHT" val="0"/>
  <p:tag name="KSO_WM_UNIT_ID" val="_13**"/>
  <p:tag name="KSO_WM_UNIT_LAYERLEVEL" val="1"/>
</p:tagLst>
</file>

<file path=ppt/tags/tag224.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frame"/>
  <p:tag name="KSO_WM_SLIDE_BK_DARK_LIGHT" val="2"/>
  <p:tag name="KSO_WM_TAG_VERSION" val="1.0"/>
  <p:tag name="KSO_WM_UNIT_COMPATIBLE" val="0"/>
  <p:tag name="KSO_WM_UNIT_DIAGRAM_ISNUMVISUAL" val="0"/>
  <p:tag name="KSO_WM_UNIT_DIAGRAM_ISREFERUNIT" val="0"/>
  <p:tag name="KSO_WM_UNIT_HIGHLIGHT" val="0"/>
  <p:tag name="KSO_WM_UNIT_ID" val="_13**"/>
  <p:tag name="KSO_WM_UNIT_LAYERLEVEL" val="1"/>
</p:tagLst>
</file>

<file path=ppt/tags/tag225.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frame"/>
  <p:tag name="KSO_WM_SLIDE_BK_DARK_LIGHT" val="2"/>
  <p:tag name="KSO_WM_TAG_VERSION" val="1.0"/>
  <p:tag name="KSO_WM_UNIT_COMPATIBLE" val="0"/>
  <p:tag name="KSO_WM_UNIT_DIAGRAM_ISNUMVISUAL" val="0"/>
  <p:tag name="KSO_WM_UNIT_DIAGRAM_ISREFERUNIT" val="0"/>
  <p:tag name="KSO_WM_UNIT_HIGHLIGHT" val="0"/>
  <p:tag name="KSO_WM_UNIT_ID" val="_13**"/>
  <p:tag name="KSO_WM_UNIT_LAYERLEVEL" val="1"/>
</p:tagLst>
</file>

<file path=ppt/tags/tag226.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leftRight"/>
  <p:tag name="KSO_WM_SLIDE_BK_DARK_LIGHT" val="2"/>
  <p:tag name="KSO_WM_TAG_VERSION" val="1.0"/>
  <p:tag name="KSO_WM_UNIT_BK_DARK_LIGHT" val="2"/>
  <p:tag name="KSO_WM_UNIT_COMPATIBLE" val="0"/>
  <p:tag name="KSO_WM_UNIT_DIAGRAM_ISNUMVISUAL" val="0"/>
  <p:tag name="KSO_WM_UNIT_DIAGRAM_ISREFERUNIT" val="0"/>
  <p:tag name="KSO_WM_UNIT_HIGHLIGHT" val="0"/>
  <p:tag name="KSO_WM_UNIT_ID" val="_14*i*1"/>
  <p:tag name="KSO_WM_UNIT_INDEX" val="1"/>
  <p:tag name="KSO_WM_UNIT_LAYERLEVEL" val="1"/>
  <p:tag name="KSO_WM_UNIT_SUBTYPE" val="h"/>
  <p:tag name="KSO_WM_UNIT_TYPE" val="i"/>
</p:tagLst>
</file>

<file path=ppt/tags/tag227.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leftRight"/>
  <p:tag name="KSO_WM_SLIDE_BK_DARK_LIGHT" val="2"/>
  <p:tag name="KSO_WM_TAG_VERSION" val="1.0"/>
  <p:tag name="KSO_WM_UNIT_COMPATIBLE" val="0"/>
  <p:tag name="KSO_WM_UNIT_DIAGRAM_ISNUMVISUAL" val="0"/>
  <p:tag name="KSO_WM_UNIT_DIAGRAM_ISREFERUNIT" val="0"/>
  <p:tag name="KSO_WM_UNIT_HIGHLIGHT" val="0"/>
  <p:tag name="KSO_WM_UNIT_ID" val="_14**"/>
  <p:tag name="KSO_WM_UNIT_LAYERLEVEL" val="1"/>
</p:tagLst>
</file>

<file path=ppt/tags/tag228.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leftRight"/>
  <p:tag name="KSO_WM_SLIDE_BK_DARK_LIGHT" val="2"/>
  <p:tag name="KSO_WM_TAG_VERSION" val="1.0"/>
  <p:tag name="KSO_WM_UNIT_COMPATIBLE" val="0"/>
  <p:tag name="KSO_WM_UNIT_DIAGRAM_ISNUMVISUAL" val="0"/>
  <p:tag name="KSO_WM_UNIT_DIAGRAM_ISREFERUNIT" val="0"/>
  <p:tag name="KSO_WM_UNIT_HIGHLIGHT" val="0"/>
  <p:tag name="KSO_WM_UNIT_ID" val="_14**"/>
  <p:tag name="KSO_WM_UNIT_LAYERLEVEL" val="1"/>
</p:tagLst>
</file>

<file path=ppt/tags/tag229.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leftRight"/>
  <p:tag name="KSO_WM_SLIDE_BK_DARK_LIGHT" val="2"/>
  <p:tag name="KSO_WM_TAG_VERSION" val="1.0"/>
  <p:tag name="KSO_WM_UNIT_COMPATIBLE" val="0"/>
  <p:tag name="KSO_WM_UNIT_DIAGRAM_ISNUMVISUAL" val="0"/>
  <p:tag name="KSO_WM_UNIT_DIAGRAM_ISREFERUNIT" val="0"/>
  <p:tag name="KSO_WM_UNIT_HIGHLIGHT" val="0"/>
  <p:tag name="KSO_WM_UNIT_ID" val="_14**"/>
  <p:tag name="KSO_WM_UNIT_LAYERLEVEL" val="1"/>
</p:tagLst>
</file>

<file path=ppt/tags/tag2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230.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leftRight"/>
  <p:tag name="KSO_WM_SLIDE_BK_DARK_LIGHT" val="2"/>
  <p:tag name="KSO_WM_TAG_VERSION" val="1.0"/>
  <p:tag name="KSO_WM_UNIT_COMPATIBLE" val="0"/>
  <p:tag name="KSO_WM_UNIT_DIAGRAM_ISNUMVISUAL" val="0"/>
  <p:tag name="KSO_WM_UNIT_DIAGRAM_ISREFERUNIT" val="0"/>
  <p:tag name="KSO_WM_UNIT_HIGHLIGHT" val="0"/>
  <p:tag name="KSO_WM_UNIT_ID" val="_14**"/>
  <p:tag name="KSO_WM_UNIT_LAYERLEVEL" val="1"/>
</p:tagLst>
</file>

<file path=ppt/tags/tag231.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topBottom"/>
  <p:tag name="KSO_WM_SLIDE_BK_DARK_LIGHT" val="2"/>
  <p:tag name="KSO_WM_TAG_VERSION" val="1.0"/>
  <p:tag name="KSO_WM_UNIT_BK_DARK_LIGHT" val="2"/>
  <p:tag name="KSO_WM_UNIT_COMPATIBLE" val="0"/>
  <p:tag name="KSO_WM_UNIT_DIAGRAM_ISNUMVISUAL" val="0"/>
  <p:tag name="KSO_WM_UNIT_DIAGRAM_ISREFERUNIT" val="0"/>
  <p:tag name="KSO_WM_UNIT_HIGHLIGHT" val="0"/>
  <p:tag name="KSO_WM_UNIT_ID" val="_15*i*1"/>
  <p:tag name="KSO_WM_UNIT_INDEX" val="1"/>
  <p:tag name="KSO_WM_UNIT_LAYERLEVEL" val="1"/>
  <p:tag name="KSO_WM_UNIT_SUBTYPE" val="h"/>
  <p:tag name="KSO_WM_UNIT_TYPE" val="i"/>
</p:tagLst>
</file>

<file path=ppt/tags/tag232.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topBottom"/>
  <p:tag name="KSO_WM_SLIDE_BK_DARK_LIGHT" val="2"/>
  <p:tag name="KSO_WM_TAG_VERSION" val="1.0"/>
  <p:tag name="KSO_WM_UNIT_COMPATIBLE" val="0"/>
  <p:tag name="KSO_WM_UNIT_DIAGRAM_ISNUMVISUAL" val="0"/>
  <p:tag name="KSO_WM_UNIT_DIAGRAM_ISREFERUNIT" val="0"/>
  <p:tag name="KSO_WM_UNIT_HIGHLIGHT" val="0"/>
  <p:tag name="KSO_WM_UNIT_ID" val="_15**"/>
  <p:tag name="KSO_WM_UNIT_LAYERLEVEL" val="1"/>
</p:tagLst>
</file>

<file path=ppt/tags/tag233.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topBottom"/>
  <p:tag name="KSO_WM_SLIDE_BK_DARK_LIGHT" val="2"/>
  <p:tag name="KSO_WM_TAG_VERSION" val="1.0"/>
  <p:tag name="KSO_WM_UNIT_COMPATIBLE" val="0"/>
  <p:tag name="KSO_WM_UNIT_DIAGRAM_ISNUMVISUAL" val="0"/>
  <p:tag name="KSO_WM_UNIT_DIAGRAM_ISREFERUNIT" val="0"/>
  <p:tag name="KSO_WM_UNIT_HIGHLIGHT" val="0"/>
  <p:tag name="KSO_WM_UNIT_ID" val="_15**"/>
  <p:tag name="KSO_WM_UNIT_LAYERLEVEL" val="1"/>
</p:tagLst>
</file>

<file path=ppt/tags/tag234.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topBottom"/>
  <p:tag name="KSO_WM_SLIDE_BK_DARK_LIGHT" val="2"/>
  <p:tag name="KSO_WM_TAG_VERSION" val="1.0"/>
  <p:tag name="KSO_WM_UNIT_COMPATIBLE" val="0"/>
  <p:tag name="KSO_WM_UNIT_DIAGRAM_ISNUMVISUAL" val="0"/>
  <p:tag name="KSO_WM_UNIT_DIAGRAM_ISREFERUNIT" val="0"/>
  <p:tag name="KSO_WM_UNIT_HIGHLIGHT" val="0"/>
  <p:tag name="KSO_WM_UNIT_ID" val="_15**"/>
  <p:tag name="KSO_WM_UNIT_LAYERLEVEL" val="1"/>
</p:tagLst>
</file>

<file path=ppt/tags/tag235.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topBottom"/>
  <p:tag name="KSO_WM_SLIDE_BK_DARK_LIGHT" val="2"/>
  <p:tag name="KSO_WM_TAG_VERSION" val="1.0"/>
  <p:tag name="KSO_WM_UNIT_COMPATIBLE" val="0"/>
  <p:tag name="KSO_WM_UNIT_DIAGRAM_ISNUMVISUAL" val="0"/>
  <p:tag name="KSO_WM_UNIT_DIAGRAM_ISREFERUNIT" val="0"/>
  <p:tag name="KSO_WM_UNIT_HIGHLIGHT" val="0"/>
  <p:tag name="KSO_WM_UNIT_ID" val="_15**"/>
  <p:tag name="KSO_WM_UNIT_LAYERLEVEL" val="1"/>
</p:tagLst>
</file>

<file path=ppt/tags/tag236.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ottomTop"/>
  <p:tag name="KSO_WM_SLIDE_BK_DARK_LIGHT" val="2"/>
  <p:tag name="KSO_WM_TAG_VERSION" val="1.0"/>
  <p:tag name="KSO_WM_UNIT_BK_DARK_LIGHT" val="2"/>
  <p:tag name="KSO_WM_UNIT_COMPATIBLE" val="0"/>
  <p:tag name="KSO_WM_UNIT_DIAGRAM_ISNUMVISUAL" val="0"/>
  <p:tag name="KSO_WM_UNIT_DIAGRAM_ISREFERUNIT" val="0"/>
  <p:tag name="KSO_WM_UNIT_HIGHLIGHT" val="0"/>
  <p:tag name="KSO_WM_UNIT_ID" val="_16*i*1"/>
  <p:tag name="KSO_WM_UNIT_INDEX" val="1"/>
  <p:tag name="KSO_WM_UNIT_LAYERLEVEL" val="1"/>
  <p:tag name="KSO_WM_UNIT_SUBTYPE" val="h"/>
  <p:tag name="KSO_WM_UNIT_TYPE" val="i"/>
</p:tagLst>
</file>

<file path=ppt/tags/tag237.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ottomTop"/>
  <p:tag name="KSO_WM_SLIDE_BK_DARK_LIGHT" val="2"/>
  <p:tag name="KSO_WM_TAG_VERSION" val="1.0"/>
  <p:tag name="KSO_WM_UNIT_COMPATIBLE" val="0"/>
  <p:tag name="KSO_WM_UNIT_DIAGRAM_ISNUMVISUAL" val="0"/>
  <p:tag name="KSO_WM_UNIT_DIAGRAM_ISREFERUNIT" val="0"/>
  <p:tag name="KSO_WM_UNIT_HIGHLIGHT" val="0"/>
  <p:tag name="KSO_WM_UNIT_ID" val="_16**"/>
  <p:tag name="KSO_WM_UNIT_LAYERLEVEL" val="1"/>
</p:tagLst>
</file>

<file path=ppt/tags/tag238.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ottomTop"/>
  <p:tag name="KSO_WM_SLIDE_BK_DARK_LIGHT" val="2"/>
  <p:tag name="KSO_WM_TAG_VERSION" val="1.0"/>
  <p:tag name="KSO_WM_UNIT_COMPATIBLE" val="0"/>
  <p:tag name="KSO_WM_UNIT_DIAGRAM_ISNUMVISUAL" val="0"/>
  <p:tag name="KSO_WM_UNIT_DIAGRAM_ISREFERUNIT" val="0"/>
  <p:tag name="KSO_WM_UNIT_HIGHLIGHT" val="0"/>
  <p:tag name="KSO_WM_UNIT_ID" val="_16**"/>
  <p:tag name="KSO_WM_UNIT_LAYERLEVEL" val="1"/>
</p:tagLst>
</file>

<file path=ppt/tags/tag239.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ottomTop"/>
  <p:tag name="KSO_WM_SLIDE_BK_DARK_LIGHT" val="2"/>
  <p:tag name="KSO_WM_TAG_VERSION" val="1.0"/>
  <p:tag name="KSO_WM_UNIT_COMPATIBLE" val="0"/>
  <p:tag name="KSO_WM_UNIT_DIAGRAM_ISNUMVISUAL" val="0"/>
  <p:tag name="KSO_WM_UNIT_DIAGRAM_ISREFERUNIT" val="0"/>
  <p:tag name="KSO_WM_UNIT_HIGHLIGHT" val="0"/>
  <p:tag name="KSO_WM_UNIT_ID" val="_16**"/>
  <p:tag name="KSO_WM_UNIT_LAYERLEVEL" val="1"/>
</p:tagLst>
</file>

<file path=ppt/tags/tag2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240.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ottomTop"/>
  <p:tag name="KSO_WM_SLIDE_BK_DARK_LIGHT" val="2"/>
  <p:tag name="KSO_WM_TAG_VERSION" val="1.0"/>
  <p:tag name="KSO_WM_UNIT_COMPATIBLE" val="0"/>
  <p:tag name="KSO_WM_UNIT_DIAGRAM_ISNUMVISUAL" val="0"/>
  <p:tag name="KSO_WM_UNIT_DIAGRAM_ISREFERUNIT" val="0"/>
  <p:tag name="KSO_WM_UNIT_HIGHLIGHT" val="0"/>
  <p:tag name="KSO_WM_UNIT_ID" val="_16**"/>
  <p:tag name="KSO_WM_UNIT_LAYERLEVEL" val="1"/>
</p:tagLst>
</file>

<file path=ppt/tags/tag241.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ottomTop"/>
  <p:tag name="KSO_WM_SLIDE_BK_DARK_LIGHT" val="2"/>
  <p:tag name="KSO_WM_TAG_VERSION" val="1.0"/>
  <p:tag name="KSO_WM_UNIT_COMPATIBLE" val="0"/>
  <p:tag name="KSO_WM_UNIT_DIAGRAM_ISNUMVISUAL" val="0"/>
  <p:tag name="KSO_WM_UNIT_DIAGRAM_ISREFERUNIT" val="0"/>
  <p:tag name="KSO_WM_UNIT_HIGHLIGHT" val="0"/>
  <p:tag name="KSO_WM_UNIT_ID" val="_16**"/>
  <p:tag name="KSO_WM_UNIT_LAYERLEVEL" val="1"/>
</p:tagLst>
</file>

<file path=ppt/tags/tag242.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navigation"/>
  <p:tag name="KSO_WM_SLIDE_BK_DARK_LIGHT" val="2"/>
  <p:tag name="KSO_WM_TAG_VERSION" val="1.0"/>
  <p:tag name="KSO_WM_UNIT_BK_DARK_LIGHT" val="2"/>
  <p:tag name="KSO_WM_UNIT_COMPATIBLE" val="0"/>
  <p:tag name="KSO_WM_UNIT_DIAGRAM_ISNUMVISUAL" val="0"/>
  <p:tag name="KSO_WM_UNIT_DIAGRAM_ISREFERUNIT" val="0"/>
  <p:tag name="KSO_WM_UNIT_HIGHLIGHT" val="0"/>
  <p:tag name="KSO_WM_UNIT_ID" val="_17*i*1"/>
  <p:tag name="KSO_WM_UNIT_INDEX" val="1"/>
  <p:tag name="KSO_WM_UNIT_LAYERLEVEL" val="1"/>
  <p:tag name="KSO_WM_UNIT_SUBTYPE" val="h"/>
  <p:tag name="KSO_WM_UNIT_TYPE" val="i"/>
</p:tagLst>
</file>

<file path=ppt/tags/tag243.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navigation"/>
  <p:tag name="KSO_WM_SLIDE_BK_DARK_LIGHT" val="2"/>
  <p:tag name="KSO_WM_TAG_VERSION" val="1.0"/>
  <p:tag name="KSO_WM_UNIT_COMPATIBLE" val="0"/>
  <p:tag name="KSO_WM_UNIT_DIAGRAM_ISNUMVISUAL" val="0"/>
  <p:tag name="KSO_WM_UNIT_DIAGRAM_ISREFERUNIT" val="0"/>
  <p:tag name="KSO_WM_UNIT_HIGHLIGHT" val="0"/>
  <p:tag name="KSO_WM_UNIT_ID" val="_17**"/>
  <p:tag name="KSO_WM_UNIT_LAYERLEVEL" val="1"/>
</p:tagLst>
</file>

<file path=ppt/tags/tag244.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navigation"/>
  <p:tag name="KSO_WM_SLIDE_BK_DARK_LIGHT" val="2"/>
  <p:tag name="KSO_WM_TAG_VERSION" val="1.0"/>
  <p:tag name="KSO_WM_UNIT_COMPATIBLE" val="0"/>
  <p:tag name="KSO_WM_UNIT_DIAGRAM_ISNUMVISUAL" val="0"/>
  <p:tag name="KSO_WM_UNIT_DIAGRAM_ISREFERUNIT" val="0"/>
  <p:tag name="KSO_WM_UNIT_HIGHLIGHT" val="0"/>
  <p:tag name="KSO_WM_UNIT_ID" val="_17**"/>
  <p:tag name="KSO_WM_UNIT_LAYERLEVEL" val="1"/>
</p:tagLst>
</file>

<file path=ppt/tags/tag245.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navigation"/>
  <p:tag name="KSO_WM_SLIDE_BK_DARK_LIGHT" val="2"/>
  <p:tag name="KSO_WM_TAG_VERSION" val="1.0"/>
  <p:tag name="KSO_WM_UNIT_COMPATIBLE" val="0"/>
  <p:tag name="KSO_WM_UNIT_DIAGRAM_ISNUMVISUAL" val="0"/>
  <p:tag name="KSO_WM_UNIT_DIAGRAM_ISREFERUNIT" val="0"/>
  <p:tag name="KSO_WM_UNIT_HIGHLIGHT" val="0"/>
  <p:tag name="KSO_WM_UNIT_ID" val="_17**"/>
  <p:tag name="KSO_WM_UNIT_LAYERLEVEL" val="1"/>
</p:tagLst>
</file>

<file path=ppt/tags/tag246.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navigation"/>
  <p:tag name="KSO_WM_SLIDE_BK_DARK_LIGHT" val="2"/>
  <p:tag name="KSO_WM_TAG_VERSION" val="1.0"/>
  <p:tag name="KSO_WM_UNIT_COMPATIBLE" val="0"/>
  <p:tag name="KSO_WM_UNIT_DIAGRAM_ISNUMVISUAL" val="0"/>
  <p:tag name="KSO_WM_UNIT_DIAGRAM_ISREFERUNIT" val="0"/>
  <p:tag name="KSO_WM_UNIT_HIGHLIGHT" val="0"/>
  <p:tag name="KSO_WM_UNIT_ID" val="_17**"/>
  <p:tag name="KSO_WM_UNIT_LAYERLEVEL" val="1"/>
</p:tagLst>
</file>

<file path=ppt/tags/tag247.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navigation"/>
  <p:tag name="KSO_WM_SLIDE_BK_DARK_LIGHT" val="2"/>
  <p:tag name="KSO_WM_TAG_VERSION" val="1.0"/>
  <p:tag name="KSO_WM_UNIT_COMPATIBLE" val="0"/>
  <p:tag name="KSO_WM_UNIT_DIAGRAM_ISNUMVISUAL" val="0"/>
  <p:tag name="KSO_WM_UNIT_DIAGRAM_ISREFERUNIT" val="0"/>
  <p:tag name="KSO_WM_UNIT_HIGHLIGHT" val="0"/>
  <p:tag name="KSO_WM_UNIT_ID" val="_17**"/>
  <p:tag name="KSO_WM_UNIT_LAYERLEVEL" val="1"/>
</p:tagLst>
</file>

<file path=ppt/tags/tag248.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elt"/>
  <p:tag name="KSO_WM_SLIDE_BK_DARK_LIGHT" val="2"/>
  <p:tag name="KSO_WM_TAG_VERSION" val="1.0"/>
  <p:tag name="KSO_WM_UNIT_BK_DARK_LIGHT" val="2"/>
  <p:tag name="KSO_WM_UNIT_COMPATIBLE" val="0"/>
  <p:tag name="KSO_WM_UNIT_DIAGRAM_ISNUMVISUAL" val="0"/>
  <p:tag name="KSO_WM_UNIT_DIAGRAM_ISREFERUNIT" val="0"/>
  <p:tag name="KSO_WM_UNIT_HIGHLIGHT" val="0"/>
  <p:tag name="KSO_WM_UNIT_ID" val="_18*i*1"/>
  <p:tag name="KSO_WM_UNIT_INDEX" val="1"/>
  <p:tag name="KSO_WM_UNIT_LAYERLEVEL" val="1"/>
  <p:tag name="KSO_WM_UNIT_SUBTYPE" val="h"/>
  <p:tag name="KSO_WM_UNIT_TYPE" val="i"/>
</p:tagLst>
</file>

<file path=ppt/tags/tag249.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elt"/>
  <p:tag name="KSO_WM_SLIDE_BK_DARK_LIGHT" val="2"/>
  <p:tag name="KSO_WM_TAG_VERSION" val="1.0"/>
  <p:tag name="KSO_WM_UNIT_COMPATIBLE" val="0"/>
  <p:tag name="KSO_WM_UNIT_DIAGRAM_ISNUMVISUAL" val="0"/>
  <p:tag name="KSO_WM_UNIT_DIAGRAM_ISREFERUNIT" val="0"/>
  <p:tag name="KSO_WM_UNIT_HIGHLIGHT" val="0"/>
  <p:tag name="KSO_WM_UNIT_ID" val="_18**"/>
  <p:tag name="KSO_WM_UNIT_LAYERLEVEL" val="1"/>
</p:tagLst>
</file>

<file path=ppt/tags/tag2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250.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elt"/>
  <p:tag name="KSO_WM_SLIDE_BK_DARK_LIGHT" val="2"/>
  <p:tag name="KSO_WM_TAG_VERSION" val="1.0"/>
  <p:tag name="KSO_WM_UNIT_COMPATIBLE" val="0"/>
  <p:tag name="KSO_WM_UNIT_DIAGRAM_ISNUMVISUAL" val="0"/>
  <p:tag name="KSO_WM_UNIT_DIAGRAM_ISREFERUNIT" val="0"/>
  <p:tag name="KSO_WM_UNIT_HIGHLIGHT" val="0"/>
  <p:tag name="KSO_WM_UNIT_ID" val="_18**"/>
  <p:tag name="KSO_WM_UNIT_LAYERLEVEL" val="1"/>
</p:tagLst>
</file>

<file path=ppt/tags/tag251.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elt"/>
  <p:tag name="KSO_WM_SLIDE_BK_DARK_LIGHT" val="2"/>
  <p:tag name="KSO_WM_TAG_VERSION" val="1.0"/>
  <p:tag name="KSO_WM_UNIT_COMPATIBLE" val="0"/>
  <p:tag name="KSO_WM_UNIT_DIAGRAM_ISNUMVISUAL" val="0"/>
  <p:tag name="KSO_WM_UNIT_DIAGRAM_ISREFERUNIT" val="0"/>
  <p:tag name="KSO_WM_UNIT_HIGHLIGHT" val="0"/>
  <p:tag name="KSO_WM_UNIT_ID" val="_18**"/>
  <p:tag name="KSO_WM_UNIT_LAYERLEVEL" val="1"/>
</p:tagLst>
</file>

<file path=ppt/tags/tag252.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elt"/>
  <p:tag name="KSO_WM_SLIDE_BK_DARK_LIGHT" val="2"/>
  <p:tag name="KSO_WM_TAG_VERSION" val="1.0"/>
  <p:tag name="KSO_WM_UNIT_COMPATIBLE" val="0"/>
  <p:tag name="KSO_WM_UNIT_DIAGRAM_ISNUMVISUAL" val="0"/>
  <p:tag name="KSO_WM_UNIT_DIAGRAM_ISREFERUNIT" val="0"/>
  <p:tag name="KSO_WM_UNIT_HIGHLIGHT" val="0"/>
  <p:tag name="KSO_WM_UNIT_ID" val="_18**"/>
  <p:tag name="KSO_WM_UNIT_LAYERLEVEL" val="1"/>
</p:tagLst>
</file>

<file path=ppt/tags/tag253.xml><?xml version="1.0" encoding="utf-8"?>
<p:tagLst xmlns:a="http://schemas.openxmlformats.org/drawingml/2006/main" xmlns:r="http://schemas.openxmlformats.org/officeDocument/2006/relationships" xmlns:p="http://schemas.openxmlformats.org/presentationml/2006/main">
  <p:tag name="KSO_WM_BEAUTIFY_FLAG" val="#wm#"/>
  <p:tag name="KSO_WM_SLIDE_BACKGROUND_TYPE" val="belt"/>
  <p:tag name="KSO_WM_SLIDE_BK_DARK_LIGHT" val="2"/>
  <p:tag name="KSO_WM_TAG_VERSION" val="1.0"/>
  <p:tag name="KSO_WM_UNIT_COMPATIBLE" val="0"/>
  <p:tag name="KSO_WM_UNIT_DIAGRAM_ISNUMVISUAL" val="0"/>
  <p:tag name="KSO_WM_UNIT_DIAGRAM_ISREFERUNIT" val="0"/>
  <p:tag name="KSO_WM_UNIT_HIGHLIGHT" val="0"/>
  <p:tag name="KSO_WM_UNIT_ID" val="_18**"/>
  <p:tag name="KSO_WM_UNIT_LAYERLEVEL" val="1"/>
</p:tagLst>
</file>

<file path=ppt/tags/tag254.xml><?xml version="1.0" encoding="utf-8"?>
<p:tagLst xmlns:a="http://schemas.openxmlformats.org/drawingml/2006/main" xmlns:r="http://schemas.openxmlformats.org/officeDocument/2006/relationships" xmlns:p="http://schemas.openxmlformats.org/presentationml/2006/main">
  <p:tag name="KSO_WM_BEAUTIFY_FLAG" val="#wm#"/>
  <p:tag name="KSO_WM_SLIDE_ID" val="custom20205176_1"/>
  <p:tag name="KSO_WM_SLIDE_INDEX" val="1"/>
  <p:tag name="KSO_WM_SLIDE_ITEM_CNT" val="0"/>
  <p:tag name="KSO_WM_SLIDE_LAYOUT" val="a_b"/>
  <p:tag name="KSO_WM_SLIDE_LAYOUT_CNT" val="1_1"/>
  <p:tag name="KSO_WM_SLIDE_SUBTYPE" val="defaultBlank"/>
  <p:tag name="KSO_WM_SLIDE_TYPE" val="title"/>
  <p:tag name="KSO_WM_TAG_VERSION" val="1.0"/>
  <p:tag name="KSO_WM_TEMPLATE_CATEGORY" val="custom"/>
  <p:tag name="KSO_WM_TEMPLATE_COLOR_TYPE" val="1"/>
  <p:tag name="KSO_WM_TEMPLATE_INDEX" val="20205176"/>
  <p:tag name="KSO_WM_TEMPLATE_MASTER_TYPE" val="0"/>
  <p:tag name="KSO_WM_TEMPLATE_SUBCATEGORY" val="19"/>
  <p:tag name="KSO_WM_TEMPLATE_THUMBS_INDEX" val="1、4、7、12、13、14、15、16、17、18、20、24、25、28、33、36、40、43、44"/>
  <p:tag name="KSO_WM_UNIT_SHOW_EDIT_AREA_INDICATION" val="1"/>
</p:tagLst>
</file>

<file path=ppt/tags/tag25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5176"/>
  <p:tag name="KSO_WM_UNIT_COMPATIBLE" val="0"/>
  <p:tag name="KSO_WM_UNIT_DIAGRAM_ISNUMVISUAL" val="0"/>
  <p:tag name="KSO_WM_UNIT_DIAGRAM_ISREFERUNIT" val="0"/>
  <p:tag name="KSO_WM_UNIT_HIGHLIGHT" val="0"/>
  <p:tag name="KSO_WM_UNIT_ID" val="custom20205176_1*a*1"/>
  <p:tag name="KSO_WM_UNIT_INDEX" val="1"/>
  <p:tag name="KSO_WM_UNIT_ISCONTENTSTITLE" val="0"/>
  <p:tag name="KSO_WM_UNIT_ISNUMDGMTITLE" val="0"/>
  <p:tag name="KSO_WM_UNIT_LAYERLEVEL" val="1"/>
  <p:tag name="KSO_WM_UNIT_NOCLEAR" val="0"/>
  <p:tag name="KSO_WM_UNIT_PRESET_TEXT" val="空白演示"/>
  <p:tag name="KSO_WM_UNIT_SHOW_EDIT_AREA_INDICATION" val="1"/>
  <p:tag name="KSO_WM_UNIT_TYPE" val="a"/>
  <p:tag name="KSO_WM_UNIT_VALUE" val="28"/>
</p:tagLst>
</file>

<file path=ppt/tags/tag25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5176"/>
  <p:tag name="KSO_WM_UNIT_COMPATIBLE" val="0"/>
  <p:tag name="KSO_WM_UNIT_DIAGRAM_ISNUMVISUAL" val="0"/>
  <p:tag name="KSO_WM_UNIT_DIAGRAM_ISREFERUNIT" val="0"/>
  <p:tag name="KSO_WM_UNIT_HIGHLIGHT" val="0"/>
  <p:tag name="KSO_WM_UNIT_ID" val="custom20205176_1*b*1"/>
  <p:tag name="KSO_WM_UNIT_INDEX" val="1"/>
  <p:tag name="KSO_WM_UNIT_ISCONTENTSTITLE" val="0"/>
  <p:tag name="KSO_WM_UNIT_ISNUMDGMTITLE" val="0"/>
  <p:tag name="KSO_WM_UNIT_LAYERLEVEL" val="1"/>
  <p:tag name="KSO_WM_UNIT_NOCLEAR" val="0"/>
  <p:tag name="KSO_WM_UNIT_PRESET_TEXT" val="单击输入您的封面副标题"/>
  <p:tag name="KSO_WM_UNIT_SHOW_EDIT_AREA_INDICATION" val="1"/>
  <p:tag name="KSO_WM_UNIT_TYPE" val="b"/>
  <p:tag name="KSO_WM_UNIT_VALUE" val="111"/>
</p:tagLst>
</file>

<file path=ppt/tags/tag257.xml><?xml version="1.0" encoding="utf-8"?>
<p:tagLst xmlns:a="http://schemas.openxmlformats.org/drawingml/2006/main" xmlns:r="http://schemas.openxmlformats.org/officeDocument/2006/relationships" xmlns:p="http://schemas.openxmlformats.org/presentationml/2006/main">
  <p:tag name="KSO_WM_BEAUTIFY_FLAG" val="#wm#"/>
  <p:tag name="KSO_WM_SLIDE_ID" val="custom20203888_7"/>
  <p:tag name="KSO_WM_SLIDE_INDEX" val="7"/>
  <p:tag name="KSO_WM_SLIDE_ITEM_CNT" val="0"/>
  <p:tag name="KSO_WM_SLIDE_LAYOUT" val="a_e"/>
  <p:tag name="KSO_WM_SLIDE_LAYOUT_CNT" val="1_1"/>
  <p:tag name="KSO_WM_SLIDE_SUBTYPE" val="pureTxt"/>
  <p:tag name="KSO_WM_SLIDE_TYPE" val="sectionTitle"/>
  <p:tag name="KSO_WM_TAG_VERSION" val="1.0"/>
  <p:tag name="KSO_WM_TEMPLATE_CATEGORY" val="custom"/>
  <p:tag name="KSO_WM_TEMPLATE_COLOR_TYPE" val="1"/>
  <p:tag name="KSO_WM_TEMPLATE_INDEX" val="20203888"/>
  <p:tag name="KSO_WM_TEMPLATE_MASTER_TYPE" val="1"/>
  <p:tag name="KSO_WM_TEMPLATE_SUBCATEGORY" val="0"/>
</p:tagLst>
</file>

<file path=ppt/tags/tag25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3888"/>
  <p:tag name="KSO_WM_UNIT_COMPATIBLE" val="1"/>
  <p:tag name="KSO_WM_UNIT_DIAGRAM_ISNUMVISUAL" val="0"/>
  <p:tag name="KSO_WM_UNIT_DIAGRAM_ISREFERUNIT" val="0"/>
  <p:tag name="KSO_WM_UNIT_HIGHLIGHT" val="0"/>
  <p:tag name="KSO_WM_UNIT_ID" val="custom20203888_7*e*1"/>
  <p:tag name="KSO_WM_UNIT_INDEX" val="1"/>
  <p:tag name="KSO_WM_UNIT_ISCONTENTSTITLE" val="0"/>
  <p:tag name="KSO_WM_UNIT_LAYERLEVEL" val="1"/>
  <p:tag name="KSO_WM_UNIT_NOCLEAR" val="0"/>
  <p:tag name="KSO_WM_UNIT_PRESET_TEXT" val="第一章"/>
  <p:tag name="KSO_WM_UNIT_TEXT_FILL_FORE_SCHEMECOLOR_INDEX" val="10"/>
  <p:tag name="KSO_WM_UNIT_TEXT_FILL_FORE_SCHEMECOLOR_INDEX_BRIGHTNESS" val="0"/>
  <p:tag name="KSO_WM_UNIT_TEXT_FILL_TYPE" val="1"/>
  <p:tag name="KSO_WM_UNIT_TYPE" val="e"/>
  <p:tag name="KSO_WM_UNIT_VALUE" val="12"/>
  <p:tag name="PA" val="v5.2.8"/>
</p:tagLst>
</file>

<file path=ppt/tags/tag25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3888"/>
  <p:tag name="KSO_WM_UNIT_COMPATIBLE" val="0"/>
  <p:tag name="KSO_WM_UNIT_DIAGRAM_ISNUMVISUAL" val="0"/>
  <p:tag name="KSO_WM_UNIT_DIAGRAM_ISREFERUNIT" val="0"/>
  <p:tag name="KSO_WM_UNIT_HIGHLIGHT" val="0"/>
  <p:tag name="KSO_WM_UNIT_ID" val="custom20203888_7*a*1"/>
  <p:tag name="KSO_WM_UNIT_INDEX" val="1"/>
  <p:tag name="KSO_WM_UNIT_ISCONTENTSTITLE" val="0"/>
  <p:tag name="KSO_WM_UNIT_ISNUMDGMTITLE" val="0"/>
  <p:tag name="KSO_WM_UNIT_LAYERLEVEL" val="1"/>
  <p:tag name="KSO_WM_UNIT_NOCLEAR" val="0"/>
  <p:tag name="KSO_WM_UNIT_PRESET_TEXT" val="单击此处添加标题"/>
  <p:tag name="KSO_WM_UNIT_TYPE" val="a"/>
  <p:tag name="KSO_WM_UNIT_VALUE" val="10"/>
</p:tagLst>
</file>

<file path=ppt/tags/tag2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260.xml><?xml version="1.0" encoding="utf-8"?>
<p:tagLst xmlns:a="http://schemas.openxmlformats.org/drawingml/2006/main" xmlns:r="http://schemas.openxmlformats.org/officeDocument/2006/relationships" xmlns:p="http://schemas.openxmlformats.org/presentationml/2006/main">
  <p:tag name="KSO_WM_BEAUTIFY_FLAG" val="#wm#"/>
  <p:tag name="KSO_WM_SLIDE_ID" val="custom20203888_30"/>
  <p:tag name="KSO_WM_SLIDE_INDEX" val="30"/>
  <p:tag name="KSO_WM_SLIDE_ITEM_CNT" val="0"/>
  <p:tag name="KSO_WM_SLIDE_LAYOUT" val="a_b"/>
  <p:tag name="KSO_WM_SLIDE_LAYOUT_CNT" val="1_1"/>
  <p:tag name="KSO_WM_SLIDE_SUBTYPE" val="pureTxt"/>
  <p:tag name="KSO_WM_SLIDE_TYPE" val="endPage"/>
  <p:tag name="KSO_WM_TAG_VERSION" val="1.0"/>
  <p:tag name="KSO_WM_TEMPLATE_CATEGORY" val="custom"/>
  <p:tag name="KSO_WM_TEMPLATE_COLOR_TYPE" val="1"/>
  <p:tag name="KSO_WM_TEMPLATE_INDEX" val="20203888"/>
  <p:tag name="KSO_WM_TEMPLATE_MASTER_TYPE" val="1"/>
  <p:tag name="KSO_WM_TEMPLATE_SUBCATEGORY" val="0"/>
</p:tagLst>
</file>

<file path=ppt/tags/tag26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3888"/>
  <p:tag name="KSO_WM_UNIT_COMPATIBLE" val="0"/>
  <p:tag name="KSO_WM_UNIT_DIAGRAM_ISNUMVISUAL" val="0"/>
  <p:tag name="KSO_WM_UNIT_DIAGRAM_ISREFERUNIT" val="0"/>
  <p:tag name="KSO_WM_UNIT_HIGHLIGHT" val="0"/>
  <p:tag name="KSO_WM_UNIT_ID" val="custom20203888_30*a*1"/>
  <p:tag name="KSO_WM_UNIT_INDEX" val="1"/>
  <p:tag name="KSO_WM_UNIT_ISCONTENTSTITLE" val="0"/>
  <p:tag name="KSO_WM_UNIT_ISNUMDGMTITLE" val="0"/>
  <p:tag name="KSO_WM_UNIT_LAYERLEVEL" val="1"/>
  <p:tag name="KSO_WM_UNIT_NOCLEAR" val="1"/>
  <p:tag name="KSO_WM_UNIT_PRESET_TEXT" val="感谢观看"/>
  <p:tag name="KSO_WM_UNIT_TYPE" val="a"/>
</p:tagLst>
</file>

<file path=ppt/tags/tag26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3888"/>
  <p:tag name="KSO_WM_UNIT_COMPATIBLE" val="0"/>
  <p:tag name="KSO_WM_UNIT_DIAGRAM_ISNUMVISUAL" val="0"/>
  <p:tag name="KSO_WM_UNIT_DIAGRAM_ISREFERUNIT" val="0"/>
  <p:tag name="KSO_WM_UNIT_HIGHLIGHT" val="0"/>
  <p:tag name="KSO_WM_UNIT_ID" val="custom20203888_30*b*1"/>
  <p:tag name="KSO_WM_UNIT_INDEX" val="1"/>
  <p:tag name="KSO_WM_UNIT_ISCONTENTSTITLE" val="0"/>
  <p:tag name="KSO_WM_UNIT_ISNUMDGMTITLE" val="0"/>
  <p:tag name="KSO_WM_UNIT_LAYERLEVEL" val="1"/>
  <p:tag name="KSO_WM_UNIT_NOCLEAR" val="0"/>
  <p:tag name="KSO_WM_UNIT_PRESET_TEXT" val="单击此处添加副标题"/>
  <p:tag name="KSO_WM_UNIT_TYPE" val="b"/>
  <p:tag name="KSO_WM_UNIT_VALUE" val="12"/>
</p:tagLst>
</file>

<file path=ppt/tags/tag2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2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4**"/>
  <p:tag name="KSO_WM_UNIT_LAYERLEVEL" val="1"/>
</p:tagLst>
</file>

<file path=ppt/tags/tag2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5176"/>
  <p:tag name="KSO_WM_UNIT_COMPATIBLE" val="0"/>
  <p:tag name="KSO_WM_UNIT_DIAGRAM_ISNUMVISUAL" val="0"/>
  <p:tag name="KSO_WM_UNIT_DIAGRAM_ISREFERUNIT" val="0"/>
  <p:tag name="KSO_WM_UNIT_HIGHLIGHT" val="0"/>
  <p:tag name="KSO_WM_UNIT_ID" val="_0**"/>
  <p:tag name="KSO_WM_UNIT_LAYERLEVEL" val="1"/>
</p:tagLst>
</file>

<file path=ppt/tags/tag3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3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3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3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3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3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3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5**"/>
  <p:tag name="KSO_WM_UNIT_LAYERLEVEL" val="1"/>
</p:tagLst>
</file>

<file path=ppt/tags/tag3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3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3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5176"/>
  <p:tag name="KSO_WM_UNIT_COMPATIBLE" val="0"/>
  <p:tag name="KSO_WM_UNIT_DIAGRAM_ISNUMVISUAL" val="0"/>
  <p:tag name="KSO_WM_UNIT_DIAGRAM_ISREFERUNIT" val="0"/>
  <p:tag name="KSO_WM_UNIT_HIGHLIGHT" val="0"/>
  <p:tag name="KSO_WM_UNIT_ID" val="_0**"/>
  <p:tag name="KSO_WM_UNIT_LAYERLEVEL" val="1"/>
</p:tagLst>
</file>

<file path=ppt/tags/tag4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6**"/>
  <p:tag name="KSO_WM_UNIT_LAYERLEVEL" val="1"/>
</p:tagLst>
</file>

<file path=ppt/tags/tag4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7**"/>
  <p:tag name="KSO_WM_UNIT_LAYERLEVEL" val="1"/>
</p:tagLst>
</file>

<file path=ppt/tags/tag4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7**"/>
  <p:tag name="KSO_WM_UNIT_LAYERLEVEL" val="1"/>
</p:tagLst>
</file>

<file path=ppt/tags/tag4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7**"/>
  <p:tag name="KSO_WM_UNIT_LAYERLEVEL" val="1"/>
</p:tagLst>
</file>

<file path=ppt/tags/tag4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4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4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4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4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4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8**"/>
  <p:tag name="KSO_WM_UNIT_LAYERLEVEL" val="1"/>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0**"/>
  <p:tag name="KSO_WM_UNIT_LAYERLEVEL" val="1"/>
</p:tagLst>
</file>

<file path=ppt/tags/tag5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5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5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5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5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9**"/>
  <p:tag name="KSO_WM_UNIT_LAYERLEVEL" val="1"/>
</p:tagLst>
</file>

<file path=ppt/tags/tag5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5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5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5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0**"/>
  <p:tag name="KSO_WM_UNIT_LAYERLEVEL" val="1"/>
</p:tagLst>
</file>

<file path=ppt/tags/tag5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0**"/>
  <p:tag name="KSO_WM_UNIT_LAYERLEVEL" val="1"/>
</p:tagLst>
</file>

<file path=ppt/tags/tag6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6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6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6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6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
  <p:tag name="KSO_WM_UNIT_INDEX" val="1"/>
  <p:tag name="KSO_WM_UNIT_LAYERLEVEL" val="1"/>
  <p:tag name="KSO_WM_UNIT_TYPE" val="i"/>
</p:tagLst>
</file>

<file path=ppt/tags/tag6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2"/>
  <p:tag name="KSO_WM_UNIT_INDEX" val="2"/>
  <p:tag name="KSO_WM_UNIT_LAYERLEVEL" val="1"/>
  <p:tag name="KSO_WM_UNIT_TYPE" val="i"/>
</p:tagLst>
</file>

<file path=ppt/tags/tag6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24"/>
  <p:tag name="KSO_WM_UNIT_INDEX" val="24"/>
  <p:tag name="KSO_WM_UNIT_LAYERLEVEL" val="1"/>
  <p:tag name="KSO_WM_UNIT_TYPE" val="i"/>
</p:tagLst>
</file>

<file path=ppt/tags/tag6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21"/>
  <p:tag name="KSO_WM_UNIT_INDEX" val="21"/>
  <p:tag name="KSO_WM_UNIT_LAYERLEVEL" val="1"/>
  <p:tag name="KSO_WM_UNIT_TYPE" val="i"/>
</p:tagLst>
</file>

<file path=ppt/tags/tag6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6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0**"/>
  <p:tag name="KSO_WM_UNIT_LAYERLEVEL" val="1"/>
</p:tagLst>
</file>

<file path=ppt/tags/tag7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
  <p:tag name="KSO_WM_UNIT_LAYERLEVEL" val="1"/>
</p:tagLst>
</file>

<file path=ppt/tags/tag7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20"/>
  <p:tag name="KSO_WM_UNIT_INDEX" val="20"/>
  <p:tag name="KSO_WM_UNIT_LAYERLEVEL" val="1"/>
  <p:tag name="KSO_WM_UNIT_TYPE" val="i"/>
</p:tagLst>
</file>

<file path=ppt/tags/tag7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3"/>
  <p:tag name="KSO_WM_UNIT_INDEX" val="13"/>
  <p:tag name="KSO_WM_UNIT_LAYERLEVEL" val="1"/>
  <p:tag name="KSO_WM_UNIT_TYPE" val="i"/>
</p:tagLst>
</file>

<file path=ppt/tags/tag7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4"/>
  <p:tag name="KSO_WM_UNIT_INDEX" val="14"/>
  <p:tag name="KSO_WM_UNIT_LAYERLEVEL" val="1"/>
  <p:tag name="KSO_WM_UNIT_TYPE" val="i"/>
</p:tagLst>
</file>

<file path=ppt/tags/tag7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5"/>
  <p:tag name="KSO_WM_UNIT_INDEX" val="15"/>
  <p:tag name="KSO_WM_UNIT_LAYERLEVEL" val="1"/>
  <p:tag name="KSO_WM_UNIT_TYPE" val="i"/>
</p:tagLst>
</file>

<file path=ppt/tags/tag7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6"/>
  <p:tag name="KSO_WM_UNIT_INDEX" val="16"/>
  <p:tag name="KSO_WM_UNIT_LAYERLEVEL" val="1"/>
  <p:tag name="KSO_WM_UNIT_TYPE" val="i"/>
</p:tagLst>
</file>

<file path=ppt/tags/tag7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7"/>
  <p:tag name="KSO_WM_UNIT_INDEX" val="17"/>
  <p:tag name="KSO_WM_UNIT_LAYERLEVEL" val="1"/>
  <p:tag name="KSO_WM_UNIT_TYPE" val="i"/>
</p:tagLst>
</file>

<file path=ppt/tags/tag7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8"/>
  <p:tag name="KSO_WM_UNIT_INDEX" val="18"/>
  <p:tag name="KSO_WM_UNIT_LAYERLEVEL" val="1"/>
  <p:tag name="KSO_WM_UNIT_TYPE" val="i"/>
</p:tagLst>
</file>

<file path=ppt/tags/tag7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9"/>
  <p:tag name="KSO_WM_UNIT_INDEX" val="19"/>
  <p:tag name="KSO_WM_UNIT_LAYERLEVEL" val="1"/>
  <p:tag name="KSO_WM_UNIT_TYPE" val="i"/>
</p:tagLst>
</file>

<file path=ppt/tags/tag7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1"/>
  <p:tag name="KSO_WM_UNIT_INDEX" val="11"/>
  <p:tag name="KSO_WM_UNIT_LAYERLEVEL" val="1"/>
  <p:tag name="KSO_WM_UNIT_TYPE" val="i"/>
</p:tagLst>
</file>

<file path=ppt/tags/tag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8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4"/>
  <p:tag name="KSO_WM_UNIT_INDEX" val="4"/>
  <p:tag name="KSO_WM_UNIT_LAYERLEVEL" val="1"/>
  <p:tag name="KSO_WM_UNIT_TYPE" val="i"/>
</p:tagLst>
</file>

<file path=ppt/tags/tag8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5"/>
  <p:tag name="KSO_WM_UNIT_INDEX" val="5"/>
  <p:tag name="KSO_WM_UNIT_LAYERLEVEL" val="1"/>
  <p:tag name="KSO_WM_UNIT_TYPE" val="i"/>
</p:tagLst>
</file>

<file path=ppt/tags/tag8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6"/>
  <p:tag name="KSO_WM_UNIT_INDEX" val="6"/>
  <p:tag name="KSO_WM_UNIT_LAYERLEVEL" val="1"/>
  <p:tag name="KSO_WM_UNIT_TYPE" val="i"/>
</p:tagLst>
</file>

<file path=ppt/tags/tag8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7"/>
  <p:tag name="KSO_WM_UNIT_INDEX" val="7"/>
  <p:tag name="KSO_WM_UNIT_LAYERLEVEL" val="1"/>
  <p:tag name="KSO_WM_UNIT_TYPE" val="i"/>
</p:tagLst>
</file>

<file path=ppt/tags/tag8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8"/>
  <p:tag name="KSO_WM_UNIT_INDEX" val="8"/>
  <p:tag name="KSO_WM_UNIT_LAYERLEVEL" val="1"/>
  <p:tag name="KSO_WM_UNIT_TYPE" val="i"/>
</p:tagLst>
</file>

<file path=ppt/tags/tag8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9"/>
  <p:tag name="KSO_WM_UNIT_INDEX" val="9"/>
  <p:tag name="KSO_WM_UNIT_LAYERLEVEL" val="1"/>
  <p:tag name="KSO_WM_UNIT_TYPE" val="i"/>
</p:tagLst>
</file>

<file path=ppt/tags/tag8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1*i*10"/>
  <p:tag name="KSO_WM_UNIT_INDEX" val="10"/>
  <p:tag name="KSO_WM_UNIT_LAYERLEVEL" val="1"/>
  <p:tag name="KSO_WM_UNIT_TYPE" val="i"/>
</p:tagLst>
</file>

<file path=ppt/tags/tag8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3888"/>
  <p:tag name="KSO_WM_UNIT_COMPATIBLE" val="0"/>
  <p:tag name="KSO_WM_UNIT_DIAGRAM_ISNUMVISUAL" val="0"/>
  <p:tag name="KSO_WM_UNIT_DIAGRAM_ISREFERUNIT" val="0"/>
  <p:tag name="KSO_WM_UNIT_HIGHLIGHT" val="0"/>
  <p:tag name="KSO_WM_UNIT_ID" val="_0**"/>
  <p:tag name="KSO_WM_UNIT_LAYERLEVEL" val="1"/>
</p:tagLst>
</file>

<file path=ppt/tags/tag8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INDEX" val="20203888"/>
  <p:tag name="KSO_WM_UNIT_COMPATIBLE" val="0"/>
  <p:tag name="KSO_WM_UNIT_DIAGRAM_ISNUMVISUAL" val="0"/>
  <p:tag name="KSO_WM_UNIT_DIAGRAM_ISREFERUNIT" val="0"/>
  <p:tag name="KSO_WM_UNIT_HIGHLIGHT" val="0"/>
  <p:tag name="KSO_WM_UNIT_ID" val="_0**"/>
  <p:tag name="KSO_WM_UNIT_LAYERLEVEL" val="1"/>
</p:tagLst>
</file>

<file path=ppt/tags/tag8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0**"/>
  <p:tag name="KSO_WM_UNIT_LAYERLEVEL" val="1"/>
</p:tagLst>
</file>

<file path=ppt/tags/tag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90.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0**"/>
  <p:tag name="KSO_WM_UNIT_LAYERLEVEL" val="1"/>
</p:tagLst>
</file>

<file path=ppt/tags/tag91.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0**"/>
  <p:tag name="KSO_WM_UNIT_LAYERLEVEL" val="1"/>
</p:tagLst>
</file>

<file path=ppt/tags/tag92.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TEMPLATE_CATEGORY" val="custom"/>
  <p:tag name="KSO_WM_TEMPLATE_COLOR_TYPE" val="1"/>
  <p:tag name="KSO_WM_TEMPLATE_INDEX" val="20203888"/>
  <p:tag name="KSO_WM_TEMPLATE_MASTER_THUMB_INDEX" val="12"/>
  <p:tag name="KSO_WM_TEMPLATE_MASTER_TYPE" val="1"/>
  <p:tag name="KSO_WM_TEMPLATE_SUBCATEGORY" val="0"/>
  <p:tag name="KSO_WM_TEMPLATE_THUMBS_INDEX" val="1、4、5、8、11、12、14、16、17、18、19、20、21、22、23、24、25、26、27、28、30"/>
</p:tagLst>
</file>

<file path=ppt/tags/tag93.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20"/>
  <p:tag name="KSO_WM_UNIT_INDEX" val="20"/>
  <p:tag name="KSO_WM_UNIT_LAYERLEVEL" val="1"/>
  <p:tag name="KSO_WM_UNIT_TYPE" val="i"/>
</p:tagLst>
</file>

<file path=ppt/tags/tag94.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8"/>
  <p:tag name="KSO_WM_UNIT_INDEX" val="18"/>
  <p:tag name="KSO_WM_UNIT_LAYERLEVEL" val="1"/>
  <p:tag name="KSO_WM_UNIT_TYPE" val="i"/>
</p:tagLst>
</file>

<file path=ppt/tags/tag95.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19"/>
  <p:tag name="KSO_WM_UNIT_INDEX" val="19"/>
  <p:tag name="KSO_WM_UNIT_LAYERLEVEL" val="1"/>
  <p:tag name="KSO_WM_UNIT_TYPE" val="i"/>
</p:tagLst>
</file>

<file path=ppt/tags/tag96.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i*24"/>
  <p:tag name="KSO_WM_UNIT_INDEX" val="24"/>
  <p:tag name="KSO_WM_UNIT_LAYERLEVEL" val="1"/>
  <p:tag name="KSO_WM_UNIT_TYPE" val="i"/>
</p:tagLst>
</file>

<file path=ppt/tags/tag97.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98.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ags/tag99.xml><?xml version="1.0" encoding="utf-8"?>
<p:tagLst xmlns:a="http://schemas.openxmlformats.org/drawingml/2006/main" xmlns:r="http://schemas.openxmlformats.org/officeDocument/2006/relationships" xmlns:p="http://schemas.openxmlformats.org/presentationml/2006/main">
  <p:tag name="KSO_WM_BEAUTIFY_FLAG" val="#wm#"/>
  <p:tag name="KSO_WM_TAG_VERSION" val="1.0"/>
  <p:tag name="KSO_WM_UNIT_COMPATIBLE" val="0"/>
  <p:tag name="KSO_WM_UNIT_DIAGRAM_ISNUMVISUAL" val="0"/>
  <p:tag name="KSO_WM_UNIT_DIAGRAM_ISREFERUNIT" val="0"/>
  <p:tag name="KSO_WM_UNIT_HIGHLIGHT" val="0"/>
  <p:tag name="KSO_WM_UNIT_ID" val="_1**"/>
  <p:tag name="KSO_WM_UNIT_LAYERLEVEL" val="1"/>
</p:tagLst>
</file>

<file path=ppt/theme/theme1.xml><?xml version="1.0" encoding="utf-8"?>
<a:theme xmlns:a="http://schemas.openxmlformats.org/drawingml/2006/main" name="1_Office 主题​​">
  <a:themeElements>
    <a:clrScheme name="新版空白演示配色">
      <a:dk1>
        <a:srgbClr val="000000"/>
      </a:dk1>
      <a:lt1>
        <a:srgbClr val="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Arial"/>
      </a:majorFont>
      <a:minorFont>
        <a:latin typeface="Arial"/>
        <a:ea typeface="微软雅黑"/>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r="http://schemas.openxmlformats.org/officeDocument/2006/relationships"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1">
      <a:majorFont>
        <a:latin typeface="Calibri Light"/>
        <a:ea typeface="微软雅黑"/>
        <a:cs typeface="Arial"/>
      </a:majorFont>
      <a:minorFont>
        <a:latin typeface="Calibri"/>
        <a:ea typeface="微软雅黑"/>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r="http://schemas.openxmlformats.org/officeDocument/2006/relationships" xmlns="" name="Office Theme" id="{62F939B6-93AF-4DB8-9C6B-D6C7DFDC589F}" vid="{4A3C46E8-61CC-4603-A589-7422A47A8E4A}"/>
    </a:ext>
  </a:extLst>
</a:theme>
</file>

<file path=ppt/theme/theme3.xml><?xml version="1.0" encoding="utf-8"?>
<a:theme xmlns:a="http://schemas.openxmlformats.org/drawingml/2006/main" name="2_Office 主题​​">
  <a:themeElements>
    <a:clrScheme name="自定义 27">
      <a:dk1>
        <a:srgbClr val="000000"/>
      </a:dk1>
      <a:lt1>
        <a:srgbClr val="FFFFFF"/>
      </a:lt1>
      <a:dk2>
        <a:srgbClr val="DDE4FF"/>
      </a:dk2>
      <a:lt2>
        <a:srgbClr val="FFFFFF"/>
      </a:lt2>
      <a:accent1>
        <a:srgbClr val="4E79DA"/>
      </a:accent1>
      <a:accent2>
        <a:srgbClr val="6D78C2"/>
      </a:accent2>
      <a:accent3>
        <a:srgbClr val="8D77AA"/>
      </a:accent3>
      <a:accent4>
        <a:srgbClr val="AC7693"/>
      </a:accent4>
      <a:accent5>
        <a:srgbClr val="CC757B"/>
      </a:accent5>
      <a:accent6>
        <a:srgbClr val="EB7463"/>
      </a:accent6>
      <a:hlink>
        <a:srgbClr val="0563C1"/>
      </a:hlink>
      <a:folHlink>
        <a:srgbClr val="954E72"/>
      </a:folHlink>
    </a:clrScheme>
    <a:fontScheme name="自定义 9">
      <a:majorFont>
        <a:latin typeface="Arial"/>
        <a:ea typeface="微软雅黑"/>
        <a:cs typeface="Arial"/>
      </a:majorFont>
      <a:minorFont>
        <a:latin typeface="Arial"/>
        <a:ea typeface="微软雅黑"/>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r="http://schemas.openxmlformats.org/officeDocument/2006/relationships" xmlns=""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r="http://schemas.openxmlformats.org/officeDocument/2006/relationships"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2905</Words>
  <Application>Microsoft Office PowerPoint</Application>
  <PresentationFormat>自定义</PresentationFormat>
  <Paragraphs>207</Paragraphs>
  <Slides>41</Slides>
  <Notes>2</Notes>
  <HiddenSlides>0</HiddenSlides>
  <MMClips>0</MMClips>
  <ScaleCrop>false</ScaleCrop>
  <HeadingPairs>
    <vt:vector size="4" baseType="variant">
      <vt:variant>
        <vt:lpstr>主题</vt:lpstr>
      </vt:variant>
      <vt:variant>
        <vt:i4>3</vt:i4>
      </vt:variant>
      <vt:variant>
        <vt:lpstr>幻灯片标题</vt:lpstr>
      </vt:variant>
      <vt:variant>
        <vt:i4>41</vt:i4>
      </vt:variant>
    </vt:vector>
  </HeadingPairs>
  <TitlesOfParts>
    <vt:vector size="44" baseType="lpstr">
      <vt:lpstr>1_Office 主题​​</vt:lpstr>
      <vt:lpstr>Office 主题</vt:lpstr>
      <vt:lpstr>2_Office 主题​​</vt:lpstr>
      <vt:lpstr>2022作文微课   </vt:lpstr>
      <vt:lpstr>抓住核心概念</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感谢观看</vt:lpstr>
    </vt:vector>
  </TitlesOfParts>
  <Company>学科网</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2022作文微课   </dc:title>
  <dc:creator>rbm.xkw.com</dc:creator>
  <cp:lastModifiedBy>User</cp:lastModifiedBy>
  <cp:revision>3</cp:revision>
  <cp:lastPrinted>2022-03-28T10:39:41Z</cp:lastPrinted>
  <dcterms:created xsi:type="dcterms:W3CDTF">2022-03-28T10:39:41Z</dcterms:created>
  <dcterms:modified xsi:type="dcterms:W3CDTF">2022-03-28T06:37:13Z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lbum">
    <vt:lpwstr>rbm.xkw.com</vt:lpwstr>
  </property>
  <property fmtid="{D5CDD505-2E9C-101B-9397-08002B2CF9AE}" pid="3" name="author">
    <vt:lpwstr>rbm.xkw.com</vt:lpwstr>
  </property>
  <property fmtid="{D5CDD505-2E9C-101B-9397-08002B2CF9AE}" pid="4" name="company">
    <vt:lpwstr>学科网</vt:lpwstr>
  </property>
  <property fmtid="{D5CDD505-2E9C-101B-9397-08002B2CF9AE}" pid="5" name="copyright">
    <vt:lpwstr>学科网版权所有</vt:lpwstr>
  </property>
</Properties>
</file>