
<file path=[Content_Types].xml><?xml version="1.0" encoding="utf-8"?>
<Types xmlns="http://schemas.openxmlformats.org/package/2006/content-types">
  <Default Extension="rels" ContentType="application/vnd.openxmlformats-package.relationships+xml"/>
  <Default Extension="xml" ContentType="application/xml"/>
  <Default Extension="jpeg" ContentType="image/jpeg"/>
  <Default Extension="emf" ContentType="image/x-emf"/>
  <Default Extension="png" ContentType="image/png"/>
  <Default Extension="gif" ContentType="image/gif"/>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colors2.xml" ContentType="application/vnd.openxmlformats-officedocument.drawingml.diagramColors+xml"/>
  <Override PartName="/ppt/diagrams/colors3.xml" ContentType="application/vnd.openxmlformats-officedocument.drawingml.diagramColors+xml"/>
  <Override PartName="/ppt/diagrams/colors4.xml" ContentType="application/vnd.openxmlformats-officedocument.drawingml.diagramColors+xml"/>
  <Override PartName="/ppt/diagrams/colors5.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ata3.xml" ContentType="application/vnd.openxmlformats-officedocument.drawingml.diagramData+xml"/>
  <Override PartName="/ppt/diagrams/data4.xml" ContentType="application/vnd.openxmlformats-officedocument.drawingml.diagramData+xml"/>
  <Override PartName="/ppt/diagrams/data5.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drawing3.xml" ContentType="application/vnd.ms-office.drawingml.diagramDrawing+xml"/>
  <Override PartName="/ppt/diagrams/drawing4.xml" ContentType="application/vnd.ms-office.drawingml.diagramDrawing+xml"/>
  <Override PartName="/ppt/diagrams/drawing5.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layout3.xml" ContentType="application/vnd.openxmlformats-officedocument.drawingml.diagramLayout+xml"/>
  <Override PartName="/ppt/diagrams/layout4.xml" ContentType="application/vnd.openxmlformats-officedocument.drawingml.diagramLayout+xml"/>
  <Override PartName="/ppt/diagrams/layout5.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diagrams/quickStyle3.xml" ContentType="application/vnd.openxmlformats-officedocument.drawingml.diagramStyle+xml"/>
  <Override PartName="/ppt/diagrams/quickStyle4.xml" ContentType="application/vnd.openxmlformats-officedocument.drawingml.diagramStyle+xml"/>
  <Override PartName="/ppt/diagrams/quickStyle5.xml" ContentType="application/vnd.openxmlformats-officedocument.drawingml.diagramStyl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entation.xml" ContentType="application/vnd.openxmlformats-officedocument.presentationml.presentation.main+xml"/>
  <Override PartName="/ppt/presProps.xml" ContentType="application/vnd.openxmlformats-officedocument.presentationml.presProps+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viewProps.xml" ContentType="application/vnd.openxmlformats-officedocument.presentationml.viewProps+xml"/>
</Types>
</file>

<file path=_rels/.rels>&#65279;<?xml version="1.0" encoding="utf-8" standalone="yes"?><Relationships xmlns="http://schemas.openxmlformats.org/package/2006/relationships"><Relationship Id="rId1" Type="http://schemas.openxmlformats.org/officeDocument/2006/relationships/officeDocument" Target="ppt/presentation.xml" /><Relationship Id="rId2" Type="http://schemas.openxmlformats.org/package/2006/relationships/metadata/core-properties" Target="docProps/core.xml" /><Relationship Id="rId3" Type="http://schemas.openxmlformats.org/officeDocument/2006/relationships/extended-properties" Target="docProps/app.xml" /><Relationship Id="rId4" Type="http://schemas.openxmlformats.org/package/2006/relationships/metadata/thumbnail" Target="docProps/thumbnail.jpeg" /><Relationship Id="rId5" Type="http://schemas.openxmlformats.org/officeDocument/2006/relationships/custom-properties" Target="docProps/custom.xml" /></Relationships>
</file>

<file path=ppt/presentation.xml><?xml version="1.0" encoding="utf-8"?>
<!--Generated by Aspose.Slides for Java 20.11-->
<p:presentation xmlns:r="http://schemas.openxmlformats.org/officeDocument/2006/relationships" xmlns:a="http://schemas.openxmlformats.org/drawingml/2006/main" xmlns:p="http://schemas.openxmlformats.org/presentationml/2006/main">
  <p:sldMasterIdLst>
    <p:sldMasterId id="2147483648" r:id="rId2"/>
  </p:sldMasterIdLst>
  <p:notesMasterIdLst>
    <p:notesMasterId r:id="rId3"/>
  </p:notesMasterIdLst>
  <p:sldIdLst>
    <p:sldId id="429" r:id="rId4"/>
    <p:sldId id="259" r:id="rId5"/>
    <p:sldId id="260" r:id="rId6"/>
    <p:sldId id="266" r:id="rId7"/>
    <p:sldId id="268" r:id="rId8"/>
    <p:sldId id="265" r:id="rId9"/>
    <p:sldId id="267" r:id="rId10"/>
    <p:sldId id="330" r:id="rId11"/>
    <p:sldId id="269" r:id="rId12"/>
    <p:sldId id="331" r:id="rId13"/>
    <p:sldId id="332" r:id="rId14"/>
    <p:sldId id="333" r:id="rId15"/>
    <p:sldId id="334" r:id="rId16"/>
    <p:sldId id="335" r:id="rId17"/>
    <p:sldId id="336" r:id="rId18"/>
    <p:sldId id="337" r:id="rId19"/>
    <p:sldId id="261" r:id="rId20"/>
    <p:sldId id="262" r:id="rId21"/>
    <p:sldId id="338" r:id="rId22"/>
    <p:sldId id="271" r:id="rId23"/>
    <p:sldId id="339" r:id="rId24"/>
    <p:sldId id="272" r:id="rId25"/>
    <p:sldId id="273" r:id="rId26"/>
    <p:sldId id="274" r:id="rId27"/>
    <p:sldId id="275" r:id="rId28"/>
    <p:sldId id="276" r:id="rId29"/>
    <p:sldId id="277" r:id="rId30"/>
    <p:sldId id="278" r:id="rId31"/>
    <p:sldId id="279" r:id="rId32"/>
    <p:sldId id="282" r:id="rId33"/>
    <p:sldId id="556" r:id="rId34"/>
    <p:sldId id="430" r:id="rId35"/>
    <p:sldId id="283" r:id="rId36"/>
    <p:sldId id="432" r:id="rId37"/>
    <p:sldId id="431" r:id="rId38"/>
    <p:sldId id="433" r:id="rId39"/>
    <p:sldId id="434" r:id="rId40"/>
    <p:sldId id="435" r:id="rId41"/>
    <p:sldId id="392" r:id="rId42"/>
    <p:sldId id="285" r:id="rId43"/>
    <p:sldId id="286" r:id="rId44"/>
    <p:sldId id="287" r:id="rId45"/>
    <p:sldId id="391" r:id="rId46"/>
    <p:sldId id="393" r:id="rId47"/>
    <p:sldId id="289" r:id="rId48"/>
    <p:sldId id="290" r:id="rId49"/>
    <p:sldId id="292" r:id="rId50"/>
    <p:sldId id="302" r:id="rId51"/>
    <p:sldId id="555" r:id="rId52"/>
    <p:sldId id="293" r:id="rId53"/>
    <p:sldId id="294" r:id="rId54"/>
    <p:sldId id="296" r:id="rId55"/>
    <p:sldId id="298" r:id="rId56"/>
    <p:sldId id="299" r:id="rId57"/>
    <p:sldId id="438" r:id="rId58"/>
    <p:sldId id="437" r:id="rId59"/>
    <p:sldId id="439" r:id="rId60"/>
    <p:sldId id="440" r:id="rId61"/>
    <p:sldId id="631" r:id="rId62"/>
    <p:sldId id="442" r:id="rId63"/>
    <p:sldId id="443" r:id="rId64"/>
    <p:sldId id="304" r:id="rId65"/>
    <p:sldId id="305" r:id="rId66"/>
    <p:sldId id="306" r:id="rId67"/>
    <p:sldId id="308" r:id="rId68"/>
    <p:sldId id="444" r:id="rId69"/>
    <p:sldId id="446" r:id="rId70"/>
    <p:sldId id="445" r:id="rId71"/>
    <p:sldId id="447" r:id="rId72"/>
    <p:sldId id="448" r:id="rId73"/>
    <p:sldId id="516" r:id="rId74"/>
    <p:sldId id="514" r:id="rId75"/>
    <p:sldId id="517" r:id="rId76"/>
    <p:sldId id="518" r:id="rId77"/>
    <p:sldId id="521" r:id="rId78"/>
    <p:sldId id="519" r:id="rId79"/>
    <p:sldId id="520" r:id="rId80"/>
    <p:sldId id="311" r:id="rId81"/>
    <p:sldId id="310" r:id="rId82"/>
    <p:sldId id="313" r:id="rId83"/>
    <p:sldId id="522" r:id="rId84"/>
    <p:sldId id="523" r:id="rId85"/>
    <p:sldId id="526" r:id="rId86"/>
    <p:sldId id="524" r:id="rId87"/>
    <p:sldId id="525" r:id="rId88"/>
    <p:sldId id="319" r:id="rId89"/>
    <p:sldId id="318" r:id="rId90"/>
    <p:sldId id="528" r:id="rId91"/>
    <p:sldId id="529" r:id="rId92"/>
    <p:sldId id="530" r:id="rId93"/>
    <p:sldId id="532" r:id="rId94"/>
    <p:sldId id="531" r:id="rId95"/>
    <p:sldId id="533" r:id="rId96"/>
    <p:sldId id="534" r:id="rId97"/>
    <p:sldId id="320" r:id="rId98"/>
    <p:sldId id="536" r:id="rId99"/>
    <p:sldId id="535" r:id="rId100"/>
    <p:sldId id="322" r:id="rId101"/>
    <p:sldId id="548" r:id="rId102"/>
    <p:sldId id="547" r:id="rId103"/>
    <p:sldId id="554" r:id="rId104"/>
    <p:sldId id="317" r:id="rId105"/>
    <p:sldId id="549" r:id="rId106"/>
    <p:sldId id="550" r:id="rId107"/>
    <p:sldId id="436" r:id="rId108"/>
  </p:sldIdLst>
  <p:sldSz cx="12192000" cy="6858000"/>
  <p:notesSz cx="6858000" cy="9144000"/>
  <p:custDataLst>
    <p:tags r:id="rId109"/>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commentAuthors.xml><?xml version="1.0" encoding="utf-8"?>
<p:cmAuthorLst xmlns:p="http://schemas.openxmlformats.org/presentationml/2006/main">
  <p:cmAuthor id="1" name="作者" initials="作" lastIdx="0" clrIdx="1"/>
</p:cmAuthorLst>
</file>

<file path=ppt/presProps.xml><?xml version="1.0" encoding="utf-8"?>
<p:presentationPr xmlns:r="http://schemas.openxmlformats.org/officeDocument/2006/relationships" xmlns:a="http://schemas.openxmlformats.org/drawingml/2006/main"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 uri="{1BD7E111-0CB8-44D6-8891-C1BB2F81B7CC}">
      <p1710:readonlyRecommended xmlns:p1710="http://schemas.microsoft.com/office/powerpoint/2017/10/main" val="0"/>
    </p:ext>
  </p:extLst>
</p:presentationPr>
</file>

<file path=ppt/tableStyles.xml><?xml version="1.0" encoding="utf-8"?>
<a:tblStyleLst xmlns:r="http://schemas.openxmlformats.org/officeDocument/2006/relationships" xmlns:a="http://schemas.openxmlformats.org/drawingml/2006/main" def="{5C22544A-7EE6-4342-B048-85BDC9FD1C3A}">
  <a:tblStyle styleId="{5940675A-B579-460E-94D1-54222C63F5DA}" styleName="无样式，网格型">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3778" autoAdjust="0"/>
    <p:restoredTop sz="94660"/>
  </p:normalViewPr>
  <p:slideViewPr>
    <p:cSldViewPr snapToGrid="0">
      <p:cViewPr varScale="1">
        <p:scale>
          <a:sx n="99" d="100"/>
          <a:sy n="99" d="100"/>
        </p:scale>
        <p:origin x="84" y="582"/>
      </p:cViewPr>
      <p:guideLst>
        <p:guide orient="horz" pos="2159"/>
        <p:guide pos="3848"/>
      </p:guideLst>
    </p:cSldViewPr>
  </p:slideViewPr>
  <p:notesTextViewPr>
    <p:cViewPr>
      <p:scale>
        <a:sx n="3" d="2"/>
        <a:sy n="3" d="2"/>
      </p:scale>
      <p:origin x="0" y="0"/>
    </p:cViewPr>
  </p:notesTextViewPr>
  <p:notesViewPr>
    <p:cSldViewPr snapToGrid="0">
      <p:cViewPr varScale="1">
        <p:scale>
          <a:sx n="92" d="100"/>
          <a:sy n="92" d="100"/>
        </p:scale>
        <p:origin x="2550" y="102"/>
      </p:cViewPr>
      <p:guideLst/>
    </p:cSldViewPr>
  </p:notesViewPr>
  <p:gridSpacing cx="72008" cy="72008"/>
</p:viewPr>
</file>

<file path=ppt/_rels/presentation.xml.rels>&#65279;<?xml version="1.0" encoding="utf-8" standalone="yes"?><Relationships xmlns="http://schemas.openxmlformats.org/package/2006/relationships"><Relationship Id="rId1" Type="http://schemas.openxmlformats.org/officeDocument/2006/relationships/commentAuthors" Target="commentAuthors.xml" /><Relationship Id="rId10" Type="http://schemas.openxmlformats.org/officeDocument/2006/relationships/slide" Target="slides/slide7.xml" /><Relationship Id="rId100" Type="http://schemas.openxmlformats.org/officeDocument/2006/relationships/slide" Target="slides/slide97.xml" /><Relationship Id="rId101" Type="http://schemas.openxmlformats.org/officeDocument/2006/relationships/slide" Target="slides/slide98.xml" /><Relationship Id="rId102" Type="http://schemas.openxmlformats.org/officeDocument/2006/relationships/slide" Target="slides/slide99.xml" /><Relationship Id="rId103" Type="http://schemas.openxmlformats.org/officeDocument/2006/relationships/slide" Target="slides/slide100.xml" /><Relationship Id="rId104" Type="http://schemas.openxmlformats.org/officeDocument/2006/relationships/slide" Target="slides/slide101.xml" /><Relationship Id="rId105" Type="http://schemas.openxmlformats.org/officeDocument/2006/relationships/slide" Target="slides/slide102.xml" /><Relationship Id="rId106" Type="http://schemas.openxmlformats.org/officeDocument/2006/relationships/slide" Target="slides/slide103.xml" /><Relationship Id="rId107" Type="http://schemas.openxmlformats.org/officeDocument/2006/relationships/slide" Target="slides/slide104.xml" /><Relationship Id="rId108" Type="http://schemas.openxmlformats.org/officeDocument/2006/relationships/slide" Target="slides/slide105.xml" /><Relationship Id="rId109" Type="http://schemas.openxmlformats.org/officeDocument/2006/relationships/tags" Target="tags/tag75.xml" /><Relationship Id="rId11" Type="http://schemas.openxmlformats.org/officeDocument/2006/relationships/slide" Target="slides/slide8.xml" /><Relationship Id="rId110" Type="http://schemas.openxmlformats.org/officeDocument/2006/relationships/presProps" Target="presProps.xml" /><Relationship Id="rId111" Type="http://schemas.openxmlformats.org/officeDocument/2006/relationships/viewProps" Target="viewProps.xml" /><Relationship Id="rId112" Type="http://schemas.openxmlformats.org/officeDocument/2006/relationships/theme" Target="theme/theme1.xml" /><Relationship Id="rId113" Type="http://schemas.openxmlformats.org/officeDocument/2006/relationships/tableStyles" Target="tableStyles.xml" /><Relationship Id="rId12" Type="http://schemas.openxmlformats.org/officeDocument/2006/relationships/slide" Target="slides/slide9.xml" /><Relationship Id="rId13" Type="http://schemas.openxmlformats.org/officeDocument/2006/relationships/slide" Target="slides/slide10.xml" /><Relationship Id="rId14" Type="http://schemas.openxmlformats.org/officeDocument/2006/relationships/slide" Target="slides/slide11.xml" /><Relationship Id="rId15" Type="http://schemas.openxmlformats.org/officeDocument/2006/relationships/slide" Target="slides/slide12.xml" /><Relationship Id="rId16" Type="http://schemas.openxmlformats.org/officeDocument/2006/relationships/slide" Target="slides/slide13.xml" /><Relationship Id="rId17" Type="http://schemas.openxmlformats.org/officeDocument/2006/relationships/slide" Target="slides/slide14.xml" /><Relationship Id="rId18" Type="http://schemas.openxmlformats.org/officeDocument/2006/relationships/slide" Target="slides/slide15.xml" /><Relationship Id="rId19" Type="http://schemas.openxmlformats.org/officeDocument/2006/relationships/slide" Target="slides/slide16.xml" /><Relationship Id="rId2" Type="http://schemas.openxmlformats.org/officeDocument/2006/relationships/slideMaster" Target="slideMasters/slideMaster1.xml" /><Relationship Id="rId20" Type="http://schemas.openxmlformats.org/officeDocument/2006/relationships/slide" Target="slides/slide17.xml" /><Relationship Id="rId21" Type="http://schemas.openxmlformats.org/officeDocument/2006/relationships/slide" Target="slides/slide18.xml" /><Relationship Id="rId22" Type="http://schemas.openxmlformats.org/officeDocument/2006/relationships/slide" Target="slides/slide19.xml" /><Relationship Id="rId23" Type="http://schemas.openxmlformats.org/officeDocument/2006/relationships/slide" Target="slides/slide20.xml" /><Relationship Id="rId24" Type="http://schemas.openxmlformats.org/officeDocument/2006/relationships/slide" Target="slides/slide21.xml" /><Relationship Id="rId25" Type="http://schemas.openxmlformats.org/officeDocument/2006/relationships/slide" Target="slides/slide22.xml" /><Relationship Id="rId26" Type="http://schemas.openxmlformats.org/officeDocument/2006/relationships/slide" Target="slides/slide23.xml" /><Relationship Id="rId27" Type="http://schemas.openxmlformats.org/officeDocument/2006/relationships/slide" Target="slides/slide24.xml" /><Relationship Id="rId28" Type="http://schemas.openxmlformats.org/officeDocument/2006/relationships/slide" Target="slides/slide25.xml" /><Relationship Id="rId29" Type="http://schemas.openxmlformats.org/officeDocument/2006/relationships/slide" Target="slides/slide26.xml" /><Relationship Id="rId3" Type="http://schemas.openxmlformats.org/officeDocument/2006/relationships/notesMaster" Target="notesMasters/notesMaster1.xml" /><Relationship Id="rId30" Type="http://schemas.openxmlformats.org/officeDocument/2006/relationships/slide" Target="slides/slide27.xml" /><Relationship Id="rId31" Type="http://schemas.openxmlformats.org/officeDocument/2006/relationships/slide" Target="slides/slide28.xml" /><Relationship Id="rId32" Type="http://schemas.openxmlformats.org/officeDocument/2006/relationships/slide" Target="slides/slide29.xml" /><Relationship Id="rId33" Type="http://schemas.openxmlformats.org/officeDocument/2006/relationships/slide" Target="slides/slide30.xml" /><Relationship Id="rId34" Type="http://schemas.openxmlformats.org/officeDocument/2006/relationships/slide" Target="slides/slide31.xml" /><Relationship Id="rId35" Type="http://schemas.openxmlformats.org/officeDocument/2006/relationships/slide" Target="slides/slide32.xml" /><Relationship Id="rId36" Type="http://schemas.openxmlformats.org/officeDocument/2006/relationships/slide" Target="slides/slide33.xml" /><Relationship Id="rId37" Type="http://schemas.openxmlformats.org/officeDocument/2006/relationships/slide" Target="slides/slide34.xml" /><Relationship Id="rId38" Type="http://schemas.openxmlformats.org/officeDocument/2006/relationships/slide" Target="slides/slide35.xml" /><Relationship Id="rId39" Type="http://schemas.openxmlformats.org/officeDocument/2006/relationships/slide" Target="slides/slide36.xml" /><Relationship Id="rId4" Type="http://schemas.openxmlformats.org/officeDocument/2006/relationships/slide" Target="slides/slide1.xml" /><Relationship Id="rId40" Type="http://schemas.openxmlformats.org/officeDocument/2006/relationships/slide" Target="slides/slide37.xml" /><Relationship Id="rId41" Type="http://schemas.openxmlformats.org/officeDocument/2006/relationships/slide" Target="slides/slide38.xml" /><Relationship Id="rId42" Type="http://schemas.openxmlformats.org/officeDocument/2006/relationships/slide" Target="slides/slide39.xml" /><Relationship Id="rId43" Type="http://schemas.openxmlformats.org/officeDocument/2006/relationships/slide" Target="slides/slide40.xml" /><Relationship Id="rId44" Type="http://schemas.openxmlformats.org/officeDocument/2006/relationships/slide" Target="slides/slide41.xml" /><Relationship Id="rId45" Type="http://schemas.openxmlformats.org/officeDocument/2006/relationships/slide" Target="slides/slide42.xml" /><Relationship Id="rId46" Type="http://schemas.openxmlformats.org/officeDocument/2006/relationships/slide" Target="slides/slide43.xml" /><Relationship Id="rId47" Type="http://schemas.openxmlformats.org/officeDocument/2006/relationships/slide" Target="slides/slide44.xml" /><Relationship Id="rId48" Type="http://schemas.openxmlformats.org/officeDocument/2006/relationships/slide" Target="slides/slide45.xml" /><Relationship Id="rId49" Type="http://schemas.openxmlformats.org/officeDocument/2006/relationships/slide" Target="slides/slide46.xml" /><Relationship Id="rId5" Type="http://schemas.openxmlformats.org/officeDocument/2006/relationships/slide" Target="slides/slide2.xml" /><Relationship Id="rId50" Type="http://schemas.openxmlformats.org/officeDocument/2006/relationships/slide" Target="slides/slide47.xml" /><Relationship Id="rId51" Type="http://schemas.openxmlformats.org/officeDocument/2006/relationships/slide" Target="slides/slide48.xml" /><Relationship Id="rId52" Type="http://schemas.openxmlformats.org/officeDocument/2006/relationships/slide" Target="slides/slide49.xml" /><Relationship Id="rId53" Type="http://schemas.openxmlformats.org/officeDocument/2006/relationships/slide" Target="slides/slide50.xml" /><Relationship Id="rId54" Type="http://schemas.openxmlformats.org/officeDocument/2006/relationships/slide" Target="slides/slide51.xml" /><Relationship Id="rId55" Type="http://schemas.openxmlformats.org/officeDocument/2006/relationships/slide" Target="slides/slide52.xml" /><Relationship Id="rId56" Type="http://schemas.openxmlformats.org/officeDocument/2006/relationships/slide" Target="slides/slide53.xml" /><Relationship Id="rId57" Type="http://schemas.openxmlformats.org/officeDocument/2006/relationships/slide" Target="slides/slide54.xml" /><Relationship Id="rId58" Type="http://schemas.openxmlformats.org/officeDocument/2006/relationships/slide" Target="slides/slide55.xml" /><Relationship Id="rId59" Type="http://schemas.openxmlformats.org/officeDocument/2006/relationships/slide" Target="slides/slide56.xml" /><Relationship Id="rId6" Type="http://schemas.openxmlformats.org/officeDocument/2006/relationships/slide" Target="slides/slide3.xml" /><Relationship Id="rId60" Type="http://schemas.openxmlformats.org/officeDocument/2006/relationships/slide" Target="slides/slide57.xml" /><Relationship Id="rId61" Type="http://schemas.openxmlformats.org/officeDocument/2006/relationships/slide" Target="slides/slide58.xml" /><Relationship Id="rId62" Type="http://schemas.openxmlformats.org/officeDocument/2006/relationships/slide" Target="slides/slide59.xml" /><Relationship Id="rId63" Type="http://schemas.openxmlformats.org/officeDocument/2006/relationships/slide" Target="slides/slide60.xml" /><Relationship Id="rId64" Type="http://schemas.openxmlformats.org/officeDocument/2006/relationships/slide" Target="slides/slide61.xml" /><Relationship Id="rId65" Type="http://schemas.openxmlformats.org/officeDocument/2006/relationships/slide" Target="slides/slide62.xml" /><Relationship Id="rId66" Type="http://schemas.openxmlformats.org/officeDocument/2006/relationships/slide" Target="slides/slide63.xml" /><Relationship Id="rId67" Type="http://schemas.openxmlformats.org/officeDocument/2006/relationships/slide" Target="slides/slide64.xml" /><Relationship Id="rId68" Type="http://schemas.openxmlformats.org/officeDocument/2006/relationships/slide" Target="slides/slide65.xml" /><Relationship Id="rId69" Type="http://schemas.openxmlformats.org/officeDocument/2006/relationships/slide" Target="slides/slide66.xml" /><Relationship Id="rId7" Type="http://schemas.openxmlformats.org/officeDocument/2006/relationships/slide" Target="slides/slide4.xml" /><Relationship Id="rId70" Type="http://schemas.openxmlformats.org/officeDocument/2006/relationships/slide" Target="slides/slide67.xml" /><Relationship Id="rId71" Type="http://schemas.openxmlformats.org/officeDocument/2006/relationships/slide" Target="slides/slide68.xml" /><Relationship Id="rId72" Type="http://schemas.openxmlformats.org/officeDocument/2006/relationships/slide" Target="slides/slide69.xml" /><Relationship Id="rId73" Type="http://schemas.openxmlformats.org/officeDocument/2006/relationships/slide" Target="slides/slide70.xml" /><Relationship Id="rId74" Type="http://schemas.openxmlformats.org/officeDocument/2006/relationships/slide" Target="slides/slide71.xml" /><Relationship Id="rId75" Type="http://schemas.openxmlformats.org/officeDocument/2006/relationships/slide" Target="slides/slide72.xml" /><Relationship Id="rId76" Type="http://schemas.openxmlformats.org/officeDocument/2006/relationships/slide" Target="slides/slide73.xml" /><Relationship Id="rId77" Type="http://schemas.openxmlformats.org/officeDocument/2006/relationships/slide" Target="slides/slide74.xml" /><Relationship Id="rId78" Type="http://schemas.openxmlformats.org/officeDocument/2006/relationships/slide" Target="slides/slide75.xml" /><Relationship Id="rId79" Type="http://schemas.openxmlformats.org/officeDocument/2006/relationships/slide" Target="slides/slide76.xml" /><Relationship Id="rId8" Type="http://schemas.openxmlformats.org/officeDocument/2006/relationships/slide" Target="slides/slide5.xml" /><Relationship Id="rId80" Type="http://schemas.openxmlformats.org/officeDocument/2006/relationships/slide" Target="slides/slide77.xml" /><Relationship Id="rId81" Type="http://schemas.openxmlformats.org/officeDocument/2006/relationships/slide" Target="slides/slide78.xml" /><Relationship Id="rId82" Type="http://schemas.openxmlformats.org/officeDocument/2006/relationships/slide" Target="slides/slide79.xml" /><Relationship Id="rId83" Type="http://schemas.openxmlformats.org/officeDocument/2006/relationships/slide" Target="slides/slide80.xml" /><Relationship Id="rId84" Type="http://schemas.openxmlformats.org/officeDocument/2006/relationships/slide" Target="slides/slide81.xml" /><Relationship Id="rId85" Type="http://schemas.openxmlformats.org/officeDocument/2006/relationships/slide" Target="slides/slide82.xml" /><Relationship Id="rId86" Type="http://schemas.openxmlformats.org/officeDocument/2006/relationships/slide" Target="slides/slide83.xml" /><Relationship Id="rId87" Type="http://schemas.openxmlformats.org/officeDocument/2006/relationships/slide" Target="slides/slide84.xml" /><Relationship Id="rId88" Type="http://schemas.openxmlformats.org/officeDocument/2006/relationships/slide" Target="slides/slide85.xml" /><Relationship Id="rId89" Type="http://schemas.openxmlformats.org/officeDocument/2006/relationships/slide" Target="slides/slide86.xml" /><Relationship Id="rId9" Type="http://schemas.openxmlformats.org/officeDocument/2006/relationships/slide" Target="slides/slide6.xml" /><Relationship Id="rId90" Type="http://schemas.openxmlformats.org/officeDocument/2006/relationships/slide" Target="slides/slide87.xml" /><Relationship Id="rId91" Type="http://schemas.openxmlformats.org/officeDocument/2006/relationships/slide" Target="slides/slide88.xml" /><Relationship Id="rId92" Type="http://schemas.openxmlformats.org/officeDocument/2006/relationships/slide" Target="slides/slide89.xml" /><Relationship Id="rId93" Type="http://schemas.openxmlformats.org/officeDocument/2006/relationships/slide" Target="slides/slide90.xml" /><Relationship Id="rId94" Type="http://schemas.openxmlformats.org/officeDocument/2006/relationships/slide" Target="slides/slide91.xml" /><Relationship Id="rId95" Type="http://schemas.openxmlformats.org/officeDocument/2006/relationships/slide" Target="slides/slide92.xml" /><Relationship Id="rId96" Type="http://schemas.openxmlformats.org/officeDocument/2006/relationships/slide" Target="slides/slide93.xml" /><Relationship Id="rId97" Type="http://schemas.openxmlformats.org/officeDocument/2006/relationships/slide" Target="slides/slide94.xml" /><Relationship Id="rId98" Type="http://schemas.openxmlformats.org/officeDocument/2006/relationships/slide" Target="slides/slide95.xml" /><Relationship Id="rId99" Type="http://schemas.openxmlformats.org/officeDocument/2006/relationships/slide" Target="slides/slide96.xml" /></Relationships>
</file>

<file path=ppt/diagrams/colors1.xml><?xml version="1.0" encoding="utf-8"?>
<dgm:colorsDef xmlns:a="http://schemas.openxmlformats.org/drawingml/2006/main" xmlns:dgm="http://schemas.openxmlformats.org/drawingml/2006/diagram"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a="http://schemas.openxmlformats.org/drawingml/2006/main" xmlns:dgm="http://schemas.openxmlformats.org/drawingml/2006/diagram"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3.xml><?xml version="1.0" encoding="utf-8"?>
<dgm:colorsDef xmlns:a="http://schemas.openxmlformats.org/drawingml/2006/main" xmlns:dgm="http://schemas.openxmlformats.org/drawingml/2006/diagram"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4.xml><?xml version="1.0" encoding="utf-8"?>
<dgm:colorsDef xmlns:a="http://schemas.openxmlformats.org/drawingml/2006/main" xmlns:dgm="http://schemas.openxmlformats.org/drawingml/2006/diagram"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5.xml><?xml version="1.0" encoding="utf-8"?>
<dgm:colorsDef xmlns:a="http://schemas.openxmlformats.org/drawingml/2006/main" xmlns:dgm="http://schemas.openxmlformats.org/drawingml/2006/diagram" uniqueId="urn:microsoft.com/office/officeart/2005/8/colors/accent1_2#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dgm:ptLst>
    <dgm:pt modelId="{ACB2E4C7-2DBC-45BC-B933-FAAF417E8C6B}" type="doc">
      <dgm:prSet loTypeId="urn:microsoft.com/office/officeart/2005/8/layout/hList6" loCatId="list" qsTypeId="urn:microsoft.com/office/officeart/2005/8/quickstyle/simple1" qsCatId="simple" csTypeId="urn:microsoft.com/office/officeart/2005/8/colors/accent1_2" csCatId="accent1" phldr="0"/>
      <dgm:spPr/>
      <dgm:t>
        <a:bodyPr/>
        <a:lstStyle/>
        <a:p>
          <a:endParaRPr lang="zh-CN" altLang="en-US"/>
        </a:p>
      </dgm:t>
    </dgm:pt>
    <dgm:pt modelId="{6834AA20-CCB2-4B69-B573-CB4D31C014E6}" type="parTrans" cxnId="{010AB786-7494-40F1-8F58-6D94ED75F4A8}">
      <dgm:prSet/>
      <dgm:spPr/>
      <dgm:t>
        <a:bodyPr/>
        <a:lstStyle/>
        <a:p>
          <a:endParaRPr lang="zh-CN" altLang="en-US"/>
        </a:p>
      </dgm:t>
    </dgm:pt>
    <dgm:pt modelId="{DA8A2D07-F387-4404-9FCB-397A6A028210}">
      <dgm:prSet phldrT="[文本]" custT="0"/>
      <dgm:spPr/>
      <dgm:t>
        <a:bodyPr vert="horz" wrap="square"/>
        <a:lstStyle/>
        <a:p>
          <a:pPr>
            <a:lnSpc>
              <a:spcPct val="100000"/>
            </a:lnSpc>
            <a:spcBef>
              <a:spcPct val="0"/>
            </a:spcBef>
            <a:spcAft>
              <a:spcPct val="35000"/>
            </a:spcAft>
          </a:pPr>
          <a:r>
            <a:rPr lang="en-US" altLang="zh-CN">
              <a:solidFill>
                <a:srgbClr val="FF0000"/>
              </a:solidFill>
            </a:rPr>
            <a:t>01</a:t>
          </a:r>
          <a:endParaRPr lang="en-US" altLang="zh-CN" sz="2970">
            <a:solidFill>
              <a:schemeClr val="bg2"/>
            </a:solidFill>
          </a:endParaRPr>
        </a:p>
        <a:p>
          <a:pPr>
            <a:lnSpc>
              <a:spcPct val="100000"/>
            </a:lnSpc>
            <a:spcBef>
              <a:spcPct val="0"/>
            </a:spcBef>
            <a:spcAft>
              <a:spcPct val="35000"/>
            </a:spcAft>
          </a:pPr>
          <a:r>
            <a:rPr lang="en-US" altLang="zh-CN">
              <a:solidFill>
                <a:schemeClr val="bg2"/>
              </a:solidFill>
            </a:rPr>
            <a:t>2021</a:t>
          </a:r>
          <a:endParaRPr lang="en-US" altLang="zh-CN" sz="2970">
            <a:solidFill>
              <a:schemeClr val="bg2"/>
            </a:solidFill>
          </a:endParaRPr>
        </a:p>
        <a:p>
          <a:pPr>
            <a:lnSpc>
              <a:spcPct val="100000"/>
            </a:lnSpc>
            <a:spcBef>
              <a:spcPct val="0"/>
            </a:spcBef>
            <a:spcAft>
              <a:spcPct val="35000"/>
            </a:spcAft>
          </a:pPr>
          <a:r>
            <a:rPr lang="zh-CN" altLang="en-US">
              <a:solidFill>
                <a:schemeClr val="bg2"/>
              </a:solidFill>
            </a:rPr>
            <a:t>高考作文</a:t>
          </a:r>
          <a:endParaRPr lang="zh-CN" altLang="en-US" sz="2970">
            <a:solidFill>
              <a:schemeClr val="bg2"/>
            </a:solidFill>
          </a:endParaRPr>
        </a:p>
        <a:p>
          <a:pPr>
            <a:lnSpc>
              <a:spcPct val="100000"/>
            </a:lnSpc>
            <a:spcBef>
              <a:spcPct val="0"/>
            </a:spcBef>
            <a:spcAft>
              <a:spcPct val="35000"/>
            </a:spcAft>
          </a:pPr>
          <a:r>
            <a:rPr lang="zh-CN" altLang="en-US">
              <a:solidFill>
                <a:schemeClr val="bg2"/>
              </a:solidFill>
            </a:rPr>
            <a:t>风向标</a:t>
          </a:r>
          <a:r>
            <a:rPr lang="en-US" altLang="zh-CN"/>
            <a:t>1</a:t>
          </a:r>
          <a:endParaRPr lang="zh-CN" altLang="en-US" sz="2970"/>
        </a:p>
      </dgm:t>
    </dgm:pt>
    <dgm:pt modelId="{55D3D705-05AA-48B5-A1BD-24ED12F34F09}" type="parTrans" cxnId="{33430185-89D4-49BB-B457-82416CBC0DD0}">
      <dgm:prSet/>
      <dgm:spPr/>
      <dgm:t>
        <a:bodyPr/>
        <a:lstStyle/>
        <a:p/>
      </dgm:t>
    </dgm:pt>
    <dgm:pt modelId="{6B9914B5-6880-40F2-B26F-DE43A3342A1A}">
      <dgm:prSet phldrT="[文本]" phldr="1" custT="1"/>
      <dgm:spPr/>
      <dgm:t>
        <a:bodyPr vert="horz" wrap="square"/>
        <a:lstStyle/>
        <a:p>
          <a:pPr>
            <a:lnSpc>
              <a:spcPct val="100000"/>
            </a:lnSpc>
            <a:spcBef>
              <a:spcPct val="0"/>
            </a:spcBef>
            <a:spcAft>
              <a:spcPct val="15000"/>
            </a:spcAft>
          </a:pPr>
          <a:endParaRPr lang="zh-CN" altLang="en-US" sz="2300"/>
        </a:p>
      </dgm:t>
    </dgm:pt>
    <dgm:pt modelId="{C76727E8-F228-4F8A-9D16-C40598C7F8C9}" type="sibTrans" cxnId="{33430185-89D4-49BB-B457-82416CBC0DD0}">
      <dgm:prSet/>
      <dgm:spPr/>
      <dgm:t>
        <a:bodyPr/>
        <a:lstStyle/>
        <a:p/>
      </dgm:t>
    </dgm:pt>
    <dgm:pt modelId="{7D46CBDA-981C-453C-B43F-2A13585BD903}" type="parTrans" cxnId="{2F49FC30-7508-4A06-A998-AF98D6DF6055}">
      <dgm:prSet/>
      <dgm:spPr/>
      <dgm:t>
        <a:bodyPr/>
        <a:lstStyle/>
        <a:p/>
      </dgm:t>
    </dgm:pt>
    <dgm:pt modelId="{DB959D81-E5BE-44E7-9C0E-CBBCC197617B}">
      <dgm:prSet phldrT="[文本]" phldr="1" custT="1"/>
      <dgm:spPr/>
      <dgm:t>
        <a:bodyPr vert="horz" wrap="square"/>
        <a:lstStyle/>
        <a:p>
          <a:pPr>
            <a:lnSpc>
              <a:spcPct val="100000"/>
            </a:lnSpc>
            <a:spcBef>
              <a:spcPct val="0"/>
            </a:spcBef>
            <a:spcAft>
              <a:spcPct val="15000"/>
            </a:spcAft>
          </a:pPr>
          <a:endParaRPr lang="zh-CN" altLang="en-US" sz="2300"/>
        </a:p>
      </dgm:t>
    </dgm:pt>
    <dgm:pt modelId="{C39B2B51-659E-4ECB-A31F-C80324202659}" type="sibTrans" cxnId="{2F49FC30-7508-4A06-A998-AF98D6DF6055}">
      <dgm:prSet/>
      <dgm:spPr/>
      <dgm:t>
        <a:bodyPr/>
        <a:lstStyle/>
        <a:p/>
      </dgm:t>
    </dgm:pt>
    <dgm:pt modelId="{8755279E-20A5-4AEE-BDD2-C54EFA6328A6}" type="sibTrans" cxnId="{010AB786-7494-40F1-8F58-6D94ED75F4A8}">
      <dgm:prSet/>
      <dgm:spPr/>
      <dgm:t>
        <a:bodyPr/>
        <a:lstStyle/>
        <a:p>
          <a:endParaRPr lang="zh-CN" altLang="en-US"/>
        </a:p>
      </dgm:t>
    </dgm:pt>
    <dgm:pt modelId="{24B9E243-8415-4A77-8486-6B84ADEA7DB0}" type="parTrans" cxnId="{D118A81C-0C4C-4F88-A563-BDA401029868}">
      <dgm:prSet/>
      <dgm:spPr/>
      <dgm:t>
        <a:bodyPr/>
        <a:lstStyle/>
        <a:p>
          <a:endParaRPr lang="zh-CN" altLang="en-US"/>
        </a:p>
      </dgm:t>
    </dgm:pt>
    <dgm:pt modelId="{D7AF1C1D-144B-4B25-A777-792381B7ED5B}">
      <dgm:prSet phldrT="[文本]" custT="0"/>
      <dgm:spPr/>
      <dgm:t>
        <a:bodyPr vert="horz" wrap="square"/>
        <a:lstStyle/>
        <a:p>
          <a:pPr>
            <a:lnSpc>
              <a:spcPct val="100000"/>
            </a:lnSpc>
            <a:spcBef>
              <a:spcPct val="0"/>
            </a:spcBef>
            <a:spcAft>
              <a:spcPct val="35000"/>
            </a:spcAft>
          </a:pPr>
          <a:r>
            <a:rPr lang="en-US" altLang="zh-CN">
              <a:solidFill>
                <a:srgbClr val="FF0000"/>
              </a:solidFill>
            </a:rPr>
            <a:t>02</a:t>
          </a:r>
          <a:endParaRPr lang="zh-CN" altLang="en-US" sz="2970">
            <a:solidFill>
              <a:schemeClr val="bg2"/>
            </a:solidFill>
          </a:endParaRPr>
        </a:p>
        <a:p>
          <a:pPr>
            <a:lnSpc>
              <a:spcPct val="100000"/>
            </a:lnSpc>
            <a:spcBef>
              <a:spcPct val="0"/>
            </a:spcBef>
            <a:spcAft>
              <a:spcPct val="35000"/>
            </a:spcAft>
          </a:pPr>
          <a:r>
            <a:rPr lang="zh-CN" altLang="en-US">
              <a:solidFill>
                <a:schemeClr val="bg2"/>
              </a:solidFill>
            </a:rPr>
            <a:t>高考作文</a:t>
          </a:r>
          <a:endParaRPr lang="zh-CN" altLang="en-US" sz="2970">
            <a:solidFill>
              <a:schemeClr val="bg2"/>
            </a:solidFill>
          </a:endParaRPr>
        </a:p>
        <a:p>
          <a:pPr>
            <a:lnSpc>
              <a:spcPct val="100000"/>
            </a:lnSpc>
            <a:spcBef>
              <a:spcPct val="0"/>
            </a:spcBef>
            <a:spcAft>
              <a:spcPct val="35000"/>
            </a:spcAft>
          </a:pPr>
          <a:r>
            <a:rPr lang="zh-CN" altLang="en-US">
              <a:solidFill>
                <a:schemeClr val="bg2"/>
              </a:solidFill>
            </a:rPr>
            <a:t>思辨型风向 </a:t>
          </a:r>
          <a:endParaRPr lang="zh-CN" altLang="en-US" sz="2970">
            <a:solidFill>
              <a:schemeClr val="bg2"/>
            </a:solidFill>
          </a:endParaRPr>
        </a:p>
        <a:p>
          <a:pPr>
            <a:lnSpc>
              <a:spcPct val="100000"/>
            </a:lnSpc>
            <a:spcBef>
              <a:spcPct val="0"/>
            </a:spcBef>
            <a:spcAft>
              <a:spcPct val="35000"/>
            </a:spcAft>
          </a:pPr>
          <a:r>
            <a:rPr lang="zh-CN" altLang="en-US">
              <a:solidFill>
                <a:schemeClr val="bg2"/>
              </a:solidFill>
            </a:rPr>
            <a:t> 政策依据</a:t>
          </a:r>
          <a:endParaRPr lang="zh-CN" altLang="en-US" sz="2970"/>
        </a:p>
      </dgm:t>
    </dgm:pt>
    <dgm:pt modelId="{A5DF1E49-2E6F-4349-8D7A-2FB13B50D58B}" type="parTrans" cxnId="{56AAD99A-927A-47F2-9F51-26C4B5E8F737}">
      <dgm:prSet/>
      <dgm:spPr/>
      <dgm:t>
        <a:bodyPr/>
        <a:lstStyle/>
        <a:p/>
      </dgm:t>
    </dgm:pt>
    <dgm:pt modelId="{D7A7EF2A-FEE1-4687-814F-40A82A14E0F0}">
      <dgm:prSet phldrT="[文本]" phldr="1" custT="1"/>
      <dgm:spPr/>
      <dgm:t>
        <a:bodyPr vert="horz" wrap="square"/>
        <a:lstStyle/>
        <a:p>
          <a:pPr>
            <a:lnSpc>
              <a:spcPct val="100000"/>
            </a:lnSpc>
            <a:spcBef>
              <a:spcPct val="0"/>
            </a:spcBef>
            <a:spcAft>
              <a:spcPct val="15000"/>
            </a:spcAft>
          </a:pPr>
          <a:endParaRPr lang="zh-CN" altLang="en-US" sz="2300"/>
        </a:p>
      </dgm:t>
    </dgm:pt>
    <dgm:pt modelId="{72D5DB40-6CD5-4B99-8EC6-B7132EAEC3AA}" type="sibTrans" cxnId="{56AAD99A-927A-47F2-9F51-26C4B5E8F737}">
      <dgm:prSet/>
      <dgm:spPr/>
      <dgm:t>
        <a:bodyPr/>
        <a:lstStyle/>
        <a:p/>
      </dgm:t>
    </dgm:pt>
    <dgm:pt modelId="{D37ED3B3-0130-40FA-BCD3-A87EF3E576A9}" type="parTrans" cxnId="{313DBFC6-8741-4380-BD2F-DA78E1DA3B1E}">
      <dgm:prSet/>
      <dgm:spPr/>
      <dgm:t>
        <a:bodyPr/>
        <a:lstStyle/>
        <a:p/>
      </dgm:t>
    </dgm:pt>
    <dgm:pt modelId="{4B8423E8-A987-42E8-889C-60573763D8F9}">
      <dgm:prSet phldrT="[文本]" phldr="1" custT="1"/>
      <dgm:spPr/>
      <dgm:t>
        <a:bodyPr vert="horz" wrap="square"/>
        <a:lstStyle/>
        <a:p>
          <a:pPr>
            <a:lnSpc>
              <a:spcPct val="100000"/>
            </a:lnSpc>
            <a:spcBef>
              <a:spcPct val="0"/>
            </a:spcBef>
            <a:spcAft>
              <a:spcPct val="15000"/>
            </a:spcAft>
          </a:pPr>
          <a:endParaRPr lang="zh-CN" altLang="en-US" sz="2300"/>
        </a:p>
      </dgm:t>
    </dgm:pt>
    <dgm:pt modelId="{96D835AF-62B8-4617-A720-76BF3A01042C}" type="sibTrans" cxnId="{313DBFC6-8741-4380-BD2F-DA78E1DA3B1E}">
      <dgm:prSet/>
      <dgm:spPr/>
      <dgm:t>
        <a:bodyPr/>
        <a:lstStyle/>
        <a:p/>
      </dgm:t>
    </dgm:pt>
    <dgm:pt modelId="{B5AE4F68-C44C-4384-AF42-66197C13C64E}" type="sibTrans" cxnId="{D118A81C-0C4C-4F88-A563-BDA401029868}">
      <dgm:prSet/>
      <dgm:spPr/>
      <dgm:t>
        <a:bodyPr/>
        <a:lstStyle/>
        <a:p>
          <a:endParaRPr lang="zh-CN" altLang="en-US"/>
        </a:p>
      </dgm:t>
    </dgm:pt>
    <dgm:pt modelId="{A8B4A2D4-51F6-4657-92F3-DB580AE5F569}" type="parTrans" cxnId="{170F7678-62F6-4029-9F8E-840D303A85F5}">
      <dgm:prSet/>
      <dgm:spPr/>
      <dgm:t>
        <a:bodyPr/>
        <a:lstStyle/>
        <a:p>
          <a:endParaRPr lang="zh-CN" altLang="en-US"/>
        </a:p>
      </dgm:t>
    </dgm:pt>
    <dgm:pt modelId="{07FA4ADD-8D96-4B06-AE7F-902B878DD8B1}">
      <dgm:prSet phldrT="[文本]" custT="0"/>
      <dgm:spPr/>
      <dgm:t>
        <a:bodyPr vert="horz" wrap="square"/>
        <a:lstStyle/>
        <a:p>
          <a:pPr>
            <a:lnSpc>
              <a:spcPct val="100000"/>
            </a:lnSpc>
            <a:spcBef>
              <a:spcPct val="0"/>
            </a:spcBef>
            <a:spcAft>
              <a:spcPct val="35000"/>
            </a:spcAft>
          </a:pPr>
          <a:r>
            <a:rPr lang="en-US">
              <a:solidFill>
                <a:schemeClr val="bg2"/>
              </a:solidFill>
            </a:rPr>
            <a:t> </a:t>
          </a:r>
          <a:r>
            <a:rPr lang="en-US">
              <a:solidFill>
                <a:srgbClr val="FF0000"/>
              </a:solidFill>
            </a:rPr>
            <a:t>03</a:t>
          </a:r>
          <a:endParaRPr lang="en-US" sz="2970">
            <a:solidFill>
              <a:schemeClr val="bg2"/>
            </a:solidFill>
          </a:endParaRPr>
        </a:p>
        <a:p>
          <a:pPr>
            <a:lnSpc>
              <a:spcPct val="100000"/>
            </a:lnSpc>
            <a:spcBef>
              <a:spcPct val="0"/>
            </a:spcBef>
            <a:spcAft>
              <a:spcPct val="35000"/>
            </a:spcAft>
          </a:pPr>
          <a:r>
            <a:rPr lang="en-US">
              <a:solidFill>
                <a:schemeClr val="bg2"/>
              </a:solidFill>
            </a:rPr>
            <a:t>2022</a:t>
          </a:r>
          <a:endParaRPr lang="en-US" sz="2970">
            <a:solidFill>
              <a:schemeClr val="bg2"/>
            </a:solidFill>
          </a:endParaRPr>
        </a:p>
        <a:p>
          <a:pPr>
            <a:lnSpc>
              <a:spcPct val="100000"/>
            </a:lnSpc>
            <a:spcBef>
              <a:spcPct val="0"/>
            </a:spcBef>
            <a:spcAft>
              <a:spcPct val="35000"/>
            </a:spcAft>
          </a:pPr>
          <a:r>
            <a:rPr lang="zh-CN" altLang="en-US">
              <a:solidFill>
                <a:schemeClr val="bg2"/>
              </a:solidFill>
              <a:sym typeface="+mn-ea"/>
            </a:rPr>
            <a:t>思辨作文</a:t>
          </a:r>
          <a:endParaRPr lang="zh-CN" altLang="en-US" sz="2970">
            <a:solidFill>
              <a:schemeClr val="bg2"/>
            </a:solidFill>
            <a:sym typeface="+mn-ea"/>
          </a:endParaRPr>
        </a:p>
        <a:p>
          <a:pPr>
            <a:lnSpc>
              <a:spcPct val="100000"/>
            </a:lnSpc>
            <a:spcBef>
              <a:spcPct val="0"/>
            </a:spcBef>
            <a:spcAft>
              <a:spcPct val="35000"/>
            </a:spcAft>
          </a:pPr>
          <a:r>
            <a:rPr lang="zh-CN" altLang="en-US">
              <a:solidFill>
                <a:schemeClr val="bg2"/>
              </a:solidFill>
              <a:sym typeface="+mn-ea"/>
            </a:rPr>
            <a:t> 备考策略</a:t>
          </a:r>
          <a:endParaRPr lang="zh-CN" altLang="en-US" sz="2970"/>
        </a:p>
      </dgm:t>
    </dgm:pt>
    <dgm:pt modelId="{773F630B-AE44-44D5-BA77-6CBBFAF07B4A}" type="parTrans" cxnId="{5D98A648-4ADF-4B82-9305-28B0F5D2D98E}">
      <dgm:prSet/>
      <dgm:spPr/>
      <dgm:t>
        <a:bodyPr/>
        <a:lstStyle/>
        <a:p/>
      </dgm:t>
    </dgm:pt>
    <dgm:pt modelId="{E46E0625-8456-4311-89AB-6B7DC8E97640}">
      <dgm:prSet phldrT="[文本]" phldr="1" custT="1"/>
      <dgm:spPr/>
      <dgm:t>
        <a:bodyPr vert="horz" wrap="square"/>
        <a:lstStyle/>
        <a:p>
          <a:pPr>
            <a:lnSpc>
              <a:spcPct val="100000"/>
            </a:lnSpc>
            <a:spcBef>
              <a:spcPct val="0"/>
            </a:spcBef>
            <a:spcAft>
              <a:spcPct val="15000"/>
            </a:spcAft>
          </a:pPr>
          <a:endParaRPr lang="zh-CN" altLang="en-US" sz="2300"/>
        </a:p>
      </dgm:t>
    </dgm:pt>
    <dgm:pt modelId="{952F88B6-41E3-47E0-8B1D-814D906F17CC}" type="sibTrans" cxnId="{5D98A648-4ADF-4B82-9305-28B0F5D2D98E}">
      <dgm:prSet/>
      <dgm:spPr/>
      <dgm:t>
        <a:bodyPr/>
        <a:lstStyle/>
        <a:p/>
      </dgm:t>
    </dgm:pt>
    <dgm:pt modelId="{33BF6C47-5256-4D8E-874B-728742A8CEC4}" type="sibTrans" cxnId="{170F7678-62F6-4029-9F8E-840D303A85F5}">
      <dgm:prSet/>
      <dgm:spPr/>
      <dgm:t>
        <a:bodyPr/>
        <a:lstStyle/>
        <a:p>
          <a:endParaRPr lang="zh-CN" altLang="en-US"/>
        </a:p>
      </dgm:t>
    </dgm:pt>
    <dgm:pt modelId="{DE36D10E-86CD-4C6D-B150-31E525EF527D}" type="pres">
      <dgm:prSet presAssocID="{ACB2E4C7-2DBC-45BC-B933-FAAF417E8C6B}" presName="Name0">
        <dgm:presLayoutVars>
          <dgm:dir/>
          <dgm:resizeHandles val="exact"/>
        </dgm:presLayoutVars>
      </dgm:prSet>
      <dgm:spPr/>
      <dgm:t>
        <a:bodyPr/>
        <a:lstStyle/>
        <a:p/>
      </dgm:t>
    </dgm:pt>
    <dgm:pt modelId="{E561ED5B-86C5-4F33-9AFB-CF29287F5ADA}" type="pres">
      <dgm:prSet presAssocID="{DA8A2D07-F387-4404-9FCB-397A6A028210}" presName="node" presStyleLbl="node1" presStyleCnt="3" custLinFactNeighborX="4921" custLinFactNeighborY="11">
        <dgm:presLayoutVars>
          <dgm:bulletEnabled val="1"/>
        </dgm:presLayoutVars>
      </dgm:prSet>
      <dgm:spPr/>
      <dgm:t>
        <a:bodyPr/>
        <a:lstStyle/>
        <a:p/>
      </dgm:t>
    </dgm:pt>
    <dgm:pt modelId="{2AE1D4D4-A63C-4622-84B0-74ED38324CB1}" type="pres">
      <dgm:prSet presAssocID="{8755279E-20A5-4AEE-BDD2-C54EFA6328A6}" presName="sibTrans"/>
      <dgm:spPr/>
      <dgm:t>
        <a:bodyPr/>
        <a:lstStyle/>
        <a:p/>
      </dgm:t>
    </dgm:pt>
    <dgm:pt modelId="{CB90536C-45AA-4FBE-BCAF-99890DDD97C8}" type="pres">
      <dgm:prSet presAssocID="{D7AF1C1D-144B-4B25-A777-792381B7ED5B}" presName="node" presStyleLbl="node1" presStyleIdx="1" presStyleCnt="3">
        <dgm:presLayoutVars>
          <dgm:bulletEnabled val="1"/>
        </dgm:presLayoutVars>
      </dgm:prSet>
      <dgm:spPr/>
      <dgm:t>
        <a:bodyPr/>
        <a:lstStyle/>
        <a:p/>
      </dgm:t>
    </dgm:pt>
    <dgm:pt modelId="{155DCBB0-73F9-4F8F-A361-B90F0294764B}" type="pres">
      <dgm:prSet presAssocID="{B5AE4F68-C44C-4384-AF42-66197C13C64E}" presName="sibTrans"/>
      <dgm:spPr/>
      <dgm:t>
        <a:bodyPr/>
        <a:lstStyle/>
        <a:p/>
      </dgm:t>
    </dgm:pt>
    <dgm:pt modelId="{35A89FA7-451D-44F0-A02E-1277ECD1BBE6}" type="pres">
      <dgm:prSet presAssocID="{07FA4ADD-8D96-4B06-AE7F-902B878DD8B1}" presName="node" presStyleLbl="node1" presStyleIdx="2" presStyleCnt="3">
        <dgm:presLayoutVars>
          <dgm:bulletEnabled val="1"/>
        </dgm:presLayoutVars>
      </dgm:prSet>
      <dgm:spPr/>
      <dgm:t>
        <a:bodyPr/>
        <a:lstStyle/>
        <a:p/>
      </dgm:t>
    </dgm:pt>
  </dgm:ptLst>
  <dgm:cxnLst>
    <dgm:cxn modelId="{010AB786-7494-40F1-8F58-6D94ED75F4A8}" srcId="{ACB2E4C7-2DBC-45BC-B933-FAAF417E8C6B}" destId="{DA8A2D07-F387-4404-9FCB-397A6A028210}" srcOrd="0" destOrd="0" parTransId="{6834AA20-CCB2-4B69-B573-CB4D31C014E6}" sibTransId="{8755279E-20A5-4AEE-BDD2-C54EFA6328A6}"/>
    <dgm:cxn modelId="{33430185-89D4-49BB-B457-82416CBC0DD0}" srcId="{DA8A2D07-F387-4404-9FCB-397A6A028210}" destId="{6B9914B5-6880-40F2-B26F-DE43A3342A1A}" srcOrd="0" destOrd="0" parTransId="{55D3D705-05AA-48B5-A1BD-24ED12F34F09}" sibTransId="{C76727E8-F228-4F8A-9D16-C40598C7F8C9}"/>
    <dgm:cxn modelId="{2F49FC30-7508-4A06-A998-AF98D6DF6055}" srcId="{DA8A2D07-F387-4404-9FCB-397A6A028210}" destId="{DB959D81-E5BE-44E7-9C0E-CBBCC197617B}" srcOrd="1" destOrd="0" parTransId="{7D46CBDA-981C-453C-B43F-2A13585BD903}" sibTransId="{C39B2B51-659E-4ECB-A31F-C80324202659}"/>
    <dgm:cxn modelId="{D118A81C-0C4C-4F88-A563-BDA401029868}" srcId="{ACB2E4C7-2DBC-45BC-B933-FAAF417E8C6B}" destId="{D7AF1C1D-144B-4B25-A777-792381B7ED5B}" srcOrd="1" destOrd="0" parTransId="{24B9E243-8415-4A77-8486-6B84ADEA7DB0}" sibTransId="{B5AE4F68-C44C-4384-AF42-66197C13C64E}"/>
    <dgm:cxn modelId="{56AAD99A-927A-47F2-9F51-26C4B5E8F737}" srcId="{D7AF1C1D-144B-4B25-A777-792381B7ED5B}" destId="{D7A7EF2A-FEE1-4687-814F-40A82A14E0F0}" srcOrd="0" destOrd="0" parTransId="{A5DF1E49-2E6F-4349-8D7A-2FB13B50D58B}" sibTransId="{72D5DB40-6CD5-4B99-8EC6-B7132EAEC3AA}"/>
    <dgm:cxn modelId="{313DBFC6-8741-4380-BD2F-DA78E1DA3B1E}" srcId="{D7AF1C1D-144B-4B25-A777-792381B7ED5B}" destId="{4B8423E8-A987-42E8-889C-60573763D8F9}" srcOrd="1" destOrd="0" parTransId="{D37ED3B3-0130-40FA-BCD3-A87EF3E576A9}" sibTransId="{96D835AF-62B8-4617-A720-76BF3A01042C}"/>
    <dgm:cxn modelId="{170F7678-62F6-4029-9F8E-840D303A85F5}" srcId="{ACB2E4C7-2DBC-45BC-B933-FAAF417E8C6B}" destId="{07FA4ADD-8D96-4B06-AE7F-902B878DD8B1}" srcOrd="2" destOrd="0" parTransId="{A8B4A2D4-51F6-4657-92F3-DB580AE5F569}" sibTransId="{33BF6C47-5256-4D8E-874B-728742A8CEC4}"/>
    <dgm:cxn modelId="{5D98A648-4ADF-4B82-9305-28B0F5D2D98E}" srcId="{07FA4ADD-8D96-4B06-AE7F-902B878DD8B1}" destId="{E46E0625-8456-4311-89AB-6B7DC8E97640}" srcOrd="0" destOrd="0" parTransId="{773F630B-AE44-44D5-BA77-6CBBFAF07B4A}" sibTransId="{952F88B6-41E3-47E0-8B1D-814D906F17CC}"/>
    <dgm:cxn modelId="{0DC38BE0-3413-43B8-B10F-40F1614D08E2}" type="presOf" srcId="{ACB2E4C7-2DBC-45BC-B933-FAAF417E8C6B}" destId="{DE36D10E-86CD-4C6D-B150-31E525EF527D}" srcOrd="0" destOrd="0" presId="urn:microsoft.com/office/officeart/2005/8/layout/hList6"/>
    <dgm:cxn modelId="{CB8426F3-85BB-48D6-A30E-E9137B73028F}" type="presParOf" srcId="{DE36D10E-86CD-4C6D-B150-31E525EF527D}" destId="{E561ED5B-86C5-4F33-9AFB-CF29287F5ADA}" srcOrd="0" destOrd="0" presId="urn:microsoft.com/office/officeart/2005/8/layout/hList6"/>
    <dgm:cxn modelId="{85E4E14B-4EA0-4DA9-962B-A48C3C2DCD6C}" type="presOf" srcId="{DA8A2D07-F387-4404-9FCB-397A6A028210}" destId="{E561ED5B-86C5-4F33-9AFB-CF29287F5ADA}" srcOrd="0" destOrd="0" presId="urn:microsoft.com/office/officeart/2005/8/layout/hList6"/>
    <dgm:cxn modelId="{DF499292-C8F9-491D-A0B4-866373881CE3}" type="presOf" srcId="{6B9914B5-6880-40F2-B26F-DE43A3342A1A}" destId="{E561ED5B-86C5-4F33-9AFB-CF29287F5ADA}" srcOrd="0" destOrd="1" presId="urn:microsoft.com/office/officeart/2005/8/layout/hList6"/>
    <dgm:cxn modelId="{9FEC43A6-8148-4547-8848-66EC00C90319}" type="presOf" srcId="{DB959D81-E5BE-44E7-9C0E-CBBCC197617B}" destId="{E561ED5B-86C5-4F33-9AFB-CF29287F5ADA}" srcOrd="0" destOrd="2" presId="urn:microsoft.com/office/officeart/2005/8/layout/hList6"/>
    <dgm:cxn modelId="{9C011EA2-2764-4CC1-AB3A-B87182E2CD88}" type="presParOf" srcId="{DE36D10E-86CD-4C6D-B150-31E525EF527D}" destId="{2AE1D4D4-A63C-4622-84B0-74ED38324CB1}" srcOrd="1" destOrd="0" presId="urn:microsoft.com/office/officeart/2005/8/layout/hList6"/>
    <dgm:cxn modelId="{E11FF3B3-D395-4984-A70C-4174AAFA40C2}" type="presParOf" srcId="{DE36D10E-86CD-4C6D-B150-31E525EF527D}" destId="{CB90536C-45AA-4FBE-BCAF-99890DDD97C8}" srcOrd="2" destOrd="0" presId="urn:microsoft.com/office/officeart/2005/8/layout/hList6"/>
    <dgm:cxn modelId="{D91A0295-2696-4E6D-B171-559570CB5821}" type="presOf" srcId="{D7AF1C1D-144B-4B25-A777-792381B7ED5B}" destId="{CB90536C-45AA-4FBE-BCAF-99890DDD97C8}" srcOrd="0" destOrd="0" presId="urn:microsoft.com/office/officeart/2005/8/layout/hList6"/>
    <dgm:cxn modelId="{8EEA2F2F-AE20-4D87-9637-78BF341E77F6}" type="presOf" srcId="{D7A7EF2A-FEE1-4687-814F-40A82A14E0F0}" destId="{CB90536C-45AA-4FBE-BCAF-99890DDD97C8}" srcOrd="0" destOrd="1" presId="urn:microsoft.com/office/officeart/2005/8/layout/hList6"/>
    <dgm:cxn modelId="{176969FF-C8C5-480A-9E32-8D1D749B6A09}" type="presOf" srcId="{4B8423E8-A987-42E8-889C-60573763D8F9}" destId="{CB90536C-45AA-4FBE-BCAF-99890DDD97C8}" srcOrd="0" destOrd="2" presId="urn:microsoft.com/office/officeart/2005/8/layout/hList6"/>
    <dgm:cxn modelId="{F7B49E8E-1B6C-4E47-902A-06B2EBB52906}" type="presParOf" srcId="{DE36D10E-86CD-4C6D-B150-31E525EF527D}" destId="{155DCBB0-73F9-4F8F-A361-B90F0294764B}" srcOrd="3" destOrd="0" presId="urn:microsoft.com/office/officeart/2005/8/layout/hList6"/>
    <dgm:cxn modelId="{AC358FAE-11A0-461B-B38B-CA6163D4358B}" type="presParOf" srcId="{DE36D10E-86CD-4C6D-B150-31E525EF527D}" destId="{35A89FA7-451D-44F0-A02E-1277ECD1BBE6}" srcOrd="4" destOrd="0" presId="urn:microsoft.com/office/officeart/2005/8/layout/hList6"/>
    <dgm:cxn modelId="{CCF5E76A-079E-43B0-BB15-1843A6DCDFBF}" type="presOf" srcId="{07FA4ADD-8D96-4B06-AE7F-902B878DD8B1}" destId="{35A89FA7-451D-44F0-A02E-1277ECD1BBE6}" srcOrd="0" destOrd="0" presId="urn:microsoft.com/office/officeart/2005/8/layout/hList6"/>
    <dgm:cxn modelId="{5289A8E2-BBA3-4C3C-88C0-B2CB8843BB6C}" type="presOf" srcId="{E46E0625-8456-4311-89AB-6B7DC8E97640}" destId="{35A89FA7-451D-44F0-A02E-1277ECD1BBE6}" srcOrd="0" destOrd="1" presId="urn:microsoft.com/office/officeart/2005/8/layout/hList6"/>
  </dgm:cxnLst>
  <dgm:bg/>
  <dgm:whole/>
  <dgm:extLst>
    <a:ext uri="http://schemas.microsoft.com/office/drawing/2008/diagram">
      <dsp:dataModelExt xmlns:dsp="http://schemas.microsoft.com/office/drawing/2008/diagram" relId="rId2" minVer="http://schemas.openxmlformats.org/drawingml/2006/main"/>
    </a:ext>
  </dgm:extLst>
</dgm:dataModel>
</file>

<file path=ppt/diagrams/data2.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dgm:ptLst>
    <dgm:pt modelId="{ACB2E4C7-2DBC-45BC-B933-FAAF417E8C6B}" type="doc">
      <dgm:prSet loTypeId="urn:microsoft.com/office/officeart/2005/8/layout/hList6" loCatId="list" qsTypeId="urn:microsoft.com/office/officeart/2005/8/quickstyle/simple1" qsCatId="simple" csTypeId="urn:microsoft.com/office/officeart/2005/8/colors/accent1_2" csCatId="accent1" phldr="0"/>
      <dgm:spPr/>
      <dgm:t>
        <a:bodyPr/>
        <a:lstStyle/>
        <a:p>
          <a:endParaRPr lang="zh-CN" altLang="en-US"/>
        </a:p>
      </dgm:t>
    </dgm:pt>
    <dgm:pt modelId="{6834AA20-CCB2-4B69-B573-CB4D31C014E6}" type="parTrans" cxnId="{0E2F97FB-0058-4FE5-AB44-C1AC81D129AC}">
      <dgm:prSet/>
      <dgm:spPr/>
      <dgm:t>
        <a:bodyPr/>
        <a:lstStyle/>
        <a:p>
          <a:endParaRPr lang="zh-CN" altLang="en-US"/>
        </a:p>
      </dgm:t>
    </dgm:pt>
    <dgm:pt modelId="{DA8A2D07-F387-4404-9FCB-397A6A028210}">
      <dgm:prSet phldrT="[文本]" custT="0"/>
      <dgm:spPr/>
      <dgm:t>
        <a:bodyPr vert="horz" wrap="square"/>
        <a:lstStyle/>
        <a:p>
          <a:pPr>
            <a:lnSpc>
              <a:spcPct val="100000"/>
            </a:lnSpc>
            <a:spcBef>
              <a:spcPct val="0"/>
            </a:spcBef>
            <a:spcAft>
              <a:spcPct val="35000"/>
            </a:spcAft>
          </a:pPr>
          <a:r>
            <a:rPr lang="zh-CN" altLang="en-US">
              <a:solidFill>
                <a:schemeClr val="bg2"/>
              </a:solidFill>
            </a:rPr>
            <a:t>审题</a:t>
          </a:r>
          <a:endParaRPr lang="zh-CN" altLang="en-US" sz="3920">
            <a:solidFill>
              <a:schemeClr val="bg2"/>
            </a:solidFill>
          </a:endParaRPr>
        </a:p>
        <a:p>
          <a:pPr>
            <a:lnSpc>
              <a:spcPct val="100000"/>
            </a:lnSpc>
            <a:spcBef>
              <a:spcPct val="0"/>
            </a:spcBef>
            <a:spcAft>
              <a:spcPct val="35000"/>
            </a:spcAft>
          </a:pPr>
          <a:r>
            <a:rPr lang="zh-CN" altLang="en-US">
              <a:solidFill>
                <a:schemeClr val="bg2"/>
              </a:solidFill>
            </a:rPr>
            <a:t>过材料关 </a:t>
          </a:r>
          <a:r>
            <a:rPr lang="en-US" altLang="zh-CN"/>
            <a:t>1</a:t>
          </a:r>
          <a:endParaRPr lang="zh-CN" altLang="en-US" sz="3920"/>
        </a:p>
      </dgm:t>
    </dgm:pt>
    <dgm:pt modelId="{0BF70236-1025-4DA6-B719-0D2824210004}" type="parTrans" cxnId="{F059E6F6-E54D-4C36-B68E-509541870A87}">
      <dgm:prSet/>
      <dgm:spPr/>
      <dgm:t>
        <a:bodyPr/>
        <a:lstStyle/>
        <a:p/>
      </dgm:t>
    </dgm:pt>
    <dgm:pt modelId="{BBB1AE7F-4FB3-4C16-AB74-420C98026A54}">
      <dgm:prSet phldrT="[文本]" phldr="1" custT="1"/>
      <dgm:spPr/>
      <dgm:t>
        <a:bodyPr vert="horz" wrap="square"/>
        <a:lstStyle/>
        <a:p>
          <a:pPr>
            <a:lnSpc>
              <a:spcPct val="100000"/>
            </a:lnSpc>
            <a:spcBef>
              <a:spcPct val="0"/>
            </a:spcBef>
            <a:spcAft>
              <a:spcPct val="15000"/>
            </a:spcAft>
          </a:pPr>
          <a:endParaRPr lang="zh-CN" altLang="en-US" sz="3100"/>
        </a:p>
      </dgm:t>
    </dgm:pt>
    <dgm:pt modelId="{7CD22F3A-7433-4494-BE4B-3A5C04A155FD}" type="sibTrans" cxnId="{F059E6F6-E54D-4C36-B68E-509541870A87}">
      <dgm:prSet/>
      <dgm:spPr/>
      <dgm:t>
        <a:bodyPr/>
        <a:lstStyle/>
        <a:p/>
      </dgm:t>
    </dgm:pt>
    <dgm:pt modelId="{22C3787A-13EF-4128-BC8C-EBB57C2B5393}" type="parTrans" cxnId="{9CADD2DB-F23E-404D-B771-E12F8B8C5B21}">
      <dgm:prSet/>
      <dgm:spPr/>
      <dgm:t>
        <a:bodyPr/>
        <a:lstStyle/>
        <a:p/>
      </dgm:t>
    </dgm:pt>
    <dgm:pt modelId="{C70A27B0-AD65-4CB4-A5CB-638AC1FC556B}">
      <dgm:prSet phldrT="[文本]" phldr="1" custT="1"/>
      <dgm:spPr/>
      <dgm:t>
        <a:bodyPr vert="horz" wrap="square"/>
        <a:lstStyle/>
        <a:p>
          <a:pPr>
            <a:lnSpc>
              <a:spcPct val="100000"/>
            </a:lnSpc>
            <a:spcBef>
              <a:spcPct val="0"/>
            </a:spcBef>
            <a:spcAft>
              <a:spcPct val="15000"/>
            </a:spcAft>
          </a:pPr>
          <a:endParaRPr lang="zh-CN" altLang="en-US" sz="3100"/>
        </a:p>
      </dgm:t>
    </dgm:pt>
    <dgm:pt modelId="{710F3D05-93A7-47E6-A815-351675AB60DF}" type="sibTrans" cxnId="{9CADD2DB-F23E-404D-B771-E12F8B8C5B21}">
      <dgm:prSet/>
      <dgm:spPr/>
      <dgm:t>
        <a:bodyPr/>
        <a:lstStyle/>
        <a:p/>
      </dgm:t>
    </dgm:pt>
    <dgm:pt modelId="{8755279E-20A5-4AEE-BDD2-C54EFA6328A6}" type="sibTrans" cxnId="{0E2F97FB-0058-4FE5-AB44-C1AC81D129AC}">
      <dgm:prSet/>
      <dgm:spPr/>
      <dgm:t>
        <a:bodyPr/>
        <a:lstStyle/>
        <a:p>
          <a:endParaRPr lang="zh-CN" altLang="en-US"/>
        </a:p>
      </dgm:t>
    </dgm:pt>
    <dgm:pt modelId="{24B9E243-8415-4A77-8486-6B84ADEA7DB0}" type="parTrans" cxnId="{7529332F-44BF-400B-8A44-493FF087B9DF}">
      <dgm:prSet/>
      <dgm:spPr/>
      <dgm:t>
        <a:bodyPr/>
        <a:lstStyle/>
        <a:p>
          <a:endParaRPr lang="zh-CN" altLang="en-US"/>
        </a:p>
      </dgm:t>
    </dgm:pt>
    <dgm:pt modelId="{D7AF1C1D-144B-4B25-A777-792381B7ED5B}">
      <dgm:prSet phldrT="[文本]" custT="0"/>
      <dgm:spPr/>
      <dgm:t>
        <a:bodyPr vert="horz" wrap="square"/>
        <a:lstStyle/>
        <a:p>
          <a:pPr>
            <a:lnSpc>
              <a:spcPct val="100000"/>
            </a:lnSpc>
            <a:spcBef>
              <a:spcPct val="0"/>
            </a:spcBef>
            <a:spcAft>
              <a:spcPct val="35000"/>
            </a:spcAft>
          </a:pPr>
          <a:r>
            <a:rPr lang="zh-CN" altLang="en-US">
              <a:solidFill>
                <a:schemeClr val="bg2"/>
              </a:solidFill>
            </a:rPr>
            <a:t>立意</a:t>
          </a:r>
          <a:endParaRPr lang="zh-CN" altLang="en-US" sz="3920">
            <a:solidFill>
              <a:schemeClr val="bg2"/>
            </a:solidFill>
          </a:endParaRPr>
        </a:p>
        <a:p>
          <a:pPr>
            <a:lnSpc>
              <a:spcPct val="100000"/>
            </a:lnSpc>
            <a:spcBef>
              <a:spcPct val="0"/>
            </a:spcBef>
            <a:spcAft>
              <a:spcPct val="35000"/>
            </a:spcAft>
          </a:pPr>
          <a:r>
            <a:rPr lang="zh-CN" altLang="en-US">
              <a:solidFill>
                <a:schemeClr val="bg2"/>
              </a:solidFill>
            </a:rPr>
            <a:t>过概念关 </a:t>
          </a:r>
          <a:endParaRPr lang="zh-CN" altLang="en-US" sz="3920"/>
        </a:p>
      </dgm:t>
    </dgm:pt>
    <dgm:pt modelId="{CAD2DA52-95ED-463D-8ECF-39A89E43D418}" type="parTrans" cxnId="{9B792398-8F4F-4142-831D-F6410D7AEDC9}">
      <dgm:prSet/>
      <dgm:spPr/>
      <dgm:t>
        <a:bodyPr/>
        <a:lstStyle/>
        <a:p/>
      </dgm:t>
    </dgm:pt>
    <dgm:pt modelId="{CD1AC6E8-A45F-4CB8-89CB-26A86AD12102}">
      <dgm:prSet phldrT="[文本]" phldr="1" custT="1"/>
      <dgm:spPr/>
      <dgm:t>
        <a:bodyPr vert="horz" wrap="square"/>
        <a:lstStyle/>
        <a:p>
          <a:pPr>
            <a:lnSpc>
              <a:spcPct val="100000"/>
            </a:lnSpc>
            <a:spcBef>
              <a:spcPct val="0"/>
            </a:spcBef>
            <a:spcAft>
              <a:spcPct val="15000"/>
            </a:spcAft>
          </a:pPr>
          <a:endParaRPr lang="zh-CN" altLang="en-US" sz="3100"/>
        </a:p>
      </dgm:t>
    </dgm:pt>
    <dgm:pt modelId="{C7A15158-C6E1-4103-A2AE-64C3A9D6CF63}" type="sibTrans" cxnId="{9B792398-8F4F-4142-831D-F6410D7AEDC9}">
      <dgm:prSet/>
      <dgm:spPr/>
      <dgm:t>
        <a:bodyPr/>
        <a:lstStyle/>
        <a:p/>
      </dgm:t>
    </dgm:pt>
    <dgm:pt modelId="{89FB5318-2471-44A2-9C2A-737E10A25453}" type="parTrans" cxnId="{3030DE5E-704D-4E96-8883-94D4C7A755D2}">
      <dgm:prSet/>
      <dgm:spPr/>
      <dgm:t>
        <a:bodyPr/>
        <a:lstStyle/>
        <a:p/>
      </dgm:t>
    </dgm:pt>
    <dgm:pt modelId="{D9CE21E7-B00B-497B-A6CE-30ACE6437214}">
      <dgm:prSet phldrT="[文本]" phldr="1" custT="1"/>
      <dgm:spPr/>
      <dgm:t>
        <a:bodyPr vert="horz" wrap="square"/>
        <a:lstStyle/>
        <a:p>
          <a:pPr>
            <a:lnSpc>
              <a:spcPct val="100000"/>
            </a:lnSpc>
            <a:spcBef>
              <a:spcPct val="0"/>
            </a:spcBef>
            <a:spcAft>
              <a:spcPct val="15000"/>
            </a:spcAft>
          </a:pPr>
          <a:endParaRPr lang="zh-CN" altLang="en-US" sz="3100"/>
        </a:p>
      </dgm:t>
    </dgm:pt>
    <dgm:pt modelId="{2216BB50-FFEC-42E1-9C87-83BD8A785A0F}" type="sibTrans" cxnId="{3030DE5E-704D-4E96-8883-94D4C7A755D2}">
      <dgm:prSet/>
      <dgm:spPr/>
      <dgm:t>
        <a:bodyPr/>
        <a:lstStyle/>
        <a:p/>
      </dgm:t>
    </dgm:pt>
    <dgm:pt modelId="{B5AE4F68-C44C-4384-AF42-66197C13C64E}" type="sibTrans" cxnId="{7529332F-44BF-400B-8A44-493FF087B9DF}">
      <dgm:prSet/>
      <dgm:spPr/>
      <dgm:t>
        <a:bodyPr/>
        <a:lstStyle/>
        <a:p>
          <a:endParaRPr lang="zh-CN" altLang="en-US"/>
        </a:p>
      </dgm:t>
    </dgm:pt>
    <dgm:pt modelId="{A8B4A2D4-51F6-4657-92F3-DB580AE5F569}" type="parTrans" cxnId="{7A4245F6-9153-4D17-A768-DC33D4734B20}">
      <dgm:prSet/>
      <dgm:spPr/>
      <dgm:t>
        <a:bodyPr/>
        <a:lstStyle/>
        <a:p>
          <a:endParaRPr lang="zh-CN" altLang="en-US"/>
        </a:p>
      </dgm:t>
    </dgm:pt>
    <dgm:pt modelId="{07FA4ADD-8D96-4B06-AE7F-902B878DD8B1}">
      <dgm:prSet phldrT="[文本]" custT="0"/>
      <dgm:spPr/>
      <dgm:t>
        <a:bodyPr vert="horz" wrap="square"/>
        <a:lstStyle/>
        <a:p>
          <a:pPr>
            <a:lnSpc>
              <a:spcPct val="100000"/>
            </a:lnSpc>
            <a:spcBef>
              <a:spcPct val="0"/>
            </a:spcBef>
            <a:spcAft>
              <a:spcPct val="35000"/>
            </a:spcAft>
          </a:pPr>
          <a:r>
            <a:rPr lang="en-US">
              <a:solidFill>
                <a:schemeClr val="bg2"/>
              </a:solidFill>
            </a:rPr>
            <a:t> </a:t>
          </a:r>
          <a:r>
            <a:rPr lang="zh-CN" altLang="en-US">
              <a:solidFill>
                <a:schemeClr val="bg2"/>
              </a:solidFill>
            </a:rPr>
            <a:t>构思</a:t>
          </a:r>
          <a:endParaRPr lang="zh-CN" altLang="en-US" sz="3920">
            <a:solidFill>
              <a:schemeClr val="bg2"/>
            </a:solidFill>
          </a:endParaRPr>
        </a:p>
        <a:p>
          <a:pPr>
            <a:lnSpc>
              <a:spcPct val="100000"/>
            </a:lnSpc>
            <a:spcBef>
              <a:spcPct val="0"/>
            </a:spcBef>
            <a:spcAft>
              <a:spcPct val="35000"/>
            </a:spcAft>
          </a:pPr>
          <a:r>
            <a:rPr lang="zh-CN" altLang="en-US">
              <a:solidFill>
                <a:schemeClr val="bg2"/>
              </a:solidFill>
            </a:rPr>
            <a:t>过思辨关</a:t>
          </a:r>
          <a:endParaRPr lang="zh-CN" altLang="en-US" sz="3920"/>
        </a:p>
      </dgm:t>
    </dgm:pt>
    <dgm:pt modelId="{93A6B541-85B5-4DA4-8349-970C66C3A03F}" type="parTrans" cxnId="{8C6115D6-AA57-4477-A4C0-213C2D88E22D}">
      <dgm:prSet/>
      <dgm:spPr/>
      <dgm:t>
        <a:bodyPr/>
        <a:lstStyle/>
        <a:p/>
      </dgm:t>
    </dgm:pt>
    <dgm:pt modelId="{34AEDB89-A319-4677-88E6-EF4B130EE411}">
      <dgm:prSet phldrT="[文本]" phldr="1" custT="1"/>
      <dgm:spPr/>
      <dgm:t>
        <a:bodyPr vert="horz" wrap="square"/>
        <a:lstStyle/>
        <a:p>
          <a:pPr>
            <a:lnSpc>
              <a:spcPct val="100000"/>
            </a:lnSpc>
            <a:spcBef>
              <a:spcPct val="0"/>
            </a:spcBef>
            <a:spcAft>
              <a:spcPct val="15000"/>
            </a:spcAft>
          </a:pPr>
          <a:endParaRPr lang="zh-CN" altLang="en-US" sz="3100"/>
        </a:p>
      </dgm:t>
    </dgm:pt>
    <dgm:pt modelId="{69AA0197-4E80-446F-9A5F-8CE995A00F5F}" type="sibTrans" cxnId="{8C6115D6-AA57-4477-A4C0-213C2D88E22D}">
      <dgm:prSet/>
      <dgm:spPr/>
      <dgm:t>
        <a:bodyPr/>
        <a:lstStyle/>
        <a:p/>
      </dgm:t>
    </dgm:pt>
    <dgm:pt modelId="{33BF6C47-5256-4D8E-874B-728742A8CEC4}" type="sibTrans" cxnId="{7A4245F6-9153-4D17-A768-DC33D4734B20}">
      <dgm:prSet/>
      <dgm:spPr/>
      <dgm:t>
        <a:bodyPr/>
        <a:lstStyle/>
        <a:p>
          <a:endParaRPr lang="zh-CN" altLang="en-US"/>
        </a:p>
      </dgm:t>
    </dgm:pt>
    <dgm:pt modelId="{DE36D10E-86CD-4C6D-B150-31E525EF527D}" type="pres">
      <dgm:prSet presAssocID="{ACB2E4C7-2DBC-45BC-B933-FAAF417E8C6B}" presName="Name0">
        <dgm:presLayoutVars>
          <dgm:dir/>
          <dgm:resizeHandles val="exact"/>
        </dgm:presLayoutVars>
      </dgm:prSet>
      <dgm:spPr/>
      <dgm:t>
        <a:bodyPr/>
        <a:lstStyle/>
        <a:p/>
      </dgm:t>
    </dgm:pt>
    <dgm:pt modelId="{E561ED5B-86C5-4F33-9AFB-CF29287F5ADA}" type="pres">
      <dgm:prSet presAssocID="{DA8A2D07-F387-4404-9FCB-397A6A028210}" presName="node" presStyleLbl="node1" presStyleCnt="3" custLinFactNeighborX="4921" custLinFactNeighborY="11">
        <dgm:presLayoutVars>
          <dgm:bulletEnabled val="1"/>
        </dgm:presLayoutVars>
      </dgm:prSet>
      <dgm:spPr/>
      <dgm:t>
        <a:bodyPr/>
        <a:lstStyle/>
        <a:p/>
      </dgm:t>
    </dgm:pt>
    <dgm:pt modelId="{2AE1D4D4-A63C-4622-84B0-74ED38324CB1}" type="pres">
      <dgm:prSet presAssocID="{8755279E-20A5-4AEE-BDD2-C54EFA6328A6}" presName="sibTrans"/>
      <dgm:spPr/>
      <dgm:t>
        <a:bodyPr/>
        <a:lstStyle/>
        <a:p/>
      </dgm:t>
    </dgm:pt>
    <dgm:pt modelId="{CB90536C-45AA-4FBE-BCAF-99890DDD97C8}" type="pres">
      <dgm:prSet presAssocID="{D7AF1C1D-144B-4B25-A777-792381B7ED5B}" presName="node" presStyleLbl="node1" presStyleIdx="1" presStyleCnt="3">
        <dgm:presLayoutVars>
          <dgm:bulletEnabled val="1"/>
        </dgm:presLayoutVars>
      </dgm:prSet>
      <dgm:spPr/>
      <dgm:t>
        <a:bodyPr/>
        <a:lstStyle/>
        <a:p/>
      </dgm:t>
    </dgm:pt>
    <dgm:pt modelId="{155DCBB0-73F9-4F8F-A361-B90F0294764B}" type="pres">
      <dgm:prSet presAssocID="{B5AE4F68-C44C-4384-AF42-66197C13C64E}" presName="sibTrans"/>
      <dgm:spPr/>
      <dgm:t>
        <a:bodyPr/>
        <a:lstStyle/>
        <a:p/>
      </dgm:t>
    </dgm:pt>
    <dgm:pt modelId="{35A89FA7-451D-44F0-A02E-1277ECD1BBE6}" type="pres">
      <dgm:prSet presAssocID="{07FA4ADD-8D96-4B06-AE7F-902B878DD8B1}" presName="node" presStyleLbl="node1" presStyleIdx="2" presStyleCnt="3">
        <dgm:presLayoutVars>
          <dgm:bulletEnabled val="1"/>
        </dgm:presLayoutVars>
      </dgm:prSet>
      <dgm:spPr/>
      <dgm:t>
        <a:bodyPr/>
        <a:lstStyle/>
        <a:p/>
      </dgm:t>
    </dgm:pt>
  </dgm:ptLst>
  <dgm:cxnLst>
    <dgm:cxn modelId="{0E2F97FB-0058-4FE5-AB44-C1AC81D129AC}" srcId="{ACB2E4C7-2DBC-45BC-B933-FAAF417E8C6B}" destId="{DA8A2D07-F387-4404-9FCB-397A6A028210}" srcOrd="0" destOrd="0" parTransId="{6834AA20-CCB2-4B69-B573-CB4D31C014E6}" sibTransId="{8755279E-20A5-4AEE-BDD2-C54EFA6328A6}"/>
    <dgm:cxn modelId="{F059E6F6-E54D-4C36-B68E-509541870A87}" srcId="{DA8A2D07-F387-4404-9FCB-397A6A028210}" destId="{BBB1AE7F-4FB3-4C16-AB74-420C98026A54}" srcOrd="0" destOrd="0" parTransId="{0BF70236-1025-4DA6-B719-0D2824210004}" sibTransId="{7CD22F3A-7433-4494-BE4B-3A5C04A155FD}"/>
    <dgm:cxn modelId="{9CADD2DB-F23E-404D-B771-E12F8B8C5B21}" srcId="{DA8A2D07-F387-4404-9FCB-397A6A028210}" destId="{C70A27B0-AD65-4CB4-A5CB-638AC1FC556B}" srcOrd="1" destOrd="0" parTransId="{22C3787A-13EF-4128-BC8C-EBB57C2B5393}" sibTransId="{710F3D05-93A7-47E6-A815-351675AB60DF}"/>
    <dgm:cxn modelId="{7529332F-44BF-400B-8A44-493FF087B9DF}" srcId="{ACB2E4C7-2DBC-45BC-B933-FAAF417E8C6B}" destId="{D7AF1C1D-144B-4B25-A777-792381B7ED5B}" srcOrd="1" destOrd="0" parTransId="{24B9E243-8415-4A77-8486-6B84ADEA7DB0}" sibTransId="{B5AE4F68-C44C-4384-AF42-66197C13C64E}"/>
    <dgm:cxn modelId="{9B792398-8F4F-4142-831D-F6410D7AEDC9}" srcId="{D7AF1C1D-144B-4B25-A777-792381B7ED5B}" destId="{CD1AC6E8-A45F-4CB8-89CB-26A86AD12102}" srcOrd="0" destOrd="0" parTransId="{CAD2DA52-95ED-463D-8ECF-39A89E43D418}" sibTransId="{C7A15158-C6E1-4103-A2AE-64C3A9D6CF63}"/>
    <dgm:cxn modelId="{3030DE5E-704D-4E96-8883-94D4C7A755D2}" srcId="{D7AF1C1D-144B-4B25-A777-792381B7ED5B}" destId="{D9CE21E7-B00B-497B-A6CE-30ACE6437214}" srcOrd="1" destOrd="0" parTransId="{89FB5318-2471-44A2-9C2A-737E10A25453}" sibTransId="{2216BB50-FFEC-42E1-9C87-83BD8A785A0F}"/>
    <dgm:cxn modelId="{7A4245F6-9153-4D17-A768-DC33D4734B20}" srcId="{ACB2E4C7-2DBC-45BC-B933-FAAF417E8C6B}" destId="{07FA4ADD-8D96-4B06-AE7F-902B878DD8B1}" srcOrd="2" destOrd="0" parTransId="{A8B4A2D4-51F6-4657-92F3-DB580AE5F569}" sibTransId="{33BF6C47-5256-4D8E-874B-728742A8CEC4}"/>
    <dgm:cxn modelId="{8C6115D6-AA57-4477-A4C0-213C2D88E22D}" srcId="{07FA4ADD-8D96-4B06-AE7F-902B878DD8B1}" destId="{34AEDB89-A319-4677-88E6-EF4B130EE411}" srcOrd="0" destOrd="0" parTransId="{93A6B541-85B5-4DA4-8349-970C66C3A03F}" sibTransId="{69AA0197-4E80-446F-9A5F-8CE995A00F5F}"/>
    <dgm:cxn modelId="{5C33E14E-B569-4A40-8C03-92993C0EA33D}" type="presOf" srcId="{ACB2E4C7-2DBC-45BC-B933-FAAF417E8C6B}" destId="{DE36D10E-86CD-4C6D-B150-31E525EF527D}" srcOrd="0" destOrd="0" presId="urn:microsoft.com/office/officeart/2005/8/layout/hList6"/>
    <dgm:cxn modelId="{738EBE58-49DF-44A8-8591-8A6A94CC9DA0}" type="presParOf" srcId="{DE36D10E-86CD-4C6D-B150-31E525EF527D}" destId="{E561ED5B-86C5-4F33-9AFB-CF29287F5ADA}" srcOrd="0" destOrd="0" presId="urn:microsoft.com/office/officeart/2005/8/layout/hList6"/>
    <dgm:cxn modelId="{18380016-1FEC-4626-B03A-566B76736437}" type="presOf" srcId="{DA8A2D07-F387-4404-9FCB-397A6A028210}" destId="{E561ED5B-86C5-4F33-9AFB-CF29287F5ADA}" srcOrd="0" destOrd="0" presId="urn:microsoft.com/office/officeart/2005/8/layout/hList6"/>
    <dgm:cxn modelId="{A41AEE1A-4EF4-40D0-82E5-A6C8576D33F8}" type="presOf" srcId="{BBB1AE7F-4FB3-4C16-AB74-420C98026A54}" destId="{E561ED5B-86C5-4F33-9AFB-CF29287F5ADA}" srcOrd="0" destOrd="1" presId="urn:microsoft.com/office/officeart/2005/8/layout/hList6"/>
    <dgm:cxn modelId="{9DACF876-F75B-47F0-822F-6406EF24F851}" type="presOf" srcId="{C70A27B0-AD65-4CB4-A5CB-638AC1FC556B}" destId="{E561ED5B-86C5-4F33-9AFB-CF29287F5ADA}" srcOrd="0" destOrd="2" presId="urn:microsoft.com/office/officeart/2005/8/layout/hList6"/>
    <dgm:cxn modelId="{2B606640-C965-4EF2-A963-80C9620203F3}" type="presParOf" srcId="{DE36D10E-86CD-4C6D-B150-31E525EF527D}" destId="{2AE1D4D4-A63C-4622-84B0-74ED38324CB1}" srcOrd="1" destOrd="0" presId="urn:microsoft.com/office/officeart/2005/8/layout/hList6"/>
    <dgm:cxn modelId="{F31D494B-CC87-4D04-8976-9F4A71DD2859}" type="presParOf" srcId="{DE36D10E-86CD-4C6D-B150-31E525EF527D}" destId="{CB90536C-45AA-4FBE-BCAF-99890DDD97C8}" srcOrd="2" destOrd="0" presId="urn:microsoft.com/office/officeart/2005/8/layout/hList6"/>
    <dgm:cxn modelId="{C582C105-25FE-491C-AF8F-016AF0404B84}" type="presOf" srcId="{D7AF1C1D-144B-4B25-A777-792381B7ED5B}" destId="{CB90536C-45AA-4FBE-BCAF-99890DDD97C8}" srcOrd="0" destOrd="0" presId="urn:microsoft.com/office/officeart/2005/8/layout/hList6"/>
    <dgm:cxn modelId="{0A537DDA-8853-4F4B-9E34-E01F19E0D99F}" type="presOf" srcId="{CD1AC6E8-A45F-4CB8-89CB-26A86AD12102}" destId="{CB90536C-45AA-4FBE-BCAF-99890DDD97C8}" srcOrd="0" destOrd="1" presId="urn:microsoft.com/office/officeart/2005/8/layout/hList6"/>
    <dgm:cxn modelId="{6D62F7AC-082B-4151-87A5-FBCE2204BD73}" type="presOf" srcId="{D9CE21E7-B00B-497B-A6CE-30ACE6437214}" destId="{CB90536C-45AA-4FBE-BCAF-99890DDD97C8}" srcOrd="0" destOrd="2" presId="urn:microsoft.com/office/officeart/2005/8/layout/hList6"/>
    <dgm:cxn modelId="{C545DF25-35C7-4105-BEA8-2F85D772483C}" type="presParOf" srcId="{DE36D10E-86CD-4C6D-B150-31E525EF527D}" destId="{155DCBB0-73F9-4F8F-A361-B90F0294764B}" srcOrd="3" destOrd="0" presId="urn:microsoft.com/office/officeart/2005/8/layout/hList6"/>
    <dgm:cxn modelId="{FA17B9B4-D761-4FD0-B389-05E239B3061A}" type="presParOf" srcId="{DE36D10E-86CD-4C6D-B150-31E525EF527D}" destId="{35A89FA7-451D-44F0-A02E-1277ECD1BBE6}" srcOrd="4" destOrd="0" presId="urn:microsoft.com/office/officeart/2005/8/layout/hList6"/>
    <dgm:cxn modelId="{93381A43-6F21-4163-AB49-968E1A1D3B3C}" type="presOf" srcId="{07FA4ADD-8D96-4B06-AE7F-902B878DD8B1}" destId="{35A89FA7-451D-44F0-A02E-1277ECD1BBE6}" srcOrd="0" destOrd="0" presId="urn:microsoft.com/office/officeart/2005/8/layout/hList6"/>
    <dgm:cxn modelId="{8F75CC12-20EF-4278-ADB7-3A59683D01A3}" type="presOf" srcId="{34AEDB89-A319-4677-88E6-EF4B130EE411}" destId="{35A89FA7-451D-44F0-A02E-1277ECD1BBE6}" srcOrd="0" destOrd="1" presId="urn:microsoft.com/office/officeart/2005/8/layout/hList6"/>
  </dgm:cxnLst>
  <dgm:bg/>
  <dgm:whole/>
  <dgm:extLst>
    <a:ext uri="http://schemas.microsoft.com/office/drawing/2008/diagram">
      <dsp:dataModelExt xmlns:dsp="http://schemas.microsoft.com/office/drawing/2008/diagram" relId="rId2" minVer="http://schemas.openxmlformats.org/drawingml/2006/main"/>
    </a:ext>
  </dgm:extLst>
</dgm:dataModel>
</file>

<file path=ppt/diagrams/data3.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dgm:ptLst>
    <dgm:pt modelId="{C1FD3794-D2DC-45E7-849A-BB90E424EEB5}" type="doc">
      <dgm:prSet loTypeId="urn:microsoft.com/office/officeart/2005/8/layout/cycle5" loCatId="cycle" qsTypeId="urn:microsoft.com/office/officeart/2005/8/quickstyle/simple3#3" qsCatId="simple" csTypeId="urn:microsoft.com/office/officeart/2005/8/colors/accent1_2#2" csCatId="accent1"/>
      <dgm:spPr/>
      <dgm:t>
        <a:bodyPr/>
        <a:lstStyle/>
        <a:p>
          <a:endParaRPr lang="en-US"/>
        </a:p>
      </dgm:t>
    </dgm:pt>
    <dgm:pt modelId="{7D85B711-14A3-4627-BBA8-A7F8813E00F5}" type="parTrans" cxnId="{CFE941CF-1EA2-40FC-B312-118E8F1626C9}">
      <dgm:prSet/>
      <dgm:spPr/>
      <dgm:t>
        <a:bodyPr/>
        <a:lstStyle/>
        <a:p>
          <a:endParaRPr lang="en-US"/>
        </a:p>
      </dgm:t>
    </dgm:pt>
    <dgm:pt modelId="{CB57EB61-941B-4BC7-8765-CCDD51E7D997}">
      <dgm:prSet custT="0"/>
      <dgm:spPr>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scene3d>
          <a:camera prst="orthographicFront"/>
          <a:lightRig rig="flat" dir="t"/>
        </a:scene3d>
        <a:sp3d prstMaterial="dkEdge">
          <a:bevelT w="8200" h="38100"/>
        </a:sp3d>
      </dgm:spPr>
      <dgm:t>
        <a:bodyPr vert="horz" wrap="square"/>
        <a:lstStyle/>
        <a:p>
          <a:pPr>
            <a:lnSpc>
              <a:spcPct val="100000"/>
            </a:lnSpc>
            <a:spcBef>
              <a:spcPct val="0"/>
            </a:spcBef>
            <a:spcAft>
              <a:spcPct val="35000"/>
            </a:spcAft>
          </a:pPr>
          <a:r>
            <a:rPr lang="zh-CN" altLang="en-US"/>
            <a:t>革命文化社会主义先进文化</a:t>
          </a:r>
          <a:endParaRPr lang="zh-CN" altLang="en-US" sz="2140"/>
        </a:p>
      </dgm:t>
    </dgm:pt>
    <dgm:pt modelId="{B72F8B6D-8FC8-4C80-9597-D61912E7DBEC}" type="sibTrans" cxnId="{CFE941CF-1EA2-40FC-B312-118E8F1626C9}">
      <dgm:prSet/>
      <dgm:spPr/>
      <dgm:t>
        <a:bodyPr/>
        <a:lstStyle/>
        <a:p>
          <a:endParaRPr lang="en-US"/>
        </a:p>
      </dgm:t>
    </dgm:pt>
    <dgm:pt modelId="{49CBB155-FE1E-4C93-90AE-9540B59A1FA0}" type="parTrans" cxnId="{B2F7694D-218B-42DD-A6B4-D8005B4AE7C9}">
      <dgm:prSet/>
      <dgm:spPr/>
      <dgm:t>
        <a:bodyPr/>
        <a:lstStyle/>
        <a:p>
          <a:endParaRPr lang="en-US"/>
        </a:p>
      </dgm:t>
    </dgm:pt>
    <dgm:pt modelId="{FDB79A8A-0E53-4515-8FC5-9754959AB707}">
      <dgm:prSet custT="0"/>
      <dgm:spPr/>
      <dgm:t>
        <a:bodyPr vert="horz" wrap="square"/>
        <a:lstStyle/>
        <a:p>
          <a:pPr>
            <a:lnSpc>
              <a:spcPct val="100000"/>
            </a:lnSpc>
            <a:spcBef>
              <a:spcPct val="0"/>
            </a:spcBef>
            <a:spcAft>
              <a:spcPct val="35000"/>
            </a:spcAft>
          </a:pPr>
          <a:r>
            <a:rPr lang="zh-CN" altLang="en-US"/>
            <a:t>民族血脉</a:t>
          </a:r>
          <a:endParaRPr lang="zh-CN" altLang="en-US" sz="2240"/>
        </a:p>
        <a:p>
          <a:pPr>
            <a:lnSpc>
              <a:spcPct val="100000"/>
            </a:lnSpc>
            <a:spcBef>
              <a:spcPct val="0"/>
            </a:spcBef>
            <a:spcAft>
              <a:spcPct val="35000"/>
            </a:spcAft>
          </a:pPr>
          <a:r>
            <a:rPr lang="zh-CN" altLang="en-US"/>
            <a:t>和灵魂 </a:t>
          </a:r>
          <a:endParaRPr lang="zh-CN" altLang="en-US" sz="2240"/>
        </a:p>
      </dgm:t>
    </dgm:pt>
    <dgm:pt modelId="{C1EE12BC-24F0-4476-AED1-C12628E32753}" type="sibTrans" cxnId="{B2F7694D-218B-42DD-A6B4-D8005B4AE7C9}">
      <dgm:prSet/>
      <dgm:spPr/>
      <dgm:t>
        <a:bodyPr/>
        <a:lstStyle/>
        <a:p>
          <a:endParaRPr lang="en-US"/>
        </a:p>
      </dgm:t>
    </dgm:pt>
    <dgm:pt modelId="{CE956B63-FDDA-49D5-9017-A308EFAD7E04}" type="parTrans" cxnId="{3A75EDF8-F37A-432E-9EB5-EECC7EF35C12}">
      <dgm:prSet/>
      <dgm:spPr/>
      <dgm:t>
        <a:bodyPr/>
        <a:lstStyle/>
        <a:p>
          <a:endParaRPr lang="en-US"/>
        </a:p>
      </dgm:t>
    </dgm:pt>
    <dgm:pt modelId="{375B2F91-DF3F-4924-9132-8A4F37E1B949}">
      <dgm:prSet custT="0"/>
      <dgm:spPr/>
      <dgm:t>
        <a:bodyPr vert="horz" wrap="square"/>
        <a:lstStyle/>
        <a:p>
          <a:pPr>
            <a:lnSpc>
              <a:spcPct val="100000"/>
            </a:lnSpc>
            <a:spcBef>
              <a:spcPct val="0"/>
            </a:spcBef>
            <a:spcAft>
              <a:spcPct val="35000"/>
            </a:spcAft>
          </a:pPr>
          <a:r>
            <a:rPr kumimoji="1" lang="zh-CN"/>
            <a:t>激励新时代</a:t>
          </a:r>
          <a:endParaRPr kumimoji="1" lang="zh-CN" sz="2140"/>
        </a:p>
        <a:p>
          <a:pPr>
            <a:lnSpc>
              <a:spcPct val="100000"/>
            </a:lnSpc>
            <a:spcBef>
              <a:spcPct val="0"/>
            </a:spcBef>
            <a:spcAft>
              <a:spcPct val="35000"/>
            </a:spcAft>
          </a:pPr>
          <a:r>
            <a:rPr kumimoji="1" lang="zh-CN"/>
            <a:t>中国有志青年  </a:t>
          </a:r>
          <a:endParaRPr lang="en-US" sz="2140"/>
        </a:p>
      </dgm:t>
    </dgm:pt>
    <dgm:pt modelId="{A3020B78-FC58-4C0A-A5FF-C11763AE2F20}" type="sibTrans" cxnId="{3A75EDF8-F37A-432E-9EB5-EECC7EF35C12}">
      <dgm:prSet/>
      <dgm:spPr/>
      <dgm:t>
        <a:bodyPr/>
        <a:lstStyle/>
        <a:p>
          <a:endParaRPr lang="en-US"/>
        </a:p>
      </dgm:t>
    </dgm:pt>
    <dgm:pt modelId="{3D804DEB-B49F-4E94-B436-2F0EEF3D7FD6}" type="parTrans" cxnId="{B3D771C2-3FDD-4AB9-9578-721422A5CD7A}">
      <dgm:prSet/>
      <dgm:spPr/>
      <dgm:t>
        <a:bodyPr/>
        <a:lstStyle/>
        <a:p>
          <a:endParaRPr lang="en-US"/>
        </a:p>
      </dgm:t>
    </dgm:pt>
    <dgm:pt modelId="{5210BA8A-DEDD-4F23-B5DB-3EC8AC06E7E6}">
      <dgm:prSet custT="0"/>
      <dgm:spPr/>
      <dgm:t>
        <a:bodyPr vert="horz" wrap="square"/>
        <a:lstStyle/>
        <a:p>
          <a:pPr>
            <a:lnSpc>
              <a:spcPct val="100000"/>
            </a:lnSpc>
            <a:spcBef>
              <a:spcPct val="0"/>
            </a:spcBef>
            <a:spcAft>
              <a:spcPct val="35000"/>
            </a:spcAft>
          </a:pPr>
          <a:r>
            <a:rPr lang="zh-CN" altLang="en-US"/>
            <a:t>可为并有为</a:t>
          </a:r>
          <a:endParaRPr lang="zh-CN" altLang="en-US" sz="2240"/>
        </a:p>
      </dgm:t>
    </dgm:pt>
    <dgm:pt modelId="{13C4E049-EB9E-4C3D-B2D6-7498B51ECC89}" type="sibTrans" cxnId="{B3D771C2-3FDD-4AB9-9578-721422A5CD7A}">
      <dgm:prSet/>
      <dgm:spPr/>
      <dgm:t>
        <a:bodyPr/>
        <a:lstStyle/>
        <a:p>
          <a:endParaRPr lang="en-US"/>
        </a:p>
      </dgm:t>
    </dgm:pt>
    <dgm:pt modelId="{798F5D2C-FFEF-4F1A-B045-7BD09DF4D72F}" type="pres">
      <dgm:prSet presAssocID="{C1FD3794-D2DC-45E7-849A-BB90E424EEB5}" presName="cycle">
        <dgm:presLayoutVars>
          <dgm:dir/>
          <dgm:resizeHandles val="exact"/>
        </dgm:presLayoutVars>
      </dgm:prSet>
      <dgm:spPr/>
      <dgm:t>
        <a:bodyPr/>
        <a:lstStyle/>
        <a:p/>
      </dgm:t>
    </dgm:pt>
    <dgm:pt modelId="{BFEC9389-F38D-4198-8898-3F85D9F8BB63}" type="pres">
      <dgm:prSet presAssocID="{CB57EB61-941B-4BC7-8765-CCDD51E7D997}" presName="node" presStyleLbl="node1" presStyleCnt="4">
        <dgm:presLayoutVars>
          <dgm:bulletEnabled val="1"/>
        </dgm:presLayoutVars>
      </dgm:prSet>
      <dgm:spPr/>
      <dgm:t>
        <a:bodyPr/>
        <a:lstStyle/>
        <a:p/>
      </dgm:t>
    </dgm:pt>
    <dgm:pt modelId="{3B95DED2-6DD3-4717-B3A9-0C2B72394C92}" type="pres">
      <dgm:prSet presAssocID="{CB57EB61-941B-4BC7-8765-CCDD51E7D997}" presName="spNode"/>
      <dgm:spPr/>
      <dgm:t>
        <a:bodyPr/>
        <a:lstStyle/>
        <a:p/>
      </dgm:t>
    </dgm:pt>
    <dgm:pt modelId="{21ACC8F6-336C-4CF6-B06B-FB64B72B4EF6}" type="pres">
      <dgm:prSet presAssocID="{B72F8B6D-8FC8-4C80-9597-D61912E7DBEC}" presName="sibTrans" presStyleLbl="sibTrans1D1" presStyleCnt="4"/>
      <dgm:spPr/>
      <dgm:t>
        <a:bodyPr/>
        <a:lstStyle/>
        <a:p/>
      </dgm:t>
    </dgm:pt>
    <dgm:pt modelId="{68BAD37D-BAAE-4CE9-BE5F-D2F176365D59}" type="pres">
      <dgm:prSet presAssocID="{FDB79A8A-0E53-4515-8FC5-9754959AB707}" presName="node" presStyleLbl="node1" presStyleIdx="1" presStyleCnt="4">
        <dgm:presLayoutVars>
          <dgm:bulletEnabled val="1"/>
        </dgm:presLayoutVars>
      </dgm:prSet>
      <dgm:spPr/>
      <dgm:t>
        <a:bodyPr/>
        <a:lstStyle/>
        <a:p/>
      </dgm:t>
    </dgm:pt>
    <dgm:pt modelId="{BC9F8D0A-F8EA-43B8-8DFC-517315A9E2C9}" type="pres">
      <dgm:prSet presAssocID="{FDB79A8A-0E53-4515-8FC5-9754959AB707}" presName="spNode"/>
      <dgm:spPr/>
      <dgm:t>
        <a:bodyPr/>
        <a:lstStyle/>
        <a:p/>
      </dgm:t>
    </dgm:pt>
    <dgm:pt modelId="{3D307C0D-C35B-492B-9175-B82075E7502E}" type="pres">
      <dgm:prSet presAssocID="{C1EE12BC-24F0-4476-AED1-C12628E32753}" presName="sibTrans" presStyleLbl="sibTrans1D1" presStyleIdx="1" presStyleCnt="4"/>
      <dgm:spPr/>
      <dgm:t>
        <a:bodyPr/>
        <a:lstStyle/>
        <a:p/>
      </dgm:t>
    </dgm:pt>
    <dgm:pt modelId="{2F2004DA-5339-4825-823F-4FA4B367D7EE}" type="pres">
      <dgm:prSet presAssocID="{375B2F91-DF3F-4924-9132-8A4F37E1B949}" presName="node" presStyleLbl="node1" presStyleIdx="2" presStyleCnt="4">
        <dgm:presLayoutVars>
          <dgm:bulletEnabled val="1"/>
        </dgm:presLayoutVars>
      </dgm:prSet>
      <dgm:spPr/>
      <dgm:t>
        <a:bodyPr/>
        <a:lstStyle/>
        <a:p/>
      </dgm:t>
    </dgm:pt>
    <dgm:pt modelId="{EBE4F9C4-25F8-4DD7-90CF-42303CD1E87D}" type="pres">
      <dgm:prSet presAssocID="{375B2F91-DF3F-4924-9132-8A4F37E1B949}" presName="spNode"/>
      <dgm:spPr/>
      <dgm:t>
        <a:bodyPr/>
        <a:lstStyle/>
        <a:p/>
      </dgm:t>
    </dgm:pt>
    <dgm:pt modelId="{76FA1AD0-D8F9-4FF6-AFB1-7F1544052148}" type="pres">
      <dgm:prSet presAssocID="{A3020B78-FC58-4C0A-A5FF-C11763AE2F20}" presName="sibTrans" presStyleLbl="sibTrans1D1" presStyleIdx="2" presStyleCnt="4"/>
      <dgm:spPr/>
      <dgm:t>
        <a:bodyPr/>
        <a:lstStyle/>
        <a:p/>
      </dgm:t>
    </dgm:pt>
    <dgm:pt modelId="{B2CDC6C6-C110-4C56-8966-E5CDF19A290E}" type="pres">
      <dgm:prSet presAssocID="{5210BA8A-DEDD-4F23-B5DB-3EC8AC06E7E6}" presName="node" presStyleLbl="node1" presStyleIdx="3" presStyleCnt="4">
        <dgm:presLayoutVars>
          <dgm:bulletEnabled val="1"/>
        </dgm:presLayoutVars>
      </dgm:prSet>
      <dgm:spPr/>
      <dgm:t>
        <a:bodyPr/>
        <a:lstStyle/>
        <a:p/>
      </dgm:t>
    </dgm:pt>
    <dgm:pt modelId="{8B0E6B87-EA9B-4E76-97EE-7F7ACF1ABEC1}" type="pres">
      <dgm:prSet presAssocID="{5210BA8A-DEDD-4F23-B5DB-3EC8AC06E7E6}" presName="spNode"/>
      <dgm:spPr/>
      <dgm:t>
        <a:bodyPr/>
        <a:lstStyle/>
        <a:p/>
      </dgm:t>
    </dgm:pt>
    <dgm:pt modelId="{20DF8245-5C6C-4028-8DA7-BB50A765D3FD}" type="pres">
      <dgm:prSet presAssocID="{13C4E049-EB9E-4C3D-B2D6-7498B51ECC89}" presName="sibTrans" presStyleLbl="sibTrans1D1" presStyleIdx="3" presStyleCnt="4"/>
      <dgm:spPr/>
      <dgm:t>
        <a:bodyPr/>
        <a:lstStyle/>
        <a:p/>
      </dgm:t>
    </dgm:pt>
  </dgm:ptLst>
  <dgm:cxnLst>
    <dgm:cxn modelId="{CFE941CF-1EA2-40FC-B312-118E8F1626C9}" srcId="{C1FD3794-D2DC-45E7-849A-BB90E424EEB5}" destId="{CB57EB61-941B-4BC7-8765-CCDD51E7D997}" srcOrd="0" destOrd="0" parTransId="{7D85B711-14A3-4627-BBA8-A7F8813E00F5}" sibTransId="{B72F8B6D-8FC8-4C80-9597-D61912E7DBEC}"/>
    <dgm:cxn modelId="{B2F7694D-218B-42DD-A6B4-D8005B4AE7C9}" srcId="{C1FD3794-D2DC-45E7-849A-BB90E424EEB5}" destId="{FDB79A8A-0E53-4515-8FC5-9754959AB707}" srcOrd="1" destOrd="0" parTransId="{49CBB155-FE1E-4C93-90AE-9540B59A1FA0}" sibTransId="{C1EE12BC-24F0-4476-AED1-C12628E32753}"/>
    <dgm:cxn modelId="{3A75EDF8-F37A-432E-9EB5-EECC7EF35C12}" srcId="{C1FD3794-D2DC-45E7-849A-BB90E424EEB5}" destId="{375B2F91-DF3F-4924-9132-8A4F37E1B949}" srcOrd="2" destOrd="0" parTransId="{CE956B63-FDDA-49D5-9017-A308EFAD7E04}" sibTransId="{A3020B78-FC58-4C0A-A5FF-C11763AE2F20}"/>
    <dgm:cxn modelId="{B3D771C2-3FDD-4AB9-9578-721422A5CD7A}" srcId="{C1FD3794-D2DC-45E7-849A-BB90E424EEB5}" destId="{5210BA8A-DEDD-4F23-B5DB-3EC8AC06E7E6}" srcOrd="3" destOrd="0" parTransId="{3D804DEB-B49F-4E94-B436-2F0EEF3D7FD6}" sibTransId="{13C4E049-EB9E-4C3D-B2D6-7498B51ECC89}"/>
    <dgm:cxn modelId="{051C9E09-E7F8-4C92-9927-3F838D2F2080}" type="presOf" srcId="{C1FD3794-D2DC-45E7-849A-BB90E424EEB5}" destId="{798F5D2C-FFEF-4F1A-B045-7BD09DF4D72F}" srcOrd="0" destOrd="0" presId="urn:microsoft.com/office/officeart/2005/8/layout/cycle5"/>
    <dgm:cxn modelId="{ECF8488F-EC8C-4685-8693-044871C5B533}" type="presParOf" srcId="{798F5D2C-FFEF-4F1A-B045-7BD09DF4D72F}" destId="{BFEC9389-F38D-4198-8898-3F85D9F8BB63}" srcOrd="0" destOrd="0" presId="urn:microsoft.com/office/officeart/2005/8/layout/cycle5"/>
    <dgm:cxn modelId="{6B2A241C-9ACC-4DF9-A6F9-B1469A9C22AE}" type="presOf" srcId="{CB57EB61-941B-4BC7-8765-CCDD51E7D997}" destId="{BFEC9389-F38D-4198-8898-3F85D9F8BB63}" srcOrd="0" destOrd="0" presId="urn:microsoft.com/office/officeart/2005/8/layout/cycle5"/>
    <dgm:cxn modelId="{F8528C61-92C1-4A59-BD24-0488CDFF1404}" type="presParOf" srcId="{798F5D2C-FFEF-4F1A-B045-7BD09DF4D72F}" destId="{3B95DED2-6DD3-4717-B3A9-0C2B72394C92}" srcOrd="1" destOrd="0" presId="urn:microsoft.com/office/officeart/2005/8/layout/cycle5"/>
    <dgm:cxn modelId="{ABD5C99C-6044-4856-8A56-212BB430ACF4}" type="presParOf" srcId="{798F5D2C-FFEF-4F1A-B045-7BD09DF4D72F}" destId="{21ACC8F6-336C-4CF6-B06B-FB64B72B4EF6}" srcOrd="2" destOrd="0" presId="urn:microsoft.com/office/officeart/2005/8/layout/cycle5"/>
    <dgm:cxn modelId="{B341B219-D946-4F38-8F61-661D432B25BB}" type="presOf" srcId="{B72F8B6D-8FC8-4C80-9597-D61912E7DBEC}" destId="{21ACC8F6-336C-4CF6-B06B-FB64B72B4EF6}" srcOrd="0" destOrd="0" presId="urn:microsoft.com/office/officeart/2005/8/layout/cycle5"/>
    <dgm:cxn modelId="{DCFEA677-3D1F-45E8-B336-E1D0A8D7B632}" type="presParOf" srcId="{798F5D2C-FFEF-4F1A-B045-7BD09DF4D72F}" destId="{68BAD37D-BAAE-4CE9-BE5F-D2F176365D59}" srcOrd="3" destOrd="0" presId="urn:microsoft.com/office/officeart/2005/8/layout/cycle5"/>
    <dgm:cxn modelId="{055AB0E1-A02F-4439-8288-10BA19C242E6}" type="presOf" srcId="{FDB79A8A-0E53-4515-8FC5-9754959AB707}" destId="{68BAD37D-BAAE-4CE9-BE5F-D2F176365D59}" srcOrd="0" destOrd="0" presId="urn:microsoft.com/office/officeart/2005/8/layout/cycle5"/>
    <dgm:cxn modelId="{BD671FC8-C424-480A-ABBF-241CCC908560}" type="presParOf" srcId="{798F5D2C-FFEF-4F1A-B045-7BD09DF4D72F}" destId="{BC9F8D0A-F8EA-43B8-8DFC-517315A9E2C9}" srcOrd="4" destOrd="0" presId="urn:microsoft.com/office/officeart/2005/8/layout/cycle5"/>
    <dgm:cxn modelId="{848D0C33-893B-4A35-9558-C6042E533F43}" type="presParOf" srcId="{798F5D2C-FFEF-4F1A-B045-7BD09DF4D72F}" destId="{3D307C0D-C35B-492B-9175-B82075E7502E}" srcOrd="5" destOrd="0" presId="urn:microsoft.com/office/officeart/2005/8/layout/cycle5"/>
    <dgm:cxn modelId="{3CD3C2F2-1AE6-43EA-8AEA-91375CF6A78E}" type="presOf" srcId="{C1EE12BC-24F0-4476-AED1-C12628E32753}" destId="{3D307C0D-C35B-492B-9175-B82075E7502E}" srcOrd="0" destOrd="0" presId="urn:microsoft.com/office/officeart/2005/8/layout/cycle5"/>
    <dgm:cxn modelId="{5574017C-334B-4E13-8833-0357379EEDE8}" type="presParOf" srcId="{798F5D2C-FFEF-4F1A-B045-7BD09DF4D72F}" destId="{2F2004DA-5339-4825-823F-4FA4B367D7EE}" srcOrd="6" destOrd="0" presId="urn:microsoft.com/office/officeart/2005/8/layout/cycle5"/>
    <dgm:cxn modelId="{79D4C4D4-6939-49C9-B7DB-A5EAE89B8F2F}" type="presOf" srcId="{375B2F91-DF3F-4924-9132-8A4F37E1B949}" destId="{2F2004DA-5339-4825-823F-4FA4B367D7EE}" srcOrd="0" destOrd="0" presId="urn:microsoft.com/office/officeart/2005/8/layout/cycle5"/>
    <dgm:cxn modelId="{4B6365A4-9503-4472-8157-71AC89A69402}" type="presParOf" srcId="{798F5D2C-FFEF-4F1A-B045-7BD09DF4D72F}" destId="{EBE4F9C4-25F8-4DD7-90CF-42303CD1E87D}" srcOrd="7" destOrd="0" presId="urn:microsoft.com/office/officeart/2005/8/layout/cycle5"/>
    <dgm:cxn modelId="{26ABA211-B216-4007-BBEB-6BEE9BDF06D5}" type="presParOf" srcId="{798F5D2C-FFEF-4F1A-B045-7BD09DF4D72F}" destId="{76FA1AD0-D8F9-4FF6-AFB1-7F1544052148}" srcOrd="8" destOrd="0" presId="urn:microsoft.com/office/officeart/2005/8/layout/cycle5"/>
    <dgm:cxn modelId="{C4B361CC-CCDC-404B-8180-AB54A348CDD7}" type="presOf" srcId="{A3020B78-FC58-4C0A-A5FF-C11763AE2F20}" destId="{76FA1AD0-D8F9-4FF6-AFB1-7F1544052148}" srcOrd="0" destOrd="0" presId="urn:microsoft.com/office/officeart/2005/8/layout/cycle5"/>
    <dgm:cxn modelId="{5191AB79-BBDE-4032-A08A-DEC1907A83A3}" type="presParOf" srcId="{798F5D2C-FFEF-4F1A-B045-7BD09DF4D72F}" destId="{B2CDC6C6-C110-4C56-8966-E5CDF19A290E}" srcOrd="9" destOrd="0" presId="urn:microsoft.com/office/officeart/2005/8/layout/cycle5"/>
    <dgm:cxn modelId="{F7ABCDD4-6985-4440-B3FE-C6A99E5A5014}" type="presOf" srcId="{5210BA8A-DEDD-4F23-B5DB-3EC8AC06E7E6}" destId="{B2CDC6C6-C110-4C56-8966-E5CDF19A290E}" srcOrd="0" destOrd="0" presId="urn:microsoft.com/office/officeart/2005/8/layout/cycle5"/>
    <dgm:cxn modelId="{899F0B2D-1F76-48E4-8FBA-7CB9411F491A}" type="presParOf" srcId="{798F5D2C-FFEF-4F1A-B045-7BD09DF4D72F}" destId="{8B0E6B87-EA9B-4E76-97EE-7F7ACF1ABEC1}" srcOrd="10" destOrd="0" presId="urn:microsoft.com/office/officeart/2005/8/layout/cycle5"/>
    <dgm:cxn modelId="{606F66B2-8F8D-40AD-95DF-F9714453D8C3}" type="presParOf" srcId="{798F5D2C-FFEF-4F1A-B045-7BD09DF4D72F}" destId="{20DF8245-5C6C-4028-8DA7-BB50A765D3FD}" srcOrd="11" destOrd="0" presId="urn:microsoft.com/office/officeart/2005/8/layout/cycle5"/>
    <dgm:cxn modelId="{C03500ED-C040-4CEC-945E-75CDA65DB0EA}" type="presOf" srcId="{13C4E049-EB9E-4C3D-B2D6-7498B51ECC89}" destId="{20DF8245-5C6C-4028-8DA7-BB50A765D3FD}" srcOrd="0" destOrd="0" presId="urn:microsoft.com/office/officeart/2005/8/layout/cycle5"/>
  </dgm:cxnLst>
  <dgm:bg/>
  <dgm:whole/>
  <dgm:extLst>
    <a:ext uri="http://schemas.microsoft.com/office/drawing/2008/diagram">
      <dsp:dataModelExt xmlns:dsp="http://schemas.microsoft.com/office/drawing/2008/diagram" relId="rId5" minVer="http://schemas.openxmlformats.org/drawingml/2006/main"/>
    </a:ext>
  </dgm:extLst>
</dgm:dataModel>
</file>

<file path=ppt/diagrams/data4.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dgm:ptLst>
    <dgm:pt modelId="{FB598B81-02AE-4136-AE1F-DA2C65C41A89}" type="doc">
      <dgm:prSet loTypeId="urn:microsoft.com/office/officeart/2005/8/layout/lProcess2" loCatId="list" qsTypeId="urn:microsoft.com/office/officeart/2005/8/quickstyle/simple1" qsCatId="simple" csTypeId="urn:microsoft.com/office/officeart/2005/8/colors/accent1_2" csCatId="accent1" phldr="0"/>
      <dgm:spPr/>
      <dgm:t>
        <a:bodyPr/>
        <a:lstStyle/>
        <a:p>
          <a:endParaRPr lang="zh-CN" altLang="en-US"/>
        </a:p>
      </dgm:t>
    </dgm:pt>
    <dgm:pt modelId="{5DD7547D-6EFC-4978-8815-6F09A3FFFC6B}" type="parTrans" cxnId="{6A060CD1-5650-4B6E-821E-ECB33955D57F}">
      <dgm:prSet/>
      <dgm:spPr/>
      <dgm:t>
        <a:bodyPr/>
        <a:lstStyle/>
        <a:p>
          <a:endParaRPr lang="zh-CN" altLang="en-US"/>
        </a:p>
      </dgm:t>
    </dgm:pt>
    <dgm:pt modelId="{CB27FB84-7828-4DD8-84EF-5E8A340FF32F}">
      <dgm:prSet phldrT="[文本]" custT="0"/>
      <dgm:spPr/>
      <dgm:t>
        <a:bodyPr vert="horz" wrap="square"/>
        <a:lstStyle/>
        <a:p>
          <a:pPr>
            <a:lnSpc>
              <a:spcPct val="100000"/>
            </a:lnSpc>
            <a:spcBef>
              <a:spcPct val="0"/>
            </a:spcBef>
            <a:spcAft>
              <a:spcPct val="35000"/>
            </a:spcAft>
          </a:pPr>
          <a:r>
            <a:rPr lang="zh-CN" altLang="en-US"/>
            <a:t>立意</a:t>
          </a:r>
          <a:endParaRPr lang="zh-CN" altLang="en-US" sz="6500"/>
        </a:p>
      </dgm:t>
    </dgm:pt>
    <dgm:pt modelId="{583897E6-E010-4C6F-8DB4-1A52C4AEB413}" type="parTrans" cxnId="{91B46BA6-73FF-41FB-B2FC-C4B3EFD47E17}">
      <dgm:prSet/>
      <dgm:spPr/>
      <dgm:t>
        <a:bodyPr/>
        <a:lstStyle/>
        <a:p>
          <a:endParaRPr lang="zh-CN" altLang="en-US"/>
        </a:p>
      </dgm:t>
    </dgm:pt>
    <dgm:pt modelId="{75C1BE97-9BEE-4AAB-A97D-3B25F7094C71}">
      <dgm:prSet phldrT="[文本]" custT="0"/>
      <dgm:spPr/>
      <dgm:t>
        <a:bodyPr vert="horz" wrap="square"/>
        <a:lstStyle/>
        <a:p>
          <a:pPr>
            <a:lnSpc>
              <a:spcPct val="100000"/>
            </a:lnSpc>
            <a:spcBef>
              <a:spcPct val="0"/>
            </a:spcBef>
            <a:spcAft>
              <a:spcPct val="35000"/>
            </a:spcAft>
          </a:pPr>
          <a:r>
            <a:rPr lang="zh-CN" altLang="en-US">
              <a:solidFill>
                <a:schemeClr val="bg2"/>
              </a:solidFill>
            </a:rPr>
            <a:t>党的英明领导 </a:t>
          </a:r>
          <a:endParaRPr lang="zh-CN" altLang="en-US" sz="3580">
            <a:solidFill>
              <a:schemeClr val="bg2"/>
            </a:solidFill>
          </a:endParaRPr>
        </a:p>
      </dgm:t>
    </dgm:pt>
    <dgm:pt modelId="{4EBCF855-6C7C-49B3-B4BB-5471CBD6A6F6}" type="sibTrans" cxnId="{91B46BA6-73FF-41FB-B2FC-C4B3EFD47E17}">
      <dgm:prSet/>
      <dgm:spPr/>
      <dgm:t>
        <a:bodyPr/>
        <a:lstStyle/>
        <a:p>
          <a:endParaRPr lang="zh-CN" altLang="en-US"/>
        </a:p>
      </dgm:t>
    </dgm:pt>
    <dgm:pt modelId="{7197C7BF-4461-4426-9104-3148A2C417F2}" type="parTrans" cxnId="{9200B839-A863-4817-BB78-26557E8AC2E7}">
      <dgm:prSet/>
      <dgm:spPr/>
      <dgm:t>
        <a:bodyPr/>
        <a:lstStyle/>
        <a:p>
          <a:endParaRPr lang="zh-CN" altLang="en-US"/>
        </a:p>
      </dgm:t>
    </dgm:pt>
    <dgm:pt modelId="{3773A92A-28DE-4AC9-9A81-FF9356003B4B}">
      <dgm:prSet phldrT="[文本]" custT="0"/>
      <dgm:spPr/>
      <dgm:t>
        <a:bodyPr vert="horz" wrap="square"/>
        <a:lstStyle/>
        <a:p>
          <a:pPr>
            <a:lnSpc>
              <a:spcPct val="100000"/>
            </a:lnSpc>
            <a:spcBef>
              <a:spcPct val="0"/>
            </a:spcBef>
            <a:spcAft>
              <a:spcPct val="35000"/>
            </a:spcAft>
          </a:pPr>
          <a:r>
            <a:rPr lang="zh-CN" altLang="en-US">
              <a:solidFill>
                <a:schemeClr val="bg2"/>
              </a:solidFill>
              <a:latin typeface="黑体" panose="02010609060101010101" charset="-122"/>
              <a:ea typeface="黑体" panose="02010609060101010101" charset="-122"/>
              <a:sym typeface="+mn-ea"/>
            </a:rPr>
            <a:t>奉献青春建设祖国</a:t>
          </a:r>
          <a:endParaRPr lang="zh-CN" altLang="en-US" sz="3490">
            <a:solidFill>
              <a:schemeClr val="bg2"/>
            </a:solidFill>
            <a:latin typeface="黑体" panose="02010609060101010101" charset="-122"/>
            <a:ea typeface="黑体" panose="02010609060101010101" charset="-122"/>
            <a:sym typeface="+mn-ea"/>
          </a:endParaRPr>
        </a:p>
      </dgm:t>
    </dgm:pt>
    <dgm:pt modelId="{665838DF-9667-40AF-8E61-2103F3CCD01D}" type="sibTrans" cxnId="{9200B839-A863-4817-BB78-26557E8AC2E7}">
      <dgm:prSet/>
      <dgm:spPr/>
      <dgm:t>
        <a:bodyPr/>
        <a:lstStyle/>
        <a:p>
          <a:endParaRPr lang="zh-CN" altLang="en-US"/>
        </a:p>
      </dgm:t>
    </dgm:pt>
    <dgm:pt modelId="{4B803734-C3C2-4F62-8AC9-A6FCA507E4EA}" type="sibTrans" cxnId="{6A060CD1-5650-4B6E-821E-ECB33955D57F}">
      <dgm:prSet/>
      <dgm:spPr/>
      <dgm:t>
        <a:bodyPr/>
        <a:lstStyle/>
        <a:p>
          <a:endParaRPr lang="zh-CN" altLang="en-US"/>
        </a:p>
      </dgm:t>
    </dgm:pt>
    <dgm:pt modelId="{8EFD5D2E-9C15-4CF0-919A-8A04F742615D}" type="parTrans" cxnId="{3F27567A-FAF6-4B61-832D-70F3D179DA0D}">
      <dgm:prSet/>
      <dgm:spPr/>
      <dgm:t>
        <a:bodyPr/>
        <a:lstStyle/>
        <a:p>
          <a:endParaRPr lang="zh-CN" altLang="en-US"/>
        </a:p>
      </dgm:t>
    </dgm:pt>
    <dgm:pt modelId="{A338B0CE-1104-483B-9642-5BB24069F978}">
      <dgm:prSet phldrT="[文本]" custT="0"/>
      <dgm:spPr/>
      <dgm:t>
        <a:bodyPr vert="horz" wrap="square"/>
        <a:lstStyle/>
        <a:p>
          <a:pPr>
            <a:lnSpc>
              <a:spcPct val="100000"/>
            </a:lnSpc>
            <a:spcBef>
              <a:spcPct val="0"/>
            </a:spcBef>
            <a:spcAft>
              <a:spcPct val="35000"/>
            </a:spcAft>
          </a:pPr>
          <a:r>
            <a:rPr lang="zh-CN" altLang="en-US"/>
            <a:t>立意 </a:t>
          </a:r>
          <a:endParaRPr lang="zh-CN" altLang="en-US" sz="6500"/>
        </a:p>
      </dgm:t>
    </dgm:pt>
    <dgm:pt modelId="{233BEBBA-30AE-4D91-BC1D-A77A284304F5}" type="parTrans" cxnId="{3804DC39-90B9-4A96-AD37-54667EF12D8E}">
      <dgm:prSet/>
      <dgm:spPr/>
      <dgm:t>
        <a:bodyPr/>
        <a:lstStyle/>
        <a:p>
          <a:endParaRPr lang="zh-CN" altLang="en-US"/>
        </a:p>
      </dgm:t>
    </dgm:pt>
    <dgm:pt modelId="{876E88A4-000D-45DB-A271-38F5D0D691D2}">
      <dgm:prSet phldrT="[文本]" custT="0"/>
      <dgm:spPr/>
      <dgm:t>
        <a:bodyPr vert="horz" wrap="square"/>
        <a:lstStyle/>
        <a:p>
          <a:pPr>
            <a:lnSpc>
              <a:spcPct val="100000"/>
            </a:lnSpc>
            <a:spcBef>
              <a:spcPct val="0"/>
            </a:spcBef>
            <a:spcAft>
              <a:spcPct val="35000"/>
            </a:spcAft>
          </a:pPr>
          <a:r>
            <a:rPr lang="zh-CN" altLang="en-US">
              <a:solidFill>
                <a:schemeClr val="bg2"/>
              </a:solidFill>
            </a:rPr>
            <a:t>勇敢无畏开创未来</a:t>
          </a:r>
          <a:endParaRPr lang="zh-CN" altLang="en-US" sz="3490">
            <a:solidFill>
              <a:schemeClr val="bg2"/>
            </a:solidFill>
          </a:endParaRPr>
        </a:p>
      </dgm:t>
    </dgm:pt>
    <dgm:pt modelId="{75A3A30F-F1C2-475A-ADC7-906C25C1EB28}" type="sibTrans" cxnId="{3804DC39-90B9-4A96-AD37-54667EF12D8E}">
      <dgm:prSet/>
      <dgm:spPr/>
      <dgm:t>
        <a:bodyPr/>
        <a:lstStyle/>
        <a:p>
          <a:endParaRPr lang="zh-CN" altLang="en-US"/>
        </a:p>
      </dgm:t>
    </dgm:pt>
    <dgm:pt modelId="{CBABFA52-3B31-4B7E-8C69-C4A0BF044765}" type="parTrans" cxnId="{B765653C-B8F2-4DFA-AD0A-0286A1388C1B}">
      <dgm:prSet/>
      <dgm:spPr/>
      <dgm:t>
        <a:bodyPr/>
        <a:lstStyle/>
        <a:p>
          <a:endParaRPr lang="zh-CN" altLang="en-US"/>
        </a:p>
      </dgm:t>
    </dgm:pt>
    <dgm:pt modelId="{EA374BBB-7E4D-42BB-AB74-25B778B3F221}">
      <dgm:prSet phldrT="[文本]" custT="0"/>
      <dgm:spPr/>
      <dgm:t>
        <a:bodyPr vert="horz" wrap="square"/>
        <a:lstStyle/>
        <a:p>
          <a:pPr>
            <a:lnSpc>
              <a:spcPct val="100000"/>
            </a:lnSpc>
            <a:spcBef>
              <a:spcPct val="0"/>
            </a:spcBef>
            <a:spcAft>
              <a:spcPct val="35000"/>
            </a:spcAft>
          </a:pPr>
          <a:r>
            <a:rPr lang="zh-CN" altLang="en-US">
              <a:solidFill>
                <a:schemeClr val="bg2"/>
              </a:solidFill>
              <a:latin typeface="黑体" panose="02010609060101010101" charset="-122"/>
              <a:ea typeface="黑体" panose="02010609060101010101" charset="-122"/>
              <a:sym typeface="+mn-ea"/>
            </a:rPr>
            <a:t>奉献自我服务他人</a:t>
          </a:r>
          <a:endParaRPr lang="zh-CN" altLang="en-US" sz="3490">
            <a:solidFill>
              <a:schemeClr val="bg2"/>
            </a:solidFill>
            <a:latin typeface="黑体" panose="02010609060101010101" charset="-122"/>
            <a:ea typeface="黑体" panose="02010609060101010101" charset="-122"/>
            <a:sym typeface="+mn-ea"/>
          </a:endParaRPr>
        </a:p>
      </dgm:t>
    </dgm:pt>
    <dgm:pt modelId="{0FAE571F-4D82-4654-8BCC-CBF514031E56}" type="sibTrans" cxnId="{B765653C-B8F2-4DFA-AD0A-0286A1388C1B}">
      <dgm:prSet/>
      <dgm:spPr/>
      <dgm:t>
        <a:bodyPr/>
        <a:lstStyle/>
        <a:p>
          <a:endParaRPr lang="zh-CN" altLang="en-US"/>
        </a:p>
      </dgm:t>
    </dgm:pt>
    <dgm:pt modelId="{8DDB3552-DE05-4BC6-AF4E-3C3242A00ACD}" type="sibTrans" cxnId="{3F27567A-FAF6-4B61-832D-70F3D179DA0D}">
      <dgm:prSet/>
      <dgm:spPr/>
      <dgm:t>
        <a:bodyPr/>
        <a:lstStyle/>
        <a:p>
          <a:endParaRPr lang="zh-CN" altLang="en-US"/>
        </a:p>
      </dgm:t>
    </dgm:pt>
    <dgm:pt modelId="{C014FCA8-B168-4465-B520-591EF120D5E7}" type="parTrans" cxnId="{78B37AF5-BAEA-4701-9573-45D746D57476}">
      <dgm:prSet/>
      <dgm:spPr/>
      <dgm:t>
        <a:bodyPr/>
        <a:lstStyle/>
        <a:p>
          <a:endParaRPr lang="zh-CN" altLang="en-US"/>
        </a:p>
      </dgm:t>
    </dgm:pt>
    <dgm:pt modelId="{CAB6A99E-8AA2-44C5-B3C4-D1A88C338556}">
      <dgm:prSet phldrT="[文本]" custT="0"/>
      <dgm:spPr/>
      <dgm:t>
        <a:bodyPr vert="horz" wrap="square"/>
        <a:lstStyle/>
        <a:p>
          <a:pPr>
            <a:lnSpc>
              <a:spcPct val="100000"/>
            </a:lnSpc>
            <a:spcBef>
              <a:spcPct val="0"/>
            </a:spcBef>
            <a:spcAft>
              <a:spcPct val="35000"/>
            </a:spcAft>
          </a:pPr>
          <a:r>
            <a:rPr lang="zh-CN" altLang="en-US"/>
            <a:t>立意</a:t>
          </a:r>
          <a:endParaRPr lang="zh-CN" altLang="en-US" sz="6500"/>
        </a:p>
      </dgm:t>
    </dgm:pt>
    <dgm:pt modelId="{FF3FD459-8471-4C04-A705-26F35D138A33}" type="parTrans" cxnId="{5B5AC741-34D1-4158-874D-6C74E80C8F20}">
      <dgm:prSet/>
      <dgm:spPr/>
      <dgm:t>
        <a:bodyPr/>
        <a:lstStyle/>
        <a:p>
          <a:endParaRPr lang="zh-CN" altLang="en-US"/>
        </a:p>
      </dgm:t>
    </dgm:pt>
    <dgm:pt modelId="{9195BF60-B446-49F8-BC83-553B4F8A46E7}">
      <dgm:prSet phldrT="[文本]" custT="0"/>
      <dgm:spPr/>
      <dgm:t>
        <a:bodyPr vert="horz" wrap="square"/>
        <a:lstStyle/>
        <a:p>
          <a:pPr>
            <a:lnSpc>
              <a:spcPct val="100000"/>
            </a:lnSpc>
            <a:spcBef>
              <a:spcPct val="0"/>
            </a:spcBef>
            <a:spcAft>
              <a:spcPct val="35000"/>
            </a:spcAft>
          </a:pPr>
          <a:r>
            <a:rPr lang="zh-CN">
              <a:solidFill>
                <a:schemeClr val="bg2"/>
              </a:solidFill>
              <a:sym typeface="+mn-ea"/>
            </a:rPr>
            <a:t>为</a:t>
          </a:r>
          <a:r>
            <a:rPr lang="zh-CN" altLang="en-US">
              <a:solidFill>
                <a:schemeClr val="bg2"/>
              </a:solidFill>
              <a:latin typeface="黑体" panose="02010609060101010101" charset="-122"/>
              <a:ea typeface="黑体" panose="02010609060101010101" charset="-122"/>
              <a:sym typeface="+mn-ea"/>
            </a:rPr>
            <a:t>国捐躯死而后已</a:t>
          </a:r>
          <a:endParaRPr lang="zh-CN" altLang="en-US" sz="3490">
            <a:solidFill>
              <a:schemeClr val="bg2"/>
            </a:solidFill>
            <a:latin typeface="黑体" panose="02010609060101010101" charset="-122"/>
            <a:ea typeface="黑体" panose="02010609060101010101" charset="-122"/>
            <a:sym typeface="+mn-ea"/>
          </a:endParaRPr>
        </a:p>
      </dgm:t>
    </dgm:pt>
    <dgm:pt modelId="{98DBD790-AF62-486B-92D2-4CA6404BA328}" type="sibTrans" cxnId="{5B5AC741-34D1-4158-874D-6C74E80C8F20}">
      <dgm:prSet/>
      <dgm:spPr/>
      <dgm:t>
        <a:bodyPr/>
        <a:lstStyle/>
        <a:p>
          <a:endParaRPr lang="zh-CN" altLang="en-US"/>
        </a:p>
      </dgm:t>
    </dgm:pt>
    <dgm:pt modelId="{6124D78D-C993-4262-948F-9D6CCE664EEF}" type="parTrans" cxnId="{D5BC6DA1-F69B-4346-A263-B714BA3BF283}">
      <dgm:prSet/>
      <dgm:spPr/>
      <dgm:t>
        <a:bodyPr/>
        <a:lstStyle/>
        <a:p>
          <a:endParaRPr lang="zh-CN" altLang="en-US"/>
        </a:p>
      </dgm:t>
    </dgm:pt>
    <dgm:pt modelId="{5E50FD01-CDB5-4E4C-A829-7F2F05FF466C}">
      <dgm:prSet phldrT="[文本]" custT="0"/>
      <dgm:spPr/>
      <dgm:t>
        <a:bodyPr vert="horz" wrap="square"/>
        <a:lstStyle/>
        <a:p>
          <a:pPr>
            <a:lnSpc>
              <a:spcPct val="100000"/>
            </a:lnSpc>
            <a:spcBef>
              <a:spcPct val="0"/>
            </a:spcBef>
            <a:spcAft>
              <a:spcPct val="35000"/>
            </a:spcAft>
          </a:pPr>
          <a:r>
            <a:rPr lang="zh-CN" altLang="en-US">
              <a:solidFill>
                <a:schemeClr val="bg2"/>
              </a:solidFill>
              <a:latin typeface="黑体" panose="02010609060101010101" charset="-122"/>
              <a:ea typeface="黑体" panose="02010609060101010101" charset="-122"/>
              <a:sym typeface="+mn-ea"/>
            </a:rPr>
            <a:t>时代责任家国情怀</a:t>
          </a:r>
          <a:endParaRPr lang="zh-CN" altLang="en-US" sz="3490">
            <a:solidFill>
              <a:schemeClr val="bg2"/>
            </a:solidFill>
            <a:latin typeface="黑体" panose="02010609060101010101" charset="-122"/>
            <a:ea typeface="黑体" panose="02010609060101010101" charset="-122"/>
            <a:sym typeface="+mn-ea"/>
          </a:endParaRPr>
        </a:p>
      </dgm:t>
    </dgm:pt>
    <dgm:pt modelId="{69479619-B4A2-4B46-A7E1-912DEEC70963}" type="sibTrans" cxnId="{D5BC6DA1-F69B-4346-A263-B714BA3BF283}">
      <dgm:prSet/>
      <dgm:spPr/>
      <dgm:t>
        <a:bodyPr/>
        <a:lstStyle/>
        <a:p>
          <a:endParaRPr lang="zh-CN" altLang="en-US"/>
        </a:p>
      </dgm:t>
    </dgm:pt>
    <dgm:pt modelId="{E3D547A8-7D8F-419A-B980-6BC887C2A486}" type="sibTrans" cxnId="{78B37AF5-BAEA-4701-9573-45D746D57476}">
      <dgm:prSet/>
      <dgm:spPr/>
      <dgm:t>
        <a:bodyPr/>
        <a:lstStyle/>
        <a:p>
          <a:endParaRPr lang="zh-CN" altLang="en-US"/>
        </a:p>
      </dgm:t>
    </dgm:pt>
    <dgm:pt modelId="{FC3B304E-489A-4826-A0AE-3B7FEA5B6661}" type="pres">
      <dgm:prSet presAssocID="{FB598B81-02AE-4136-AE1F-DA2C65C41A89}" presName="theList">
        <dgm:presLayoutVars>
          <dgm:dir/>
          <dgm:animLvl val="lvl"/>
          <dgm:resizeHandles val="exact"/>
        </dgm:presLayoutVars>
      </dgm:prSet>
      <dgm:spPr/>
      <dgm:t>
        <a:bodyPr/>
        <a:lstStyle/>
        <a:p/>
      </dgm:t>
    </dgm:pt>
    <dgm:pt modelId="{1C0174C0-8917-4D18-B383-6F739DD4DD82}" type="pres">
      <dgm:prSet presAssocID="{CB27FB84-7828-4DD8-84EF-5E8A340FF32F}" presName="compNode"/>
      <dgm:spPr/>
      <dgm:t>
        <a:bodyPr/>
        <a:lstStyle/>
        <a:p/>
      </dgm:t>
    </dgm:pt>
    <dgm:pt modelId="{04908B2C-437C-40FA-80FF-D2030DBE5F6E}" type="pres">
      <dgm:prSet presAssocID="{CB27FB84-7828-4DD8-84EF-5E8A340FF32F}" presName="aNode" presStyleLbl="bgShp" presStyleCnt="3"/>
      <dgm:spPr/>
      <dgm:t>
        <a:bodyPr/>
        <a:lstStyle/>
        <a:p/>
      </dgm:t>
    </dgm:pt>
    <dgm:pt modelId="{9721B303-E918-44E8-9193-F44725F186AC}" type="pres">
      <dgm:prSet presAssocID="{CB27FB84-7828-4DD8-84EF-5E8A340FF32F}" presName="textNode" presStyleLbl="bgShp" presStyleCnt="3"/>
      <dgm:spPr/>
      <dgm:t>
        <a:bodyPr/>
        <a:lstStyle/>
        <a:p/>
      </dgm:t>
    </dgm:pt>
    <dgm:pt modelId="{0BDBD6DF-C225-47AD-9B0D-E9A32F7D9222}" type="pres">
      <dgm:prSet presAssocID="{CB27FB84-7828-4DD8-84EF-5E8A340FF32F}" presName="compChildNode"/>
      <dgm:spPr/>
      <dgm:t>
        <a:bodyPr/>
        <a:lstStyle/>
        <a:p/>
      </dgm:t>
    </dgm:pt>
    <dgm:pt modelId="{34C28726-699D-4342-A012-4DB9F7BC2704}" type="pres">
      <dgm:prSet presAssocID="{CB27FB84-7828-4DD8-84EF-5E8A340FF32F}" presName="theInnerList"/>
      <dgm:spPr/>
      <dgm:t>
        <a:bodyPr/>
        <a:lstStyle/>
        <a:p/>
      </dgm:t>
    </dgm:pt>
    <dgm:pt modelId="{DC46F4F0-32EC-4B5C-8549-2376002EC6E2}" type="pres">
      <dgm:prSet presAssocID="{75C1BE97-9BEE-4AAB-A97D-3B25F7094C71}" presName="childNode" presStyleLbl="node1" presStyleCnt="6">
        <dgm:presLayoutVars>
          <dgm:bulletEnabled val="1"/>
        </dgm:presLayoutVars>
      </dgm:prSet>
      <dgm:spPr/>
      <dgm:t>
        <a:bodyPr/>
        <a:lstStyle/>
        <a:p/>
      </dgm:t>
    </dgm:pt>
    <dgm:pt modelId="{A751EFC4-43DC-4F16-8816-6A6DCBDE910D}" type="pres">
      <dgm:prSet presAssocID="{75C1BE97-9BEE-4AAB-A97D-3B25F7094C71}" presName="aSpace2"/>
      <dgm:spPr/>
      <dgm:t>
        <a:bodyPr/>
        <a:lstStyle/>
        <a:p/>
      </dgm:t>
    </dgm:pt>
    <dgm:pt modelId="{571097C8-67AC-4F41-8E95-594D2694B54B}" type="pres">
      <dgm:prSet presAssocID="{3773A92A-28DE-4AC9-9A81-FF9356003B4B}" presName="childNode" presStyleLbl="node1" presStyleIdx="1" presStyleCnt="6">
        <dgm:presLayoutVars>
          <dgm:bulletEnabled val="1"/>
        </dgm:presLayoutVars>
      </dgm:prSet>
      <dgm:spPr/>
      <dgm:t>
        <a:bodyPr/>
        <a:lstStyle/>
        <a:p/>
      </dgm:t>
    </dgm:pt>
    <dgm:pt modelId="{D26CF81B-C684-4680-8F27-AAF383AF6866}" type="pres">
      <dgm:prSet presAssocID="{CB27FB84-7828-4DD8-84EF-5E8A340FF32F}" presName="aSpace"/>
      <dgm:spPr/>
      <dgm:t>
        <a:bodyPr/>
        <a:lstStyle/>
        <a:p/>
      </dgm:t>
    </dgm:pt>
    <dgm:pt modelId="{00E2CDC5-16EF-4601-BB98-EB12E91BB13F}" type="pres">
      <dgm:prSet presAssocID="{A338B0CE-1104-483B-9642-5BB24069F978}" presName="compNode"/>
      <dgm:spPr/>
      <dgm:t>
        <a:bodyPr/>
        <a:lstStyle/>
        <a:p/>
      </dgm:t>
    </dgm:pt>
    <dgm:pt modelId="{4575CCA1-32D3-44EE-AC9C-084C34CAB5C5}" type="pres">
      <dgm:prSet presAssocID="{A338B0CE-1104-483B-9642-5BB24069F978}" presName="aNode" presStyleLbl="bgShp" presStyleIdx="1" presStyleCnt="3"/>
      <dgm:spPr/>
      <dgm:t>
        <a:bodyPr/>
        <a:lstStyle/>
        <a:p/>
      </dgm:t>
    </dgm:pt>
    <dgm:pt modelId="{CA68EE23-1CE7-4A7A-9868-3B839EE0B3F3}" type="pres">
      <dgm:prSet presAssocID="{A338B0CE-1104-483B-9642-5BB24069F978}" presName="textNode" presStyleLbl="bgShp" presStyleIdx="1" presStyleCnt="3"/>
      <dgm:spPr/>
      <dgm:t>
        <a:bodyPr/>
        <a:lstStyle/>
        <a:p/>
      </dgm:t>
    </dgm:pt>
    <dgm:pt modelId="{0A5E02CD-C0BF-4FAB-A640-FEF612787E6F}" type="pres">
      <dgm:prSet presAssocID="{A338B0CE-1104-483B-9642-5BB24069F978}" presName="compChildNode"/>
      <dgm:spPr/>
      <dgm:t>
        <a:bodyPr/>
        <a:lstStyle/>
        <a:p/>
      </dgm:t>
    </dgm:pt>
    <dgm:pt modelId="{3ACE8175-3E22-485A-910D-852E99021B25}" type="pres">
      <dgm:prSet presAssocID="{A338B0CE-1104-483B-9642-5BB24069F978}" presName="theInnerList"/>
      <dgm:spPr/>
      <dgm:t>
        <a:bodyPr/>
        <a:lstStyle/>
        <a:p/>
      </dgm:t>
    </dgm:pt>
    <dgm:pt modelId="{771C54E6-F3B7-4393-A450-C050862B1284}" type="pres">
      <dgm:prSet presAssocID="{876E88A4-000D-45DB-A271-38F5D0D691D2}" presName="childNode" presStyleLbl="node1" presStyleIdx="2" presStyleCnt="6">
        <dgm:presLayoutVars>
          <dgm:bulletEnabled val="1"/>
        </dgm:presLayoutVars>
      </dgm:prSet>
      <dgm:spPr/>
      <dgm:t>
        <a:bodyPr/>
        <a:lstStyle/>
        <a:p/>
      </dgm:t>
    </dgm:pt>
    <dgm:pt modelId="{15FCD7B9-D08C-4DDD-9B78-D6E170E27706}" type="pres">
      <dgm:prSet presAssocID="{876E88A4-000D-45DB-A271-38F5D0D691D2}" presName="aSpace2"/>
      <dgm:spPr/>
      <dgm:t>
        <a:bodyPr/>
        <a:lstStyle/>
        <a:p/>
      </dgm:t>
    </dgm:pt>
    <dgm:pt modelId="{F7C89A34-7AD5-4D3B-8522-2F1A5128D525}" type="pres">
      <dgm:prSet presAssocID="{EA374BBB-7E4D-42BB-AB74-25B778B3F221}" presName="childNode" presStyleLbl="node1" presStyleIdx="3" presStyleCnt="6">
        <dgm:presLayoutVars>
          <dgm:bulletEnabled val="1"/>
        </dgm:presLayoutVars>
      </dgm:prSet>
      <dgm:spPr/>
      <dgm:t>
        <a:bodyPr/>
        <a:lstStyle/>
        <a:p/>
      </dgm:t>
    </dgm:pt>
    <dgm:pt modelId="{3B8F32A1-CB78-460F-A6FA-5E94FE3FFC12}" type="pres">
      <dgm:prSet presAssocID="{A338B0CE-1104-483B-9642-5BB24069F978}" presName="aSpace"/>
      <dgm:spPr/>
      <dgm:t>
        <a:bodyPr/>
        <a:lstStyle/>
        <a:p/>
      </dgm:t>
    </dgm:pt>
    <dgm:pt modelId="{2009BCB2-EC0C-488C-ACF3-62E0C5539C15}" type="pres">
      <dgm:prSet presAssocID="{CAB6A99E-8AA2-44C5-B3C4-D1A88C338556}" presName="compNode"/>
      <dgm:spPr/>
      <dgm:t>
        <a:bodyPr/>
        <a:lstStyle/>
        <a:p/>
      </dgm:t>
    </dgm:pt>
    <dgm:pt modelId="{3822D433-9B3C-4D19-8361-EAD25DE3029E}" type="pres">
      <dgm:prSet presAssocID="{CAB6A99E-8AA2-44C5-B3C4-D1A88C338556}" presName="aNode" presStyleLbl="bgShp" presStyleIdx="2" presStyleCnt="3"/>
      <dgm:spPr/>
      <dgm:t>
        <a:bodyPr/>
        <a:lstStyle/>
        <a:p/>
      </dgm:t>
    </dgm:pt>
    <dgm:pt modelId="{A43889D7-C44D-4815-84B0-C961092BA1D6}" type="pres">
      <dgm:prSet presAssocID="{CAB6A99E-8AA2-44C5-B3C4-D1A88C338556}" presName="textNode" presStyleLbl="bgShp" presStyleIdx="2" presStyleCnt="3"/>
      <dgm:spPr/>
      <dgm:t>
        <a:bodyPr/>
        <a:lstStyle/>
        <a:p/>
      </dgm:t>
    </dgm:pt>
    <dgm:pt modelId="{FED980FF-D162-4514-A8F4-0AB1358EA5D7}" type="pres">
      <dgm:prSet presAssocID="{CAB6A99E-8AA2-44C5-B3C4-D1A88C338556}" presName="compChildNode"/>
      <dgm:spPr/>
      <dgm:t>
        <a:bodyPr/>
        <a:lstStyle/>
        <a:p/>
      </dgm:t>
    </dgm:pt>
    <dgm:pt modelId="{CFF16588-2643-4E79-A104-B0FC3B6A8709}" type="pres">
      <dgm:prSet presAssocID="{CAB6A99E-8AA2-44C5-B3C4-D1A88C338556}" presName="theInnerList"/>
      <dgm:spPr/>
      <dgm:t>
        <a:bodyPr/>
        <a:lstStyle/>
        <a:p/>
      </dgm:t>
    </dgm:pt>
    <dgm:pt modelId="{774E3FFC-2AD5-45C5-8D5F-74B73930BC08}" type="pres">
      <dgm:prSet presAssocID="{9195BF60-B446-49F8-BC83-553B4F8A46E7}" presName="childNode" presStyleLbl="node1" presStyleIdx="4" presStyleCnt="6">
        <dgm:presLayoutVars>
          <dgm:bulletEnabled val="1"/>
        </dgm:presLayoutVars>
      </dgm:prSet>
      <dgm:spPr/>
      <dgm:t>
        <a:bodyPr/>
        <a:lstStyle/>
        <a:p/>
      </dgm:t>
    </dgm:pt>
    <dgm:pt modelId="{38C9E6A1-9FC2-40FB-A1FF-50C9E1F64867}" type="pres">
      <dgm:prSet presAssocID="{9195BF60-B446-49F8-BC83-553B4F8A46E7}" presName="aSpace2"/>
      <dgm:spPr/>
      <dgm:t>
        <a:bodyPr/>
        <a:lstStyle/>
        <a:p/>
      </dgm:t>
    </dgm:pt>
    <dgm:pt modelId="{AAEF3222-D122-4D41-B071-DD1F36268F7C}" type="pres">
      <dgm:prSet presAssocID="{5E50FD01-CDB5-4E4C-A829-7F2F05FF466C}" presName="childNode" presStyleLbl="node1" presStyleIdx="5" presStyleCnt="6">
        <dgm:presLayoutVars>
          <dgm:bulletEnabled val="1"/>
        </dgm:presLayoutVars>
      </dgm:prSet>
      <dgm:spPr/>
      <dgm:t>
        <a:bodyPr/>
        <a:lstStyle/>
        <a:p/>
      </dgm:t>
    </dgm:pt>
  </dgm:ptLst>
  <dgm:cxnLst>
    <dgm:cxn modelId="{6A060CD1-5650-4B6E-821E-ECB33955D57F}" srcId="{FB598B81-02AE-4136-AE1F-DA2C65C41A89}" destId="{CB27FB84-7828-4DD8-84EF-5E8A340FF32F}" srcOrd="0" destOrd="0" parTransId="{5DD7547D-6EFC-4978-8815-6F09A3FFFC6B}" sibTransId="{4B803734-C3C2-4F62-8AC9-A6FCA507E4EA}"/>
    <dgm:cxn modelId="{91B46BA6-73FF-41FB-B2FC-C4B3EFD47E17}" srcId="{CB27FB84-7828-4DD8-84EF-5E8A340FF32F}" destId="{75C1BE97-9BEE-4AAB-A97D-3B25F7094C71}" srcOrd="0" destOrd="0" parTransId="{583897E6-E010-4C6F-8DB4-1A52C4AEB413}" sibTransId="{4EBCF855-6C7C-49B3-B4BB-5471CBD6A6F6}"/>
    <dgm:cxn modelId="{9200B839-A863-4817-BB78-26557E8AC2E7}" srcId="{CB27FB84-7828-4DD8-84EF-5E8A340FF32F}" destId="{3773A92A-28DE-4AC9-9A81-FF9356003B4B}" srcOrd="1" destOrd="0" parTransId="{7197C7BF-4461-4426-9104-3148A2C417F2}" sibTransId="{665838DF-9667-40AF-8E61-2103F3CCD01D}"/>
    <dgm:cxn modelId="{3F27567A-FAF6-4B61-832D-70F3D179DA0D}" srcId="{FB598B81-02AE-4136-AE1F-DA2C65C41A89}" destId="{A338B0CE-1104-483B-9642-5BB24069F978}" srcOrd="1" destOrd="0" parTransId="{8EFD5D2E-9C15-4CF0-919A-8A04F742615D}" sibTransId="{8DDB3552-DE05-4BC6-AF4E-3C3242A00ACD}"/>
    <dgm:cxn modelId="{3804DC39-90B9-4A96-AD37-54667EF12D8E}" srcId="{A338B0CE-1104-483B-9642-5BB24069F978}" destId="{876E88A4-000D-45DB-A271-38F5D0D691D2}" srcOrd="0" destOrd="0" parTransId="{233BEBBA-30AE-4D91-BC1D-A77A284304F5}" sibTransId="{75A3A30F-F1C2-475A-ADC7-906C25C1EB28}"/>
    <dgm:cxn modelId="{B765653C-B8F2-4DFA-AD0A-0286A1388C1B}" srcId="{A338B0CE-1104-483B-9642-5BB24069F978}" destId="{EA374BBB-7E4D-42BB-AB74-25B778B3F221}" srcOrd="1" destOrd="0" parTransId="{CBABFA52-3B31-4B7E-8C69-C4A0BF044765}" sibTransId="{0FAE571F-4D82-4654-8BCC-CBF514031E56}"/>
    <dgm:cxn modelId="{78B37AF5-BAEA-4701-9573-45D746D57476}" srcId="{FB598B81-02AE-4136-AE1F-DA2C65C41A89}" destId="{CAB6A99E-8AA2-44C5-B3C4-D1A88C338556}" srcOrd="2" destOrd="0" parTransId="{C014FCA8-B168-4465-B520-591EF120D5E7}" sibTransId="{E3D547A8-7D8F-419A-B980-6BC887C2A486}"/>
    <dgm:cxn modelId="{5B5AC741-34D1-4158-874D-6C74E80C8F20}" srcId="{CAB6A99E-8AA2-44C5-B3C4-D1A88C338556}" destId="{9195BF60-B446-49F8-BC83-553B4F8A46E7}" srcOrd="0" destOrd="0" parTransId="{FF3FD459-8471-4C04-A705-26F35D138A33}" sibTransId="{98DBD790-AF62-486B-92D2-4CA6404BA328}"/>
    <dgm:cxn modelId="{D5BC6DA1-F69B-4346-A263-B714BA3BF283}" srcId="{CAB6A99E-8AA2-44C5-B3C4-D1A88C338556}" destId="{5E50FD01-CDB5-4E4C-A829-7F2F05FF466C}" srcOrd="1" destOrd="0" parTransId="{6124D78D-C993-4262-948F-9D6CCE664EEF}" sibTransId="{69479619-B4A2-4B46-A7E1-912DEEC70963}"/>
    <dgm:cxn modelId="{427973EA-75DC-4C61-BF6C-94856D43125E}" type="presOf" srcId="{FB598B81-02AE-4136-AE1F-DA2C65C41A89}" destId="{FC3B304E-489A-4826-A0AE-3B7FEA5B6661}" srcOrd="0" destOrd="0" presId="urn:microsoft.com/office/officeart/2005/8/layout/lProcess2"/>
    <dgm:cxn modelId="{83B0898E-6EA1-4912-82D1-57B5E2085247}" type="presParOf" srcId="{FC3B304E-489A-4826-A0AE-3B7FEA5B6661}" destId="{1C0174C0-8917-4D18-B383-6F739DD4DD82}" srcOrd="0" destOrd="0" presId="urn:microsoft.com/office/officeart/2005/8/layout/lProcess2"/>
    <dgm:cxn modelId="{358F4D8B-6A06-42BE-AD2A-33CC8E12ABAC}" type="presParOf" srcId="{1C0174C0-8917-4D18-B383-6F739DD4DD82}" destId="{04908B2C-437C-40FA-80FF-D2030DBE5F6E}" srcOrd="0" destOrd="0" presId="urn:microsoft.com/office/officeart/2005/8/layout/lProcess2"/>
    <dgm:cxn modelId="{48AB6FB4-01BD-4918-B6FF-E12B4860639A}" type="presOf" srcId="{CB27FB84-7828-4DD8-84EF-5E8A340FF32F}" destId="{04908B2C-437C-40FA-80FF-D2030DBE5F6E}" srcOrd="0" destOrd="0" presId="urn:microsoft.com/office/officeart/2005/8/layout/lProcess2"/>
    <dgm:cxn modelId="{3FEE270A-0116-42EE-85A0-710902903707}" type="presParOf" srcId="{1C0174C0-8917-4D18-B383-6F739DD4DD82}" destId="{9721B303-E918-44E8-9193-F44725F186AC}" srcOrd="1" destOrd="0" presId="urn:microsoft.com/office/officeart/2005/8/layout/lProcess2"/>
    <dgm:cxn modelId="{91AF4CD0-EB52-4B0E-999F-32BF5791D6B0}" type="presOf" srcId="{CB27FB84-7828-4DD8-84EF-5E8A340FF32F}" destId="{9721B303-E918-44E8-9193-F44725F186AC}" srcOrd="1" destOrd="0" presId="urn:microsoft.com/office/officeart/2005/8/layout/lProcess2"/>
    <dgm:cxn modelId="{F43ABC56-BD79-4DA9-A23F-F14945A218F8}" type="presParOf" srcId="{1C0174C0-8917-4D18-B383-6F739DD4DD82}" destId="{0BDBD6DF-C225-47AD-9B0D-E9A32F7D9222}" srcOrd="2" destOrd="0" presId="urn:microsoft.com/office/officeart/2005/8/layout/lProcess2"/>
    <dgm:cxn modelId="{865EAD74-37C2-4776-B4E4-2F5E8AED7FCB}" type="presParOf" srcId="{0BDBD6DF-C225-47AD-9B0D-E9A32F7D9222}" destId="{34C28726-699D-4342-A012-4DB9F7BC2704}" srcOrd="0" destOrd="0" presId="urn:microsoft.com/office/officeart/2005/8/layout/lProcess2"/>
    <dgm:cxn modelId="{EB9A0B8D-A0AA-4BAF-B923-BA1A5A148C29}" type="presParOf" srcId="{34C28726-699D-4342-A012-4DB9F7BC2704}" destId="{DC46F4F0-32EC-4B5C-8549-2376002EC6E2}" srcOrd="0" destOrd="0" presId="urn:microsoft.com/office/officeart/2005/8/layout/lProcess2"/>
    <dgm:cxn modelId="{AC1079AB-3738-4644-BE8F-6B5209A00C65}" type="presOf" srcId="{75C1BE97-9BEE-4AAB-A97D-3B25F7094C71}" destId="{DC46F4F0-32EC-4B5C-8549-2376002EC6E2}" srcOrd="0" destOrd="0" presId="urn:microsoft.com/office/officeart/2005/8/layout/lProcess2"/>
    <dgm:cxn modelId="{7B9BA693-790F-4AD7-9C0E-53808F2CA411}" type="presParOf" srcId="{34C28726-699D-4342-A012-4DB9F7BC2704}" destId="{A751EFC4-43DC-4F16-8816-6A6DCBDE910D}" srcOrd="1" destOrd="0" presId="urn:microsoft.com/office/officeart/2005/8/layout/lProcess2"/>
    <dgm:cxn modelId="{FA484419-2D19-4BA4-8FB7-08B26D204B24}" type="presParOf" srcId="{34C28726-699D-4342-A012-4DB9F7BC2704}" destId="{571097C8-67AC-4F41-8E95-594D2694B54B}" srcOrd="2" destOrd="0" presId="urn:microsoft.com/office/officeart/2005/8/layout/lProcess2"/>
    <dgm:cxn modelId="{2C20CC18-8D92-422D-9F19-B45ED04B1FE7}" type="presOf" srcId="{3773A92A-28DE-4AC9-9A81-FF9356003B4B}" destId="{571097C8-67AC-4F41-8E95-594D2694B54B}" srcOrd="0" destOrd="0" presId="urn:microsoft.com/office/officeart/2005/8/layout/lProcess2"/>
    <dgm:cxn modelId="{0C446D6F-15ED-4EC5-87D6-BA347ADEB6E2}" type="presParOf" srcId="{FC3B304E-489A-4826-A0AE-3B7FEA5B6661}" destId="{D26CF81B-C684-4680-8F27-AAF383AF6866}" srcOrd="1" destOrd="0" presId="urn:microsoft.com/office/officeart/2005/8/layout/lProcess2"/>
    <dgm:cxn modelId="{46F6139E-C038-4A94-9815-5E9A77DE7460}" type="presParOf" srcId="{FC3B304E-489A-4826-A0AE-3B7FEA5B6661}" destId="{00E2CDC5-16EF-4601-BB98-EB12E91BB13F}" srcOrd="2" destOrd="0" presId="urn:microsoft.com/office/officeart/2005/8/layout/lProcess2"/>
    <dgm:cxn modelId="{D2168897-1113-44B4-9A63-DB65F33540AD}" type="presParOf" srcId="{00E2CDC5-16EF-4601-BB98-EB12E91BB13F}" destId="{4575CCA1-32D3-44EE-AC9C-084C34CAB5C5}" srcOrd="0" destOrd="0" presId="urn:microsoft.com/office/officeart/2005/8/layout/lProcess2"/>
    <dgm:cxn modelId="{6CB30B88-4D82-4584-B92F-D348C66D49BA}" type="presOf" srcId="{A338B0CE-1104-483B-9642-5BB24069F978}" destId="{4575CCA1-32D3-44EE-AC9C-084C34CAB5C5}" srcOrd="0" destOrd="0" presId="urn:microsoft.com/office/officeart/2005/8/layout/lProcess2"/>
    <dgm:cxn modelId="{9E6B1DD4-17AE-45FB-B2BA-2E530832899B}" type="presParOf" srcId="{00E2CDC5-16EF-4601-BB98-EB12E91BB13F}" destId="{CA68EE23-1CE7-4A7A-9868-3B839EE0B3F3}" srcOrd="1" destOrd="0" presId="urn:microsoft.com/office/officeart/2005/8/layout/lProcess2"/>
    <dgm:cxn modelId="{5465BB66-7C17-4DFF-8EFE-9E43AEAA8A63}" type="presOf" srcId="{A338B0CE-1104-483B-9642-5BB24069F978}" destId="{CA68EE23-1CE7-4A7A-9868-3B839EE0B3F3}" srcOrd="1" destOrd="0" presId="urn:microsoft.com/office/officeart/2005/8/layout/lProcess2"/>
    <dgm:cxn modelId="{68A9F23B-8122-4F6C-AF5B-4CED868A84BF}" type="presParOf" srcId="{00E2CDC5-16EF-4601-BB98-EB12E91BB13F}" destId="{0A5E02CD-C0BF-4FAB-A640-FEF612787E6F}" srcOrd="2" destOrd="0" presId="urn:microsoft.com/office/officeart/2005/8/layout/lProcess2"/>
    <dgm:cxn modelId="{EA6F1698-626D-4515-A8AF-5210B5AEAC00}" type="presParOf" srcId="{0A5E02CD-C0BF-4FAB-A640-FEF612787E6F}" destId="{3ACE8175-3E22-485A-910D-852E99021B25}" srcOrd="0" destOrd="0" presId="urn:microsoft.com/office/officeart/2005/8/layout/lProcess2"/>
    <dgm:cxn modelId="{00662E20-1212-4A2B-87D6-A34714CFEDF6}" type="presParOf" srcId="{3ACE8175-3E22-485A-910D-852E99021B25}" destId="{771C54E6-F3B7-4393-A450-C050862B1284}" srcOrd="0" destOrd="0" presId="urn:microsoft.com/office/officeart/2005/8/layout/lProcess2"/>
    <dgm:cxn modelId="{DD147426-951F-4E6A-BA8E-242EEEB29663}" type="presOf" srcId="{876E88A4-000D-45DB-A271-38F5D0D691D2}" destId="{771C54E6-F3B7-4393-A450-C050862B1284}" srcOrd="0" destOrd="0" presId="urn:microsoft.com/office/officeart/2005/8/layout/lProcess2"/>
    <dgm:cxn modelId="{91417084-4EBB-49D6-845B-FEA63C849E69}" type="presParOf" srcId="{3ACE8175-3E22-485A-910D-852E99021B25}" destId="{15FCD7B9-D08C-4DDD-9B78-D6E170E27706}" srcOrd="1" destOrd="0" presId="urn:microsoft.com/office/officeart/2005/8/layout/lProcess2"/>
    <dgm:cxn modelId="{C04A780A-8A2C-4DBD-B561-5DE5E88D74D5}" type="presParOf" srcId="{3ACE8175-3E22-485A-910D-852E99021B25}" destId="{F7C89A34-7AD5-4D3B-8522-2F1A5128D525}" srcOrd="2" destOrd="0" presId="urn:microsoft.com/office/officeart/2005/8/layout/lProcess2"/>
    <dgm:cxn modelId="{BA309613-7A03-40B1-B9FA-71794AA44D54}" type="presOf" srcId="{EA374BBB-7E4D-42BB-AB74-25B778B3F221}" destId="{F7C89A34-7AD5-4D3B-8522-2F1A5128D525}" srcOrd="0" destOrd="0" presId="urn:microsoft.com/office/officeart/2005/8/layout/lProcess2"/>
    <dgm:cxn modelId="{95DEF384-ACDC-4374-A35A-0CAF9625A133}" type="presParOf" srcId="{FC3B304E-489A-4826-A0AE-3B7FEA5B6661}" destId="{3B8F32A1-CB78-460F-A6FA-5E94FE3FFC12}" srcOrd="3" destOrd="0" presId="urn:microsoft.com/office/officeart/2005/8/layout/lProcess2"/>
    <dgm:cxn modelId="{C2A35D40-A80A-41DC-AAC3-F54F425A4395}" type="presParOf" srcId="{FC3B304E-489A-4826-A0AE-3B7FEA5B6661}" destId="{2009BCB2-EC0C-488C-ACF3-62E0C5539C15}" srcOrd="4" destOrd="0" presId="urn:microsoft.com/office/officeart/2005/8/layout/lProcess2"/>
    <dgm:cxn modelId="{A7C3A852-D001-48C4-9F39-0F4C50D1FD27}" type="presParOf" srcId="{2009BCB2-EC0C-488C-ACF3-62E0C5539C15}" destId="{3822D433-9B3C-4D19-8361-EAD25DE3029E}" srcOrd="0" destOrd="0" presId="urn:microsoft.com/office/officeart/2005/8/layout/lProcess2"/>
    <dgm:cxn modelId="{6CA62ABA-D947-416F-AEFF-5779D4AE7E34}" type="presOf" srcId="{CAB6A99E-8AA2-44C5-B3C4-D1A88C338556}" destId="{3822D433-9B3C-4D19-8361-EAD25DE3029E}" srcOrd="0" destOrd="0" presId="urn:microsoft.com/office/officeart/2005/8/layout/lProcess2"/>
    <dgm:cxn modelId="{70B50C63-652B-4451-94CC-7270A119B92F}" type="presParOf" srcId="{2009BCB2-EC0C-488C-ACF3-62E0C5539C15}" destId="{A43889D7-C44D-4815-84B0-C961092BA1D6}" srcOrd="1" destOrd="0" presId="urn:microsoft.com/office/officeart/2005/8/layout/lProcess2"/>
    <dgm:cxn modelId="{71A12E08-A3BF-4602-A6A4-35DC2C10E4EA}" type="presOf" srcId="{CAB6A99E-8AA2-44C5-B3C4-D1A88C338556}" destId="{A43889D7-C44D-4815-84B0-C961092BA1D6}" srcOrd="1" destOrd="0" presId="urn:microsoft.com/office/officeart/2005/8/layout/lProcess2"/>
    <dgm:cxn modelId="{5B3BA4E9-C7C9-404F-B589-F1B0DD90BDFB}" type="presParOf" srcId="{2009BCB2-EC0C-488C-ACF3-62E0C5539C15}" destId="{FED980FF-D162-4514-A8F4-0AB1358EA5D7}" srcOrd="2" destOrd="0" presId="urn:microsoft.com/office/officeart/2005/8/layout/lProcess2"/>
    <dgm:cxn modelId="{FAB16F57-0A91-4979-9010-74529B0E9C1F}" type="presParOf" srcId="{FED980FF-D162-4514-A8F4-0AB1358EA5D7}" destId="{CFF16588-2643-4E79-A104-B0FC3B6A8709}" srcOrd="0" destOrd="0" presId="urn:microsoft.com/office/officeart/2005/8/layout/lProcess2"/>
    <dgm:cxn modelId="{134CD688-35AF-4AFA-AABA-E15290C513DE}" type="presParOf" srcId="{CFF16588-2643-4E79-A104-B0FC3B6A8709}" destId="{774E3FFC-2AD5-45C5-8D5F-74B73930BC08}" srcOrd="0" destOrd="0" presId="urn:microsoft.com/office/officeart/2005/8/layout/lProcess2"/>
    <dgm:cxn modelId="{6994140A-7B7B-4C8F-803E-CB9BC9FAC855}" type="presOf" srcId="{9195BF60-B446-49F8-BC83-553B4F8A46E7}" destId="{774E3FFC-2AD5-45C5-8D5F-74B73930BC08}" srcOrd="0" destOrd="0" presId="urn:microsoft.com/office/officeart/2005/8/layout/lProcess2"/>
    <dgm:cxn modelId="{33DF263B-CBE5-4223-9AFF-2F897885F11C}" type="presParOf" srcId="{CFF16588-2643-4E79-A104-B0FC3B6A8709}" destId="{38C9E6A1-9FC2-40FB-A1FF-50C9E1F64867}" srcOrd="1" destOrd="0" presId="urn:microsoft.com/office/officeart/2005/8/layout/lProcess2"/>
    <dgm:cxn modelId="{EB5A9A1D-A91C-465F-AD36-304B5C4785D1}" type="presParOf" srcId="{CFF16588-2643-4E79-A104-B0FC3B6A8709}" destId="{AAEF3222-D122-4D41-B071-DD1F36268F7C}" srcOrd="2" destOrd="0" presId="urn:microsoft.com/office/officeart/2005/8/layout/lProcess2"/>
    <dgm:cxn modelId="{565E431F-B100-4C43-A1CF-092AEAFA5AF3}" type="presOf" srcId="{5E50FD01-CDB5-4E4C-A829-7F2F05FF466C}" destId="{AAEF3222-D122-4D41-B071-DD1F36268F7C}" srcOrd="0" destOrd="0" presId="urn:microsoft.com/office/officeart/2005/8/layout/lProcess2"/>
  </dgm:cxnLst>
  <dgm:bg/>
  <dgm:whole/>
  <dgm:extLst>
    <a:ext uri="http://schemas.microsoft.com/office/drawing/2008/diagram">
      <dsp:dataModelExt xmlns:dsp="http://schemas.microsoft.com/office/drawing/2008/diagram" relId="rId4" minVer="http://schemas.openxmlformats.org/drawingml/2006/main"/>
    </a:ext>
  </dgm:extLst>
</dgm:dataModel>
</file>

<file path=ppt/diagrams/data5.xml><?xml version="1.0" encoding="utf-8"?>
<dgm:dataModel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dgm:ptLst>
    <dgm:pt modelId="{C1FD3794-D2DC-45E7-849A-BB90E424EEB5}" type="doc">
      <dgm:prSet loTypeId="urn:microsoft.com/office/officeart/2005/8/layout/cycle5" loCatId="cycle" qsTypeId="urn:microsoft.com/office/officeart/2005/8/quickstyle/simple3#3" qsCatId="simple" csTypeId="urn:microsoft.com/office/officeart/2005/8/colors/accent1_2#2" csCatId="accent1"/>
      <dgm:spPr/>
      <dgm:t>
        <a:bodyPr/>
        <a:lstStyle/>
        <a:p>
          <a:endParaRPr lang="en-US"/>
        </a:p>
      </dgm:t>
    </dgm:pt>
    <dgm:pt modelId="{7D85B711-14A3-4627-BBA8-A7F8813E00F5}" type="parTrans" cxnId="{59479B43-F66E-451C-8C48-36477F67A585}">
      <dgm:prSet/>
      <dgm:spPr/>
      <dgm:t>
        <a:bodyPr/>
        <a:lstStyle/>
        <a:p>
          <a:endParaRPr lang="en-US"/>
        </a:p>
      </dgm:t>
    </dgm:pt>
    <dgm:pt modelId="{CB57EB61-941B-4BC7-8765-CCDD51E7D997}">
      <dgm:prSet custT="0"/>
      <dgm:spPr>
        <a:gradFill rotWithShape="0">
          <a:gsLst>
            <a:gs pos="0">
              <a:schemeClr val="accent1">
                <a:hueOff val="0"/>
                <a:satOff val="0"/>
                <a:lumOff val="0"/>
                <a:alphaOff val="0"/>
                <a:lumMod val="110000"/>
                <a:satMod val="105000"/>
                <a:tint val="67000"/>
              </a:schemeClr>
            </a:gs>
            <a:gs pos="50000">
              <a:schemeClr val="accent1">
                <a:hueOff val="0"/>
                <a:satOff val="0"/>
                <a:lumOff val="0"/>
                <a:alphaOff val="0"/>
                <a:lumMod val="105000"/>
                <a:satMod val="103000"/>
                <a:tint val="73000"/>
              </a:schemeClr>
            </a:gs>
            <a:gs pos="100000">
              <a:schemeClr val="accent1">
                <a:hueOff val="0"/>
                <a:satOff val="0"/>
                <a:lumOff val="0"/>
                <a:alphaOff val="0"/>
                <a:lumMod val="105000"/>
                <a:satMod val="109000"/>
                <a:tint val="81000"/>
              </a:schemeClr>
            </a:gs>
          </a:gsLst>
          <a:lin ang="5400000" scaled="0"/>
        </a:gradFill>
        <a:ln>
          <a:noFill/>
        </a:ln>
        <a:scene3d>
          <a:camera prst="orthographicFront"/>
          <a:lightRig rig="flat" dir="t"/>
        </a:scene3d>
        <a:sp3d prstMaterial="dkEdge">
          <a:bevelT w="8200" h="38100"/>
        </a:sp3d>
      </dgm:spPr>
      <dgm:t>
        <a:bodyPr vert="horz" wrap="square"/>
        <a:lstStyle/>
        <a:p>
          <a:pPr>
            <a:lnSpc>
              <a:spcPct val="100000"/>
            </a:lnSpc>
            <a:spcBef>
              <a:spcPct val="0"/>
            </a:spcBef>
            <a:spcAft>
              <a:spcPct val="35000"/>
            </a:spcAft>
          </a:pPr>
          <a:r>
            <a:rPr lang="zh-CN" altLang="en-US"/>
            <a:t>心境</a:t>
          </a:r>
          <a:endParaRPr lang="zh-CN" altLang="en-US" sz="4960"/>
        </a:p>
      </dgm:t>
    </dgm:pt>
    <dgm:pt modelId="{B72F8B6D-8FC8-4C80-9597-D61912E7DBEC}" type="sibTrans" cxnId="{59479B43-F66E-451C-8C48-36477F67A585}">
      <dgm:prSet/>
      <dgm:spPr/>
      <dgm:t>
        <a:bodyPr/>
        <a:lstStyle/>
        <a:p>
          <a:endParaRPr lang="en-US"/>
        </a:p>
      </dgm:t>
    </dgm:pt>
    <dgm:pt modelId="{49CBB155-FE1E-4C93-90AE-9540B59A1FA0}" type="parTrans" cxnId="{A6D4BA1A-1348-4E17-A624-102F6A4A1D3A}">
      <dgm:prSet/>
      <dgm:spPr/>
      <dgm:t>
        <a:bodyPr/>
        <a:lstStyle/>
        <a:p>
          <a:endParaRPr lang="en-US"/>
        </a:p>
      </dgm:t>
    </dgm:pt>
    <dgm:pt modelId="{FDB79A8A-0E53-4515-8FC5-9754959AB707}">
      <dgm:prSet custT="0"/>
      <dgm:spPr/>
      <dgm:t>
        <a:bodyPr vert="horz" wrap="square"/>
        <a:lstStyle/>
        <a:p>
          <a:pPr>
            <a:lnSpc>
              <a:spcPct val="100000"/>
            </a:lnSpc>
            <a:spcBef>
              <a:spcPct val="0"/>
            </a:spcBef>
            <a:spcAft>
              <a:spcPct val="35000"/>
            </a:spcAft>
          </a:pPr>
          <a:r>
            <a:rPr lang="zh-CN" altLang="en-US">
              <a:solidFill>
                <a:srgbClr val="0F14EF"/>
              </a:solidFill>
            </a:rPr>
            <a:t>乐境</a:t>
          </a:r>
          <a:r>
            <a:rPr lang="zh-CN" altLang="en-US"/>
            <a:t> </a:t>
          </a:r>
          <a:endParaRPr lang="zh-CN" altLang="en-US" sz="4960"/>
        </a:p>
      </dgm:t>
    </dgm:pt>
    <dgm:pt modelId="{C1EE12BC-24F0-4476-AED1-C12628E32753}" type="sibTrans" cxnId="{A6D4BA1A-1348-4E17-A624-102F6A4A1D3A}">
      <dgm:prSet/>
      <dgm:spPr/>
      <dgm:t>
        <a:bodyPr/>
        <a:lstStyle/>
        <a:p>
          <a:endParaRPr lang="en-US"/>
        </a:p>
      </dgm:t>
    </dgm:pt>
    <dgm:pt modelId="{CE956B63-FDDA-49D5-9017-A308EFAD7E04}" type="parTrans" cxnId="{0949D293-7F53-4EEC-8D7C-CCC48A4D8902}">
      <dgm:prSet/>
      <dgm:spPr/>
      <dgm:t>
        <a:bodyPr/>
        <a:lstStyle/>
        <a:p>
          <a:endParaRPr lang="en-US"/>
        </a:p>
      </dgm:t>
    </dgm:pt>
    <dgm:pt modelId="{375B2F91-DF3F-4924-9132-8A4F37E1B949}">
      <dgm:prSet custT="0"/>
      <dgm:spPr/>
      <dgm:t>
        <a:bodyPr vert="horz" wrap="square"/>
        <a:lstStyle/>
        <a:p>
          <a:pPr>
            <a:lnSpc>
              <a:spcPct val="100000"/>
            </a:lnSpc>
            <a:spcBef>
              <a:spcPct val="0"/>
            </a:spcBef>
            <a:spcAft>
              <a:spcPct val="35000"/>
            </a:spcAft>
          </a:pPr>
          <a:r>
            <a:rPr kumimoji="1" lang="zh-CN"/>
            <a:t>心境  </a:t>
          </a:r>
          <a:endParaRPr lang="en-US" sz="4960"/>
        </a:p>
      </dgm:t>
    </dgm:pt>
    <dgm:pt modelId="{A3020B78-FC58-4C0A-A5FF-C11763AE2F20}" type="sibTrans" cxnId="{0949D293-7F53-4EEC-8D7C-CCC48A4D8902}">
      <dgm:prSet/>
      <dgm:spPr/>
      <dgm:t>
        <a:bodyPr/>
        <a:lstStyle/>
        <a:p>
          <a:endParaRPr lang="en-US"/>
        </a:p>
      </dgm:t>
    </dgm:pt>
    <dgm:pt modelId="{3D804DEB-B49F-4E94-B436-2F0EEF3D7FD6}" type="parTrans" cxnId="{977045AD-84DA-4835-8D65-4FBED00437F5}">
      <dgm:prSet/>
      <dgm:spPr/>
      <dgm:t>
        <a:bodyPr/>
        <a:lstStyle/>
        <a:p>
          <a:endParaRPr lang="en-US"/>
        </a:p>
      </dgm:t>
    </dgm:pt>
    <dgm:pt modelId="{5210BA8A-DEDD-4F23-B5DB-3EC8AC06E7E6}">
      <dgm:prSet custT="0"/>
      <dgm:spPr/>
      <dgm:t>
        <a:bodyPr vert="horz" wrap="square"/>
        <a:lstStyle/>
        <a:p>
          <a:pPr>
            <a:lnSpc>
              <a:spcPct val="100000"/>
            </a:lnSpc>
            <a:spcBef>
              <a:spcPct val="0"/>
            </a:spcBef>
            <a:spcAft>
              <a:spcPct val="35000"/>
            </a:spcAft>
          </a:pPr>
          <a:r>
            <a:rPr lang="zh-CN" altLang="en-US">
              <a:solidFill>
                <a:srgbClr val="0F14EF"/>
              </a:solidFill>
            </a:rPr>
            <a:t>苦境</a:t>
          </a:r>
          <a:endParaRPr lang="zh-CN" altLang="en-US" sz="4960">
            <a:solidFill>
              <a:srgbClr val="0F14EF"/>
            </a:solidFill>
          </a:endParaRPr>
        </a:p>
      </dgm:t>
    </dgm:pt>
    <dgm:pt modelId="{13C4E049-EB9E-4C3D-B2D6-7498B51ECC89}" type="sibTrans" cxnId="{977045AD-84DA-4835-8D65-4FBED00437F5}">
      <dgm:prSet/>
      <dgm:spPr/>
      <dgm:t>
        <a:bodyPr/>
        <a:lstStyle/>
        <a:p>
          <a:endParaRPr lang="en-US"/>
        </a:p>
      </dgm:t>
    </dgm:pt>
    <dgm:pt modelId="{798F5D2C-FFEF-4F1A-B045-7BD09DF4D72F}" type="pres">
      <dgm:prSet presAssocID="{C1FD3794-D2DC-45E7-849A-BB90E424EEB5}" presName="cycle">
        <dgm:presLayoutVars>
          <dgm:dir/>
          <dgm:resizeHandles val="exact"/>
        </dgm:presLayoutVars>
      </dgm:prSet>
      <dgm:spPr/>
      <dgm:t>
        <a:bodyPr/>
        <a:lstStyle/>
        <a:p/>
      </dgm:t>
    </dgm:pt>
    <dgm:pt modelId="{BFEC9389-F38D-4198-8898-3F85D9F8BB63}" type="pres">
      <dgm:prSet presAssocID="{CB57EB61-941B-4BC7-8765-CCDD51E7D997}" presName="node" presStyleLbl="node1" presStyleCnt="4">
        <dgm:presLayoutVars>
          <dgm:bulletEnabled val="1"/>
        </dgm:presLayoutVars>
      </dgm:prSet>
      <dgm:spPr/>
      <dgm:t>
        <a:bodyPr/>
        <a:lstStyle/>
        <a:p/>
      </dgm:t>
    </dgm:pt>
    <dgm:pt modelId="{3B95DED2-6DD3-4717-B3A9-0C2B72394C92}" type="pres">
      <dgm:prSet presAssocID="{CB57EB61-941B-4BC7-8765-CCDD51E7D997}" presName="spNode"/>
      <dgm:spPr/>
      <dgm:t>
        <a:bodyPr/>
        <a:lstStyle/>
        <a:p/>
      </dgm:t>
    </dgm:pt>
    <dgm:pt modelId="{21ACC8F6-336C-4CF6-B06B-FB64B72B4EF6}" type="pres">
      <dgm:prSet presAssocID="{B72F8B6D-8FC8-4C80-9597-D61912E7DBEC}" presName="sibTrans" presStyleLbl="sibTrans1D1" presStyleCnt="4"/>
      <dgm:spPr/>
      <dgm:t>
        <a:bodyPr/>
        <a:lstStyle/>
        <a:p/>
      </dgm:t>
    </dgm:pt>
    <dgm:pt modelId="{68BAD37D-BAAE-4CE9-BE5F-D2F176365D59}" type="pres">
      <dgm:prSet presAssocID="{FDB79A8A-0E53-4515-8FC5-9754959AB707}" presName="node" presStyleLbl="node1" presStyleIdx="1" presStyleCnt="4">
        <dgm:presLayoutVars>
          <dgm:bulletEnabled val="1"/>
        </dgm:presLayoutVars>
      </dgm:prSet>
      <dgm:spPr/>
      <dgm:t>
        <a:bodyPr/>
        <a:lstStyle/>
        <a:p/>
      </dgm:t>
    </dgm:pt>
    <dgm:pt modelId="{BC9F8D0A-F8EA-43B8-8DFC-517315A9E2C9}" type="pres">
      <dgm:prSet presAssocID="{FDB79A8A-0E53-4515-8FC5-9754959AB707}" presName="spNode"/>
      <dgm:spPr/>
      <dgm:t>
        <a:bodyPr/>
        <a:lstStyle/>
        <a:p/>
      </dgm:t>
    </dgm:pt>
    <dgm:pt modelId="{3D307C0D-C35B-492B-9175-B82075E7502E}" type="pres">
      <dgm:prSet presAssocID="{C1EE12BC-24F0-4476-AED1-C12628E32753}" presName="sibTrans" presStyleLbl="sibTrans1D1" presStyleIdx="1" presStyleCnt="4"/>
      <dgm:spPr/>
      <dgm:t>
        <a:bodyPr/>
        <a:lstStyle/>
        <a:p/>
      </dgm:t>
    </dgm:pt>
    <dgm:pt modelId="{2F2004DA-5339-4825-823F-4FA4B367D7EE}" type="pres">
      <dgm:prSet presAssocID="{375B2F91-DF3F-4924-9132-8A4F37E1B949}" presName="node" presStyleLbl="node1" presStyleIdx="2" presStyleCnt="4">
        <dgm:presLayoutVars>
          <dgm:bulletEnabled val="1"/>
        </dgm:presLayoutVars>
      </dgm:prSet>
      <dgm:spPr/>
      <dgm:t>
        <a:bodyPr/>
        <a:lstStyle/>
        <a:p/>
      </dgm:t>
    </dgm:pt>
    <dgm:pt modelId="{EBE4F9C4-25F8-4DD7-90CF-42303CD1E87D}" type="pres">
      <dgm:prSet presAssocID="{375B2F91-DF3F-4924-9132-8A4F37E1B949}" presName="spNode"/>
      <dgm:spPr/>
      <dgm:t>
        <a:bodyPr/>
        <a:lstStyle/>
        <a:p/>
      </dgm:t>
    </dgm:pt>
    <dgm:pt modelId="{76FA1AD0-D8F9-4FF6-AFB1-7F1544052148}" type="pres">
      <dgm:prSet presAssocID="{A3020B78-FC58-4C0A-A5FF-C11763AE2F20}" presName="sibTrans" presStyleLbl="sibTrans1D1" presStyleIdx="2" presStyleCnt="4"/>
      <dgm:spPr/>
      <dgm:t>
        <a:bodyPr/>
        <a:lstStyle/>
        <a:p/>
      </dgm:t>
    </dgm:pt>
    <dgm:pt modelId="{B2CDC6C6-C110-4C56-8966-E5CDF19A290E}" type="pres">
      <dgm:prSet presAssocID="{5210BA8A-DEDD-4F23-B5DB-3EC8AC06E7E6}" presName="node" presStyleLbl="node1" presStyleIdx="3" presStyleCnt="4">
        <dgm:presLayoutVars>
          <dgm:bulletEnabled val="1"/>
        </dgm:presLayoutVars>
      </dgm:prSet>
      <dgm:spPr/>
      <dgm:t>
        <a:bodyPr/>
        <a:lstStyle/>
        <a:p/>
      </dgm:t>
    </dgm:pt>
    <dgm:pt modelId="{8B0E6B87-EA9B-4E76-97EE-7F7ACF1ABEC1}" type="pres">
      <dgm:prSet presAssocID="{5210BA8A-DEDD-4F23-B5DB-3EC8AC06E7E6}" presName="spNode"/>
      <dgm:spPr/>
      <dgm:t>
        <a:bodyPr/>
        <a:lstStyle/>
        <a:p/>
      </dgm:t>
    </dgm:pt>
    <dgm:pt modelId="{20DF8245-5C6C-4028-8DA7-BB50A765D3FD}" type="pres">
      <dgm:prSet presAssocID="{13C4E049-EB9E-4C3D-B2D6-7498B51ECC89}" presName="sibTrans" presStyleLbl="sibTrans1D1" presStyleIdx="3" presStyleCnt="4"/>
      <dgm:spPr/>
      <dgm:t>
        <a:bodyPr/>
        <a:lstStyle/>
        <a:p/>
      </dgm:t>
    </dgm:pt>
  </dgm:ptLst>
  <dgm:cxnLst>
    <dgm:cxn modelId="{59479B43-F66E-451C-8C48-36477F67A585}" srcId="{C1FD3794-D2DC-45E7-849A-BB90E424EEB5}" destId="{CB57EB61-941B-4BC7-8765-CCDD51E7D997}" srcOrd="0" destOrd="0" parTransId="{7D85B711-14A3-4627-BBA8-A7F8813E00F5}" sibTransId="{B72F8B6D-8FC8-4C80-9597-D61912E7DBEC}"/>
    <dgm:cxn modelId="{A6D4BA1A-1348-4E17-A624-102F6A4A1D3A}" srcId="{C1FD3794-D2DC-45E7-849A-BB90E424EEB5}" destId="{FDB79A8A-0E53-4515-8FC5-9754959AB707}" srcOrd="1" destOrd="0" parTransId="{49CBB155-FE1E-4C93-90AE-9540B59A1FA0}" sibTransId="{C1EE12BC-24F0-4476-AED1-C12628E32753}"/>
    <dgm:cxn modelId="{0949D293-7F53-4EEC-8D7C-CCC48A4D8902}" srcId="{C1FD3794-D2DC-45E7-849A-BB90E424EEB5}" destId="{375B2F91-DF3F-4924-9132-8A4F37E1B949}" srcOrd="2" destOrd="0" parTransId="{CE956B63-FDDA-49D5-9017-A308EFAD7E04}" sibTransId="{A3020B78-FC58-4C0A-A5FF-C11763AE2F20}"/>
    <dgm:cxn modelId="{977045AD-84DA-4835-8D65-4FBED00437F5}" srcId="{C1FD3794-D2DC-45E7-849A-BB90E424EEB5}" destId="{5210BA8A-DEDD-4F23-B5DB-3EC8AC06E7E6}" srcOrd="3" destOrd="0" parTransId="{3D804DEB-B49F-4E94-B436-2F0EEF3D7FD6}" sibTransId="{13C4E049-EB9E-4C3D-B2D6-7498B51ECC89}"/>
    <dgm:cxn modelId="{B9CD9AE4-8C6B-43AA-A4A1-E81798C5F431}" type="presOf" srcId="{C1FD3794-D2DC-45E7-849A-BB90E424EEB5}" destId="{798F5D2C-FFEF-4F1A-B045-7BD09DF4D72F}" srcOrd="0" destOrd="0" presId="urn:microsoft.com/office/officeart/2005/8/layout/cycle5"/>
    <dgm:cxn modelId="{6B003E2B-AD21-4AEC-92B8-60DB3774ADB4}" type="presParOf" srcId="{798F5D2C-FFEF-4F1A-B045-7BD09DF4D72F}" destId="{BFEC9389-F38D-4198-8898-3F85D9F8BB63}" srcOrd="0" destOrd="0" presId="urn:microsoft.com/office/officeart/2005/8/layout/cycle5"/>
    <dgm:cxn modelId="{D370F321-2E29-4DCF-93E8-AAE6D0880AB6}" type="presOf" srcId="{CB57EB61-941B-4BC7-8765-CCDD51E7D997}" destId="{BFEC9389-F38D-4198-8898-3F85D9F8BB63}" srcOrd="0" destOrd="0" presId="urn:microsoft.com/office/officeart/2005/8/layout/cycle5"/>
    <dgm:cxn modelId="{F17976D7-74E2-44BD-87EA-E1FDCEADC8DE}" type="presParOf" srcId="{798F5D2C-FFEF-4F1A-B045-7BD09DF4D72F}" destId="{3B95DED2-6DD3-4717-B3A9-0C2B72394C92}" srcOrd="1" destOrd="0" presId="urn:microsoft.com/office/officeart/2005/8/layout/cycle5"/>
    <dgm:cxn modelId="{49967BE9-BA15-4A2E-BFF0-79A69EEFE0FD}" type="presParOf" srcId="{798F5D2C-FFEF-4F1A-B045-7BD09DF4D72F}" destId="{21ACC8F6-336C-4CF6-B06B-FB64B72B4EF6}" srcOrd="2" destOrd="0" presId="urn:microsoft.com/office/officeart/2005/8/layout/cycle5"/>
    <dgm:cxn modelId="{79449DCD-4D3E-43C5-82F9-CBEAFEF40EF7}" type="presOf" srcId="{B72F8B6D-8FC8-4C80-9597-D61912E7DBEC}" destId="{21ACC8F6-336C-4CF6-B06B-FB64B72B4EF6}" srcOrd="0" destOrd="0" presId="urn:microsoft.com/office/officeart/2005/8/layout/cycle5"/>
    <dgm:cxn modelId="{0198EE35-970B-470E-946C-C9E6FAC2BD00}" type="presParOf" srcId="{798F5D2C-FFEF-4F1A-B045-7BD09DF4D72F}" destId="{68BAD37D-BAAE-4CE9-BE5F-D2F176365D59}" srcOrd="3" destOrd="0" presId="urn:microsoft.com/office/officeart/2005/8/layout/cycle5"/>
    <dgm:cxn modelId="{0B570538-0C1D-4174-A1B6-28F360EEF8D3}" type="presOf" srcId="{FDB79A8A-0E53-4515-8FC5-9754959AB707}" destId="{68BAD37D-BAAE-4CE9-BE5F-D2F176365D59}" srcOrd="0" destOrd="0" presId="urn:microsoft.com/office/officeart/2005/8/layout/cycle5"/>
    <dgm:cxn modelId="{B939FEC7-0C42-422B-A215-D84BAF31C4B0}" type="presParOf" srcId="{798F5D2C-FFEF-4F1A-B045-7BD09DF4D72F}" destId="{BC9F8D0A-F8EA-43B8-8DFC-517315A9E2C9}" srcOrd="4" destOrd="0" presId="urn:microsoft.com/office/officeart/2005/8/layout/cycle5"/>
    <dgm:cxn modelId="{4216DF52-AC7A-426E-BCAC-DA2969586DB2}" type="presParOf" srcId="{798F5D2C-FFEF-4F1A-B045-7BD09DF4D72F}" destId="{3D307C0D-C35B-492B-9175-B82075E7502E}" srcOrd="5" destOrd="0" presId="urn:microsoft.com/office/officeart/2005/8/layout/cycle5"/>
    <dgm:cxn modelId="{C710497C-13D3-4F8A-B1E2-73B60C0E2897}" type="presOf" srcId="{C1EE12BC-24F0-4476-AED1-C12628E32753}" destId="{3D307C0D-C35B-492B-9175-B82075E7502E}" srcOrd="0" destOrd="0" presId="urn:microsoft.com/office/officeart/2005/8/layout/cycle5"/>
    <dgm:cxn modelId="{22754D5D-AA81-4EA5-AF83-ABFEE0DF7871}" type="presParOf" srcId="{798F5D2C-FFEF-4F1A-B045-7BD09DF4D72F}" destId="{2F2004DA-5339-4825-823F-4FA4B367D7EE}" srcOrd="6" destOrd="0" presId="urn:microsoft.com/office/officeart/2005/8/layout/cycle5"/>
    <dgm:cxn modelId="{827B5C5D-9AA6-49A0-A9B2-B58F24297BCD}" type="presOf" srcId="{375B2F91-DF3F-4924-9132-8A4F37E1B949}" destId="{2F2004DA-5339-4825-823F-4FA4B367D7EE}" srcOrd="0" destOrd="0" presId="urn:microsoft.com/office/officeart/2005/8/layout/cycle5"/>
    <dgm:cxn modelId="{5CFF922D-945B-4908-849C-6308EF1187B5}" type="presParOf" srcId="{798F5D2C-FFEF-4F1A-B045-7BD09DF4D72F}" destId="{EBE4F9C4-25F8-4DD7-90CF-42303CD1E87D}" srcOrd="7" destOrd="0" presId="urn:microsoft.com/office/officeart/2005/8/layout/cycle5"/>
    <dgm:cxn modelId="{FB1465C0-4662-4A49-9368-AF0DF865AD78}" type="presParOf" srcId="{798F5D2C-FFEF-4F1A-B045-7BD09DF4D72F}" destId="{76FA1AD0-D8F9-4FF6-AFB1-7F1544052148}" srcOrd="8" destOrd="0" presId="urn:microsoft.com/office/officeart/2005/8/layout/cycle5"/>
    <dgm:cxn modelId="{2D8E3EE8-079C-489B-A154-79EFD347FD5C}" type="presOf" srcId="{A3020B78-FC58-4C0A-A5FF-C11763AE2F20}" destId="{76FA1AD0-D8F9-4FF6-AFB1-7F1544052148}" srcOrd="0" destOrd="0" presId="urn:microsoft.com/office/officeart/2005/8/layout/cycle5"/>
    <dgm:cxn modelId="{9A9A5BE8-EF25-4B98-8A63-37F3F5E776D1}" type="presParOf" srcId="{798F5D2C-FFEF-4F1A-B045-7BD09DF4D72F}" destId="{B2CDC6C6-C110-4C56-8966-E5CDF19A290E}" srcOrd="9" destOrd="0" presId="urn:microsoft.com/office/officeart/2005/8/layout/cycle5"/>
    <dgm:cxn modelId="{42EEE9CE-2B1B-4C28-B7EB-17885FB8E5CD}" type="presOf" srcId="{5210BA8A-DEDD-4F23-B5DB-3EC8AC06E7E6}" destId="{B2CDC6C6-C110-4C56-8966-E5CDF19A290E}" srcOrd="0" destOrd="0" presId="urn:microsoft.com/office/officeart/2005/8/layout/cycle5"/>
    <dgm:cxn modelId="{BD21345E-2DB0-4803-AA56-177B841B2E22}" type="presParOf" srcId="{798F5D2C-FFEF-4F1A-B045-7BD09DF4D72F}" destId="{8B0E6B87-EA9B-4E76-97EE-7F7ACF1ABEC1}" srcOrd="10" destOrd="0" presId="urn:microsoft.com/office/officeart/2005/8/layout/cycle5"/>
    <dgm:cxn modelId="{01B792CF-3426-42DE-8B04-BE4029266868}" type="presParOf" srcId="{798F5D2C-FFEF-4F1A-B045-7BD09DF4D72F}" destId="{20DF8245-5C6C-4028-8DA7-BB50A765D3FD}" srcOrd="11" destOrd="0" presId="urn:microsoft.com/office/officeart/2005/8/layout/cycle5"/>
    <dgm:cxn modelId="{A6A52D6C-992F-4076-9553-3C9CFC09B1AF}" type="presOf" srcId="{13C4E049-EB9E-4C3D-B2D6-7498B51ECC89}" destId="{20DF8245-5C6C-4028-8DA7-BB50A765D3FD}" srcOrd="0" destOrd="0" presId="urn:microsoft.com/office/officeart/2005/8/layout/cycle5"/>
  </dgm:cxnLst>
  <dgm:bg/>
  <dgm:whole/>
  <dgm:extLst>
    <a:ext uri="http://schemas.microsoft.com/office/drawing/2008/diagram">
      <dsp:dataModelExt xmlns:dsp="http://schemas.microsoft.com/office/drawing/2008/diagram" relId="rId5" minVer="http://schemas.openxmlformats.org/drawingml/2006/main"/>
    </a:ext>
  </dgm:extLst>
</dgm:dataModel>
</file>

<file path=ppt/diagrams/drawing1.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2" name="组合 1"/>
      <dsp:cNvGrpSpPr/>
    </dsp:nvGrpSpPr>
    <dsp:grpSpPr>
      <a:xfrm>
        <a:off x="0" y="0"/>
        <a:ext cx="8128000" cy="5418455"/>
        <a:chExt cx="8128000" cy="5418455"/>
      </a:xfrm>
    </dsp:grpSpPr>
  </dsp:spTree>
</dsp:drawing>
</file>

<file path=ppt/diagrams/drawing2.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2" name="组合 1"/>
      <dsp:cNvGrpSpPr/>
    </dsp:nvGrpSpPr>
    <dsp:grpSpPr>
      <a:xfrm>
        <a:off x="0" y="0"/>
        <a:ext cx="8128000" cy="5418455"/>
        <a:chExt cx="8128000" cy="5418455"/>
      </a:xfrm>
    </dsp:grpSpPr>
  </dsp:spTree>
</dsp:drawing>
</file>

<file path=ppt/diagrams/drawing3.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11269" name=""/>
      <dsp:cNvGrpSpPr/>
    </dsp:nvGrpSpPr>
    <dsp:grpSpPr/>
  </dsp:spTree>
</dsp:drawing>
</file>

<file path=ppt/diagrams/drawing4.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13314" name="组合 1"/>
      <dsp:cNvGrpSpPr/>
    </dsp:nvGrpSpPr>
    <dsp:grpSpPr>
      <a:xfrm>
        <a:off x="0" y="0"/>
        <a:ext cx="8128000" cy="5418455"/>
        <a:chExt cx="8128000" cy="5418455"/>
      </a:xfrm>
    </dsp:grpSpPr>
  </dsp:spTree>
</dsp:drawing>
</file>

<file path=ppt/diagrams/drawing5.xml><?xml version="1.0" encoding="utf-8"?>
<dsp:drawing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http://schemas.openxmlformats.org/presentationml/2006/main" xmlns:dsp="http://schemas.microsoft.com/office/drawing/2008/diagram">
  <dsp:spTree>
    <dsp:nvGrpSpPr>
      <dsp:cNvPr id="11269" name=""/>
      <dsp:cNvGrpSpPr/>
    </dsp:nvGrpSpPr>
    <dsp:grpSpPr/>
  </dsp:spTree>
</dsp:drawing>
</file>

<file path=ppt/diagrams/layout1.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rSet qsTypeId="urn:microsoft.com/office/officeart/2005/8/quickstyle/simple5"/>
        </dgm:pt>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rot="-90" type="flowChartManualOperation" r:blip="">
              <dgm:adjLst/>
            </dgm:shape>
          </dgm:if>
          <dgm:else name="Name6">
            <dgm:shape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dgm:ruleLst>
      </dgm:layoutNode>
      <dgm:forEach name="sibTransForEach" axis="followSib" ptType="sibTrans" cnt="1">
        <dgm:layoutNode name="sibTrans">
          <dgm:alg type="sp"/>
          <dgm:shape r:blip="">
            <dgm:adjLst/>
          </dgm:shape>
          <dgm:presOf/>
          <dgm:constrLst/>
          <dgm:ruleLst/>
        </dgm:layoutNode>
      </dgm:forEach>
    </dgm:forEach>
  </dgm:layoutNode>
</dgm:layoutDef>
</file>

<file path=ppt/diagrams/layout2.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uniqueId="urn:microsoft.com/office/officeart/2005/8/layout/hList6">
  <dgm:title val=""/>
  <dgm:desc val=""/>
  <dgm:catLst>
    <dgm:cat type="list" pri="18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rSet qsTypeId="urn:microsoft.com/office/officeart/2005/8/quickstyle/simple5"/>
        </dgm:pt>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r:blip="">
      <dgm:adjLst/>
    </dgm:shape>
    <dgm:presOf/>
    <dgm:constrLst>
      <dgm:constr type="h" for="ch" ptType="node" refType="h"/>
      <dgm:constr type="w" for="ch" ptType="node" refType="w"/>
      <dgm:constr type="primFontSz" for="ch" ptType="node" op="equ"/>
      <dgm:constr type="w" for="ch" forName="sibTrans" refType="w" fact="0.075"/>
    </dgm:constrLst>
    <dgm:ruleLst/>
    <dgm:forEach name="nodesForEach" axis="ch" ptType="node">
      <dgm:layoutNode name="node">
        <dgm:varLst>
          <dgm:bulletEnabled val="1"/>
        </dgm:varLst>
        <dgm:alg type="tx"/>
        <dgm:choose name="Name4">
          <dgm:if name="Name5" func="var" arg="dir" op="equ" val="norm">
            <dgm:shape rot="-90" type="flowChartManualOperation" r:blip="">
              <dgm:adjLst/>
            </dgm:shape>
          </dgm:if>
          <dgm:else name="Name6">
            <dgm:shape rot="90" type="flowChartManualOperation" r:blip="">
              <dgm:adjLst/>
            </dgm:shape>
          </dgm:else>
        </dgm:choose>
        <dgm:presOf axis="desOrSelf" ptType="node"/>
        <dgm:constrLst>
          <dgm:constr type="primFontSz" val="65"/>
          <dgm:constr type="tMarg"/>
          <dgm:constr type="bMarg"/>
          <dgm:constr type="lMarg" refType="primFontSz" fact="0.5"/>
          <dgm:constr type="rMarg" refType="lMarg"/>
        </dgm:constrLst>
        <dgm:ruleLst>
          <dgm:rule type="primFontSz" val="5"/>
        </dgm:ruleLst>
      </dgm:layoutNode>
      <dgm:forEach name="sibTransForEach" axis="followSib" ptType="sibTrans" cnt="1">
        <dgm:layoutNode name="sibTrans">
          <dgm:alg type="sp"/>
          <dgm:shape r:blip="">
            <dgm:adjLst/>
          </dgm:shape>
          <dgm:presOf/>
          <dgm:constrLst/>
          <dgm:ruleLst/>
        </dgm:layoutNode>
      </dgm:forEach>
    </dgm:forEach>
  </dgm:layoutNode>
</dgm:layoutDef>
</file>

<file path=ppt/diagrams/layout3.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rSet qsTypeId="urn:microsoft.com/office/officeart/2005/8/quickstyle/simple5"/>
        </dgm:pt>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dgm:ruleLst>
      </dgm:layoutNode>
      <dgm:choose name="Name13">
        <dgm:if name="Name14" axis="par ch" ptType="doc node" func="cnt" op="gt" val="1">
          <dgm:layoutNode name="spNode">
            <dgm:alg type="sp"/>
            <dgm:shape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layout4.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uniqueId="urn:microsoft.com/office/officeart/2005/8/layout/lProcess2">
  <dgm:title val=""/>
  <dgm:desc val=""/>
  <dgm:catLst>
    <dgm:cat type="list" pri="10000"/>
    <dgm:cat type="relationship" pri="13000"/>
  </dgm:catLst>
  <dgm:sampData>
    <dgm:dataModel>
      <dgm:ptLst>
        <dgm:pt modelId="0" type="doc">
          <dgm:prSet qsTypeId="urn:microsoft.com/office/officeart/2005/8/quickstyle/simple5"/>
        </dgm:pt>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13" srcId="1" destId="11" srcOrd="0" destOrd="0"/>
        <dgm:cxn modelId="14" srcId="1" destId="12" srcOrd="0" destOrd="0"/>
        <dgm:cxn modelId="23" srcId="2" destId="21" srcOrd="0" destOrd="0"/>
        <dgm:cxn modelId="24" srcId="2" destId="22" srcOrd="0" destOrd="0"/>
        <dgm:cxn modelId="33" srcId="3" destId="31" srcOrd="0" destOrd="0"/>
        <dgm:cxn modelId="34" srcId="3" destId="32" srcOrd="0" destOrd="0"/>
        <dgm:cxn modelId="6" srcId="0" destId="3" srcOrd="2" destOrd="0"/>
      </dgm:cxnLst>
      <dgm:bg/>
      <dgm:whole/>
    </dgm:dataModel>
  </dgm:sampData>
  <dgm:styleData useDef="1">
    <dgm:dataModel>
      <dgm:ptLst/>
      <dgm:bg/>
      <dgm:whole/>
    </dgm:dataModel>
  </dgm:styleData>
  <dgm:clrData useDef="1">
    <dgm:dataModel>
      <dgm:ptLst/>
      <dgm:bg/>
      <dgm:whole/>
    </dgm:dataModel>
  </dgm:clrData>
  <dgm:layoutNode name="theList">
    <dgm:varLst>
      <dgm:dir/>
      <dgm:animLvl val="lvl"/>
      <dgm:resizeHandles val="exact"/>
    </dgm:varLst>
    <dgm:choose name="Name0">
      <dgm:if name="Name1" func="var" arg="dir" op="equ" val="norm">
        <dgm:alg type="lin"/>
      </dgm:if>
      <dgm:else name="Name2">
        <dgm:alg type="lin">
          <dgm:param type="linDir" val="fromR"/>
        </dgm:alg>
      </dgm:else>
    </dgm:choose>
    <dgm:shape r:blip="">
      <dgm:adjLst/>
    </dgm:shape>
    <dgm:presOf/>
    <dgm:constrLst>
      <dgm:constr type="w" for="ch" forName="compNode" refType="w"/>
      <dgm:constr type="h" for="ch" forName="compNode" refType="h"/>
      <dgm:constr type="w" for="ch" forName="aSpace" refType="w" fact="0.075"/>
      <dgm:constr type="h" for="des" forName="aSpace2" refType="h" fact="0.1"/>
      <dgm:constr type="primFontSz" for="des" forName="textNode" op="equ"/>
      <dgm:constr type="primFontSz" for="des" forName="childNode" op="equ"/>
    </dgm:constrLst>
    <dgm:ruleLst/>
    <dgm:forEach name="aNodeForEach" axis="ch" ptType="node">
      <dgm:layoutNode name="compNode">
        <dgm:alg type="composite"/>
        <dgm:shape r:blip="">
          <dgm:adjLst/>
        </dgm:shape>
        <dgm:presOf/>
        <dgm:constrLst>
          <dgm:constr type="w" for="ch" forName="aNode" refType="w"/>
          <dgm:constr type="h" for="ch" forName="aNode" refType="h"/>
          <dgm:constr type="w" for="ch" forName="textNode" refType="w"/>
          <dgm:constr type="h" for="ch" forName="textNode" refType="h" fact="0.3"/>
          <dgm:constr type="ctrX" for="ch" forName="textNode" refType="w" fact="0.5"/>
          <dgm:constr type="w" for="ch" forName="compChildNode" refType="w" fact="0.8"/>
          <dgm:constr type="h" for="ch" forName="compChildNode" refType="h" fact="0.65"/>
          <dgm:constr type="t" for="ch" forName="compChildNode" refType="h" fact="0.3"/>
          <dgm:constr type="ctrX" for="ch" forName="compChildNode" refType="w" fact="0.5"/>
        </dgm:constrLst>
        <dgm:ruleLst/>
        <dgm:layoutNode name="aNode" styleLbl="bgShp">
          <dgm:alg type="sp"/>
          <dgm:shape type="roundRect" r:blip="">
            <dgm:adjLst>
              <dgm:adj idx="1" val="0.1"/>
            </dgm:adjLst>
          </dgm:shape>
          <dgm:presOf axis="self"/>
          <dgm:constrLst/>
          <dgm:ruleLst/>
        </dgm:layoutNode>
        <dgm:layoutNode name="textNode" styleLbl="bgShp">
          <dgm:alg type="tx"/>
          <dgm:shape type="rect" r:blip="" hideGeom="1">
            <dgm:adjLst>
              <dgm:adj idx="1" val="0.1"/>
            </dgm:adjLst>
          </dgm:shape>
          <dgm:presOf axis="self"/>
          <dgm:constrLst>
            <dgm:constr type="primFontSz" val="65"/>
            <dgm:constr type="lMarg" refType="primFontSz" fact="0.3"/>
            <dgm:constr type="rMarg" refType="primFontSz" fact="0.3"/>
            <dgm:constr type="tMarg" refType="primFontSz" fact="0.3"/>
            <dgm:constr type="bMarg" refType="primFontSz" fact="0.3"/>
          </dgm:constrLst>
          <dgm:ruleLst>
            <dgm:rule type="primFontSz" val="5"/>
          </dgm:ruleLst>
        </dgm:layoutNode>
        <dgm:layoutNode name="compChildNode">
          <dgm:alg type="composite"/>
          <dgm:shape r:blip="">
            <dgm:adjLst/>
          </dgm:shape>
          <dgm:presOf/>
          <dgm:constrLst>
            <dgm:constr type="w" for="des" forName="childNode" refType="w"/>
            <dgm:constr type="h" for="des" forName="childNode" refType="h"/>
          </dgm:constrLst>
          <dgm:ruleLst/>
          <dgm:layoutNode name="theInnerList">
            <dgm:alg type="lin">
              <dgm:param type="linDir" val="fromT"/>
            </dgm:alg>
            <dgm:shape r:blip="">
              <dgm:adjLst/>
            </dgm:shape>
            <dgm:presOf/>
            <dgm:constrLst/>
            <dgm:ruleLst/>
            <dgm:forEach name="childNodeForEach" axis="ch" ptType="node">
              <dgm:layoutNode name="childNode" styleLbl="node1">
                <dgm:varLst>
                  <dgm:bulletEnabled val="1"/>
                </dgm:varLst>
                <dgm:alg type="tx"/>
                <dgm:shape type="roundRect" r:blip="">
                  <dgm:adjLst>
                    <dgm:adj idx="1" val="0.1"/>
                  </dgm:adjLst>
                </dgm:shape>
                <dgm:presOf axis="desOrSelf" ptType="node"/>
                <dgm:constrLst>
                  <dgm:constr type="primFontSz" val="65"/>
                  <dgm:constr type="tMarg" refType="primFontSz" fact="0.15"/>
                  <dgm:constr type="bMarg" refType="primFontSz" fact="0.15"/>
                  <dgm:constr type="lMarg" refType="primFontSz" fact="0.2"/>
                  <dgm:constr type="rMarg" refType="primFontSz" fact="0.2"/>
                </dgm:constrLst>
                <dgm:ruleLst>
                  <dgm:rule type="primFontSz" val="5"/>
                </dgm:ruleLst>
              </dgm:layoutNode>
              <dgm:choose name="Name3">
                <dgm:if name="Name4" axis="self" ptType="node" func="revPos" op="equ" val="1"/>
                <dgm:else name="Name5">
                  <dgm:layoutNode name="aSpace2">
                    <dgm:alg type="sp"/>
                    <dgm:shape r:blip="">
                      <dgm:adjLst/>
                    </dgm:shape>
                    <dgm:presOf/>
                    <dgm:constrLst/>
                    <dgm:ruleLst/>
                  </dgm:layoutNode>
                </dgm:else>
              </dgm:choose>
            </dgm:forEach>
          </dgm:layoutNode>
        </dgm:layoutNode>
      </dgm:layoutNode>
      <dgm:choose name="Name6">
        <dgm:if name="Name7" axis="self" ptType="node" func="revPos" op="equ" val="1"/>
        <dgm:else name="Name8">
          <dgm:layoutNode name="aSpace">
            <dgm:alg type="sp"/>
            <dgm:shape r:blip="">
              <dgm:adjLst/>
            </dgm:shape>
            <dgm:presOf/>
            <dgm:constrLst/>
            <dgm:ruleLst/>
          </dgm:layoutNode>
        </dgm:else>
      </dgm:choose>
    </dgm:forEach>
  </dgm:layoutNode>
</dgm:layoutDef>
</file>

<file path=ppt/diagrams/layout5.xml><?xml version="1.0" encoding="utf-8"?>
<dgm:layoutDef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dgm="http://schemas.openxmlformats.org/drawingml/2006/diagram" uniqueId="urn:microsoft.com/office/officeart/2005/8/layout/cycle5">
  <dgm:title val=""/>
  <dgm:desc val=""/>
  <dgm:catLst>
    <dgm:cat type="cycle" pri="3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rSet qsTypeId="urn:microsoft.com/office/officeart/2005/8/quickstyle/simple5"/>
        </dgm:pt>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fact="-1"/>
          <dgm:constr type="diam" for="ch"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dgm:ruleLst>
      </dgm:layoutNode>
      <dgm:choose name="Name13">
        <dgm:if name="Name14" axis="par ch" ptType="doc node" func="cnt" op="gt" val="1">
          <dgm:layoutNode name="spNode">
            <dgm:alg type="sp"/>
            <dgm:shape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alg>
              <dgm:shape type="conn" r:blip="">
                <dgm:adjLst/>
              </dgm:shape>
              <dgm:presOf axis="self"/>
              <dgm:constrLst>
                <dgm:constr type="h" refType="w" fact="0.65"/>
                <dgm:constr type="connDist"/>
                <dgm:constr type="begPad" refType="connDist" fact="0.2"/>
                <dgm:constr type="endPad" refType="connDist" fact="0.2"/>
              </dgm:constrLst>
              <dgm:ruleLst/>
            </dgm:layoutNode>
          </dgm:forEach>
        </dgm:if>
        <dgm:else name="Name16"/>
      </dgm:choose>
    </dgm:forEach>
  </dgm:layoutNode>
</dgm:layoutDef>
</file>

<file path=ppt/diagrams/quickStyle1.xml><?xml version="1.0" encoding="utf-8"?>
<dgm:styleDef xmlns:a="http://schemas.openxmlformats.org/drawingml/2006/main" xmlns:dgm="http://schemas.openxmlformats.org/drawingml/2006/diagram"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a="http://schemas.openxmlformats.org/drawingml/2006/main" xmlns:dgm="http://schemas.openxmlformats.org/drawingml/2006/diagram"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3.xml><?xml version="1.0" encoding="utf-8"?>
<dgm:styleDef xmlns:a="http://schemas.openxmlformats.org/drawingml/2006/main" xmlns:dgm="http://schemas.openxmlformats.org/drawingml/2006/diagram" uniqueId="urn:microsoft.com/office/officeart/2005/8/quickstyle/simple3#3">
  <dgm:title val=""/>
  <dgm:desc val=""/>
  <dgm:catLst>
    <dgm:cat type="simple" pri="103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alignNode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b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callout">
    <dgm:scene3d>
      <a:camera prst="orthographicFront"/>
      <a:lightRig rig="threePt" dir="t"/>
    </dgm:scene3d>
    <dgm:txPr/>
    <dgm:style>
      <a:lnRef idx="1">
        <a:scrgbClr r="0" g="0" b="0"/>
      </a:lnRef>
      <a:fillRef idx="2">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f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solid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1">
        <a:scrgbClr r="0" g="0" b="0"/>
      </a:lnRef>
      <a:fillRef idx="2">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Def>
</file>

<file path=ppt/diagrams/quickStyle4.xml><?xml version="1.0" encoding="utf-8"?>
<dgm:styleDef xmlns:a="http://schemas.openxmlformats.org/drawingml/2006/main" xmlns:dgm="http://schemas.openxmlformats.org/drawingml/2006/diagram"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5.xml><?xml version="1.0" encoding="utf-8"?>
<dgm:styleDef xmlns:a="http://schemas.openxmlformats.org/drawingml/2006/main" xmlns:dgm="http://schemas.openxmlformats.org/drawingml/2006/diagram" uniqueId="urn:microsoft.com/office/officeart/2005/8/quickstyle/simple3#3">
  <dgm:title val=""/>
  <dgm:desc val=""/>
  <dgm:catLst>
    <dgm:cat type="simple" pri="10300"/>
  </dgm:catLst>
  <dgm:scene3d>
    <a:camera prst="orthographicFront"/>
    <a:lightRig rig="threePt" dir="t"/>
  </dgm:scene3d>
  <dgm:styleLbl name="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alignNode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asst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asst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b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callout">
    <dgm:scene3d>
      <a:camera prst="orthographicFront"/>
      <a:lightRig rig="threePt" dir="t"/>
    </dgm:scene3d>
    <dgm:txPr/>
    <dgm:style>
      <a:lnRef idx="1">
        <a:scrgbClr r="0" g="0" b="0"/>
      </a:lnRef>
      <a:fillRef idx="2">
        <a:scrgbClr r="0" g="0" b="0"/>
      </a:fillRef>
      <a:effectRef idx="1">
        <a:scrgbClr r="0" g="0" b="0"/>
      </a:effectRef>
      <a:fontRef idx="minor"/>
    </dgm:style>
  </dgm:styleLbl>
  <dgm:styleLbl name="con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1">
        <a:scrgbClr r="0" g="0" b="0"/>
      </a:effectRef>
      <a:fontRef idx="minor"/>
    </dgm:style>
  </dgm:styleLbl>
  <dgm:styleLbl name="fgAcc0">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1">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1">
        <a:scrgbClr r="0" g="0" b="0"/>
      </a:lnRef>
      <a:fillRef idx="1">
        <a:scrgbClr r="0" g="0" b="0"/>
      </a:fillRef>
      <a:effectRef idx="1">
        <a:scrgbClr r="0" g="0" b="0"/>
      </a:effectRef>
      <a:fontRef idx="minor"/>
    </dgm:style>
  </dgm:styleLbl>
  <dgm:styleLbl name="fgShp">
    <dgm:scene3d>
      <a:camera prst="orthographicFront"/>
      <a:lightRig rig="flat" dir="t"/>
    </dgm:scene3d>
    <dgm:sp3d prstMaterial="dkEdge">
      <a:bevelT w="8200" h="38100"/>
    </dgm:sp3d>
    <dgm:txPr/>
    <dgm:style>
      <a:lnRef idx="1">
        <a:scrgbClr r="0" g="0" b="0"/>
      </a:lnRef>
      <a:fillRef idx="2">
        <a:scrgbClr r="0" g="0" b="0"/>
      </a:fillRef>
      <a:effectRef idx="1">
        <a:scrgbClr r="0" g="0" b="0"/>
      </a:effectRef>
      <a:fontRef idx="minor"/>
    </dgm:style>
  </dgm:styleLbl>
  <dgm:styleLbl name="fg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lnNode1">
    <dgm:scene3d>
      <a:camera prst="orthographicFront"/>
      <a:lightRig rig="flat" dir="t"/>
    </dgm:scene3d>
    <dgm:sp3d prstMaterial="dkEdge">
      <a:bevelT w="8200" h="38100"/>
    </dgm:sp3d>
    <dgm:txPr/>
    <dgm:style>
      <a:lnRef idx="1">
        <a:scrgbClr r="0" g="0" b="0"/>
      </a:lnRef>
      <a:fillRef idx="2">
        <a:scrgbClr r="0" g="0" b="0"/>
      </a:fillRef>
      <a:effectRef idx="0">
        <a:scrgbClr r="0" g="0" b="0"/>
      </a:effectRef>
      <a:fontRef idx="minor">
        <a:schemeClr val="dk1"/>
      </a:fontRef>
    </dgm:style>
  </dgm:styleLbl>
  <dgm:styleLbl name="node0">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1">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2">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3">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node4">
    <dgm:scene3d>
      <a:camera prst="orthographicFront"/>
      <a:lightRig rig="flat" dir="t"/>
    </dgm:scene3d>
    <dgm:sp3d prstMaterial="dkEdge">
      <a:bevelT w="8200" h="38100"/>
    </dgm:sp3d>
    <dgm:txPr/>
    <dgm:style>
      <a:lnRef idx="0">
        <a:scrgbClr r="0" g="0" b="0"/>
      </a:lnRef>
      <a:fillRef idx="2">
        <a:scrgbClr r="0" g="0" b="0"/>
      </a:fillRef>
      <a:effectRef idx="1">
        <a:scrgbClr r="0" g="0" b="0"/>
      </a:effectRef>
      <a:fontRef idx="minor">
        <a:schemeClr val="dk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2">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3">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parChTrans2D4">
    <dgm:scene3d>
      <a:camera prst="orthographicFront"/>
      <a:lightRig rig="threePt" dir="t"/>
    </dgm:scene3d>
    <dgm:txPr/>
    <dgm:style>
      <a:lnRef idx="1">
        <a:scrgbClr r="0" g="0" b="0"/>
      </a:lnRef>
      <a:fillRef idx="2">
        <a:scrgbClr r="0" g="0" b="0"/>
      </a:fillRef>
      <a:effectRef idx="1">
        <a:scrgbClr r="0" g="0" b="0"/>
      </a:effectRef>
      <a:fontRef idx="minor">
        <a:schemeClr val="dk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2">
        <a:scrgbClr r="0" g="0" b="0"/>
      </a:fillRef>
      <a:effectRef idx="1">
        <a:scrgbClr r="0" g="0" b="0"/>
      </a:effectRef>
      <a:fontRef idx="minor">
        <a:schemeClr val="dk1"/>
      </a:fontRef>
    </dgm:style>
  </dgm:styleLbl>
  <dgm:styleLbl name="solid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1">
        <a:scrgbClr r="0" g="0" b="0"/>
      </a:lnRef>
      <a:fillRef idx="2">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flat" dir="t"/>
    </dgm:scene3d>
    <dgm:sp3d prstMaterial="dkEdge">
      <a:bevelT w="8200" h="38100"/>
    </dgm:sp3d>
    <dgm:txPr/>
    <dgm:style>
      <a:lnRef idx="0">
        <a:scrgbClr r="0" g="0" b="0"/>
      </a:lnRef>
      <a:fillRef idx="2">
        <a:scrgbClr r="0" g="0" b="0"/>
      </a:fillRef>
      <a:effectRef idx="0">
        <a:scrgbClr r="0" g="0" b="0"/>
      </a:effectRef>
      <a:fontRef idx="minor">
        <a:schemeClr val="tx1"/>
      </a:fontRef>
    </dgm:style>
  </dgm:styleLbl>
</dgm:styleDef>
</file>

<file path=ppt/notesMasters/_rels/notesMaster1.xml.rels>&#65279;<?xml version="1.0" encoding="utf-8" standalone="yes"?><Relationships xmlns="http://schemas.openxmlformats.org/package/2006/relationships"><Relationship Id="rId1" Type="http://schemas.openxmlformats.org/officeDocument/2006/relationships/theme" Target="../theme/theme2.xml" /></Relationships>
</file>

<file path=ppt/notesMasters/notesMaster1.xml><?xml version="1.0" encoding="utf-8"?>
<p:notes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bg>
      <p:bgRef idx="1001">
        <a:schemeClr val="bg1"/>
      </p:bgRef>
    </p:bg>
    <p:spTree>
      <p:nvGrpSpPr>
        <p:cNvPr id="1" name=""/>
        <p:cNvGrpSpPr/>
        <p:nvPr/>
      </p:nvGrpSpPr>
      <p:grpSpPr>
        <a:xfrm>
          <a:off x="0" y="0"/>
          <a: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2A48B96-639E-45A3-A0BA-2464DFDB1FAA}" type="datetimeFigureOut">
              <a:rPr lang="zh-CN" altLang="en-US" smtClean="0"/>
              <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smtClean="0"/>
              <a:t>单击此处编辑母版文本样式</a:t>
            </a:r>
            <a:endParaRPr lang="zh-CN" altLang="en-US" smtClean="0"/>
          </a:p>
          <a:p>
            <a:pPr lvl="1"/>
            <a:r>
              <a:rPr lang="zh-CN" altLang="en-US" smtClean="0"/>
              <a:t>第二级</a:t>
            </a:r>
            <a:endParaRPr lang="zh-CN" altLang="en-US" smtClean="0"/>
          </a:p>
          <a:p>
            <a:pPr lvl="2"/>
            <a:r>
              <a:rPr lang="zh-CN" altLang="en-US" smtClean="0"/>
              <a:t>第三级</a:t>
            </a:r>
            <a:endParaRPr lang="zh-CN" altLang="en-US" smtClean="0"/>
          </a:p>
          <a:p>
            <a:pPr lvl="3"/>
            <a:r>
              <a:rPr lang="zh-CN" altLang="en-US" smtClean="0"/>
              <a:t>第四级</a:t>
            </a:r>
            <a:endParaRPr lang="zh-CN" altLang="en-US" smtClean="0"/>
          </a:p>
          <a:p>
            <a:pPr lvl="4"/>
            <a:r>
              <a:rPr lang="zh-CN" altLang="en-US" smtClean="0"/>
              <a:t>第五级</a:t>
            </a:r>
            <a:endParaRPr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A6837353-30EB-4A48-80EB-173D804AEFBD}" type="slidenum">
              <a:rPr lang="zh-CN" altLang="en-US" smtClean="0"/>
              <a:t/>
            </a:fld>
            <a:endParaRPr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&#65279;<?xml version="1.0" encoding="utf-8" standalone="yes"?><Relationships xmlns="http://schemas.openxmlformats.org/package/2006/relationships"><Relationship Id="rId1" Type="http://schemas.openxmlformats.org/officeDocument/2006/relationships/slide" Target="../slides/slide65.xml" /><Relationship Id="rId2" Type="http://schemas.openxmlformats.org/officeDocument/2006/relationships/notesMaster" Target="../notesMasters/notesMaster1.xml" /></Relationships>
</file>

<file path=ppt/notesSlides/_rels/notesSlide10.xml.rels>&#65279;<?xml version="1.0" encoding="utf-8" standalone="yes"?><Relationships xmlns="http://schemas.openxmlformats.org/package/2006/relationships"><Relationship Id="rId1" Type="http://schemas.openxmlformats.org/officeDocument/2006/relationships/slide" Target="../slides/slide92.xml" /><Relationship Id="rId2" Type="http://schemas.openxmlformats.org/officeDocument/2006/relationships/notesMaster" Target="../notesMasters/notesMaster1.xml" /></Relationships>
</file>

<file path=ppt/notesSlides/_rels/notesSlide11.xml.rels>&#65279;<?xml version="1.0" encoding="utf-8" standalone="yes"?><Relationships xmlns="http://schemas.openxmlformats.org/package/2006/relationships"><Relationship Id="rId1" Type="http://schemas.openxmlformats.org/officeDocument/2006/relationships/slide" Target="../slides/slide97.xml" /><Relationship Id="rId2" Type="http://schemas.openxmlformats.org/officeDocument/2006/relationships/notesMaster" Target="../notesMasters/notesMaster1.xml" /></Relationships>
</file>

<file path=ppt/notesSlides/_rels/notesSlide2.xml.rels>&#65279;<?xml version="1.0" encoding="utf-8" standalone="yes"?><Relationships xmlns="http://schemas.openxmlformats.org/package/2006/relationships"><Relationship Id="rId1" Type="http://schemas.openxmlformats.org/officeDocument/2006/relationships/slide" Target="../slides/slide66.xml" /><Relationship Id="rId2" Type="http://schemas.openxmlformats.org/officeDocument/2006/relationships/notesMaster" Target="../notesMasters/notesMaster1.xml" /></Relationships>
</file>

<file path=ppt/notesSlides/_rels/notesSlide3.xml.rels>&#65279;<?xml version="1.0" encoding="utf-8" standalone="yes"?><Relationships xmlns="http://schemas.openxmlformats.org/package/2006/relationships"><Relationship Id="rId1" Type="http://schemas.openxmlformats.org/officeDocument/2006/relationships/slide" Target="../slides/slide68.xml" /><Relationship Id="rId2" Type="http://schemas.openxmlformats.org/officeDocument/2006/relationships/notesMaster" Target="../notesMasters/notesMaster1.xml" /></Relationships>
</file>

<file path=ppt/notesSlides/_rels/notesSlide4.xml.rels>&#65279;<?xml version="1.0" encoding="utf-8" standalone="yes"?><Relationships xmlns="http://schemas.openxmlformats.org/package/2006/relationships"><Relationship Id="rId1" Type="http://schemas.openxmlformats.org/officeDocument/2006/relationships/slide" Target="../slides/slide73.xml" /><Relationship Id="rId2" Type="http://schemas.openxmlformats.org/officeDocument/2006/relationships/notesMaster" Target="../notesMasters/notesMaster1.xml" /></Relationships>
</file>

<file path=ppt/notesSlides/_rels/notesSlide5.xml.rels>&#65279;<?xml version="1.0" encoding="utf-8" standalone="yes"?><Relationships xmlns="http://schemas.openxmlformats.org/package/2006/relationships"><Relationship Id="rId1" Type="http://schemas.openxmlformats.org/officeDocument/2006/relationships/slide" Target="../slides/slide74.xml" /><Relationship Id="rId2" Type="http://schemas.openxmlformats.org/officeDocument/2006/relationships/notesMaster" Target="../notesMasters/notesMaster1.xml" /></Relationships>
</file>

<file path=ppt/notesSlides/_rels/notesSlide6.xml.rels>&#65279;<?xml version="1.0" encoding="utf-8" standalone="yes"?><Relationships xmlns="http://schemas.openxmlformats.org/package/2006/relationships"><Relationship Id="rId1" Type="http://schemas.openxmlformats.org/officeDocument/2006/relationships/slide" Target="../slides/slide75.xml" /><Relationship Id="rId2" Type="http://schemas.openxmlformats.org/officeDocument/2006/relationships/notesMaster" Target="../notesMasters/notesMaster1.xml" /></Relationships>
</file>

<file path=ppt/notesSlides/_rels/notesSlide7.xml.rels>&#65279;<?xml version="1.0" encoding="utf-8" standalone="yes"?><Relationships xmlns="http://schemas.openxmlformats.org/package/2006/relationships"><Relationship Id="rId1" Type="http://schemas.openxmlformats.org/officeDocument/2006/relationships/slide" Target="../slides/slide78.xml" /><Relationship Id="rId2" Type="http://schemas.openxmlformats.org/officeDocument/2006/relationships/notesMaster" Target="../notesMasters/notesMaster1.xml" /></Relationships>
</file>

<file path=ppt/notesSlides/_rels/notesSlide8.xml.rels>&#65279;<?xml version="1.0" encoding="utf-8" standalone="yes"?><Relationships xmlns="http://schemas.openxmlformats.org/package/2006/relationships"><Relationship Id="rId1" Type="http://schemas.openxmlformats.org/officeDocument/2006/relationships/slide" Target="../slides/slide80.xml" /><Relationship Id="rId2" Type="http://schemas.openxmlformats.org/officeDocument/2006/relationships/notesMaster" Target="../notesMasters/notesMaster1.xml" /></Relationships>
</file>

<file path=ppt/notesSlides/_rels/notesSlide9.xml.rels>&#65279;<?xml version="1.0" encoding="utf-8" standalone="yes"?><Relationships xmlns="http://schemas.openxmlformats.org/package/2006/relationships"><Relationship Id="rId1" Type="http://schemas.openxmlformats.org/officeDocument/2006/relationships/slide" Target="../slides/slide91.xml" /><Relationship Id="rId2" Type="http://schemas.openxmlformats.org/officeDocument/2006/relationships/notesMaster" Target="../notesMasters/notesMaster1.xml" /></Relationships>
</file>

<file path=ppt/notesSlides/notesSlide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http://schemas.openxmlformats.org/presentationml/2006/main">
  <p:cSld>
    <p:spTree>
      <p:nvGrpSpPr>
        <p:cNvPr id="1" name=""/>
        <p:cNvGrpSpPr/>
        <p:nvPr/>
      </p:nvGrpSpPr>
      <p:grpSpPr>
        <a:xfrm>
          <a:off x="0" y="0"/>
          <a:ext cx="0" cy="0"/>
        </a:xfrm>
      </p:grpSpPr>
      <p:sp>
        <p:nvSpPr>
          <p:cNvPr id="2" name="幻灯片图像占位符 1"/>
          <p:cNvSpPr>
            <a:spLocks noGrp="1" noRot="1" noChangeAspect="1"/>
          </p:cNvSpPr>
          <p:nvPr>
            <p:ph type="sldImg"/>
          </p:nvPr>
        </p:nvSpPr>
        <p:spPr>
          <a:xfrm>
            <a:off x="381000" y="685800"/>
            <a:ext cx="6096000" cy="3429000"/>
          </a:xfrm>
        </p:spPr>
      </p:sp>
      <p:sp>
        <p:nvSpPr>
          <p:cNvPr id="3" name="备注占位符 2"/>
          <p:cNvSpPr>
            <a:spLocks noGrp="1"/>
          </p:cNvSpPr>
          <p:nvPr>
            <p:ph type="body" idx="1"/>
          </p:nvPr>
        </p:nvSpPr>
        <p:spPr/>
        <p:txBody>
          <a:bodyPr/>
          <a:lstStyle/>
          <a:p>
            <a:endParaRPr lang="zh-CN" altLang="en-US"/>
          </a:p>
        </p:txBody>
      </p:sp>
    </p:spTree>
  </p:cSld>
  <p:clrMapOvr>
    <a:masterClrMapping/>
  </p:clrMapOvr>
</p:notes>
</file>

<file path=ppt/slideLayouts/_rels/slideLayout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0.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1.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3.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1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2.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3.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4.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5.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6.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7.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8.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_rels/slideLayout9.xml.rels>&#65279;<?xml version="1.0" encoding="utf-8" standalone="yes"?><Relationships xmlns="http://schemas.openxmlformats.org/package/2006/relationships"><Relationship Id="rId1" Type="http://schemas.openxmlformats.org/officeDocument/2006/relationships/slideMaster" Target="../slideMasters/slideMaster1.xml" /></Relationships>
</file>

<file path=ppt/slideLayouts/slideLayout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itle" preserve="1">
  <p:cSld name="标题幻灯片">
    <p:spTree>
      <p:nvGrpSpPr>
        <p:cNvPr id="1" name=""/>
        <p:cNvGrpSpPr/>
        <p:nvPr/>
      </p:nvGrpSpPr>
      <p:grpSpPr>
        <a:xfrm>
          <a:off x="0" y="0"/>
          <a:ext cx="0" cy="0"/>
        </a:xfrm>
      </p:grpSpPr>
      <p:sp>
        <p:nvSpPr>
          <p:cNvPr id="2" name="标题 1"/>
          <p:cNvSpPr>
            <a:spLocks noGrp="1"/>
          </p:cNvSpPr>
          <p:nvPr>
            <p:ph type="ctrTitle"/>
          </p:nvPr>
        </p:nvSpPr>
        <p:spPr>
          <a:xfrm>
            <a:off x="1384300" y="2955925"/>
            <a:ext cx="9427198" cy="995563"/>
          </a:xfrm>
        </p:spPr>
        <p:txBody>
          <a:bodyPr anchor="b">
            <a:normAutofit/>
          </a:bodyPr>
          <a:lstStyle>
            <a:lvl1pPr algn="ctr">
              <a:defRPr sz="6000" b="1">
                <a:solidFill>
                  <a:schemeClr val="tx1"/>
                </a:solidFill>
              </a:defRPr>
            </a:lvl1pPr>
          </a:lstStyle>
          <a:p>
            <a:r>
              <a:rPr lang="zh-CN" altLang="en-US"/>
              <a:t>单击此处编辑母版标题样式</a:t>
            </a:r>
            <a:endParaRPr lang="zh-CN" altLang="en-US"/>
          </a:p>
        </p:txBody>
      </p:sp>
      <p:sp>
        <p:nvSpPr>
          <p:cNvPr id="3" name="副标题 2"/>
          <p:cNvSpPr>
            <a:spLocks noGrp="1"/>
          </p:cNvSpPr>
          <p:nvPr>
            <p:ph type="subTitle" idx="1"/>
          </p:nvPr>
        </p:nvSpPr>
        <p:spPr>
          <a:xfrm>
            <a:off x="1384300" y="4206875"/>
            <a:ext cx="9427198" cy="504825"/>
          </a:xfrm>
        </p:spPr>
        <p:txBody>
          <a:bodyPr>
            <a:normAutofit/>
          </a:bodyPr>
          <a:lstStyle>
            <a:lvl1pPr marL="0" indent="0" algn="ct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单击此处编辑母版副标题样式</a:t>
            </a:r>
            <a:endParaRPr lang="zh-CN" altLang="en-US"/>
          </a:p>
        </p:txBody>
      </p:sp>
      <p:sp>
        <p:nvSpPr>
          <p:cNvPr id="4" name="日期占位符 3"/>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
            </a:fld>
            <a:endParaRPr lang="zh-CN" altLang="en-US"/>
          </a:p>
        </p:txBody>
      </p:sp>
      <p:cxnSp>
        <p:nvCxnSpPr>
          <p:cNvPr id="8" name="直接连接符 7"/>
          <p:cNvCxnSpPr/>
          <p:nvPr/>
        </p:nvCxnSpPr>
        <p:spPr>
          <a:xfrm>
            <a:off x="3803450" y="4086990"/>
            <a:ext cx="458889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hf hdr="0" ftr="0" dt="0"/>
</p:sldLayout>
</file>

<file path=ppt/slideLayouts/slideLayout10.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内容">
    <p:spTree>
      <p:nvGrpSpPr>
        <p:cNvPr id="1" name=""/>
        <p:cNvGrpSpPr/>
        <p:nvPr/>
      </p:nvGrpSpPr>
      <p:grpSpPr>
        <a:xfrm>
          <a:off x="0" y="0"/>
          <a:ext cx="0" cy="0"/>
        </a:xfrm>
      </p:grpSpPr>
      <p:sp>
        <p:nvSpPr>
          <p:cNvPr id="3" name="日期占位符 2"/>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
            </a:fld>
            <a:endParaRPr lang="zh-CN" altLang="en-US"/>
          </a:p>
        </p:txBody>
      </p:sp>
      <p:sp>
        <p:nvSpPr>
          <p:cNvPr id="7" name="内容占位符 6"/>
          <p:cNvSpPr>
            <a:spLocks noGrp="1"/>
          </p:cNvSpPr>
          <p:nvPr>
            <p:ph sz="quarter" idx="13"/>
          </p:nvPr>
        </p:nvSpPr>
        <p:spPr>
          <a:xfrm>
            <a:off x="1155700" y="551543"/>
            <a:ext cx="10173600" cy="5558971"/>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Ovr>
    <a:masterClrMapping/>
  </p:clrMapOvr>
  <p:transition/>
  <p:timing/>
  <p:hf hdr="0" ftr="0" dt="0"/>
</p:sldLayout>
</file>

<file path=ppt/slideLayouts/slideLayout11.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自定义版式">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2C91A95A-99EC-40FA-BA12-6E77D95533C7}"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DA5AF4-D76D-4D43-B954-22D0CAD04933}" type="slidenum">
              <a:rPr lang="zh-CN" altLang="en-US" smtClean="0"/>
              <a:t/>
            </a:fld>
            <a:endParaRPr lang="zh-CN" altLang="en-US"/>
          </a:p>
        </p:txBody>
      </p:sp>
    </p:spTree>
  </p:cSld>
  <p:clrMapOvr>
    <a:masterClrMapping/>
  </p:clrMapOvr>
  <p:transition/>
  <p:timing/>
  <p:hf hdr="0" ftr="0" dt="0"/>
</p:sldLayout>
</file>

<file path=ppt/slideLayouts/slideLayout1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1_自定义版式">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2C91A95A-99EC-40FA-BA12-6E77D95533C7}"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DA5AF4-D76D-4D43-B954-22D0CAD04933}" type="slidenum">
              <a:rPr lang="zh-CN" altLang="en-US" smtClean="0"/>
              <a:t/>
            </a:fld>
            <a:endParaRPr lang="zh-CN" altLang="en-US"/>
          </a:p>
        </p:txBody>
      </p:sp>
    </p:spTree>
  </p:cSld>
  <p:clrMapOvr>
    <a:masterClrMapping/>
  </p:clrMapOvr>
  <p:transition/>
  <p:timing/>
  <p:hf hdr="0" ftr="0" dt="0"/>
</p:sldLayout>
</file>

<file path=ppt/slideLayouts/slideLayout1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2_自定义版式">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2C91A95A-99EC-40FA-BA12-6E77D95533C7}"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DA5AF4-D76D-4D43-B954-22D0CAD04933}" type="slidenum">
              <a:rPr lang="zh-CN" altLang="en-US" smtClean="0"/>
              <a:t/>
            </a:fld>
            <a:endParaRPr lang="zh-CN" altLang="en-US"/>
          </a:p>
        </p:txBody>
      </p:sp>
    </p:spTree>
  </p:cSld>
  <p:clrMapOvr>
    <a:masterClrMapping/>
  </p:clrMapOvr>
  <p:transition/>
  <p:timing/>
  <p:hf hdr="0" ftr="0" dt="0"/>
</p:sldLayout>
</file>

<file path=ppt/slideLayouts/slideLayout1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3_自定义版式">
    <p:spTree>
      <p:nvGrpSpPr>
        <p:cNvPr id="1" name=""/>
        <p:cNvGrpSpPr/>
        <p:nvPr/>
      </p:nvGrpSpPr>
      <p:grpSpPr>
        <a:xfrm>
          <a:off x="0" y="0"/>
          <a: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2C91A95A-99EC-40FA-BA12-6E77D95533C7}"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54DA5AF4-D76D-4D43-B954-22D0CAD04933}" type="slidenum">
              <a:rPr lang="zh-CN" altLang="en-US" smtClean="0"/>
              <a:t/>
            </a:fld>
            <a:endParaRPr lang="zh-CN" altLang="en-US"/>
          </a:p>
        </p:txBody>
      </p:sp>
    </p:spTree>
  </p:cSld>
  <p:clrMapOvr>
    <a:masterClrMapping/>
  </p:clrMapOvr>
  <p:transition/>
  <p:timing/>
  <p:hf hdr="0" ftr="0" dt="0"/>
</p:sldLayout>
</file>

<file path=ppt/slideLayouts/slideLayout2.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obj" preserve="1">
  <p:cSld name="标题和内容">
    <p:spTree>
      <p:nvGrpSpPr>
        <p:cNvPr id="1" name=""/>
        <p:cNvGrpSpPr/>
        <p:nvPr/>
      </p:nvGrpSpPr>
      <p:grpSpPr>
        <a:xfrm>
          <a:off x="0" y="0"/>
          <a:ext cx="0" cy="0"/>
        </a:xfrm>
      </p:grpSpPr>
      <p:sp>
        <p:nvSpPr>
          <p:cNvPr id="2" name="标题 1"/>
          <p:cNvSpPr>
            <a:spLocks noGrp="1"/>
          </p:cNvSpPr>
          <p:nvPr>
            <p:ph type="title"/>
          </p:nvPr>
        </p:nvSpPr>
        <p:spPr>
          <a:xfrm>
            <a:off x="1181100" y="365125"/>
            <a:ext cx="10172700" cy="1325563"/>
          </a:xfrm>
        </p:spPr>
        <p:txBody>
          <a:bodyPr>
            <a:normAutofit/>
          </a:bodyPr>
          <a:lstStyle>
            <a:lvl1pPr>
              <a:defRPr sz="4400">
                <a:solidFill>
                  <a:schemeClr val="tx1"/>
                </a:solidFill>
              </a:defRPr>
            </a:lvl1pPr>
          </a:lstStyle>
          <a:p>
            <a:r>
              <a:rPr lang="zh-CN" altLang="en-US"/>
              <a:t>单击此处编辑母版标题样式</a:t>
            </a:r>
            <a:endParaRPr lang="zh-CN" altLang="en-US"/>
          </a:p>
        </p:txBody>
      </p:sp>
      <p:sp>
        <p:nvSpPr>
          <p:cNvPr id="3" name="内容占位符 2"/>
          <p:cNvSpPr>
            <a:spLocks noGrp="1"/>
          </p:cNvSpPr>
          <p:nvPr>
            <p:ph idx="1"/>
          </p:nvPr>
        </p:nvSpPr>
        <p:spPr>
          <a:xfrm>
            <a:off x="1181100" y="1825625"/>
            <a:ext cx="10172700" cy="4351338"/>
          </a:xfrm>
        </p:spPr>
        <p:txBody>
          <a:bodyPr/>
          <a:lstStyle>
            <a:lvl1pPr>
              <a:defRPr>
                <a:solidFill>
                  <a:schemeClr val="tx1"/>
                </a:solidFill>
              </a:defRPr>
            </a:lvl1pPr>
            <a:lvl2pPr>
              <a:defRPr>
                <a:solidFill>
                  <a:schemeClr val="tx1"/>
                </a:solidFill>
              </a:defRPr>
            </a:lvl2pPr>
            <a:lvl3pPr>
              <a:defRPr>
                <a:solidFill>
                  <a:schemeClr val="tx1"/>
                </a:solidFill>
              </a:defRPr>
            </a:lvl3pPr>
            <a:lvl4pPr>
              <a:defRPr>
                <a:solidFill>
                  <a:schemeClr val="tx1"/>
                </a:solidFill>
              </a:defRPr>
            </a:lvl4pPr>
            <a:lvl5pPr>
              <a:defRPr>
                <a:solidFill>
                  <a:schemeClr val="tx1"/>
                </a:solidFill>
              </a:defRPr>
            </a:lvl5p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
            </a:fld>
            <a:endParaRPr lang="zh-CN" altLang="en-US"/>
          </a:p>
        </p:txBody>
      </p:sp>
    </p:spTree>
  </p:cSld>
  <p:clrMapOvr>
    <a:masterClrMapping/>
  </p:clrMapOvr>
  <p:transition/>
  <p:timing/>
  <p:hf hdr="0" ftr="0" dt="0"/>
</p:sldLayout>
</file>

<file path=ppt/slideLayouts/slideLayout3.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secHead" preserve="1">
  <p:cSld name="节标题">
    <p:spTree>
      <p:nvGrpSpPr>
        <p:cNvPr id="1" name=""/>
        <p:cNvGrpSpPr/>
        <p:nvPr/>
      </p:nvGrpSpPr>
      <p:grpSpPr>
        <a:xfrm>
          <a:off x="0" y="0"/>
          <a:ext cx="0" cy="0"/>
        </a:xfrm>
      </p:grpSpPr>
      <p:sp>
        <p:nvSpPr>
          <p:cNvPr id="8" name="Freeform 33"/>
          <p:cNvSpPr/>
          <p:nvPr/>
        </p:nvSpPr>
        <p:spPr bwMode="auto">
          <a:xfrm>
            <a:off x="2348564" y="1760517"/>
            <a:ext cx="3069320" cy="1951469"/>
          </a:xfrm>
          <a:custGeom>
            <a:gdLst>
              <a:gd name="T0" fmla="*/ 118 w 118"/>
              <a:gd name="T1" fmla="*/ 0 h 206"/>
              <a:gd name="T2" fmla="*/ 115 w 118"/>
              <a:gd name="T3" fmla="*/ 1 h 206"/>
              <a:gd name="T4" fmla="*/ 107 w 118"/>
              <a:gd name="T5" fmla="*/ 4 h 206"/>
              <a:gd name="T6" fmla="*/ 81 w 118"/>
              <a:gd name="T7" fmla="*/ 18 h 206"/>
              <a:gd name="T8" fmla="*/ 65 w 118"/>
              <a:gd name="T9" fmla="*/ 29 h 206"/>
              <a:gd name="T10" fmla="*/ 57 w 118"/>
              <a:gd name="T11" fmla="*/ 36 h 206"/>
              <a:gd name="T12" fmla="*/ 49 w 118"/>
              <a:gd name="T13" fmla="*/ 43 h 206"/>
              <a:gd name="T14" fmla="*/ 34 w 118"/>
              <a:gd name="T15" fmla="*/ 61 h 206"/>
              <a:gd name="T16" fmla="*/ 28 w 118"/>
              <a:gd name="T17" fmla="*/ 70 h 206"/>
              <a:gd name="T18" fmla="*/ 25 w 118"/>
              <a:gd name="T19" fmla="*/ 75 h 206"/>
              <a:gd name="T20" fmla="*/ 22 w 118"/>
              <a:gd name="T21" fmla="*/ 81 h 206"/>
              <a:gd name="T22" fmla="*/ 17 w 118"/>
              <a:gd name="T23" fmla="*/ 92 h 206"/>
              <a:gd name="T24" fmla="*/ 13 w 118"/>
              <a:gd name="T25" fmla="*/ 103 h 206"/>
              <a:gd name="T26" fmla="*/ 9 w 118"/>
              <a:gd name="T27" fmla="*/ 114 h 206"/>
              <a:gd name="T28" fmla="*/ 7 w 118"/>
              <a:gd name="T29" fmla="*/ 125 h 206"/>
              <a:gd name="T30" fmla="*/ 5 w 118"/>
              <a:gd name="T31" fmla="*/ 136 h 206"/>
              <a:gd name="T32" fmla="*/ 4 w 118"/>
              <a:gd name="T33" fmla="*/ 146 h 206"/>
              <a:gd name="T34" fmla="*/ 4 w 118"/>
              <a:gd name="T35" fmla="*/ 157 h 206"/>
              <a:gd name="T36" fmla="*/ 4 w 118"/>
              <a:gd name="T37" fmla="*/ 161 h 206"/>
              <a:gd name="T38" fmla="*/ 4 w 118"/>
              <a:gd name="T39" fmla="*/ 166 h 206"/>
              <a:gd name="T40" fmla="*/ 4 w 118"/>
              <a:gd name="T41" fmla="*/ 175 h 206"/>
              <a:gd name="T42" fmla="*/ 4 w 118"/>
              <a:gd name="T43" fmla="*/ 182 h 206"/>
              <a:gd name="T44" fmla="*/ 6 w 118"/>
              <a:gd name="T45" fmla="*/ 195 h 206"/>
              <a:gd name="T46" fmla="*/ 7 w 118"/>
              <a:gd name="T47" fmla="*/ 206 h 206"/>
              <a:gd name="T48" fmla="*/ 5 w 118"/>
              <a:gd name="T49" fmla="*/ 195 h 206"/>
              <a:gd name="T50" fmla="*/ 2 w 118"/>
              <a:gd name="T51" fmla="*/ 183 h 206"/>
              <a:gd name="T52" fmla="*/ 1 w 118"/>
              <a:gd name="T53" fmla="*/ 175 h 206"/>
              <a:gd name="T54" fmla="*/ 1 w 118"/>
              <a:gd name="T55" fmla="*/ 166 h 206"/>
              <a:gd name="T56" fmla="*/ 0 w 118"/>
              <a:gd name="T57" fmla="*/ 161 h 206"/>
              <a:gd name="T58" fmla="*/ 0 w 118"/>
              <a:gd name="T59" fmla="*/ 157 h 206"/>
              <a:gd name="T60" fmla="*/ 0 w 118"/>
              <a:gd name="T61" fmla="*/ 146 h 206"/>
              <a:gd name="T62" fmla="*/ 1 w 118"/>
              <a:gd name="T63" fmla="*/ 135 h 206"/>
              <a:gd name="T64" fmla="*/ 2 w 118"/>
              <a:gd name="T65" fmla="*/ 124 h 206"/>
              <a:gd name="T66" fmla="*/ 4 w 118"/>
              <a:gd name="T67" fmla="*/ 113 h 206"/>
              <a:gd name="T68" fmla="*/ 8 w 118"/>
              <a:gd name="T69" fmla="*/ 101 h 206"/>
              <a:gd name="T70" fmla="*/ 12 w 118"/>
              <a:gd name="T71" fmla="*/ 90 h 206"/>
              <a:gd name="T72" fmla="*/ 17 w 118"/>
              <a:gd name="T73" fmla="*/ 78 h 206"/>
              <a:gd name="T74" fmla="*/ 20 w 118"/>
              <a:gd name="T75" fmla="*/ 73 h 206"/>
              <a:gd name="T76" fmla="*/ 23 w 118"/>
              <a:gd name="T77" fmla="*/ 68 h 206"/>
              <a:gd name="T78" fmla="*/ 30 w 118"/>
              <a:gd name="T79" fmla="*/ 57 h 206"/>
              <a:gd name="T80" fmla="*/ 46 w 118"/>
              <a:gd name="T81" fmla="*/ 40 h 206"/>
              <a:gd name="T82" fmla="*/ 54 w 118"/>
              <a:gd name="T83" fmla="*/ 32 h 206"/>
              <a:gd name="T84" fmla="*/ 63 w 118"/>
              <a:gd name="T85" fmla="*/ 26 h 206"/>
              <a:gd name="T86" fmla="*/ 80 w 118"/>
              <a:gd name="T87" fmla="*/ 15 h 206"/>
              <a:gd name="T88" fmla="*/ 107 w 118"/>
              <a:gd name="T89" fmla="*/ 3 h 206"/>
              <a:gd name="T90" fmla="*/ 115 w 118"/>
              <a:gd name="T91" fmla="*/ 1 h 206"/>
              <a:gd name="T92" fmla="*/ 118 w 118"/>
              <a:gd name="T93" fmla="*/ 0 h 206"/>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8" h="206">
                <a:moveTo>
                  <a:pt x="118" y="0"/>
                </a:moveTo>
                <a:cubicBezTo>
                  <a:pt x="118" y="0"/>
                  <a:pt x="117" y="1"/>
                  <a:pt x="115" y="1"/>
                </a:cubicBezTo>
                <a:cubicBezTo>
                  <a:pt x="113" y="2"/>
                  <a:pt x="111" y="3"/>
                  <a:pt x="107" y="4"/>
                </a:cubicBezTo>
                <a:cubicBezTo>
                  <a:pt x="101" y="7"/>
                  <a:pt x="92" y="11"/>
                  <a:pt x="81" y="18"/>
                </a:cubicBezTo>
                <a:cubicBezTo>
                  <a:pt x="76" y="21"/>
                  <a:pt x="71" y="25"/>
                  <a:pt x="65" y="29"/>
                </a:cubicBezTo>
                <a:cubicBezTo>
                  <a:pt x="63" y="31"/>
                  <a:pt x="60" y="33"/>
                  <a:pt x="57" y="36"/>
                </a:cubicBezTo>
                <a:cubicBezTo>
                  <a:pt x="55" y="38"/>
                  <a:pt x="52" y="40"/>
                  <a:pt x="49" y="43"/>
                </a:cubicBezTo>
                <a:cubicBezTo>
                  <a:pt x="44" y="48"/>
                  <a:pt x="39" y="54"/>
                  <a:pt x="34" y="61"/>
                </a:cubicBezTo>
                <a:cubicBezTo>
                  <a:pt x="32" y="64"/>
                  <a:pt x="30" y="67"/>
                  <a:pt x="28" y="70"/>
                </a:cubicBezTo>
                <a:cubicBezTo>
                  <a:pt x="25" y="75"/>
                  <a:pt x="25" y="75"/>
                  <a:pt x="25" y="75"/>
                </a:cubicBezTo>
                <a:cubicBezTo>
                  <a:pt x="22" y="81"/>
                  <a:pt x="22" y="81"/>
                  <a:pt x="22" y="81"/>
                </a:cubicBezTo>
                <a:cubicBezTo>
                  <a:pt x="20" y="84"/>
                  <a:pt x="18" y="88"/>
                  <a:pt x="17" y="92"/>
                </a:cubicBezTo>
                <a:cubicBezTo>
                  <a:pt x="15" y="95"/>
                  <a:pt x="14" y="99"/>
                  <a:pt x="13" y="103"/>
                </a:cubicBezTo>
                <a:cubicBezTo>
                  <a:pt x="12" y="106"/>
                  <a:pt x="10" y="110"/>
                  <a:pt x="9" y="114"/>
                </a:cubicBezTo>
                <a:cubicBezTo>
                  <a:pt x="9" y="118"/>
                  <a:pt x="8" y="121"/>
                  <a:pt x="7" y="125"/>
                </a:cubicBezTo>
                <a:cubicBezTo>
                  <a:pt x="6" y="129"/>
                  <a:pt x="6" y="132"/>
                  <a:pt x="5" y="136"/>
                </a:cubicBezTo>
                <a:cubicBezTo>
                  <a:pt x="5" y="140"/>
                  <a:pt x="5" y="143"/>
                  <a:pt x="4" y="146"/>
                </a:cubicBezTo>
                <a:cubicBezTo>
                  <a:pt x="4" y="150"/>
                  <a:pt x="4" y="153"/>
                  <a:pt x="4" y="157"/>
                </a:cubicBezTo>
                <a:cubicBezTo>
                  <a:pt x="4" y="158"/>
                  <a:pt x="4" y="160"/>
                  <a:pt x="4" y="161"/>
                </a:cubicBezTo>
                <a:cubicBezTo>
                  <a:pt x="4" y="163"/>
                  <a:pt x="4" y="164"/>
                  <a:pt x="4" y="166"/>
                </a:cubicBezTo>
                <a:cubicBezTo>
                  <a:pt x="4" y="169"/>
                  <a:pt x="4" y="172"/>
                  <a:pt x="4" y="175"/>
                </a:cubicBezTo>
                <a:cubicBezTo>
                  <a:pt x="4" y="177"/>
                  <a:pt x="4" y="180"/>
                  <a:pt x="4" y="182"/>
                </a:cubicBezTo>
                <a:cubicBezTo>
                  <a:pt x="5" y="187"/>
                  <a:pt x="5" y="192"/>
                  <a:pt x="6" y="195"/>
                </a:cubicBezTo>
                <a:cubicBezTo>
                  <a:pt x="6" y="202"/>
                  <a:pt x="7" y="206"/>
                  <a:pt x="7" y="206"/>
                </a:cubicBezTo>
                <a:cubicBezTo>
                  <a:pt x="7" y="206"/>
                  <a:pt x="6" y="202"/>
                  <a:pt x="5" y="195"/>
                </a:cubicBezTo>
                <a:cubicBezTo>
                  <a:pt x="4" y="192"/>
                  <a:pt x="3" y="188"/>
                  <a:pt x="2" y="183"/>
                </a:cubicBezTo>
                <a:cubicBezTo>
                  <a:pt x="2" y="180"/>
                  <a:pt x="2" y="178"/>
                  <a:pt x="1" y="175"/>
                </a:cubicBezTo>
                <a:cubicBezTo>
                  <a:pt x="1" y="172"/>
                  <a:pt x="1" y="169"/>
                  <a:pt x="1" y="166"/>
                </a:cubicBezTo>
                <a:cubicBezTo>
                  <a:pt x="0" y="165"/>
                  <a:pt x="0" y="163"/>
                  <a:pt x="0" y="161"/>
                </a:cubicBezTo>
                <a:cubicBezTo>
                  <a:pt x="0" y="160"/>
                  <a:pt x="0" y="158"/>
                  <a:pt x="0" y="157"/>
                </a:cubicBezTo>
                <a:cubicBezTo>
                  <a:pt x="0" y="153"/>
                  <a:pt x="0" y="150"/>
                  <a:pt x="0" y="146"/>
                </a:cubicBezTo>
                <a:cubicBezTo>
                  <a:pt x="0" y="143"/>
                  <a:pt x="1" y="139"/>
                  <a:pt x="1" y="135"/>
                </a:cubicBezTo>
                <a:cubicBezTo>
                  <a:pt x="1" y="132"/>
                  <a:pt x="2" y="128"/>
                  <a:pt x="2" y="124"/>
                </a:cubicBezTo>
                <a:cubicBezTo>
                  <a:pt x="3" y="120"/>
                  <a:pt x="4" y="117"/>
                  <a:pt x="4" y="113"/>
                </a:cubicBezTo>
                <a:cubicBezTo>
                  <a:pt x="5" y="109"/>
                  <a:pt x="6" y="105"/>
                  <a:pt x="8" y="101"/>
                </a:cubicBezTo>
                <a:cubicBezTo>
                  <a:pt x="9" y="97"/>
                  <a:pt x="10" y="93"/>
                  <a:pt x="12" y="90"/>
                </a:cubicBezTo>
                <a:cubicBezTo>
                  <a:pt x="13" y="86"/>
                  <a:pt x="15" y="82"/>
                  <a:pt x="17" y="78"/>
                </a:cubicBezTo>
                <a:cubicBezTo>
                  <a:pt x="20" y="73"/>
                  <a:pt x="20" y="73"/>
                  <a:pt x="20" y="73"/>
                </a:cubicBezTo>
                <a:cubicBezTo>
                  <a:pt x="23" y="68"/>
                  <a:pt x="23" y="68"/>
                  <a:pt x="23" y="68"/>
                </a:cubicBezTo>
                <a:cubicBezTo>
                  <a:pt x="25" y="64"/>
                  <a:pt x="28" y="61"/>
                  <a:pt x="30" y="57"/>
                </a:cubicBezTo>
                <a:cubicBezTo>
                  <a:pt x="35" y="51"/>
                  <a:pt x="40" y="45"/>
                  <a:pt x="46" y="40"/>
                </a:cubicBezTo>
                <a:cubicBezTo>
                  <a:pt x="49" y="37"/>
                  <a:pt x="52" y="35"/>
                  <a:pt x="54" y="32"/>
                </a:cubicBezTo>
                <a:cubicBezTo>
                  <a:pt x="57" y="30"/>
                  <a:pt x="60" y="27"/>
                  <a:pt x="63" y="26"/>
                </a:cubicBezTo>
                <a:cubicBezTo>
                  <a:pt x="69" y="21"/>
                  <a:pt x="74" y="18"/>
                  <a:pt x="80" y="15"/>
                </a:cubicBezTo>
                <a:cubicBezTo>
                  <a:pt x="91" y="9"/>
                  <a:pt x="100" y="6"/>
                  <a:pt x="107" y="3"/>
                </a:cubicBezTo>
                <a:cubicBezTo>
                  <a:pt x="110" y="2"/>
                  <a:pt x="113" y="2"/>
                  <a:pt x="115" y="1"/>
                </a:cubicBezTo>
                <a:cubicBezTo>
                  <a:pt x="117" y="1"/>
                  <a:pt x="118" y="0"/>
                  <a:pt x="118" y="0"/>
                </a:cubicBezTo>
                <a:close/>
              </a:path>
            </a:pathLst>
          </a:custGeom>
          <a:solidFill>
            <a:schemeClr val="accent1"/>
          </a:solidFill>
          <a:ln>
            <a:solidFill>
              <a:schemeClr val="accent1"/>
            </a:solid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9" name="Freeform 34"/>
          <p:cNvSpPr/>
          <p:nvPr/>
        </p:nvSpPr>
        <p:spPr bwMode="auto">
          <a:xfrm>
            <a:off x="5246436" y="2484960"/>
            <a:ext cx="4590933" cy="2637322"/>
          </a:xfrm>
          <a:custGeom>
            <a:gdLst>
              <a:gd name="T0" fmla="*/ 165 w 196"/>
              <a:gd name="T1" fmla="*/ 0 h 263"/>
              <a:gd name="T2" fmla="*/ 173 w 196"/>
              <a:gd name="T3" fmla="*/ 15 h 263"/>
              <a:gd name="T4" fmla="*/ 189 w 196"/>
              <a:gd name="T5" fmla="*/ 56 h 263"/>
              <a:gd name="T6" fmla="*/ 194 w 196"/>
              <a:gd name="T7" fmla="*/ 85 h 263"/>
              <a:gd name="T8" fmla="*/ 195 w 196"/>
              <a:gd name="T9" fmla="*/ 118 h 263"/>
              <a:gd name="T10" fmla="*/ 188 w 196"/>
              <a:gd name="T11" fmla="*/ 153 h 263"/>
              <a:gd name="T12" fmla="*/ 172 w 196"/>
              <a:gd name="T13" fmla="*/ 186 h 263"/>
              <a:gd name="T14" fmla="*/ 148 w 196"/>
              <a:gd name="T15" fmla="*/ 215 h 263"/>
              <a:gd name="T16" fmla="*/ 120 w 196"/>
              <a:gd name="T17" fmla="*/ 235 h 263"/>
              <a:gd name="T18" fmla="*/ 89 w 196"/>
              <a:gd name="T19" fmla="*/ 249 h 263"/>
              <a:gd name="T20" fmla="*/ 61 w 196"/>
              <a:gd name="T21" fmla="*/ 257 h 263"/>
              <a:gd name="T22" fmla="*/ 17 w 196"/>
              <a:gd name="T23" fmla="*/ 262 h 263"/>
              <a:gd name="T24" fmla="*/ 0 w 196"/>
              <a:gd name="T25" fmla="*/ 262 h 263"/>
              <a:gd name="T26" fmla="*/ 17 w 196"/>
              <a:gd name="T27" fmla="*/ 261 h 263"/>
              <a:gd name="T28" fmla="*/ 60 w 196"/>
              <a:gd name="T29" fmla="*/ 254 h 263"/>
              <a:gd name="T30" fmla="*/ 117 w 196"/>
              <a:gd name="T31" fmla="*/ 231 h 263"/>
              <a:gd name="T32" fmla="*/ 145 w 196"/>
              <a:gd name="T33" fmla="*/ 211 h 263"/>
              <a:gd name="T34" fmla="*/ 167 w 196"/>
              <a:gd name="T35" fmla="*/ 183 h 263"/>
              <a:gd name="T36" fmla="*/ 183 w 196"/>
              <a:gd name="T37" fmla="*/ 151 h 263"/>
              <a:gd name="T38" fmla="*/ 190 w 196"/>
              <a:gd name="T39" fmla="*/ 118 h 263"/>
              <a:gd name="T40" fmla="*/ 190 w 196"/>
              <a:gd name="T41" fmla="*/ 85 h 263"/>
              <a:gd name="T42" fmla="*/ 186 w 196"/>
              <a:gd name="T43" fmla="*/ 57 h 263"/>
              <a:gd name="T44" fmla="*/ 172 w 196"/>
              <a:gd name="T45" fmla="*/ 15 h 263"/>
              <a:gd name="T46" fmla="*/ 165 w 196"/>
              <a:gd name="T47" fmla="*/ 0 h 263"/>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6" h="263">
                <a:moveTo>
                  <a:pt x="165" y="0"/>
                </a:moveTo>
                <a:cubicBezTo>
                  <a:pt x="165" y="0"/>
                  <a:pt x="169" y="5"/>
                  <a:pt x="173" y="15"/>
                </a:cubicBezTo>
                <a:cubicBezTo>
                  <a:pt x="178" y="24"/>
                  <a:pt x="184" y="38"/>
                  <a:pt x="189" y="56"/>
                </a:cubicBezTo>
                <a:cubicBezTo>
                  <a:pt x="191" y="65"/>
                  <a:pt x="193" y="75"/>
                  <a:pt x="194" y="85"/>
                </a:cubicBezTo>
                <a:cubicBezTo>
                  <a:pt x="195" y="95"/>
                  <a:pt x="196" y="107"/>
                  <a:pt x="195" y="118"/>
                </a:cubicBezTo>
                <a:cubicBezTo>
                  <a:pt x="194" y="130"/>
                  <a:pt x="192" y="142"/>
                  <a:pt x="188" y="153"/>
                </a:cubicBezTo>
                <a:cubicBezTo>
                  <a:pt x="184" y="165"/>
                  <a:pt x="179" y="176"/>
                  <a:pt x="172" y="186"/>
                </a:cubicBezTo>
                <a:cubicBezTo>
                  <a:pt x="165" y="197"/>
                  <a:pt x="157" y="206"/>
                  <a:pt x="148" y="215"/>
                </a:cubicBezTo>
                <a:cubicBezTo>
                  <a:pt x="139" y="223"/>
                  <a:pt x="130" y="230"/>
                  <a:pt x="120" y="235"/>
                </a:cubicBezTo>
                <a:cubicBezTo>
                  <a:pt x="109" y="241"/>
                  <a:pt x="99" y="246"/>
                  <a:pt x="89" y="249"/>
                </a:cubicBezTo>
                <a:cubicBezTo>
                  <a:pt x="79" y="253"/>
                  <a:pt x="70" y="255"/>
                  <a:pt x="61" y="257"/>
                </a:cubicBezTo>
                <a:cubicBezTo>
                  <a:pt x="43" y="261"/>
                  <a:pt x="28" y="262"/>
                  <a:pt x="17" y="262"/>
                </a:cubicBezTo>
                <a:cubicBezTo>
                  <a:pt x="6" y="263"/>
                  <a:pt x="0" y="262"/>
                  <a:pt x="0" y="262"/>
                </a:cubicBezTo>
                <a:cubicBezTo>
                  <a:pt x="0" y="262"/>
                  <a:pt x="6" y="262"/>
                  <a:pt x="17" y="261"/>
                </a:cubicBezTo>
                <a:cubicBezTo>
                  <a:pt x="27" y="260"/>
                  <a:pt x="42" y="258"/>
                  <a:pt x="60" y="254"/>
                </a:cubicBezTo>
                <a:cubicBezTo>
                  <a:pt x="78" y="249"/>
                  <a:pt x="98" y="243"/>
                  <a:pt x="117" y="231"/>
                </a:cubicBezTo>
                <a:cubicBezTo>
                  <a:pt x="127" y="225"/>
                  <a:pt x="136" y="219"/>
                  <a:pt x="145" y="211"/>
                </a:cubicBezTo>
                <a:cubicBezTo>
                  <a:pt x="153" y="203"/>
                  <a:pt x="161" y="193"/>
                  <a:pt x="167" y="183"/>
                </a:cubicBezTo>
                <a:cubicBezTo>
                  <a:pt x="174" y="173"/>
                  <a:pt x="179" y="163"/>
                  <a:pt x="183" y="151"/>
                </a:cubicBezTo>
                <a:cubicBezTo>
                  <a:pt x="186" y="140"/>
                  <a:pt x="189" y="129"/>
                  <a:pt x="190" y="118"/>
                </a:cubicBezTo>
                <a:cubicBezTo>
                  <a:pt x="191" y="107"/>
                  <a:pt x="191" y="96"/>
                  <a:pt x="190" y="85"/>
                </a:cubicBezTo>
                <a:cubicBezTo>
                  <a:pt x="190" y="75"/>
                  <a:pt x="188" y="65"/>
                  <a:pt x="186" y="57"/>
                </a:cubicBezTo>
                <a:cubicBezTo>
                  <a:pt x="182" y="39"/>
                  <a:pt x="177" y="25"/>
                  <a:pt x="172" y="15"/>
                </a:cubicBezTo>
                <a:cubicBezTo>
                  <a:pt x="168" y="5"/>
                  <a:pt x="165" y="0"/>
                  <a:pt x="165" y="0"/>
                </a:cubicBezTo>
                <a:close/>
              </a:path>
            </a:pathLst>
          </a:custGeom>
          <a:solidFill>
            <a:schemeClr val="accent1"/>
          </a:solidFill>
          <a:ln>
            <a:solidFill>
              <a:schemeClr val="accent1"/>
            </a:solidFill>
          </a:ln>
        </p:spPr>
        <p:txBody>
          <a:bodyPr vert="horz" wrap="square" lIns="91440" tIns="45720" rIns="91440" bIns="45720" numCol="1" anchor="t" anchorCtr="0" compatLnSpc="1"/>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 name="标题 1"/>
          <p:cNvSpPr>
            <a:spLocks noGrp="1"/>
          </p:cNvSpPr>
          <p:nvPr>
            <p:ph type="title" hasCustomPrompt="1"/>
          </p:nvPr>
        </p:nvSpPr>
        <p:spPr>
          <a:xfrm>
            <a:off x="3857625" y="2210359"/>
            <a:ext cx="4504460" cy="1369989"/>
          </a:xfrm>
        </p:spPr>
        <p:txBody>
          <a:bodyPr anchor="b">
            <a:normAutofit/>
          </a:bodyPr>
          <a:lstStyle>
            <a:lvl1pPr algn="ctr">
              <a:defRPr sz="5400" b="1">
                <a:solidFill>
                  <a:schemeClr val="tx1"/>
                </a:solidFill>
              </a:defRPr>
            </a:lvl1pPr>
          </a:lstStyle>
          <a:p>
            <a:r>
              <a:rPr lang="zh-CN" altLang="en-US"/>
              <a:t>编辑标题</a:t>
            </a:r>
            <a:endParaRPr lang="zh-CN" altLang="en-US"/>
          </a:p>
        </p:txBody>
      </p:sp>
      <p:sp>
        <p:nvSpPr>
          <p:cNvPr id="3" name="文本占位符 2"/>
          <p:cNvSpPr>
            <a:spLocks noGrp="1"/>
          </p:cNvSpPr>
          <p:nvPr>
            <p:ph type="body" idx="1"/>
          </p:nvPr>
        </p:nvSpPr>
        <p:spPr>
          <a:xfrm>
            <a:off x="3851701" y="3693785"/>
            <a:ext cx="4516310" cy="618819"/>
          </a:xfrm>
        </p:spPr>
        <p:txBody>
          <a:bodyPr>
            <a:normAutofit/>
          </a:bodyPr>
          <a:lstStyle>
            <a:lvl1pPr marL="0" indent="0" algn="ctr">
              <a:buNone/>
              <a:defRPr sz="1800">
                <a:solidFill>
                  <a:schemeClr val="bg1"/>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a:t>单击此处编辑母版文本样式</a:t>
            </a:r>
            <a:endParaRPr lang="zh-CN" altLang="en-US"/>
          </a:p>
        </p:txBody>
      </p:sp>
      <p:sp>
        <p:nvSpPr>
          <p:cNvPr id="4" name="日期占位符 3"/>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
            </a:fld>
            <a:endParaRPr lang="zh-CN" altLang="en-US"/>
          </a:p>
        </p:txBody>
      </p:sp>
    </p:spTree>
  </p:cSld>
  <p:clrMapOvr>
    <a:masterClrMapping/>
  </p:clrMapOvr>
  <p:transition/>
  <p:timing/>
  <p:hf hdr="0" ftr="0" dt="0"/>
</p:sldLayout>
</file>

<file path=ppt/slideLayouts/slideLayout4.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两栏内容">
    <p:spTree>
      <p:nvGrpSpPr>
        <p:cNvPr id="1" name=""/>
        <p:cNvGrpSpPr/>
        <p:nvPr/>
      </p:nvGrpSpPr>
      <p:grpSpPr>
        <a:xfrm>
          <a:off x="0" y="0"/>
          <a:ext cx="0" cy="0"/>
        </a:xfrm>
      </p:grpSpPr>
      <p:sp>
        <p:nvSpPr>
          <p:cNvPr id="2" name="标题 1"/>
          <p:cNvSpPr>
            <a:spLocks noGrp="1"/>
          </p:cNvSpPr>
          <p:nvPr>
            <p:ph type="title"/>
          </p:nvPr>
        </p:nvSpPr>
        <p:spPr>
          <a:xfrm>
            <a:off x="1181100" y="365125"/>
            <a:ext cx="10173600" cy="1325563"/>
          </a:xfrm>
        </p:spPr>
        <p:txBody>
          <a:bodyPr>
            <a:normAutofit/>
          </a:bodyPr>
          <a:lstStyle>
            <a:lvl1pPr>
              <a:defRPr sz="4400"/>
            </a:lvl1pPr>
          </a:lstStyle>
          <a:p>
            <a:r>
              <a:rPr lang="zh-CN" altLang="en-US"/>
              <a:t>单击此处编辑母版标题样式</a:t>
            </a:r>
            <a:endParaRPr lang="zh-CN" altLang="en-US"/>
          </a:p>
        </p:txBody>
      </p:sp>
      <p:sp>
        <p:nvSpPr>
          <p:cNvPr id="3" name="内容占位符 2"/>
          <p:cNvSpPr>
            <a:spLocks noGrp="1"/>
          </p:cNvSpPr>
          <p:nvPr>
            <p:ph sz="half" idx="1"/>
          </p:nvPr>
        </p:nvSpPr>
        <p:spPr>
          <a:xfrm>
            <a:off x="1181100" y="1825625"/>
            <a:ext cx="49530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日期占位符 4"/>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49AE70B2-8BF9-45C0-BB95-33D1B9D3A854}" type="slidenum">
              <a:rPr lang="zh-CN" altLang="en-US" smtClean="0"/>
              <a:t/>
            </a:fld>
            <a:endParaRPr lang="zh-CN" altLang="en-US"/>
          </a:p>
        </p:txBody>
      </p:sp>
      <p:sp>
        <p:nvSpPr>
          <p:cNvPr id="10" name="内容占位符 2"/>
          <p:cNvSpPr>
            <a:spLocks noGrp="1"/>
          </p:cNvSpPr>
          <p:nvPr>
            <p:ph sz="half" idx="13"/>
          </p:nvPr>
        </p:nvSpPr>
        <p:spPr>
          <a:xfrm>
            <a:off x="6400800" y="1825625"/>
            <a:ext cx="4953000" cy="4351338"/>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Ovr>
    <a:masterClrMapping/>
  </p:clrMapOvr>
  <p:transition/>
  <p:timing/>
  <p:hf hdr="0" ftr="0" dt="0"/>
</p:sldLayout>
</file>

<file path=ppt/slideLayouts/slideLayout5.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twoTxTwoObj" preserve="1">
  <p:cSld name="比较">
    <p:spTree>
      <p:nvGrpSpPr>
        <p:cNvPr id="1" name=""/>
        <p:cNvGrpSpPr/>
        <p:nvPr/>
      </p:nvGrpSpPr>
      <p:grpSpPr>
        <a:xfrm>
          <a:off x="0" y="0"/>
          <a:ext cx="0" cy="0"/>
        </a:xfrm>
      </p:grpSpPr>
      <p:sp>
        <p:nvSpPr>
          <p:cNvPr id="2" name="标题 1"/>
          <p:cNvSpPr>
            <a:spLocks noGrp="1"/>
          </p:cNvSpPr>
          <p:nvPr>
            <p:ph type="title"/>
          </p:nvPr>
        </p:nvSpPr>
        <p:spPr>
          <a:xfrm>
            <a:off x="839788" y="365125"/>
            <a:ext cx="10515600" cy="1325563"/>
          </a:xfrm>
        </p:spPr>
        <p:txBody>
          <a:bodyPr>
            <a:normAutofit/>
          </a:bodyPr>
          <a:lstStyle>
            <a:lvl1pPr>
              <a:defRPr sz="4400"/>
            </a:lvl1pPr>
          </a:lstStyle>
          <a:p>
            <a:r>
              <a:rPr lang="zh-CN" altLang="en-US"/>
              <a:t>单击此处编辑母版标题样式</a:t>
            </a:r>
            <a:endParaRPr lang="zh-CN" altLang="en-US"/>
          </a:p>
        </p:txBody>
      </p:sp>
      <p:sp>
        <p:nvSpPr>
          <p:cNvPr id="3" name="文本占位符 2"/>
          <p:cNvSpPr>
            <a:spLocks noGrp="1"/>
          </p:cNvSpPr>
          <p:nvPr>
            <p:ph type="body" idx="1"/>
          </p:nvPr>
        </p:nvSpPr>
        <p:spPr>
          <a:xfrm>
            <a:off x="839788" y="1736494"/>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4" name="内容占位符 3"/>
          <p:cNvSpPr>
            <a:spLocks noGrp="1"/>
          </p:cNvSpPr>
          <p:nvPr>
            <p:ph sz="half" idx="2"/>
          </p:nvPr>
        </p:nvSpPr>
        <p:spPr>
          <a:xfrm>
            <a:off x="839788" y="2615609"/>
            <a:ext cx="5157787" cy="357405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5" name="文本占位符 4"/>
          <p:cNvSpPr>
            <a:spLocks noGrp="1"/>
          </p:cNvSpPr>
          <p:nvPr>
            <p:ph type="body" sz="quarter" idx="3"/>
          </p:nvPr>
        </p:nvSpPr>
        <p:spPr>
          <a:xfrm>
            <a:off x="6172200" y="1736494"/>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6172200" y="2615609"/>
            <a:ext cx="5183188" cy="3574054"/>
          </a:xfrm>
        </p:spPr>
        <p:txBody>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7" name="日期占位符 6"/>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49AE70B2-8BF9-45C0-BB95-33D1B9D3A854}" type="slidenum">
              <a:rPr lang="zh-CN" altLang="en-US" smtClean="0"/>
              <a:t/>
            </a:fld>
            <a:endParaRPr lang="zh-CN" altLang="en-US"/>
          </a:p>
        </p:txBody>
      </p:sp>
    </p:spTree>
  </p:cSld>
  <p:clrMapOvr>
    <a:masterClrMapping/>
  </p:clrMapOvr>
  <p:transition/>
  <p:timing/>
  <p:hf hdr="0" ftr="0" dt="0"/>
</p:sldLayout>
</file>

<file path=ppt/slideLayouts/slideLayout6.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reserve="1" userDrawn="1">
  <p:cSld name="仅标题">
    <p:spTree>
      <p:nvGrpSpPr>
        <p:cNvPr id="1" name=""/>
        <p:cNvGrpSpPr/>
        <p:nvPr/>
      </p:nvGrpSpPr>
      <p:grpSpPr>
        <a:xfrm>
          <a:off x="0" y="0"/>
          <a:ext cx="0" cy="0"/>
        </a:xfrm>
      </p:grpSpPr>
      <p:sp>
        <p:nvSpPr>
          <p:cNvPr id="2" name="标题 1"/>
          <p:cNvSpPr>
            <a:spLocks noGrp="1"/>
          </p:cNvSpPr>
          <p:nvPr>
            <p:ph type="title" hasCustomPrompt="1"/>
          </p:nvPr>
        </p:nvSpPr>
        <p:spPr>
          <a:xfrm>
            <a:off x="1384300" y="2349443"/>
            <a:ext cx="9427198" cy="1325563"/>
          </a:xfrm>
        </p:spPr>
        <p:txBody>
          <a:bodyPr anchor="b">
            <a:normAutofit/>
          </a:bodyPr>
          <a:lstStyle>
            <a:lvl1pPr algn="dist">
              <a:defRPr sz="6000" b="1">
                <a:solidFill>
                  <a:schemeClr val="bg1"/>
                </a:solidFill>
              </a:defRPr>
            </a:lvl1pPr>
          </a:lstStyle>
          <a:p>
            <a:r>
              <a:rPr lang="zh-CN" altLang="en-US"/>
              <a:t>编辑标题</a:t>
            </a:r>
            <a:endParaRPr lang="zh-CN" altLang="en-US"/>
          </a:p>
        </p:txBody>
      </p:sp>
      <p:sp>
        <p:nvSpPr>
          <p:cNvPr id="3" name="日期占位符 2"/>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49AE70B2-8BF9-45C0-BB95-33D1B9D3A854}" type="slidenum">
              <a:rPr lang="zh-CN" altLang="en-US" smtClean="0"/>
              <a:t/>
            </a:fld>
            <a:endParaRPr lang="zh-CN" altLang="en-US"/>
          </a:p>
        </p:txBody>
      </p:sp>
      <p:sp>
        <p:nvSpPr>
          <p:cNvPr id="7" name="副标题 2"/>
          <p:cNvSpPr>
            <a:spLocks noGrp="1"/>
          </p:cNvSpPr>
          <p:nvPr>
            <p:ph type="subTitle" idx="1" hasCustomPrompt="1"/>
          </p:nvPr>
        </p:nvSpPr>
        <p:spPr>
          <a:xfrm>
            <a:off x="1384300" y="3914775"/>
            <a:ext cx="9427198" cy="504825"/>
          </a:xfrm>
        </p:spPr>
        <p:txBody>
          <a:bodyPr>
            <a:normAutofit/>
          </a:bodyPr>
          <a:lstStyle>
            <a:lvl1pPr marL="0" indent="0" algn="ctr">
              <a:buNone/>
              <a:defRPr sz="2400">
                <a:solidFill>
                  <a:schemeClr val="bg1"/>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a:t>编辑副标题</a:t>
            </a:r>
            <a:endParaRPr lang="zh-CN" altLang="en-US"/>
          </a:p>
        </p:txBody>
      </p:sp>
      <p:cxnSp>
        <p:nvCxnSpPr>
          <p:cNvPr id="8" name="直接连接符 7"/>
          <p:cNvCxnSpPr/>
          <p:nvPr/>
        </p:nvCxnSpPr>
        <p:spPr>
          <a:xfrm>
            <a:off x="3803450" y="3794890"/>
            <a:ext cx="4588898"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Tree>
  </p:cSld>
  <p:clrMapOvr>
    <a:masterClrMapping/>
  </p:clrMapOvr>
  <p:transition/>
  <p:timing/>
  <p:hf hdr="0" ftr="0" dt="0"/>
</p:sldLayout>
</file>

<file path=ppt/slideLayouts/slideLayout7.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blank" preserve="1">
  <p:cSld name="空白">
    <p:spTree>
      <p:nvGrpSpPr>
        <p:cNvPr id="1" name=""/>
        <p:cNvGrpSpPr/>
        <p:nvPr/>
      </p:nvGrpSpPr>
      <p:grpSpPr>
        <a:xfrm>
          <a:off x="0" y="0"/>
          <a:ext cx="0" cy="0"/>
        </a:xfrm>
      </p:grpSpPr>
      <p:sp>
        <p:nvSpPr>
          <p:cNvPr id="2" name="日期占位符 1"/>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49AE70B2-8BF9-45C0-BB95-33D1B9D3A854}" type="slidenum">
              <a:rPr lang="zh-CN" altLang="en-US" smtClean="0"/>
              <a:t/>
            </a:fld>
            <a:endParaRPr lang="zh-CN" altLang="en-US"/>
          </a:p>
        </p:txBody>
      </p:sp>
    </p:spTree>
  </p:cSld>
  <p:clrMapOvr>
    <a:masterClrMapping/>
  </p:clrMapOvr>
  <p:transition/>
  <p:timing/>
  <p:hf hdr="0" ftr="0" dt="0"/>
</p:sldLayout>
</file>

<file path=ppt/slideLayouts/slideLayout8.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picTx" preserve="1">
  <p:cSld name="图片与标题">
    <p:spTree>
      <p:nvGrpSpPr>
        <p:cNvPr id="1" name=""/>
        <p:cNvGrpSpPr/>
        <p:nvPr/>
      </p:nvGrpSpPr>
      <p:grpSpPr>
        <a:xfrm>
          <a:off x="0" y="0"/>
          <a:ext cx="0" cy="0"/>
        </a:xfrm>
      </p:grpSpPr>
      <p:sp>
        <p:nvSpPr>
          <p:cNvPr id="2" name="标题 1"/>
          <p:cNvSpPr>
            <a:spLocks noGrp="1"/>
          </p:cNvSpPr>
          <p:nvPr>
            <p:ph type="title"/>
          </p:nvPr>
        </p:nvSpPr>
        <p:spPr>
          <a:xfrm>
            <a:off x="1019241" y="774700"/>
            <a:ext cx="3985746" cy="1600200"/>
          </a:xfrm>
        </p:spPr>
        <p:txBody>
          <a:bodyPr anchor="t" anchorCtr="0">
            <a:normAutofit/>
          </a:bodyPr>
          <a:lstStyle>
            <a:lvl1pPr>
              <a:defRPr sz="4400"/>
            </a:lvl1pPr>
          </a:lstStyle>
          <a:p>
            <a:r>
              <a:rPr lang="zh-CN" altLang="en-US"/>
              <a:t>单击此处编辑母版标题样式</a:t>
            </a:r>
            <a:endParaRPr lang="zh-CN" altLang="en-US"/>
          </a:p>
        </p:txBody>
      </p:sp>
      <p:sp>
        <p:nvSpPr>
          <p:cNvPr id="3" name="图片占位符 2"/>
          <p:cNvSpPr>
            <a:spLocks noGrp="1" noChangeAspect="1"/>
          </p:cNvSpPr>
          <p:nvPr>
            <p:ph type="pic" idx="1"/>
          </p:nvPr>
        </p:nvSpPr>
        <p:spPr>
          <a:xfrm>
            <a:off x="5184000" y="774700"/>
            <a:ext cx="6170400" cy="54036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1019241" y="2442982"/>
            <a:ext cx="3985746" cy="3735318"/>
          </a:xfrm>
        </p:spPr>
        <p:txBody>
          <a:bodyPr>
            <a:normAutofit/>
          </a:bodyPr>
          <a:lstStyle>
            <a:lvl1pPr marL="0" indent="0">
              <a:buNone/>
              <a:defRPr sz="18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9EFD9D74-47D9-4702-A33C-335B63B48DBF}" type="datetimeFigureOut">
              <a:rPr lang="zh-CN" altLang="en-US" smtClean="0"/>
              <a:t/>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FABC47A4-756D-490B-A52F-7D9E2C9FC05F}" type="slidenum">
              <a:rPr lang="zh-CN" altLang="en-US" smtClean="0"/>
              <a:t/>
            </a:fld>
            <a:endParaRPr lang="zh-CN" altLang="en-US"/>
          </a:p>
        </p:txBody>
      </p:sp>
    </p:spTree>
  </p:cSld>
  <p:clrMapOvr>
    <a:masterClrMapping/>
  </p:clrMapOvr>
  <p:transition/>
  <p:timing/>
  <p:hf hdr="0" ftr="0" dt="0"/>
</p:sldLayout>
</file>

<file path=ppt/slideLayouts/slideLayout9.xml><?xml version="1.0" encoding="utf-8"?>
<p:sldLayout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type="vertTitleAndTx" preserve="1">
  <p:cSld name="竖排标题与文本">
    <p:spTree>
      <p:nvGrpSpPr>
        <p:cNvPr id="1" name=""/>
        <p:cNvGrpSpPr/>
        <p:nvPr/>
      </p:nvGrpSpPr>
      <p:grpSpPr>
        <a:xfrm>
          <a:off x="0" y="0"/>
          <a:ext cx="0" cy="0"/>
        </a:xfrm>
      </p:grpSpPr>
      <p:sp>
        <p:nvSpPr>
          <p:cNvPr id="2" name="竖排标题 1"/>
          <p:cNvSpPr>
            <a:spLocks noGrp="1"/>
          </p:cNvSpPr>
          <p:nvPr>
            <p:ph type="title" orient="vert" hasCustomPrompt="1"/>
          </p:nvPr>
        </p:nvSpPr>
        <p:spPr>
          <a:xfrm>
            <a:off x="9824484" y="365125"/>
            <a:ext cx="1529316" cy="5811838"/>
          </a:xfrm>
        </p:spPr>
        <p:txBody>
          <a:bodyPr vert="eaVert">
            <a:normAutofit/>
          </a:bodyPr>
          <a:lstStyle>
            <a:lvl1pPr>
              <a:defRPr sz="4400"/>
            </a:lvl1pPr>
          </a:lstStyle>
          <a:p>
            <a:r>
              <a:rPr lang="zh-CN" altLang="en-US"/>
              <a:t>单击此处编辑标题</a:t>
            </a:r>
            <a:endParaRPr lang="zh-CN" altLang="en-US"/>
          </a:p>
        </p:txBody>
      </p:sp>
      <p:sp>
        <p:nvSpPr>
          <p:cNvPr id="3" name="竖排文字占位符 2"/>
          <p:cNvSpPr>
            <a:spLocks noGrp="1"/>
          </p:cNvSpPr>
          <p:nvPr>
            <p:ph type="body" orient="vert" idx="1"/>
          </p:nvPr>
        </p:nvSpPr>
        <p:spPr>
          <a:xfrm>
            <a:off x="838200" y="365125"/>
            <a:ext cx="8879958" cy="5811838"/>
          </a:xfrm>
        </p:spPr>
        <p:txBody>
          <a:bodyPr vert="eaVert"/>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10"/>
          </p:nvPr>
        </p:nvSpPr>
        <p:spPr/>
        <p:txBody>
          <a:bodyPr/>
          <a:lstStyle/>
          <a:p>
            <a:fld id="{760FBDFE-C587-4B4C-A407-44438C67B59E}" type="datetimeFigureOut">
              <a:rPr lang="zh-CN" altLang="en-US" smtClean="0"/>
              <a:t/>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49AE70B2-8BF9-45C0-BB95-33D1B9D3A854}" type="slidenum">
              <a:rPr lang="zh-CN" altLang="en-US" smtClean="0"/>
              <a:t/>
            </a:fld>
            <a:endParaRPr lang="zh-CN" altLang="en-US"/>
          </a:p>
        </p:txBody>
      </p:sp>
    </p:spTree>
  </p:cSld>
  <p:clrMapOvr>
    <a:masterClrMapping/>
  </p:clrMapOvr>
  <p:transition/>
  <p:timing/>
  <p:hf hdr="0" ftr="0" dt="0"/>
</p:sldLayout>
</file>

<file path=ppt/slideMasters/_rels/slideMaster1.xml.rels>&#65279;<?xml version="1.0" encoding="utf-8" standalone="yes"?><Relationships xmlns="http://schemas.openxmlformats.org/package/2006/relationships"><Relationship Id="rId1" Type="http://schemas.openxmlformats.org/officeDocument/2006/relationships/slideLayout" Target="../slideLayouts/slideLayout1.xml" /><Relationship Id="rId10" Type="http://schemas.openxmlformats.org/officeDocument/2006/relationships/slideLayout" Target="../slideLayouts/slideLayout10.xml" /><Relationship Id="rId11" Type="http://schemas.openxmlformats.org/officeDocument/2006/relationships/slideLayout" Target="../slideLayouts/slideLayout11.xml" /><Relationship Id="rId12" Type="http://schemas.openxmlformats.org/officeDocument/2006/relationships/slideLayout" Target="../slideLayouts/slideLayout12.xml" /><Relationship Id="rId13" Type="http://schemas.openxmlformats.org/officeDocument/2006/relationships/slideLayout" Target="../slideLayouts/slideLayout13.xml" /><Relationship Id="rId14" Type="http://schemas.openxmlformats.org/officeDocument/2006/relationships/slideLayout" Target="../slideLayouts/slideLayout14.xml" /><Relationship Id="rId15" Type="http://schemas.openxmlformats.org/officeDocument/2006/relationships/tags" Target="../tags/tag1.xml" /><Relationship Id="rId16" Type="http://schemas.openxmlformats.org/officeDocument/2006/relationships/tags" Target="../tags/tag2.xml" /><Relationship Id="rId17" Type="http://schemas.openxmlformats.org/officeDocument/2006/relationships/tags" Target="../tags/tag3.xml" /><Relationship Id="rId18" Type="http://schemas.openxmlformats.org/officeDocument/2006/relationships/image" Target="../media/image1.jpeg" /><Relationship Id="rId19" Type="http://schemas.openxmlformats.org/officeDocument/2006/relationships/theme" Target="../theme/theme1.xml" /><Relationship Id="rId2" Type="http://schemas.openxmlformats.org/officeDocument/2006/relationships/slideLayout" Target="../slideLayouts/slideLayout2.xml" /><Relationship Id="rId3" Type="http://schemas.openxmlformats.org/officeDocument/2006/relationships/slideLayout" Target="../slideLayouts/slideLayout3.xml" /><Relationship Id="rId4" Type="http://schemas.openxmlformats.org/officeDocument/2006/relationships/slideLayout" Target="../slideLayouts/slideLayout4.xml" /><Relationship Id="rId5" Type="http://schemas.openxmlformats.org/officeDocument/2006/relationships/slideLayout" Target="../slideLayouts/slideLayout5.xml" /><Relationship Id="rId6" Type="http://schemas.openxmlformats.org/officeDocument/2006/relationships/slideLayout" Target="../slideLayouts/slideLayout6.xml" /><Relationship Id="rId7" Type="http://schemas.openxmlformats.org/officeDocument/2006/relationships/slideLayout" Target="../slideLayouts/slideLayout7.xml" /><Relationship Id="rId8" Type="http://schemas.openxmlformats.org/officeDocument/2006/relationships/slideLayout" Target="../slideLayouts/slideLayout8.xml" /><Relationship Id="rId9" Type="http://schemas.openxmlformats.org/officeDocument/2006/relationships/slideLayout" Target="../slideLayouts/slideLayout9.xml" /></Relationships>
</file>

<file path=ppt/slideMasters/slideMaster1.xml><?xml version="1.0" encoding="utf-8"?>
<p:sldMaster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bg>
      <p:bgPr>
        <a:blipFill dpi="0" rotWithShape="1">
          <a:blip r:embed="rId18"/>
          <a:tile tx="0" ty="0" sx="100000" sy="100000" flip="none" algn="tl"/>
        </a:blipFill>
        <a:effectLst/>
      </p:bgPr>
    </p:bg>
    <p:spTree>
      <p:nvGrpSpPr>
        <p:cNvPr id="1" name=""/>
        <p:cNvGrpSpPr/>
        <p:nvPr/>
      </p:nvGrpSpPr>
      <p:grpSpPr>
        <a:xfrm>
          <a:off x="0" y="0"/>
          <a:ext cx="0" cy="0"/>
        </a:xfrm>
      </p:grpSpPr>
      <p:sp>
        <p:nvSpPr>
          <p:cNvPr id="2" name="标题占位符 1"/>
          <p:cNvSpPr>
            <a:spLocks noGrp="1"/>
          </p:cNvSpPr>
          <p:nvPr>
            <p:ph type="title"/>
            <p:custDataLst>
              <p:tags r:id="rId15"/>
            </p:custDataLst>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custDataLst>
              <p:tags r:id="rId16"/>
            </p:custDataLst>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
        <p:nvSpPr>
          <p:cNvPr id="4" name="日期占位符 3"/>
          <p:cNvSpPr>
            <a:spLocks noGrp="1"/>
          </p:cNvSpPr>
          <p:nvPr>
            <p:ph type="dt" sz="half" idx="2"/>
          </p:nvPr>
        </p:nvSpPr>
        <p:spPr>
          <a:xfrm>
            <a:off x="838200" y="6356350"/>
            <a:ext cx="2743200" cy="365125"/>
          </a:xfrm>
          <a:prstGeom prst="rect">
            <a:avLst/>
          </a:prstGeom>
        </p:spPr>
        <p:txBody>
          <a:bodyPr vert="horz" lIns="91440" tIns="45720" rIns="91440" bIns="45720" rtlCol="0" anchor="ctr">
            <a:normAutofit/>
          </a:bodyPr>
          <a:lstStyle>
            <a:lvl1pPr algn="l">
              <a:defRPr sz="1200">
                <a:solidFill>
                  <a:schemeClr val="tx1"/>
                </a:solidFill>
              </a:defRPr>
            </a:lvl1pPr>
          </a:lstStyle>
          <a:p>
            <a:fld id="{2C91A95A-99EC-40FA-BA12-6E77D95533C7}" type="datetimeFigureOut">
              <a:rPr lang="zh-CN" altLang="en-US" smtClean="0"/>
              <a:t/>
            </a:fld>
            <a:endParaRPr lang="zh-CN" altLang="en-US"/>
          </a:p>
        </p:txBody>
      </p:sp>
      <p:sp>
        <p:nvSpPr>
          <p:cNvPr id="5" name="页脚占位符 4"/>
          <p:cNvSpPr>
            <a:spLocks noGrp="1"/>
          </p:cNvSpPr>
          <p:nvPr>
            <p:ph type="ftr" sz="quarter" idx="3"/>
          </p:nvPr>
        </p:nvSpPr>
        <p:spPr>
          <a:xfrm>
            <a:off x="4038600" y="6356350"/>
            <a:ext cx="4114800" cy="365125"/>
          </a:xfrm>
          <a:prstGeom prst="rect">
            <a:avLst/>
          </a:prstGeom>
        </p:spPr>
        <p:txBody>
          <a:bodyPr vert="horz" lIns="91440" tIns="45720" rIns="91440" bIns="45720" rtlCol="0" anchor="ctr">
            <a:normAutofit/>
          </a:bodyPr>
          <a:lstStyle>
            <a:lvl1pPr algn="ctr">
              <a:defRPr sz="1200">
                <a:solidFill>
                  <a:schemeClr val="tx1"/>
                </a:solidFill>
              </a:defRPr>
            </a:lvl1pPr>
          </a:lstStyle>
          <a:p>
            <a:endParaRPr lang="zh-CN" altLang="en-US"/>
          </a:p>
        </p:txBody>
      </p:sp>
      <p:sp>
        <p:nvSpPr>
          <p:cNvPr id="6" name="灯片编号占位符 5"/>
          <p:cNvSpPr>
            <a:spLocks noGrp="1"/>
          </p:cNvSpPr>
          <p:nvPr>
            <p:ph type="sldNum" sz="quarter" idx="4"/>
          </p:nvPr>
        </p:nvSpPr>
        <p:spPr>
          <a:xfrm>
            <a:off x="8610600" y="6356350"/>
            <a:ext cx="2743200" cy="365125"/>
          </a:xfrm>
          <a:prstGeom prst="rect">
            <a:avLst/>
          </a:prstGeom>
        </p:spPr>
        <p:txBody>
          <a:bodyPr vert="horz" lIns="91440" tIns="45720" rIns="91440" bIns="45720" rtlCol="0" anchor="ctr">
            <a:normAutofit/>
          </a:bodyPr>
          <a:lstStyle>
            <a:lvl1pPr algn="r">
              <a:defRPr sz="1200">
                <a:solidFill>
                  <a:schemeClr val="tx1"/>
                </a:solidFill>
              </a:defRPr>
            </a:lvl1pPr>
          </a:lstStyle>
          <a:p>
            <a:fld id="{54DA5AF4-D76D-4D43-B954-22D0CAD04933}" type="slidenum">
              <a:rPr lang="zh-CN" altLang="en-US" smtClean="0"/>
              <a:t>0</a:t>
            </a:fld>
            <a:endParaRPr lang="zh-CN" altLang="en-US"/>
          </a:p>
        </p:txBody>
      </p:sp>
      <p:sp>
        <p:nvSpPr>
          <p:cNvPr id="7" name="KSO_TEMPLATE" hidden="1"/>
          <p:cNvSpPr/>
          <p:nvPr>
            <p:custDataLst>
              <p:tags r:id="rId17"/>
            </p:custDataLst>
          </p:nvPr>
        </p:nvSpPr>
        <p:spPr>
          <a:xfrm flipH="1">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ransition/>
  <p:timing/>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2.png" /><Relationship Id="rId3" Type="http://schemas.openxmlformats.org/officeDocument/2006/relationships/image" Target="../media/image3.png" /></Relationships>
</file>

<file path=ppt/slides/_rels/slide10.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00.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69.xml" /></Relationships>
</file>

<file path=ppt/slides/_rels/slide10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0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0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0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05.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tags" Target="../tags/tag70.xml" /><Relationship Id="rId3" Type="http://schemas.openxmlformats.org/officeDocument/2006/relationships/tags" Target="../tags/tag71.xml" /><Relationship Id="rId4" Type="http://schemas.openxmlformats.org/officeDocument/2006/relationships/tags" Target="../tags/tag72.xml" /><Relationship Id="rId5" Type="http://schemas.openxmlformats.org/officeDocument/2006/relationships/tags" Target="../tags/tag73.xml" /><Relationship Id="rId6" Type="http://schemas.openxmlformats.org/officeDocument/2006/relationships/tags" Target="../tags/tag74.xml" /></Relationships>
</file>

<file path=ppt/slides/_rels/slide1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5.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6.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8.xml" /><Relationship Id="rId3" Type="http://schemas.openxmlformats.org/officeDocument/2006/relationships/tags" Target="../tags/tag9.xml" /><Relationship Id="rId4" Type="http://schemas.openxmlformats.org/officeDocument/2006/relationships/tags" Target="../tags/tag10.xml" /></Relationships>
</file>

<file path=ppt/slides/_rels/slide17.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6.png" /><Relationship Id="rId3" Type="http://schemas.openxmlformats.org/officeDocument/2006/relationships/tags" Target="../tags/tag11.xml" /></Relationships>
</file>

<file path=ppt/slides/_rels/slide18.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19.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12.xml" /><Relationship Id="rId3" Type="http://schemas.openxmlformats.org/officeDocument/2006/relationships/tags" Target="../tags/tag13.xml" /><Relationship Id="rId4" Type="http://schemas.openxmlformats.org/officeDocument/2006/relationships/image" Target="../media/image4.gif" /><Relationship Id="rId5" Type="http://schemas.openxmlformats.org/officeDocument/2006/relationships/tags" Target="../tags/tag14.xml" /></Relationships>
</file>

<file path=ppt/slides/_rels/slide2.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microsoft.com/office/2007/relationships/diagramDrawing" Target="../diagrams/drawing1.xml" /><Relationship Id="rId3" Type="http://schemas.openxmlformats.org/officeDocument/2006/relationships/diagramData" Target="../diagrams/data1.xml" /><Relationship Id="rId4" Type="http://schemas.openxmlformats.org/officeDocument/2006/relationships/diagramLayout" Target="../diagrams/layout1.xml" /><Relationship Id="rId5" Type="http://schemas.openxmlformats.org/officeDocument/2006/relationships/diagramQuickStyle" Target="../diagrams/quickStyle1.xml" /><Relationship Id="rId6" Type="http://schemas.openxmlformats.org/officeDocument/2006/relationships/diagramColors" Target="../diagrams/colors1.xml" /><Relationship Id="rId7" Type="http://schemas.openxmlformats.org/officeDocument/2006/relationships/tags" Target="../tags/tag4.xml" /></Relationships>
</file>

<file path=ppt/slides/_rels/slide20.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7.jpeg" /><Relationship Id="rId3" Type="http://schemas.openxmlformats.org/officeDocument/2006/relationships/tags" Target="../tags/tag15.xml" /></Relationships>
</file>

<file path=ppt/slides/_rels/slide21.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7.jpeg" /><Relationship Id="rId3" Type="http://schemas.openxmlformats.org/officeDocument/2006/relationships/tags" Target="../tags/tag16.xml" /></Relationships>
</file>

<file path=ppt/slides/_rels/slide22.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9.jpeg" /></Relationships>
</file>

<file path=ppt/slides/_rels/slide23.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9.jpeg" /></Relationships>
</file>

<file path=ppt/slides/_rels/slide2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25.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26.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27.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28.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17.xml" /><Relationship Id="rId3" Type="http://schemas.openxmlformats.org/officeDocument/2006/relationships/tags" Target="../tags/tag18.xml" /><Relationship Id="rId4" Type="http://schemas.openxmlformats.org/officeDocument/2006/relationships/image" Target="../media/image4.gif" /><Relationship Id="rId5" Type="http://schemas.openxmlformats.org/officeDocument/2006/relationships/image" Target="../media/image3.png" /><Relationship Id="rId6" Type="http://schemas.openxmlformats.org/officeDocument/2006/relationships/tags" Target="../tags/tag19.xml" /></Relationships>
</file>

<file path=ppt/slides/_rels/slide29.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microsoft.com/office/2007/relationships/diagramDrawing" Target="../diagrams/drawing2.xml" /><Relationship Id="rId3" Type="http://schemas.openxmlformats.org/officeDocument/2006/relationships/diagramData" Target="../diagrams/data2.xml" /><Relationship Id="rId4" Type="http://schemas.openxmlformats.org/officeDocument/2006/relationships/diagramLayout" Target="../diagrams/layout2.xml" /><Relationship Id="rId5" Type="http://schemas.openxmlformats.org/officeDocument/2006/relationships/diagramQuickStyle" Target="../diagrams/quickStyle2.xml" /><Relationship Id="rId6" Type="http://schemas.openxmlformats.org/officeDocument/2006/relationships/diagramColors" Target="../diagrams/colors2.xml" /><Relationship Id="rId7" Type="http://schemas.openxmlformats.org/officeDocument/2006/relationships/tags" Target="../tags/tag20.xml" /></Relationships>
</file>

<file path=ppt/slides/_rels/slide3.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5.xml" /><Relationship Id="rId3" Type="http://schemas.openxmlformats.org/officeDocument/2006/relationships/tags" Target="../tags/tag6.xml" /><Relationship Id="rId4" Type="http://schemas.openxmlformats.org/officeDocument/2006/relationships/image" Target="../media/image4.gif" /><Relationship Id="rId5" Type="http://schemas.openxmlformats.org/officeDocument/2006/relationships/tags" Target="../tags/tag7.xml" /></Relationships>
</file>

<file path=ppt/slides/_rels/slide30.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3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5.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7.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8.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39.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 Id="rId3" Type="http://schemas.openxmlformats.org/officeDocument/2006/relationships/image" Target="../media/image5.png" /></Relationships>
</file>

<file path=ppt/slides/_rels/slide40.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21.xml" /></Relationships>
</file>

<file path=ppt/slides/_rels/slide4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5.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22.xml" /></Relationships>
</file>

<file path=ppt/slides/_rels/slide4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7.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8.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49.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0.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1.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23.xml" /></Relationships>
</file>

<file path=ppt/slides/_rels/slide5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24.xml" /></Relationships>
</file>

<file path=ppt/slides/_rels/slide5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5.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7.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58.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59.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0.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65.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1.xml" /><Relationship Id="rId3" Type="http://schemas.openxmlformats.org/officeDocument/2006/relationships/tags" Target="../tags/tag25.xml" /><Relationship Id="rId4" Type="http://schemas.openxmlformats.org/officeDocument/2006/relationships/tags" Target="../tags/tag26.xml" /></Relationships>
</file>

<file path=ppt/slides/_rels/slide66.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2.xml" /><Relationship Id="rId3" Type="http://schemas.openxmlformats.org/officeDocument/2006/relationships/tags" Target="../tags/tag27.xml" /><Relationship Id="rId4" Type="http://schemas.openxmlformats.org/officeDocument/2006/relationships/tags" Target="../tags/tag28.xml" /></Relationships>
</file>

<file path=ppt/slides/_rels/slide67.xml.rels>&#65279;<?xml version="1.0" encoding="utf-8" standalone="yes"?><Relationships xmlns="http://schemas.openxmlformats.org/package/2006/relationships"><Relationship Id="rId1" Type="http://schemas.openxmlformats.org/officeDocument/2006/relationships/slideLayout" Target="../slideLayouts/slideLayout2.xml" /><Relationship Id="rId10" Type="http://schemas.openxmlformats.org/officeDocument/2006/relationships/tags" Target="../tags/tag32.xml" /><Relationship Id="rId2" Type="http://schemas.openxmlformats.org/officeDocument/2006/relationships/tags" Target="../tags/tag29.xml" /><Relationship Id="rId3" Type="http://schemas.openxmlformats.org/officeDocument/2006/relationships/tags" Target="../tags/tag30.xml" /><Relationship Id="rId4" Type="http://schemas.openxmlformats.org/officeDocument/2006/relationships/tags" Target="../tags/tag31.xml" /><Relationship Id="rId5" Type="http://schemas.microsoft.com/office/2007/relationships/diagramDrawing" Target="../diagrams/drawing3.xml" /><Relationship Id="rId6" Type="http://schemas.openxmlformats.org/officeDocument/2006/relationships/diagramData" Target="../diagrams/data3.xml" /><Relationship Id="rId7" Type="http://schemas.openxmlformats.org/officeDocument/2006/relationships/diagramLayout" Target="../diagrams/layout3.xml" /><Relationship Id="rId8" Type="http://schemas.openxmlformats.org/officeDocument/2006/relationships/diagramQuickStyle" Target="../diagrams/quickStyle3.xml" /><Relationship Id="rId9" Type="http://schemas.openxmlformats.org/officeDocument/2006/relationships/diagramColors" Target="../diagrams/colors3.xml" /></Relationships>
</file>

<file path=ppt/slides/_rels/slide6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3.xml" /><Relationship Id="rId3" Type="http://schemas.openxmlformats.org/officeDocument/2006/relationships/tags" Target="../tags/tag33.xml" /><Relationship Id="rId4" Type="http://schemas.openxmlformats.org/officeDocument/2006/relationships/tags" Target="../tags/tag34.xml" /></Relationships>
</file>

<file path=ppt/slides/_rels/slide69.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tags" Target="../tags/tag35.xml" /><Relationship Id="rId3" Type="http://schemas.openxmlformats.org/officeDocument/2006/relationships/tags" Target="../tags/tag36.xml" /><Relationship Id="rId4" Type="http://schemas.openxmlformats.org/officeDocument/2006/relationships/tags" Target="../tags/tag37.xml" /><Relationship Id="rId5" Type="http://schemas.openxmlformats.org/officeDocument/2006/relationships/tags" Target="../tags/tag38.xml" /></Relationships>
</file>

<file path=ppt/slides/_rels/slide7.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70.xml.rels>&#65279;<?xml version="1.0" encoding="utf-8" standalone="yes"?><Relationships xmlns="http://schemas.openxmlformats.org/package/2006/relationships"><Relationship Id="rId1" Type="http://schemas.openxmlformats.org/officeDocument/2006/relationships/slideLayout" Target="../slideLayouts/slideLayout2.xml" /><Relationship Id="rId10" Type="http://schemas.openxmlformats.org/officeDocument/2006/relationships/tags" Target="../tags/tag42.xml" /><Relationship Id="rId2" Type="http://schemas.openxmlformats.org/officeDocument/2006/relationships/tags" Target="../tags/tag39.xml" /><Relationship Id="rId3" Type="http://schemas.openxmlformats.org/officeDocument/2006/relationships/tags" Target="../tags/tag40.xml" /><Relationship Id="rId4" Type="http://schemas.microsoft.com/office/2007/relationships/diagramDrawing" Target="../diagrams/drawing4.xml" /><Relationship Id="rId5" Type="http://schemas.openxmlformats.org/officeDocument/2006/relationships/diagramData" Target="../diagrams/data4.xml" /><Relationship Id="rId6" Type="http://schemas.openxmlformats.org/officeDocument/2006/relationships/diagramLayout" Target="../diagrams/layout4.xml" /><Relationship Id="rId7" Type="http://schemas.openxmlformats.org/officeDocument/2006/relationships/diagramQuickStyle" Target="../diagrams/quickStyle4.xml" /><Relationship Id="rId8" Type="http://schemas.openxmlformats.org/officeDocument/2006/relationships/diagramColors" Target="../diagrams/colors4.xml" /><Relationship Id="rId9" Type="http://schemas.openxmlformats.org/officeDocument/2006/relationships/tags" Target="../tags/tag41.xml" /></Relationships>
</file>

<file path=ppt/slides/_rels/slide71.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43.xml" /></Relationships>
</file>

<file path=ppt/slides/_rels/slide72.xml.rels>&#65279;<?xml version="1.0" encoding="utf-8" standalone="yes"?><Relationships xmlns="http://schemas.openxmlformats.org/package/2006/relationships"><Relationship Id="rId1" Type="http://schemas.openxmlformats.org/officeDocument/2006/relationships/slideLayout" Target="../slideLayouts/slideLayout2.xml" /><Relationship Id="rId10" Type="http://schemas.openxmlformats.org/officeDocument/2006/relationships/tags" Target="../tags/tag47.xml" /><Relationship Id="rId2" Type="http://schemas.openxmlformats.org/officeDocument/2006/relationships/tags" Target="../tags/tag44.xml" /><Relationship Id="rId3" Type="http://schemas.openxmlformats.org/officeDocument/2006/relationships/tags" Target="../tags/tag45.xml" /><Relationship Id="rId4" Type="http://schemas.openxmlformats.org/officeDocument/2006/relationships/tags" Target="../tags/tag46.xml" /><Relationship Id="rId5" Type="http://schemas.microsoft.com/office/2007/relationships/diagramDrawing" Target="../diagrams/drawing5.xml" /><Relationship Id="rId6" Type="http://schemas.openxmlformats.org/officeDocument/2006/relationships/diagramData" Target="../diagrams/data5.xml" /><Relationship Id="rId7" Type="http://schemas.openxmlformats.org/officeDocument/2006/relationships/diagramLayout" Target="../diagrams/layout5.xml" /><Relationship Id="rId8" Type="http://schemas.openxmlformats.org/officeDocument/2006/relationships/diagramQuickStyle" Target="../diagrams/quickStyle5.xml" /><Relationship Id="rId9" Type="http://schemas.openxmlformats.org/officeDocument/2006/relationships/diagramColors" Target="../diagrams/colors5.xml" /></Relationships>
</file>

<file path=ppt/slides/_rels/slide73.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4.xml" /><Relationship Id="rId3" Type="http://schemas.openxmlformats.org/officeDocument/2006/relationships/tags" Target="../tags/tag48.xml" /><Relationship Id="rId4" Type="http://schemas.openxmlformats.org/officeDocument/2006/relationships/tags" Target="../tags/tag49.xml" /></Relationships>
</file>

<file path=ppt/slides/_rels/slide74.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5.xml" /><Relationship Id="rId3" Type="http://schemas.openxmlformats.org/officeDocument/2006/relationships/tags" Target="../tags/tag50.xml" /><Relationship Id="rId4" Type="http://schemas.openxmlformats.org/officeDocument/2006/relationships/tags" Target="../tags/tag51.xml" /></Relationships>
</file>

<file path=ppt/slides/_rels/slide75.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6.xml" /><Relationship Id="rId3" Type="http://schemas.openxmlformats.org/officeDocument/2006/relationships/tags" Target="../tags/tag52.xml" /><Relationship Id="rId4" Type="http://schemas.openxmlformats.org/officeDocument/2006/relationships/tags" Target="../tags/tag53.xml" /></Relationships>
</file>

<file path=ppt/slides/_rels/slide7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77.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7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7.xml" /><Relationship Id="rId3" Type="http://schemas.openxmlformats.org/officeDocument/2006/relationships/tags" Target="../tags/tag54.xml" /><Relationship Id="rId4" Type="http://schemas.openxmlformats.org/officeDocument/2006/relationships/tags" Target="../tags/tag55.xml" /></Relationships>
</file>

<file path=ppt/slides/_rels/slide79.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80.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8.xml" /><Relationship Id="rId3" Type="http://schemas.openxmlformats.org/officeDocument/2006/relationships/tags" Target="../tags/tag56.xml" /><Relationship Id="rId4" Type="http://schemas.openxmlformats.org/officeDocument/2006/relationships/tags" Target="../tags/tag57.xml" /></Relationships>
</file>

<file path=ppt/slides/_rels/slide81.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2.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5.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6.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10.emf" /><Relationship Id="rId3" Type="http://schemas.openxmlformats.org/officeDocument/2006/relationships/image" Target="../media/image11.png" /><Relationship Id="rId4" Type="http://schemas.openxmlformats.org/officeDocument/2006/relationships/tags" Target="../tags/tag58.xml" /></Relationships>
</file>

<file path=ppt/slides/_rels/slide87.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8.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89.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9.xml.rels>&#65279;<?xml version="1.0" encoding="utf-8" standalone="yes"?><Relationships xmlns="http://schemas.openxmlformats.org/package/2006/relationships"><Relationship Id="rId1" Type="http://schemas.openxmlformats.org/officeDocument/2006/relationships/slideLayout" Target="../slideLayouts/slideLayout11.xml" /><Relationship Id="rId2" Type="http://schemas.openxmlformats.org/officeDocument/2006/relationships/image" Target="../media/image3.png" /></Relationships>
</file>

<file path=ppt/slides/_rels/slide90.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11.png" /><Relationship Id="rId3" Type="http://schemas.openxmlformats.org/officeDocument/2006/relationships/image" Target="../media/image10.emf" /><Relationship Id="rId4" Type="http://schemas.openxmlformats.org/officeDocument/2006/relationships/tags" Target="../tags/tag59.xml" /></Relationships>
</file>

<file path=ppt/slides/_rels/slide91.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9.xml" /><Relationship Id="rId3" Type="http://schemas.openxmlformats.org/officeDocument/2006/relationships/tags" Target="../tags/tag60.xml" /><Relationship Id="rId4" Type="http://schemas.openxmlformats.org/officeDocument/2006/relationships/tags" Target="../tags/tag61.xml" /></Relationships>
</file>

<file path=ppt/slides/_rels/slide92.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10.xml" /><Relationship Id="rId3" Type="http://schemas.openxmlformats.org/officeDocument/2006/relationships/tags" Target="../tags/tag62.xml" /><Relationship Id="rId4" Type="http://schemas.openxmlformats.org/officeDocument/2006/relationships/tags" Target="../tags/tag63.xml" /></Relationships>
</file>

<file path=ppt/slides/_rels/slide93.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94.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95.xml.rels>&#65279;<?xml version="1.0" encoding="utf-8" standalone="yes"?><Relationships xmlns="http://schemas.openxmlformats.org/package/2006/relationships"><Relationship Id="rId1" Type="http://schemas.openxmlformats.org/officeDocument/2006/relationships/slideLayout" Target="../slideLayouts/slideLayout2.xml" /><Relationship Id="rId2" Type="http://schemas.openxmlformats.org/officeDocument/2006/relationships/image" Target="../media/image10.emf" /><Relationship Id="rId3" Type="http://schemas.openxmlformats.org/officeDocument/2006/relationships/image" Target="../media/image11.png" /><Relationship Id="rId4" Type="http://schemas.openxmlformats.org/officeDocument/2006/relationships/tags" Target="../tags/tag64.xml" /></Relationships>
</file>

<file path=ppt/slides/_rels/slide96.xml.rels>&#65279;<?xml version="1.0" encoding="utf-8" standalone="yes"?><Relationships xmlns="http://schemas.openxmlformats.org/package/2006/relationships"><Relationship Id="rId1" Type="http://schemas.openxmlformats.org/officeDocument/2006/relationships/slideLayout" Target="../slideLayouts/slideLayout11.xml" /></Relationships>
</file>

<file path=ppt/slides/_rels/slide97.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notesSlide" Target="../notesSlides/notesSlide11.xml" /><Relationship Id="rId3" Type="http://schemas.openxmlformats.org/officeDocument/2006/relationships/tags" Target="../tags/tag65.xml" /><Relationship Id="rId4" Type="http://schemas.openxmlformats.org/officeDocument/2006/relationships/tags" Target="../tags/tag66.xml" /></Relationships>
</file>

<file path=ppt/slides/_rels/slide98.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67.xml" /></Relationships>
</file>

<file path=ppt/slides/_rels/slide99.xml.rels>&#65279;<?xml version="1.0" encoding="utf-8" standalone="yes"?><Relationships xmlns="http://schemas.openxmlformats.org/package/2006/relationships"><Relationship Id="rId1" Type="http://schemas.openxmlformats.org/officeDocument/2006/relationships/slideLayout" Target="../slideLayouts/slideLayout7.xml" /><Relationship Id="rId2" Type="http://schemas.openxmlformats.org/officeDocument/2006/relationships/tags" Target="../tags/tag68.xml" /></Relationships>
</file>

<file path=ppt/slides/slide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4" name="图片 3"/>
          <p:cNvPicPr>
            <a:picLocks noChangeAspect="1"/>
          </p:cNvPicPr>
          <p:nvPr/>
        </p:nvPicPr>
        <p:blipFill>
          <a:blip r:embed="rId2"/>
          <a:stretch>
            <a:fillRect/>
          </a:stretch>
        </p:blipFill>
        <p:spPr>
          <a:xfrm>
            <a:off x="-15875" y="0"/>
            <a:ext cx="12207875" cy="6858635"/>
          </a:xfrm>
          <a:prstGeom prst="rect">
            <a:avLst/>
          </a:prstGeom>
        </p:spPr>
      </p:pic>
      <p:pic>
        <p:nvPicPr>
          <p:cNvPr id="32773" name="Picture 2"/>
          <p:cNvPicPr>
            <a:picLocks noChangeAspect="1" noChangeArrowheads="1"/>
          </p:cNvPicPr>
          <p:nvPr/>
        </p:nvPicPr>
        <p:blipFill>
          <a:blip r:embed="rId3">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sld>
</file>

<file path=ppt/slides/slide1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7016115"/>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（2021年高考全国甲卷）（云南、广西、贵州、四川、西藏）</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sz="3200" b="1" spc="150">
                <a:uFillTx/>
                <a:latin typeface="宋体" panose="02010600030101010101" pitchFamily="2" charset="-122"/>
                <a:ea typeface="宋体" panose="02010600030101010101" pitchFamily="2" charset="-122"/>
                <a:cs typeface="宋体" panose="02010600030101010101" pitchFamily="2" charset="-122"/>
                <a:sym typeface="+mn-ea"/>
              </a:rPr>
              <a:t>……</a:t>
            </a:r>
            <a:r>
              <a:rPr sz="3200" b="1" spc="150">
                <a:uFillTx/>
                <a:latin typeface="宋体" panose="02010600030101010101" pitchFamily="2" charset="-122"/>
                <a:ea typeface="宋体" panose="02010600030101010101" pitchFamily="2" charset="-122"/>
                <a:cs typeface="宋体" panose="02010600030101010101" pitchFamily="2" charset="-122"/>
              </a:rPr>
              <a:t>我们的未来将融汇于中华民族伟大复兴的新征程，我们处在一个大有可为的时代……</a:t>
            </a:r>
            <a:endParaRPr sz="3200" b="1" spc="150">
              <a:uFillTx/>
              <a:latin typeface="宋体" panose="02010600030101010101" pitchFamily="2" charset="-122"/>
              <a:ea typeface="宋体" panose="02010600030101010101" pitchFamily="2" charset="-122"/>
              <a:cs typeface="宋体" panose="02010600030101010101" pitchFamily="2" charset="-122"/>
            </a:endParaRPr>
          </a:p>
          <a:p>
            <a:pPr indent="304800" fontAlgn="auto">
              <a:lnSpc>
                <a:spcPct val="150000"/>
              </a:lnSpc>
            </a:pP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请结合材料，以“可为与有为”为主题，写一篇文章。</a:t>
            </a:r>
            <a:endParaRPr sz="3200" b="1" spc="150">
              <a:uFillTx/>
              <a:latin typeface="宋体" panose="02010600030101010101" pitchFamily="2" charset="-122"/>
              <a:ea typeface="宋体" panose="02010600030101010101" pitchFamily="2" charset="-122"/>
              <a:cs typeface="宋体" panose="02010600030101010101" pitchFamily="2" charset="-122"/>
            </a:endParaRPr>
          </a:p>
          <a:p>
            <a:pPr indent="304800" fontAlgn="auto">
              <a:lnSpc>
                <a:spcPct val="150000"/>
              </a:lnSpc>
            </a:pP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可为与有为，由革命文化和社会主义先进文化引导广大青年，赓续精神，勇担责任，在“可为”的时代做“有为”的青年。</a:t>
            </a:r>
            <a:endPar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0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192635" cy="6988176"/>
            <a:chOff x="5369" y="2436"/>
            <a:chExt cx="8461"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608" y="3108"/>
              <a:ext cx="8079" cy="3475"/>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r>
                <a:rPr lang="zh-CN" altLang="en-US" sz="3200" b="1">
                  <a:latin typeface="微软雅黑" panose="020b0503020204020204" charset="-122"/>
                  <a:cs typeface="微软雅黑" panose="020b0503020204020204" charset="-122"/>
                  <a:sym typeface="微软雅黑" panose="020b0503020204020204" charset="-122"/>
                </a:rPr>
                <a:t>构思示例3：递进式观点：（</a:t>
              </a:r>
              <a:r>
                <a:rPr lang="zh-CN" altLang="en-US" sz="3200" b="1">
                  <a:solidFill>
                    <a:srgbClr val="0F14EF"/>
                  </a:solidFill>
                  <a:latin typeface="微软雅黑" panose="020b0503020204020204" charset="-122"/>
                  <a:cs typeface="微软雅黑" panose="020b0503020204020204" charset="-122"/>
                  <a:sym typeface="微软雅黑" panose="020b0503020204020204" charset="-122"/>
                </a:rPr>
                <a:t>得失是过程</a:t>
              </a:r>
              <a:r>
                <a:rPr lang="zh-CN" altLang="en-US" sz="3200" b="1">
                  <a:latin typeface="微软雅黑" panose="020b0503020204020204" charset="-122"/>
                  <a:cs typeface="微软雅黑" panose="020b0503020204020204" charset="-122"/>
                  <a:sym typeface="微软雅黑" panose="020b0503020204020204" charset="-122"/>
                </a:rPr>
                <a:t>）只有看淡得失，把它当成人生的过程，才能阅尽千帆，归来仍是少年。 </a:t>
              </a:r>
              <a:endParaRPr lang="zh-CN" altLang="en-US" sz="32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200" b="1">
                  <a:latin typeface="微软雅黑" panose="020b0503020204020204" charset="-122"/>
                  <a:cs typeface="微软雅黑" panose="020b0503020204020204" charset="-122"/>
                  <a:sym typeface="微软雅黑" panose="020b0503020204020204" charset="-122"/>
                </a:rPr>
                <a:t>       </a:t>
              </a:r>
              <a:r>
                <a:rPr lang="zh-CN" altLang="en-US" sz="3200" b="1">
                  <a:latin typeface="微软雅黑" panose="020b0503020204020204" charset="-122"/>
                  <a:cs typeface="微软雅黑" panose="020b0503020204020204" charset="-122"/>
                  <a:sym typeface="微软雅黑" panose="020b0503020204020204" charset="-122"/>
                </a:rPr>
                <a:t>第一层：</a:t>
              </a:r>
              <a:r>
                <a:rPr lang="zh-CN" altLang="en-US" sz="3200" b="1">
                  <a:solidFill>
                    <a:srgbClr val="0F14EF"/>
                  </a:solidFill>
                  <a:latin typeface="微软雅黑" panose="020b0503020204020204" charset="-122"/>
                  <a:cs typeface="微软雅黑" panose="020b0503020204020204" charset="-122"/>
                  <a:sym typeface="微软雅黑" panose="020b0503020204020204" charset="-122"/>
                </a:rPr>
                <a:t>人生最大的悲哀，就是错把得失当终点；</a:t>
              </a:r>
              <a:endParaRPr lang="zh-CN" altLang="en-US" sz="32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200" b="1">
                  <a:latin typeface="微软雅黑" panose="020b0503020204020204" charset="-122"/>
                  <a:cs typeface="微软雅黑" panose="020b0503020204020204" charset="-122"/>
                  <a:sym typeface="微软雅黑" panose="020b0503020204020204" charset="-122"/>
                </a:rPr>
                <a:t>       </a:t>
              </a:r>
              <a:r>
                <a:rPr lang="zh-CN" altLang="en-US" sz="3200" b="1">
                  <a:latin typeface="微软雅黑" panose="020b0503020204020204" charset="-122"/>
                  <a:cs typeface="微软雅黑" panose="020b0503020204020204" charset="-122"/>
                  <a:sym typeface="微软雅黑" panose="020b0503020204020204" charset="-122"/>
                </a:rPr>
                <a:t>第二层：</a:t>
              </a:r>
              <a:r>
                <a:rPr lang="zh-CN" altLang="en-US" sz="3200" b="1">
                  <a:solidFill>
                    <a:srgbClr val="0F14EF"/>
                  </a:solidFill>
                  <a:latin typeface="微软雅黑" panose="020b0503020204020204" charset="-122"/>
                  <a:cs typeface="微软雅黑" panose="020b0503020204020204" charset="-122"/>
                  <a:sym typeface="微软雅黑" panose="020b0503020204020204" charset="-122"/>
                </a:rPr>
                <a:t>把得与失当成过程来看，你就会发现得与失既是终点，更是起点；</a:t>
              </a:r>
              <a:endParaRPr lang="zh-CN" altLang="en-US" sz="32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200" b="1">
                  <a:latin typeface="微软雅黑" panose="020b0503020204020204" charset="-122"/>
                  <a:cs typeface="微软雅黑" panose="020b0503020204020204" charset="-122"/>
                  <a:sym typeface="微软雅黑" panose="020b0503020204020204" charset="-122"/>
                </a:rPr>
                <a:t>       </a:t>
              </a:r>
              <a:r>
                <a:rPr lang="zh-CN" altLang="en-US" sz="3200" b="1">
                  <a:latin typeface="微软雅黑" panose="020b0503020204020204" charset="-122"/>
                  <a:cs typeface="微软雅黑" panose="020b0503020204020204" charset="-122"/>
                  <a:sym typeface="微软雅黑" panose="020b0503020204020204" charset="-122"/>
                </a:rPr>
                <a:t>第三层：</a:t>
              </a:r>
              <a:r>
                <a:rPr lang="zh-CN" altLang="en-US" sz="3200" b="1">
                  <a:solidFill>
                    <a:srgbClr val="0F14EF"/>
                  </a:solidFill>
                  <a:latin typeface="微软雅黑" panose="020b0503020204020204" charset="-122"/>
                  <a:cs typeface="微软雅黑" panose="020b0503020204020204" charset="-122"/>
                  <a:sym typeface="微软雅黑" panose="020b0503020204020204" charset="-122"/>
                </a:rPr>
                <a:t>人生就像一辆列车，得失都是过程，不痴迷于某一个站点的得失，才能到达终点，赢在全程。</a:t>
              </a:r>
              <a:r>
                <a:rPr lang="en-US" altLang="zh-CN" sz="4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100</a:t>
            </a:fld>
            <a:endParaRPr lang="zh-CN" altLang="en-US"/>
          </a:p>
        </p:txBody>
      </p:sp>
      <p:sp>
        <p:nvSpPr>
          <p:cNvPr id="30" name="文本框 29"/>
          <p:cNvSpPr txBox="1"/>
          <p:nvPr/>
        </p:nvSpPr>
        <p:spPr>
          <a:xfrm>
            <a:off x="680085" y="0"/>
            <a:ext cx="10489565" cy="645160"/>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a:t>
            </a:r>
            <a:r>
              <a:rPr kumimoji="1" lang="zh-CN" altLang="en-US" sz="3600" b="1">
                <a:solidFill>
                  <a:srgbClr val="0F14EF"/>
                </a:solidFill>
                <a:latin typeface="微软雅黑" panose="020b0503020204020204" charset="-122"/>
                <a:ea typeface="微软雅黑" panose="020b0503020204020204" charset="-122"/>
                <a:sym typeface="+mn-ea"/>
              </a:rPr>
              <a:t>高考</a:t>
            </a:r>
            <a:r>
              <a:rPr kumimoji="1" lang="zh-CN" altLang="en-US" sz="3600" b="1">
                <a:solidFill>
                  <a:srgbClr val="0F14EF"/>
                </a:solidFill>
                <a:latin typeface="微软雅黑" panose="020b0503020204020204" charset="-122"/>
                <a:ea typeface="微软雅黑" panose="020b0503020204020204" charset="-122"/>
              </a:rPr>
              <a:t>浙江卷</a:t>
            </a:r>
            <a:r>
              <a:rPr kumimoji="1" lang="zh-CN" altLang="zh-CN" sz="3600" b="1">
                <a:solidFill>
                  <a:srgbClr val="0F14EF"/>
                </a:solidFill>
                <a:latin typeface="微软雅黑" panose="020b0503020204020204" charset="-122"/>
                <a:ea typeface="微软雅黑" panose="020b0503020204020204" charset="-122"/>
              </a:rPr>
              <a:t>思辨话题：</a:t>
            </a:r>
            <a:r>
              <a:rPr kumimoji="1" lang="zh-CN" altLang="zh-CN" sz="3600" b="1">
                <a:gradFill>
                  <a:gsLst>
                    <a:gs pos="0">
                      <a:srgbClr val="FE4444"/>
                    </a:gs>
                    <a:gs pos="100000">
                      <a:srgbClr val="832B2B"/>
                    </a:gs>
                  </a:gsLst>
                  <a:lin scaled="0"/>
                </a:gradFill>
                <a:latin typeface="微软雅黑" panose="020b0503020204020204" charset="-122"/>
                <a:ea typeface="微软雅黑" panose="020b0503020204020204" charset="-122"/>
              </a:rPr>
              <a:t>舍与得思辨构思示例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25425" y="1243965"/>
            <a:ext cx="11596370" cy="3784600"/>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【简评】得与失的话题是一个古老的也是永恒的话题，其中充满了哲学思辨性。如何立意构思，上面的三个示例呈现出不一样的精彩。或得或失，或起点或过程或终点，或三者兼评综述。</a:t>
            </a:r>
            <a:r>
              <a:rPr sz="3200" b="0">
                <a:solidFill>
                  <a:srgbClr val="0F14EF"/>
                </a:solidFill>
                <a:latin typeface="黑体" panose="02010609060101010101" charset="-122"/>
                <a:ea typeface="黑体" panose="02010609060101010101" charset="-122"/>
              </a:rPr>
              <a:t>对话题的驾驭能力取决于对话题概念内涵的深层理解。都能体现出以发展的观点、相互联系的观点来一分为二地看待问题。</a:t>
            </a:r>
            <a:endParaRPr sz="3200" b="0">
              <a:solidFill>
                <a:srgbClr val="0F14EF"/>
              </a:solidFill>
              <a:latin typeface="黑体" panose="02010609060101010101" charset="-122"/>
              <a:ea typeface="黑体" panose="02010609060101010101" charset="-122"/>
            </a:endParaRPr>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101</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10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25425" y="1243965"/>
            <a:ext cx="11596370" cy="5015865"/>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关系型、思辨型作话题往往有两个或多个方面的关系，它们互相关联，有时还可能是对立存在。在论证过程中，既要注意把握好二者或者多者之间的对立统一辨证关系，还要突出论述的主体，切忌：平均用墨，中庸论调。</a:t>
            </a:r>
            <a:endParaRPr sz="3200" b="0">
              <a:latin typeface="黑体" panose="02010609060101010101" charset="-122"/>
              <a:ea typeface="黑体" panose="02010609060101010101" charset="-122"/>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zh-CN" altLang="en-US" sz="3200">
                <a:latin typeface="黑体" panose="02010609060101010101" charset="-122"/>
                <a:ea typeface="黑体" panose="02010609060101010101" charset="-122"/>
                <a:sym typeface="+mn-ea"/>
              </a:rPr>
              <a:t>议论文正文部分，从哪些方面来说理，理说得够不够深刻，这是文章的看点，也是阅卷老师能打到50+的“关键点”。</a:t>
            </a:r>
            <a:endParaRPr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102</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10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25425" y="1243965"/>
            <a:ext cx="11596370" cy="4523105"/>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关系型、思辨型作话题往往有两个或多个方面的关系，它们互相关联，有时还可能是对立存在。在论证过程中，既要注意把握好二者或者多者之间的对立统一辨证关系，还要突出论述的主体，切忌：平均用墨，中庸论调。</a:t>
            </a:r>
            <a:endParaRPr sz="3200" b="0">
              <a:latin typeface="黑体" panose="02010609060101010101" charset="-122"/>
              <a:ea typeface="黑体" panose="02010609060101010101" charset="-122"/>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zh-CN" altLang="en-US" sz="3200">
                <a:latin typeface="黑体" panose="02010609060101010101" charset="-122"/>
                <a:ea typeface="黑体" panose="02010609060101010101" charset="-122"/>
                <a:sym typeface="+mn-ea"/>
              </a:rPr>
              <a:t>从哪几个方面来论证，正文主体段有哪些内容，各段在全篇各承担什么论述任务。</a:t>
            </a:r>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103</a:t>
            </a:fld>
            <a:endParaRPr lang="zh-CN" altLang="en-US"/>
          </a:p>
        </p:txBody>
      </p:sp>
      <p:sp>
        <p:nvSpPr>
          <p:cNvPr id="4" name="标题 2"/>
          <p:cNvSpPr>
            <a:spLocks noGrp="1"/>
          </p:cNvSpPr>
          <p:nvPr/>
        </p:nvSpPr>
        <p:spPr>
          <a:xfrm>
            <a:off x="635000" y="153543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501650" y="4348480"/>
            <a:ext cx="424180" cy="500380"/>
          </a:xfrm>
          <a:prstGeom prst="rect">
            <a:avLst/>
          </a:prstGeom>
          <a:noFill/>
          <a:extLst>
            <a:ext uri="{909E8E84-426E-40DD-AFC4-6F175D3DCCD1}">
              <a14:hiddenFill xmlns:a14="http://schemas.microsoft.com/office/drawing/2010/main">
                <a:solidFill>
                  <a:srgbClr val="0F14EF"/>
                </a:solidFill>
              </a14:hiddenFill>
            </a:ext>
          </a:extLst>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10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25425" y="1243965"/>
            <a:ext cx="11596370" cy="4523105"/>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sz="3200" b="0">
                <a:latin typeface="黑体" panose="02010609060101010101" charset="-122"/>
                <a:ea typeface="黑体" panose="02010609060101010101" charset="-122"/>
              </a:rPr>
              <a:t>写得深刻的三点：</a:t>
            </a:r>
            <a:endParaRPr sz="3200" b="0">
              <a:latin typeface="黑体" panose="02010609060101010101" charset="-122"/>
              <a:ea typeface="黑体" panose="02010609060101010101" charset="-122"/>
            </a:endParaRPr>
          </a:p>
          <a:p>
            <a:pPr indent="558165" algn="l" fontAlgn="auto">
              <a:lnSpc>
                <a:spcPct val="150000"/>
              </a:lnSpc>
            </a:pPr>
            <a:r>
              <a:rPr 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一是学会透过现象看本质，析现象，找原因，析危害；</a:t>
            </a:r>
            <a:endParaRPr sz="3200" b="0">
              <a:latin typeface="黑体" panose="02010609060101010101" charset="-122"/>
              <a:ea typeface="黑体" panose="02010609060101010101" charset="-122"/>
            </a:endParaRPr>
          </a:p>
          <a:p>
            <a:pPr indent="558165" algn="l" fontAlgn="auto">
              <a:lnSpc>
                <a:spcPct val="150000"/>
              </a:lnSpc>
            </a:pPr>
            <a:r>
              <a:rPr 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二是学会拓展思考，由此及彼，由小到大，由个体到群体，由现象到本质，由自然到人生，由个人到社会和国家；</a:t>
            </a:r>
            <a:endParaRPr sz="3200" b="0">
              <a:latin typeface="黑体" panose="02010609060101010101" charset="-122"/>
              <a:ea typeface="黑体" panose="02010609060101010101" charset="-122"/>
            </a:endParaRPr>
          </a:p>
          <a:p>
            <a:pPr indent="558165" algn="l" fontAlgn="auto">
              <a:lnSpc>
                <a:spcPct val="150000"/>
              </a:lnSpc>
            </a:pPr>
            <a:r>
              <a:rPr sz="3200" b="0">
                <a:latin typeface="黑体" panose="02010609060101010101" charset="-122"/>
                <a:ea typeface="黑体" panose="02010609060101010101" charset="-122"/>
              </a:rPr>
              <a:t> 三是要回到现实，有我的身份意识，联系到社会、时代和国家。</a:t>
            </a:r>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104</a:t>
            </a:fld>
            <a:endParaRPr lang="zh-CN" altLang="en-US"/>
          </a:p>
        </p:txBody>
      </p:sp>
      <p:sp>
        <p:nvSpPr>
          <p:cNvPr id="4" name="标题 2"/>
          <p:cNvSpPr>
            <a:spLocks noGrp="1"/>
          </p:cNvSpPr>
          <p:nvPr/>
        </p:nvSpPr>
        <p:spPr>
          <a:xfrm>
            <a:off x="587375" y="22529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3" name="标题 2"/>
          <p:cNvSpPr>
            <a:spLocks noGrp="1"/>
          </p:cNvSpPr>
          <p:nvPr/>
        </p:nvSpPr>
        <p:spPr>
          <a:xfrm>
            <a:off x="587375" y="290639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587375" y="44754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10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5" name="矩形 4"/>
          <p:cNvSpPr/>
          <p:nvPr/>
        </p:nvSpPr>
        <p:spPr>
          <a:xfrm>
            <a:off x="-10006" y="1401841"/>
            <a:ext cx="12190507" cy="4321111"/>
          </a:xfrm>
          <a:prstGeom prst="rect">
            <a:avLst/>
          </a:prstGeom>
          <a:solidFill>
            <a:srgbClr val="009899">
              <a:alpha val="1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905"/>
          </a:p>
        </p:txBody>
      </p:sp>
      <p:sp>
        <p:nvSpPr>
          <p:cNvPr id="2" name="TextBox 1"/>
          <p:cNvSpPr txBox="1"/>
          <p:nvPr/>
        </p:nvSpPr>
        <p:spPr>
          <a:xfrm>
            <a:off x="1298079" y="3025175"/>
            <a:ext cx="10160855" cy="1068070"/>
          </a:xfrm>
          <a:prstGeom prst="rect">
            <a:avLst/>
          </a:prstGeom>
          <a:noFill/>
        </p:spPr>
        <p:txBody>
          <a:bodyPr wrap="square" rtlCol="0">
            <a:spAutoFit/>
          </a:bodyPr>
          <a:lstStyle/>
          <a:p>
            <a:pPr algn="ctr"/>
            <a:r>
              <a:rPr lang="zh-CN" altLang="en-US" sz="6350" b="1">
                <a:latin typeface="黑体" panose="02010609060101010101" charset="-122"/>
                <a:ea typeface="黑体" panose="02010609060101010101" charset="-122"/>
              </a:rPr>
              <a:t>谢谢大家，敬请指正！</a:t>
            </a:r>
            <a:endParaRPr lang="zh-CN" altLang="en-US" sz="6350" b="1">
              <a:latin typeface="黑体" panose="02010609060101010101" charset="-122"/>
              <a:ea typeface="黑体" panose="02010609060101010101" charset="-122"/>
            </a:endParaRPr>
          </a:p>
        </p:txBody>
      </p:sp>
      <p:sp>
        <p:nvSpPr>
          <p:cNvPr id="16" name="MH_Picture_6"/>
          <p:cNvSpPr>
            <a:spLocks noChangeArrowheads="1"/>
          </p:cNvSpPr>
          <p:nvPr>
            <p:custDataLst>
              <p:tags r:id="rId2"/>
            </p:custDataLst>
          </p:nvPr>
        </p:nvSpPr>
        <p:spPr bwMode="auto">
          <a:xfrm>
            <a:off x="-28150" y="4616802"/>
            <a:ext cx="1202250" cy="1107495"/>
          </a:xfrm>
          <a:prstGeom prst="rect">
            <a:avLst/>
          </a:prstGeom>
          <a:solidFill>
            <a:srgbClr val="58BD9B"/>
          </a:solidFill>
          <a:ln w="3175">
            <a:solidFill>
              <a:srgbClr val="FFFFFF"/>
            </a:solidFill>
            <a:miter lim="800000"/>
          </a:ln>
        </p:spPr>
        <p:txBody>
          <a:bodyPr anchor="ctr"/>
          <a:lstStyle/>
          <a:p>
            <a:pPr algn="ctr">
              <a:spcBef>
                <a:spcPct val="0"/>
              </a:spcBef>
              <a:buFont typeface="Arial" panose="020b0604020202020204" pitchFamily="34" charset="0"/>
              <a:buNone/>
            </a:pPr>
            <a:endParaRPr lang="en-US" altLang="zh-CN" sz="3570">
              <a:solidFill>
                <a:srgbClr val="FFFFFF"/>
              </a:solidFill>
              <a:latin typeface="方正正大黑简体" panose="02000000000000000000" pitchFamily="2" charset="-122"/>
              <a:ea typeface="方正正大黑简体" panose="02000000000000000000" pitchFamily="2" charset="-122"/>
            </a:endParaRPr>
          </a:p>
        </p:txBody>
      </p:sp>
      <p:sp>
        <p:nvSpPr>
          <p:cNvPr id="17" name="MH_Picture_7"/>
          <p:cNvSpPr>
            <a:spLocks noChangeArrowheads="1"/>
          </p:cNvSpPr>
          <p:nvPr>
            <p:custDataLst>
              <p:tags r:id="rId3"/>
            </p:custDataLst>
          </p:nvPr>
        </p:nvSpPr>
        <p:spPr bwMode="auto">
          <a:xfrm>
            <a:off x="1174772" y="4616802"/>
            <a:ext cx="1202250" cy="1107495"/>
          </a:xfrm>
          <a:prstGeom prst="rect">
            <a:avLst/>
          </a:prstGeom>
          <a:solidFill>
            <a:srgbClr val="009899"/>
          </a:solidFill>
          <a:ln w="3175">
            <a:solidFill>
              <a:srgbClr val="FFFFFF"/>
            </a:solidFill>
            <a:miter lim="800000"/>
          </a:ln>
        </p:spPr>
        <p:txBody>
          <a:bodyPr anchor="ctr"/>
          <a:lstStyle/>
          <a:p>
            <a:pPr algn="ctr">
              <a:spcBef>
                <a:spcPct val="0"/>
              </a:spcBef>
              <a:buFont typeface="Arial" panose="020b0604020202020204" pitchFamily="34" charset="0"/>
              <a:buNone/>
            </a:pPr>
            <a:endParaRPr lang="zh-CN" altLang="en-US" sz="4465">
              <a:solidFill>
                <a:srgbClr val="FFFFFF"/>
              </a:solidFill>
              <a:latin typeface="方正正大黑简体" panose="02000000000000000000" pitchFamily="2" charset="-122"/>
              <a:ea typeface="方正正大黑简体" panose="02000000000000000000" pitchFamily="2" charset="-122"/>
            </a:endParaRPr>
          </a:p>
        </p:txBody>
      </p:sp>
      <p:sp>
        <p:nvSpPr>
          <p:cNvPr id="18" name="MH_Other_3"/>
          <p:cNvSpPr>
            <a:spLocks noChangeArrowheads="1"/>
          </p:cNvSpPr>
          <p:nvPr>
            <p:custDataLst>
              <p:tags r:id="rId4"/>
            </p:custDataLst>
          </p:nvPr>
        </p:nvSpPr>
        <p:spPr bwMode="auto">
          <a:xfrm>
            <a:off x="2387774" y="4616802"/>
            <a:ext cx="1202250" cy="1107495"/>
          </a:xfrm>
          <a:prstGeom prst="rect">
            <a:avLst/>
          </a:prstGeom>
          <a:solidFill>
            <a:srgbClr val="58BD9B">
              <a:alpha val="49000"/>
            </a:srgbClr>
          </a:solidFill>
          <a:ln w="3175">
            <a:solidFill>
              <a:srgbClr val="FFFFFF"/>
            </a:solidFill>
            <a:miter lim="800000"/>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9pPr>
          </a:lstStyle>
          <a:p>
            <a:pPr algn="ctr" eaLnBrk="1" hangingPunct="1">
              <a:lnSpc>
                <a:spcPct val="100000"/>
              </a:lnSpc>
              <a:spcBef>
                <a:spcPct val="0"/>
              </a:spcBef>
              <a:buFont typeface="Arial" panose="020b0604020202020204" pitchFamily="34" charset="0"/>
              <a:buNone/>
              <a:defRPr/>
            </a:pPr>
            <a:endParaRPr lang="zh-CN" altLang="zh-CN" sz="2010">
              <a:solidFill>
                <a:srgbClr val="FFFFFF"/>
              </a:solidFill>
              <a:latin typeface="Arial" panose="020b0604020202020204" pitchFamily="34" charset="0"/>
            </a:endParaRPr>
          </a:p>
        </p:txBody>
      </p:sp>
      <p:sp>
        <p:nvSpPr>
          <p:cNvPr id="19" name="MH_Other_4"/>
          <p:cNvSpPr>
            <a:spLocks noChangeArrowheads="1"/>
          </p:cNvSpPr>
          <p:nvPr>
            <p:custDataLst>
              <p:tags r:id="rId5"/>
            </p:custDataLst>
          </p:nvPr>
        </p:nvSpPr>
        <p:spPr bwMode="auto">
          <a:xfrm>
            <a:off x="-27478" y="3507963"/>
            <a:ext cx="1202922" cy="1108839"/>
          </a:xfrm>
          <a:prstGeom prst="rect">
            <a:avLst/>
          </a:prstGeom>
          <a:solidFill>
            <a:srgbClr val="009899">
              <a:alpha val="49000"/>
            </a:srgbClr>
          </a:solidFill>
          <a:ln w="3175">
            <a:solidFill>
              <a:srgbClr val="FFFFFF"/>
            </a:solidFill>
            <a:miter lim="800000"/>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9pPr>
          </a:lstStyle>
          <a:p>
            <a:pPr algn="ctr" eaLnBrk="1" hangingPunct="1">
              <a:lnSpc>
                <a:spcPct val="100000"/>
              </a:lnSpc>
              <a:spcBef>
                <a:spcPct val="0"/>
              </a:spcBef>
              <a:buFont typeface="Arial" panose="020b0604020202020204" pitchFamily="34" charset="0"/>
              <a:buNone/>
              <a:defRPr/>
            </a:pPr>
            <a:endParaRPr lang="zh-CN" altLang="zh-CN" sz="2010">
              <a:solidFill>
                <a:srgbClr val="FFFFFF"/>
              </a:solidFill>
              <a:latin typeface="Arial" panose="020b0604020202020204" pitchFamily="34" charset="0"/>
            </a:endParaRPr>
          </a:p>
        </p:txBody>
      </p:sp>
      <p:sp>
        <p:nvSpPr>
          <p:cNvPr id="20" name="MH_Picture_5"/>
          <p:cNvSpPr>
            <a:spLocks noChangeArrowheads="1"/>
          </p:cNvSpPr>
          <p:nvPr>
            <p:custDataLst>
              <p:tags r:id="rId6"/>
            </p:custDataLst>
          </p:nvPr>
        </p:nvSpPr>
        <p:spPr bwMode="auto">
          <a:xfrm>
            <a:off x="-31510" y="2399124"/>
            <a:ext cx="1202922" cy="1108839"/>
          </a:xfrm>
          <a:prstGeom prst="rect">
            <a:avLst/>
          </a:prstGeom>
          <a:solidFill>
            <a:srgbClr val="58BD9B"/>
          </a:solidFill>
          <a:ln w="3175">
            <a:solidFill>
              <a:srgbClr val="FFFFFF"/>
            </a:solidFill>
            <a:miter lim="800000"/>
          </a:ln>
        </p:spPr>
        <p:txBody>
          <a:bodyPr anchor="ctr"/>
          <a:lstStyle>
            <a:lvl1pPr>
              <a:lnSpc>
                <a:spcPct val="90000"/>
              </a:lnSpc>
              <a:spcBef>
                <a:spcPts val="750"/>
              </a:spcBef>
              <a:buFont typeface="Arial" panose="020b0604020202020204" pitchFamily="34" charset="0"/>
              <a:buChar char="•"/>
              <a:defRPr sz="2100">
                <a:solidFill>
                  <a:schemeClr val="tx1"/>
                </a:solidFill>
                <a:latin typeface="Calibri"/>
                <a:ea typeface="宋体" panose="02010600030101010101" pitchFamily="2" charset="-122"/>
              </a:defRPr>
            </a:lvl1pPr>
            <a:lvl2pPr marL="742950" indent="-285750">
              <a:lnSpc>
                <a:spcPct val="90000"/>
              </a:lnSpc>
              <a:spcBef>
                <a:spcPts val="375"/>
              </a:spcBef>
              <a:buFont typeface="Arial" panose="020b0604020202020204" pitchFamily="34" charset="0"/>
              <a:buChar char="•"/>
              <a:defRPr>
                <a:solidFill>
                  <a:schemeClr val="tx1"/>
                </a:solidFill>
                <a:latin typeface="Calibri"/>
                <a:ea typeface="宋体" panose="02010600030101010101" pitchFamily="2" charset="-122"/>
              </a:defRPr>
            </a:lvl2pPr>
            <a:lvl3pPr marL="1143000" indent="-228600">
              <a:lnSpc>
                <a:spcPct val="90000"/>
              </a:lnSpc>
              <a:spcBef>
                <a:spcPts val="375"/>
              </a:spcBef>
              <a:buFont typeface="Arial" panose="020b0604020202020204" pitchFamily="34" charset="0"/>
              <a:buChar char="•"/>
              <a:defRPr sz="1500">
                <a:solidFill>
                  <a:schemeClr val="tx1"/>
                </a:solidFill>
                <a:latin typeface="Calibri"/>
                <a:ea typeface="宋体" panose="02010600030101010101" pitchFamily="2" charset="-122"/>
              </a:defRPr>
            </a:lvl3pPr>
            <a:lvl4pPr marL="16002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4pPr>
            <a:lvl5pPr marL="2057400" indent="-228600">
              <a:lnSpc>
                <a:spcPct val="90000"/>
              </a:lnSpc>
              <a:spcBef>
                <a:spcPts val="375"/>
              </a:spcBef>
              <a:buFont typeface="Arial" panose="020b0604020202020204" pitchFamily="34" charset="0"/>
              <a:buChar char="•"/>
              <a:defRPr sz="1300">
                <a:solidFill>
                  <a:schemeClr val="tx1"/>
                </a:solidFill>
                <a:latin typeface="Calibri"/>
                <a:ea typeface="宋体" panose="02010600030101010101" pitchFamily="2" charset="-122"/>
              </a:defRPr>
            </a:lvl5pPr>
            <a:lvl6pPr marL="25146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6pPr>
            <a:lvl7pPr marL="29718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7pPr>
            <a:lvl8pPr marL="34290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8pPr>
            <a:lvl9pPr marL="3886200" indent="-228600" eaLnBrk="0" fontAlgn="base" hangingPunct="0">
              <a:lnSpc>
                <a:spcPct val="90000"/>
              </a:lnSpc>
              <a:spcBef>
                <a:spcPts val="375"/>
              </a:spcBef>
              <a:spcAft>
                <a:spcPct val="0"/>
              </a:spcAft>
              <a:buFont typeface="Arial" panose="020b0604020202020204" pitchFamily="34" charset="0"/>
              <a:buChar char="•"/>
              <a:defRPr sz="1300">
                <a:solidFill>
                  <a:schemeClr val="tx1"/>
                </a:solidFill>
                <a:latin typeface="Calibri"/>
                <a:ea typeface="宋体" panose="02010600030101010101" pitchFamily="2" charset="-122"/>
              </a:defRPr>
            </a:lvl9pPr>
          </a:lstStyle>
          <a:p>
            <a:pPr algn="ctr" eaLnBrk="1" hangingPunct="1">
              <a:lnSpc>
                <a:spcPct val="100000"/>
              </a:lnSpc>
              <a:spcBef>
                <a:spcPct val="0"/>
              </a:spcBef>
              <a:buFont typeface="Arial" panose="020b0604020202020204" pitchFamily="34" charset="0"/>
              <a:buNone/>
            </a:pPr>
            <a:endParaRPr lang="zh-CN" altLang="zh-CN" sz="4465">
              <a:solidFill>
                <a:srgbClr val="FFFFFF"/>
              </a:solidFill>
              <a:latin typeface="方正正大黑简体" panose="02000000000000000000" pitchFamily="2" charset="-122"/>
              <a:ea typeface="方正正大黑简体" panose="02000000000000000000" pitchFamily="2" charset="-122"/>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par>
                          <p:cTn id="8" fill="hold" nodeType="afterGroup">
                            <p:stCondLst>
                              <p:cond delay="500"/>
                            </p:stCondLst>
                            <p:childTnLst>
                              <p:par>
                                <p:cTn id="9" presetID="53" presetClass="entr" presetSubtype="0"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500" fill="hold"/>
                                        <p:tgtEl>
                                          <p:spTgt spid="20"/>
                                        </p:tgtEl>
                                        <p:attrNameLst>
                                          <p:attrName>ppt_w</p:attrName>
                                        </p:attrNameLst>
                                      </p:cBhvr>
                                      <p:tavLst>
                                        <p:tav tm="0">
                                          <p:val>
                                            <p:fltVal val="0"/>
                                          </p:val>
                                        </p:tav>
                                        <p:tav tm="100000">
                                          <p:val>
                                            <p:strVal val="#ppt_w"/>
                                          </p:val>
                                        </p:tav>
                                      </p:tavLst>
                                    </p:anim>
                                    <p:anim calcmode="lin" valueType="num">
                                      <p:cBhvr>
                                        <p:cTn id="12" dur="500" fill="hold"/>
                                        <p:tgtEl>
                                          <p:spTgt spid="20"/>
                                        </p:tgtEl>
                                        <p:attrNameLst>
                                          <p:attrName>ppt_h</p:attrName>
                                        </p:attrNameLst>
                                      </p:cBhvr>
                                      <p:tavLst>
                                        <p:tav tm="0">
                                          <p:val>
                                            <p:fltVal val="0"/>
                                          </p:val>
                                        </p:tav>
                                        <p:tav tm="100000">
                                          <p:val>
                                            <p:strVal val="#ppt_h"/>
                                          </p:val>
                                        </p:tav>
                                      </p:tavLst>
                                    </p:anim>
                                    <p:animEffect transition="in" filter="fade">
                                      <p:cBhvr>
                                        <p:cTn id="13" dur="500"/>
                                        <p:tgtEl>
                                          <p:spTgt spid="20"/>
                                        </p:tgtEl>
                                      </p:cBhvr>
                                    </p:animEffect>
                                  </p:childTnLst>
                                </p:cTn>
                              </p:par>
                            </p:childTnLst>
                          </p:cTn>
                        </p:par>
                        <p:par>
                          <p:cTn id="14" fill="hold" nodeType="afterGroup">
                            <p:stCondLst>
                              <p:cond delay="1000"/>
                            </p:stCondLst>
                            <p:childTnLst>
                              <p:par>
                                <p:cTn id="15" presetID="53" presetClass="entr" presetSubtype="0"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nodeType="afterGroup">
                            <p:stCondLst>
                              <p:cond delay="1500"/>
                            </p:stCondLst>
                            <p:childTnLst>
                              <p:par>
                                <p:cTn id="21" presetID="53" presetClass="entr" presetSubtype="0"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p:cTn id="23" dur="500" fill="hold"/>
                                        <p:tgtEl>
                                          <p:spTgt spid="19"/>
                                        </p:tgtEl>
                                        <p:attrNameLst>
                                          <p:attrName>ppt_w</p:attrName>
                                        </p:attrNameLst>
                                      </p:cBhvr>
                                      <p:tavLst>
                                        <p:tav tm="0">
                                          <p:val>
                                            <p:fltVal val="0"/>
                                          </p:val>
                                        </p:tav>
                                        <p:tav tm="100000">
                                          <p:val>
                                            <p:strVal val="#ppt_w"/>
                                          </p:val>
                                        </p:tav>
                                      </p:tavLst>
                                    </p:anim>
                                    <p:anim calcmode="lin" valueType="num">
                                      <p:cBhvr>
                                        <p:cTn id="24" dur="500" fill="hold"/>
                                        <p:tgtEl>
                                          <p:spTgt spid="19"/>
                                        </p:tgtEl>
                                        <p:attrNameLst>
                                          <p:attrName>ppt_h</p:attrName>
                                        </p:attrNameLst>
                                      </p:cBhvr>
                                      <p:tavLst>
                                        <p:tav tm="0">
                                          <p:val>
                                            <p:fltVal val="0"/>
                                          </p:val>
                                        </p:tav>
                                        <p:tav tm="100000">
                                          <p:val>
                                            <p:strVal val="#ppt_h"/>
                                          </p:val>
                                        </p:tav>
                                      </p:tavLst>
                                    </p:anim>
                                    <p:animEffect transition="in" filter="fade">
                                      <p:cBhvr>
                                        <p:cTn id="25" dur="500"/>
                                        <p:tgtEl>
                                          <p:spTgt spid="19"/>
                                        </p:tgtEl>
                                      </p:cBhvr>
                                    </p:animEffect>
                                  </p:childTnLst>
                                </p:cTn>
                              </p:par>
                            </p:childTnLst>
                          </p:cTn>
                        </p:par>
                        <p:par>
                          <p:cTn id="26" fill="hold" nodeType="afterGroup">
                            <p:stCondLst>
                              <p:cond delay="2000"/>
                            </p:stCondLst>
                            <p:childTnLst>
                              <p:par>
                                <p:cTn id="27" presetID="53" presetClass="entr" presetSubtype="0"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p:cTn id="29" dur="500" fill="hold"/>
                                        <p:tgtEl>
                                          <p:spTgt spid="16"/>
                                        </p:tgtEl>
                                        <p:attrNameLst>
                                          <p:attrName>ppt_w</p:attrName>
                                        </p:attrNameLst>
                                      </p:cBhvr>
                                      <p:tavLst>
                                        <p:tav tm="0">
                                          <p:val>
                                            <p:fltVal val="0"/>
                                          </p:val>
                                        </p:tav>
                                        <p:tav tm="100000">
                                          <p:val>
                                            <p:strVal val="#ppt_w"/>
                                          </p:val>
                                        </p:tav>
                                      </p:tavLst>
                                    </p:anim>
                                    <p:anim calcmode="lin" valueType="num">
                                      <p:cBhvr>
                                        <p:cTn id="30" dur="500" fill="hold"/>
                                        <p:tgtEl>
                                          <p:spTgt spid="16"/>
                                        </p:tgtEl>
                                        <p:attrNameLst>
                                          <p:attrName>ppt_h</p:attrName>
                                        </p:attrNameLst>
                                      </p:cBhvr>
                                      <p:tavLst>
                                        <p:tav tm="0">
                                          <p:val>
                                            <p:fltVal val="0"/>
                                          </p:val>
                                        </p:tav>
                                        <p:tav tm="100000">
                                          <p:val>
                                            <p:strVal val="#ppt_h"/>
                                          </p:val>
                                        </p:tav>
                                      </p:tavLst>
                                    </p:anim>
                                    <p:animEffect transition="in" filter="fade">
                                      <p:cBhvr>
                                        <p:cTn id="31" dur="500"/>
                                        <p:tgtEl>
                                          <p:spTgt spid="16"/>
                                        </p:tgtEl>
                                      </p:cBhvr>
                                    </p:animEffect>
                                  </p:childTnLst>
                                </p:cTn>
                              </p:par>
                            </p:childTnLst>
                          </p:cTn>
                        </p:par>
                        <p:par>
                          <p:cTn id="32" fill="hold" nodeType="afterGroup">
                            <p:stCondLst>
                              <p:cond delay="2500"/>
                            </p:stCondLst>
                            <p:childTnLst>
                              <p:par>
                                <p:cTn id="33" presetID="53" presetClass="entr" presetSubtype="0"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 calcmode="lin" valueType="num">
                                      <p:cBhvr>
                                        <p:cTn id="35" dur="500" fill="hold"/>
                                        <p:tgtEl>
                                          <p:spTgt spid="18"/>
                                        </p:tgtEl>
                                        <p:attrNameLst>
                                          <p:attrName>ppt_w</p:attrName>
                                        </p:attrNameLst>
                                      </p:cBhvr>
                                      <p:tavLst>
                                        <p:tav tm="0">
                                          <p:val>
                                            <p:fltVal val="0"/>
                                          </p:val>
                                        </p:tav>
                                        <p:tav tm="100000">
                                          <p:val>
                                            <p:strVal val="#ppt_w"/>
                                          </p:val>
                                        </p:tav>
                                      </p:tavLst>
                                    </p:anim>
                                    <p:anim calcmode="lin" valueType="num">
                                      <p:cBhvr>
                                        <p:cTn id="36" dur="500" fill="hold"/>
                                        <p:tgtEl>
                                          <p:spTgt spid="18"/>
                                        </p:tgtEl>
                                        <p:attrNameLst>
                                          <p:attrName>ppt_h</p:attrName>
                                        </p:attrNameLst>
                                      </p:cBhvr>
                                      <p:tavLst>
                                        <p:tav tm="0">
                                          <p:val>
                                            <p:fltVal val="0"/>
                                          </p:val>
                                        </p:tav>
                                        <p:tav tm="100000">
                                          <p:val>
                                            <p:strVal val="#ppt_h"/>
                                          </p:val>
                                        </p:tav>
                                      </p:tavLst>
                                    </p:anim>
                                    <p:animEffect transition="in" filter="fade">
                                      <p:cBhvr>
                                        <p:cTn id="37"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6" grpId="0"/>
      <p:bldP spid="17" grpId="0"/>
      <p:bldP spid="18" grpId="0"/>
      <p:bldP spid="19" grpId="0"/>
      <p:bldP spid="20" grpId="0"/>
    </p:bldLst>
  </p:timing>
</p:sld>
</file>

<file path=ppt/slides/slide1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185535"/>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（2021年新高考全国Ⅰ卷）（山东、广东、福建、江苏、湖南、湖北、河北）</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sym typeface="+mn-ea"/>
              </a:rPr>
              <a:t>……</a:t>
            </a:r>
            <a:r>
              <a:rPr sz="3200" b="1" spc="150">
                <a:uFillTx/>
                <a:latin typeface="宋体" panose="02010600030101010101" pitchFamily="2" charset="-122"/>
                <a:ea typeface="宋体" panose="02010600030101010101" pitchFamily="2" charset="-122"/>
                <a:cs typeface="宋体" panose="02010600030101010101" pitchFamily="2" charset="-122"/>
              </a:rPr>
              <a:t>因此，“生而强者不必自喜也，生而弱者不必自悲也。吾生而弱乎，或者天之诱我以至于强，未可知也”。</a:t>
            </a:r>
            <a:endParaRPr sz="3200" b="1" spc="150">
              <a:uFillTx/>
              <a:latin typeface="宋体" panose="02010600030101010101" pitchFamily="2" charset="-122"/>
              <a:ea typeface="宋体" panose="02010600030101010101" pitchFamily="2" charset="-122"/>
              <a:cs typeface="宋体" panose="02010600030101010101" pitchFamily="2" charset="-122"/>
            </a:endParaRPr>
          </a:p>
          <a:p>
            <a:pPr indent="304800" fontAlgn="auto">
              <a:lnSpc>
                <a:spcPct val="150000"/>
              </a:lnSpc>
            </a:pP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以上论述具有启示意义。请结合材料写一篇文章，体现你的感悟与思考。</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强与弱，由体育之强引申出“强与弱”辨证关系的深层思考。</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431280"/>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（2021年高考北京卷）</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（1）每个人都生活在特定的时代，每个人在特定时代中的人生道路各不相同。在同一个时代，有人慨叹生不逢时，有人只愿安分随时，有人深感生逢其时、时不我待……</a:t>
            </a:r>
            <a:endParaRPr sz="3200" b="1" spc="150">
              <a:uFillTx/>
              <a:latin typeface="宋体" panose="02010600030101010101" pitchFamily="2" charset="-122"/>
              <a:ea typeface="宋体" panose="02010600030101010101" pitchFamily="2" charset="-122"/>
              <a:cs typeface="宋体" panose="02010600030101010101" pitchFamily="2" charset="-122"/>
            </a:endParaRPr>
          </a:p>
          <a:p>
            <a:pPr indent="304800" fontAlgn="auto">
              <a:lnSpc>
                <a:spcPct val="150000"/>
              </a:lnSpc>
            </a:pP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请以“论生逢其时”为题目，写一篇议论文。</a:t>
            </a:r>
            <a:endParaRPr sz="3200" spc="150">
              <a:uFillTx/>
              <a:latin typeface="微软雅黑" panose="020b0503020204020204" charset="-122"/>
              <a:ea typeface="微软雅黑" panose="020b0503020204020204" charset="-122"/>
              <a:cs typeface="方正粗黑宋简体" panose="02000000000000000000" charset="-122"/>
            </a:endParaRPr>
          </a:p>
          <a:p>
            <a:pPr indent="304800" fontAlgn="auto">
              <a:lnSpc>
                <a:spcPct val="150000"/>
              </a:lnSpc>
            </a:pPr>
            <a:r>
              <a:rPr sz="3200" spc="150">
                <a:uFillTx/>
                <a:latin typeface="微软雅黑" panose="020b0503020204020204" charset="-122"/>
                <a:ea typeface="微软雅黑" panose="020b0503020204020204" charset="-122"/>
                <a:cs typeface="方正粗黑宋简体" panose="02000000000000000000" charset="-122"/>
              </a:rPr>
              <a:t> </a:t>
            </a:r>
            <a:r>
              <a:rPr lang="en-US" sz="3200" spc="150">
                <a:uFillTx/>
                <a:latin typeface="微软雅黑" panose="020b0503020204020204" charset="-122"/>
                <a:ea typeface="微软雅黑" panose="020b0503020204020204" charset="-122"/>
                <a:cs typeface="方正粗黑宋简体" panose="02000000000000000000" charset="-122"/>
              </a:rPr>
              <a:t> </a:t>
            </a:r>
            <a:endParaRPr sz="3600" spc="150">
              <a:uFillTx/>
              <a:latin typeface="微软雅黑" panose="020b0503020204020204" charset="-122"/>
              <a:ea typeface="微软雅黑" panose="020b0503020204020204" charset="-122"/>
              <a:cs typeface="方正粗黑宋简体" panose="02000000000000000000" charset="-122"/>
            </a:endParaRPr>
          </a:p>
          <a:p>
            <a:pPr indent="304800" fontAlgn="auto">
              <a:lnSpc>
                <a:spcPct val="150000"/>
              </a:lnSpc>
            </a:pPr>
            <a:r>
              <a:rPr lang="en-US" sz="3600" b="0" spc="150">
                <a:uFillTx/>
                <a:latin typeface="方正粗黑宋简体" panose="02000000000000000000" charset="-122"/>
                <a:ea typeface="方正粗黑宋简体" panose="02000000000000000000" charset="-122"/>
                <a:cs typeface="方正粗黑宋简体" panose="02000000000000000000" charset="-122"/>
              </a:rPr>
              <a:t> </a:t>
            </a:r>
            <a:r>
              <a:rPr 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生不逢时、安分随时、生逢其时，三层关系中体现出思辨性。</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523990"/>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（2021年高考上海卷）</a:t>
            </a:r>
            <a:endParaRPr lang="en-US"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sz="3200" b="0" spc="150">
                <a:uFillTx/>
                <a:cs typeface="方正粗黑宋简体" panose="02000000000000000000" charset="-122"/>
              </a:rPr>
              <a:t> </a:t>
            </a:r>
            <a:r>
              <a:rPr lang="en-US" sz="3200" b="0" spc="150">
                <a:uFillTx/>
                <a:cs typeface="方正粗黑宋简体" panose="02000000000000000000" charset="-122"/>
              </a:rPr>
              <a:t>  </a:t>
            </a: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有人说，经过时间的沉淀，事物的价值才能被人们认识；也有人认为不尽如此。</a:t>
            </a:r>
            <a:endParaRPr sz="3200" b="1" spc="150">
              <a:uFillTx/>
              <a:latin typeface="宋体" panose="02010600030101010101" pitchFamily="2" charset="-122"/>
              <a:ea typeface="宋体" panose="02010600030101010101" pitchFamily="2" charset="-122"/>
              <a:cs typeface="宋体" panose="02010600030101010101" pitchFamily="2" charset="-122"/>
            </a:endParaRPr>
          </a:p>
          <a:p>
            <a:pPr indent="304800" fontAlgn="auto">
              <a:lnSpc>
                <a:spcPct val="150000"/>
              </a:lnSpc>
            </a:pPr>
            <a:r>
              <a:rPr lang="en-US" sz="3200" b="1" spc="150">
                <a:uFillTx/>
                <a:latin typeface="宋体" panose="02010600030101010101" pitchFamily="2" charset="-122"/>
                <a:ea typeface="宋体" panose="02010600030101010101" pitchFamily="2" charset="-122"/>
                <a:cs typeface="宋体" panose="02010600030101010101" pitchFamily="2" charset="-122"/>
              </a:rPr>
              <a:t>  </a:t>
            </a:r>
            <a:r>
              <a:rPr sz="3200" b="1" spc="150">
                <a:uFillTx/>
                <a:latin typeface="宋体" panose="02010600030101010101" pitchFamily="2" charset="-122"/>
                <a:ea typeface="宋体" panose="02010600030101010101" pitchFamily="2" charset="-122"/>
                <a:cs typeface="宋体" panose="02010600030101010101" pitchFamily="2" charset="-122"/>
              </a:rPr>
              <a:t>你怎么看？请写一篇文章，谈谈你的思考。</a:t>
            </a:r>
            <a:endParaRPr sz="3200" b="0" spc="150">
              <a:uFillTx/>
              <a:latin typeface="微软雅黑" panose="020b0503020204020204" charset="-122"/>
              <a:ea typeface="微软雅黑" panose="020b0503020204020204" charset="-122"/>
              <a:cs typeface="微软雅黑" panose="020b0503020204020204" charset="-122"/>
            </a:endParaRPr>
          </a:p>
          <a:p>
            <a:pPr indent="304800" fontAlgn="auto">
              <a:lnSpc>
                <a:spcPct val="150000"/>
              </a:lnSpc>
            </a:pPr>
            <a:r>
              <a:rPr sz="3200" b="0" spc="150">
                <a:uFillTx/>
                <a:latin typeface="微软雅黑" panose="020b0503020204020204" charset="-122"/>
                <a:ea typeface="微软雅黑" panose="020b0503020204020204" charset="-122"/>
                <a:cs typeface="微软雅黑" panose="020b0503020204020204" charset="-122"/>
              </a:rPr>
              <a:t>  </a:t>
            </a:r>
            <a:r>
              <a:rPr lang="en-US" sz="3200" b="0" spc="150">
                <a:uFillTx/>
                <a:latin typeface="微软雅黑" panose="020b0503020204020204" charset="-122"/>
                <a:ea typeface="微软雅黑" panose="020b0503020204020204" charset="-122"/>
                <a:cs typeface="微软雅黑" panose="020b0503020204020204" charset="-122"/>
              </a:rPr>
              <a:t> </a:t>
            </a:r>
            <a:endParaRPr lang="en-US" sz="3200" b="0" spc="150">
              <a:uFillTx/>
              <a:latin typeface="微软雅黑" panose="020b0503020204020204" charset="-122"/>
              <a:ea typeface="微软雅黑" panose="020b0503020204020204" charset="-122"/>
              <a:cs typeface="微软雅黑" panose="020b0503020204020204"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对立关系中体现出思辨性。</a:t>
            </a:r>
            <a:endPar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时间的沉淀价值才能被人们认识</a:t>
            </a:r>
            <a:r>
              <a:rPr lang="zh-CN" altLang="en-US"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VS</a:t>
            </a:r>
            <a:r>
              <a:rPr lang="en-US" altLang="zh-CN" sz="36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 </a:t>
            </a:r>
            <a:endPar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时间的沉淀价值不一定被人们认识</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523990"/>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（2021年高考浙江卷）</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sz="3200" b="0" spc="150">
                <a:uFillTx/>
                <a:cs typeface="方正粗黑宋简体" panose="02000000000000000000" charset="-122"/>
              </a:rPr>
              <a:t> </a:t>
            </a:r>
            <a:r>
              <a:rPr lang="en-US" sz="3200" b="0" spc="150">
                <a:uFillTx/>
                <a:cs typeface="方正粗黑宋简体" panose="02000000000000000000" charset="-122"/>
              </a:rPr>
              <a:t>   </a:t>
            </a:r>
            <a:r>
              <a:rPr sz="3200" b="0" spc="150">
                <a:uFillTx/>
              </a:rPr>
              <a:t>有人把得与失看成终点，有人把得与失看成起点，有人把得与失看成过程。</a:t>
            </a:r>
            <a:endParaRPr sz="3200" b="0" spc="150">
              <a:uFillTx/>
            </a:endParaRPr>
          </a:p>
          <a:p>
            <a:pPr indent="304800" fontAlgn="auto">
              <a:lnSpc>
                <a:spcPct val="150000"/>
              </a:lnSpc>
            </a:pPr>
            <a:r>
              <a:rPr lang="en-US" sz="3200" b="0" spc="150">
                <a:uFillTx/>
              </a:rPr>
              <a:t>    </a:t>
            </a:r>
            <a:r>
              <a:rPr sz="3200" b="0" spc="150">
                <a:uFillTx/>
              </a:rPr>
              <a:t>对此，你有怎样的体验与思考？写一篇文章，谈谈自己的看法。</a:t>
            </a:r>
            <a:r>
              <a:rPr sz="3200" b="0" spc="150">
                <a:uFillTx/>
                <a:latin typeface="微软雅黑" panose="020b0503020204020204" charset="-122"/>
                <a:ea typeface="微软雅黑" panose="020b0503020204020204" charset="-122"/>
                <a:cs typeface="微软雅黑" panose="020b0503020204020204" charset="-122"/>
              </a:rPr>
              <a:t>  </a:t>
            </a:r>
            <a:r>
              <a:rPr lang="en-US" sz="3200" b="0" spc="150">
                <a:uFillTx/>
                <a:latin typeface="微软雅黑" panose="020b0503020204020204" charset="-122"/>
                <a:ea typeface="微软雅黑" panose="020b0503020204020204" charset="-122"/>
                <a:cs typeface="微软雅黑" panose="020b0503020204020204" charset="-122"/>
              </a:rPr>
              <a:t> </a:t>
            </a:r>
            <a:endParaRPr lang="en-US" sz="3200" b="0" spc="150">
              <a:uFillTx/>
              <a:latin typeface="微软雅黑" panose="020b0503020204020204" charset="-122"/>
              <a:ea typeface="微软雅黑" panose="020b0503020204020204" charset="-122"/>
              <a:cs typeface="微软雅黑" panose="020b0503020204020204"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思辨色彩更浓。</a:t>
            </a:r>
            <a:endPar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得与失的思辨</a:t>
            </a:r>
            <a:endPar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起点、过程与结果的思辨</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523990"/>
          </a:xfrm>
          <a:prstGeom prst="rect">
            <a:avLst/>
          </a:prstGeom>
          <a:noFill/>
          <a:ln w="9525">
            <a:noFill/>
          </a:ln>
        </p:spPr>
        <p:txBody>
          <a:bodyPr wrap="square">
            <a:spAutoFit/>
          </a:bodyPr>
          <a:lstStyle/>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（2021年高考浙江卷）</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sz="3200" b="0" spc="150">
                <a:uFillTx/>
                <a:cs typeface="方正粗黑宋简体" panose="02000000000000000000" charset="-122"/>
              </a:rPr>
              <a:t> </a:t>
            </a:r>
            <a:r>
              <a:rPr lang="en-US" sz="3200" b="0" spc="150">
                <a:uFillTx/>
                <a:cs typeface="方正粗黑宋简体" panose="02000000000000000000" charset="-122"/>
              </a:rPr>
              <a:t>   </a:t>
            </a:r>
            <a:r>
              <a:rPr sz="3200" b="0" spc="150">
                <a:uFillTx/>
              </a:rPr>
              <a:t>有人把得与失看成终点，有人把得与失看成起点，有人把得与失看成过程。</a:t>
            </a:r>
            <a:endParaRPr sz="3200" b="0" spc="150">
              <a:uFillTx/>
            </a:endParaRPr>
          </a:p>
          <a:p>
            <a:pPr indent="304800" fontAlgn="auto">
              <a:lnSpc>
                <a:spcPct val="150000"/>
              </a:lnSpc>
            </a:pPr>
            <a:r>
              <a:rPr lang="en-US" sz="3200" b="0" spc="150">
                <a:uFillTx/>
              </a:rPr>
              <a:t>    </a:t>
            </a:r>
            <a:r>
              <a:rPr sz="3200" b="0" spc="150">
                <a:uFillTx/>
              </a:rPr>
              <a:t>对此，你有怎样的体验与思考？写一篇文章，谈谈自己的看法。</a:t>
            </a:r>
            <a:r>
              <a:rPr sz="3200" b="0" spc="150">
                <a:uFillTx/>
                <a:latin typeface="微软雅黑" panose="020b0503020204020204" charset="-122"/>
                <a:ea typeface="微软雅黑" panose="020b0503020204020204" charset="-122"/>
                <a:cs typeface="微软雅黑" panose="020b0503020204020204" charset="-122"/>
              </a:rPr>
              <a:t>  </a:t>
            </a:r>
            <a:r>
              <a:rPr lang="en-US" sz="3200" b="0" spc="150">
                <a:uFillTx/>
                <a:latin typeface="微软雅黑" panose="020b0503020204020204" charset="-122"/>
                <a:ea typeface="微软雅黑" panose="020b0503020204020204" charset="-122"/>
                <a:cs typeface="微软雅黑" panose="020b0503020204020204" charset="-122"/>
              </a:rPr>
              <a:t> </a:t>
            </a:r>
            <a:endParaRPr lang="en-US" sz="3200" b="0" spc="150">
              <a:uFillTx/>
              <a:latin typeface="微软雅黑" panose="020b0503020204020204" charset="-122"/>
              <a:ea typeface="微软雅黑" panose="020b0503020204020204" charset="-122"/>
              <a:cs typeface="微软雅黑" panose="020b0503020204020204"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思辨色彩更浓。</a:t>
            </a:r>
            <a:endPar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得与失的思辨</a:t>
            </a:r>
            <a:endPar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起点、过程与结果的思辨</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1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37569" name="Rectangle 2"/>
          <p:cNvSpPr>
            <a:spLocks noGrp="1"/>
          </p:cNvSpPr>
          <p:nvPr>
            <p:ph type="title"/>
            <p:custDataLst>
              <p:tags r:id="rId2"/>
            </p:custDataLst>
          </p:nvPr>
        </p:nvSpPr>
        <p:spPr>
          <a:xfrm>
            <a:off x="1616075" y="899160"/>
            <a:ext cx="8521065" cy="1030605"/>
          </a:xfrm>
        </p:spPr>
        <p:txBody>
          <a:bodyPr vert="horz" lIns="121920" tIns="60960" rIns="121920" bIns="60960" rtlCol="0" anchor="b">
            <a:normAutofit fontScale="90000"/>
            <a:scene3d>
              <a:camera prst="orthographicFront"/>
              <a:lightRig rig="threePt" dir="t"/>
            </a:scene3d>
          </a:bodyPr>
          <a:lstStyle/>
          <a:p>
            <a:pPr algn="r" defTabSz="914400">
              <a:lnSpc>
                <a:spcPct val="90000"/>
              </a:lnSpc>
            </a:pPr>
            <a:r>
              <a:rPr sz="6665" b="1" kern="1200">
                <a:effectLst>
                  <a:outerShdw blurRad="38100" dist="19050" dir="2700000" algn="tl" rotWithShape="0">
                    <a:schemeClr val="dk1">
                      <a:alpha val="40000"/>
                    </a:schemeClr>
                  </a:outerShdw>
                </a:effectLst>
                <a:latin typeface="+mj-lt"/>
                <a:ea typeface="+mj-ea"/>
                <a:cs typeface="+mj-cs"/>
              </a:rPr>
              <a:t>浙江高考</a:t>
            </a:r>
            <a:r>
              <a:rPr sz="6665" b="1" kern="1200">
                <a:solidFill>
                  <a:srgbClr val="FF0000"/>
                </a:solidFill>
                <a:effectLst>
                  <a:outerShdw blurRad="38100" dist="19050" dir="2700000" algn="tl" rotWithShape="0">
                    <a:schemeClr val="dk1">
                      <a:alpha val="40000"/>
                    </a:schemeClr>
                  </a:outerShdw>
                </a:effectLst>
                <a:latin typeface="+mj-lt"/>
                <a:ea typeface="+mj-ea"/>
                <a:cs typeface="+mj-cs"/>
              </a:rPr>
              <a:t>20</a:t>
            </a:r>
            <a:r>
              <a:rPr lang="en-US" sz="6665" b="1" kern="1200">
                <a:solidFill>
                  <a:srgbClr val="FF0000"/>
                </a:solidFill>
                <a:effectLst>
                  <a:outerShdw blurRad="38100" dist="19050" dir="2700000" algn="tl" rotWithShape="0">
                    <a:schemeClr val="dk1">
                      <a:alpha val="40000"/>
                    </a:schemeClr>
                  </a:outerShdw>
                </a:effectLst>
                <a:latin typeface="+mj-lt"/>
                <a:ea typeface="+mj-ea"/>
                <a:cs typeface="+mj-cs"/>
              </a:rPr>
              <a:t>14</a:t>
            </a:r>
            <a:r>
              <a:rPr sz="6665" b="1" kern="1200">
                <a:solidFill>
                  <a:srgbClr val="FF0000"/>
                </a:solidFill>
                <a:effectLst>
                  <a:outerShdw blurRad="38100" dist="19050" dir="2700000" algn="tl" rotWithShape="0">
                    <a:schemeClr val="dk1">
                      <a:alpha val="40000"/>
                    </a:schemeClr>
                  </a:outerShdw>
                </a:effectLst>
                <a:latin typeface="+mj-lt"/>
                <a:ea typeface="+mj-ea"/>
                <a:cs typeface="+mj-cs"/>
              </a:rPr>
              <a:t>至2021</a:t>
            </a:r>
            <a:r>
              <a:rPr lang="zh-CN" sz="6665" b="1" kern="1200">
                <a:solidFill>
                  <a:srgbClr val="FF0000"/>
                </a:solidFill>
                <a:effectLst>
                  <a:outerShdw blurRad="38100" dist="19050" dir="2700000" algn="tl" rotWithShape="0">
                    <a:schemeClr val="dk1">
                      <a:alpha val="40000"/>
                    </a:schemeClr>
                  </a:outerShdw>
                </a:effectLst>
                <a:latin typeface="+mj-lt"/>
                <a:ea typeface="+mj-ea"/>
                <a:cs typeface="+mj-cs"/>
              </a:rPr>
              <a:t>年</a:t>
            </a:r>
            <a:r>
              <a:rPr lang="en-US" sz="6665" b="1" kern="1200">
                <a:effectLst>
                  <a:outerShdw blurRad="38100" dist="19050" dir="2700000" algn="tl" rotWithShape="0">
                    <a:schemeClr val="dk1">
                      <a:alpha val="40000"/>
                    </a:schemeClr>
                  </a:outerShdw>
                </a:effectLst>
                <a:latin typeface="+mj-lt"/>
                <a:ea typeface="+mj-ea"/>
                <a:cs typeface="+mj-cs"/>
              </a:rPr>
              <a:t> </a:t>
            </a:r>
            <a:br>
              <a:rPr sz="6665" b="1" kern="1200">
                <a:effectLst>
                  <a:outerShdw blurRad="38100" dist="19050" dir="2700000" algn="tl" rotWithShape="0">
                    <a:schemeClr val="dk1">
                      <a:alpha val="40000"/>
                    </a:schemeClr>
                  </a:outerShdw>
                </a:effectLst>
                <a:latin typeface="+mj-lt"/>
                <a:ea typeface="+mj-ea"/>
                <a:cs typeface="+mj-cs"/>
              </a:rPr>
            </a:br>
            <a:r>
              <a:rPr lang="zh-CN" sz="5335" b="1" kern="1200">
                <a:solidFill>
                  <a:srgbClr val="060998"/>
                </a:solidFill>
                <a:effectLst>
                  <a:outerShdw blurRad="38100" dist="19050" dir="2700000" algn="tl" rotWithShape="0">
                    <a:schemeClr val="dk1">
                      <a:alpha val="40000"/>
                    </a:schemeClr>
                  </a:outerShdw>
                </a:effectLst>
                <a:latin typeface="+mj-lt"/>
                <a:ea typeface="+mj-ea"/>
                <a:cs typeface="+mj-cs"/>
              </a:rPr>
              <a:t>关系型思辨类</a:t>
            </a:r>
            <a:r>
              <a:rPr sz="5335" b="1" kern="1200">
                <a:solidFill>
                  <a:srgbClr val="060998"/>
                </a:solidFill>
                <a:effectLst>
                  <a:outerShdw blurRad="38100" dist="19050" dir="2700000" algn="tl" rotWithShape="0">
                    <a:schemeClr val="dk1">
                      <a:alpha val="40000"/>
                    </a:schemeClr>
                  </a:outerShdw>
                </a:effectLst>
                <a:latin typeface="+mj-lt"/>
                <a:ea typeface="+mj-ea"/>
                <a:cs typeface="+mj-cs"/>
              </a:rPr>
              <a:t>作文</a:t>
            </a:r>
            <a:r>
              <a:rPr lang="zh-CN" sz="5335" b="1" kern="1200">
                <a:solidFill>
                  <a:srgbClr val="060998"/>
                </a:solidFill>
                <a:effectLst>
                  <a:outerShdw blurRad="38100" dist="19050" dir="2700000" algn="tl" rotWithShape="0">
                    <a:schemeClr val="dk1">
                      <a:alpha val="40000"/>
                    </a:schemeClr>
                  </a:outerShdw>
                </a:effectLst>
                <a:latin typeface="+mj-lt"/>
                <a:ea typeface="+mj-ea"/>
                <a:cs typeface="+mj-cs"/>
              </a:rPr>
              <a:t>典范</a:t>
            </a:r>
            <a:endParaRPr lang="zh-CN" sz="5335" b="1" kern="1200">
              <a:solidFill>
                <a:srgbClr val="060998"/>
              </a:solidFill>
              <a:effectLst>
                <a:outerShdw blurRad="38100" dist="19050" dir="2700000" algn="tl" rotWithShape="0">
                  <a:schemeClr val="dk1">
                    <a:alpha val="40000"/>
                  </a:schemeClr>
                </a:outerShdw>
              </a:effectLst>
              <a:latin typeface="+mj-lt"/>
              <a:ea typeface="+mj-ea"/>
              <a:cs typeface="+mj-cs"/>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16</a:t>
            </a:fld>
            <a:endParaRPr lang="zh-CN" altLang="en-US"/>
          </a:p>
        </p:txBody>
      </p:sp>
      <p:graphicFrame>
        <p:nvGraphicFramePr>
          <p:cNvPr id="3" name="表格 2"/>
          <p:cNvGraphicFramePr>
            <a:graphicFrameLocks noGrp="1"/>
          </p:cNvGraphicFramePr>
          <p:nvPr>
            <p:custDataLst>
              <p:tags r:id="rId3"/>
            </p:custDataLst>
          </p:nvPr>
        </p:nvGraphicFramePr>
        <p:xfrm>
          <a:off x="3185795" y="2134870"/>
          <a:ext cx="5820410" cy="4221480"/>
        </p:xfrm>
        <a:graphic>
          <a:graphicData uri="http://schemas.openxmlformats.org/drawingml/2006/table">
            <a:tbl>
              <a:tblPr firstRow="1" bandRow="1">
                <a:tableStyleId>{5940675A-B579-460E-94D1-54222C63F5DA}</a:tableStyleId>
              </a:tblPr>
              <a:tblGrid>
                <a:gridCol w="1454150"/>
                <a:gridCol w="1454150"/>
                <a:gridCol w="1456055"/>
                <a:gridCol w="1456055"/>
              </a:tblGrid>
              <a:tr h="426720">
                <a:tc>
                  <a:txBody>
                    <a:bodyPr vert="horz" wrap="square"/>
                    <a:lstStyle/>
                    <a:p>
                      <a:pPr indent="0" algn="ctr">
                        <a:buNone/>
                      </a:pPr>
                      <a:r>
                        <a:rPr lang="en-US" sz="2400" b="1">
                          <a:solidFill>
                            <a:srgbClr val="ED7D31"/>
                          </a:solidFill>
                          <a:latin typeface="黑体" panose="02010609060101010101" charset="-122"/>
                          <a:ea typeface="黑体" panose="02010609060101010101" charset="-122"/>
                          <a:cs typeface="黑体" panose="02010609060101010101" charset="-122"/>
                        </a:rPr>
                        <a:t>年份</a:t>
                      </a:r>
                      <a:endParaRPr lang="en-US" altLang="en-US" sz="2400" b="1">
                        <a:solidFill>
                          <a:srgbClr val="ED7D31"/>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lgn="ctr">
                        <a:buNone/>
                      </a:pPr>
                      <a:r>
                        <a:rPr lang="en-US" sz="2400" b="1">
                          <a:solidFill>
                            <a:srgbClr val="ED7D31"/>
                          </a:solidFill>
                          <a:latin typeface="黑体" panose="02010609060101010101" charset="-122"/>
                          <a:ea typeface="黑体" panose="02010609060101010101" charset="-122"/>
                          <a:cs typeface="黑体" panose="02010609060101010101" charset="-122"/>
                        </a:rPr>
                        <a:t>主题</a:t>
                      </a:r>
                      <a:endParaRPr lang="en-US" altLang="en-US" sz="2400" b="1">
                        <a:solidFill>
                          <a:srgbClr val="ED7D31"/>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lgn="ctr">
                        <a:buNone/>
                      </a:pPr>
                      <a:r>
                        <a:rPr lang="en-US" sz="2400" b="1">
                          <a:solidFill>
                            <a:srgbClr val="ED7D31"/>
                          </a:solidFill>
                          <a:latin typeface="黑体" panose="02010609060101010101" charset="-122"/>
                          <a:ea typeface="黑体" panose="02010609060101010101" charset="-122"/>
                          <a:cs typeface="黑体" panose="02010609060101010101" charset="-122"/>
                        </a:rPr>
                        <a:t>年份</a:t>
                      </a:r>
                      <a:endParaRPr lang="en-US" altLang="en-US" sz="2400" b="1">
                        <a:solidFill>
                          <a:srgbClr val="ED7D31"/>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lgn="ctr">
                        <a:buNone/>
                      </a:pPr>
                      <a:r>
                        <a:rPr lang="en-US" sz="2400" b="1">
                          <a:solidFill>
                            <a:srgbClr val="ED7D31"/>
                          </a:solidFill>
                          <a:latin typeface="黑体" panose="02010609060101010101" charset="-122"/>
                          <a:ea typeface="黑体" panose="02010609060101010101" charset="-122"/>
                          <a:cs typeface="黑体" panose="02010609060101010101" charset="-122"/>
                        </a:rPr>
                        <a:t>主题 </a:t>
                      </a:r>
                      <a:endParaRPr lang="en-US" altLang="en-US" sz="2400" b="1">
                        <a:solidFill>
                          <a:srgbClr val="ED7D31"/>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853440">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2021</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4B083"/>
                    </a:solidFill>
                  </a:tcPr>
                </a:tc>
                <a:tc>
                  <a:txBody>
                    <a:bodyPr vert="horz" wrap="square"/>
                    <a:lstStyle/>
                    <a:p>
                      <a:pPr indent="0">
                        <a:buNone/>
                      </a:pPr>
                      <a:r>
                        <a:rPr lang="en-US" sz="2400" b="0">
                          <a:latin typeface="黑体" panose="02010609060101010101" charset="-122"/>
                          <a:ea typeface="黑体" panose="02010609060101010101" charset="-122"/>
                          <a:cs typeface="黑体" panose="02010609060101010101" charset="-122"/>
                        </a:rPr>
                        <a:t>取与舍</a:t>
                      </a:r>
                      <a:endParaRPr lang="en-US" altLang="en-US" sz="2400" b="0">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4B083"/>
                    </a:solidFill>
                  </a:tcPr>
                </a:tc>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2016</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4B083"/>
                    </a:solid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虚拟与现实 </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solidFill>
                      <a:srgbClr val="F4B083"/>
                    </a:solidFill>
                  </a:tcPr>
                </a:tc>
              </a:tr>
              <a:tr h="868680">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2020</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个人与家庭、社会</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2015</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文章和人品</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853440">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2019</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作家与读者</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2014</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门与路</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r h="1219200">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2017</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有字之书无字之书心灵之书</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7E7E7E"/>
                          </a:solidFill>
                          <a:latin typeface="黑体" panose="02010609060101010101" charset="-122"/>
                          <a:ea typeface="黑体" panose="02010609060101010101" charset="-122"/>
                          <a:cs typeface="黑体" panose="02010609060101010101" charset="-122"/>
                        </a:rPr>
                        <a:t>2006</a:t>
                      </a:r>
                      <a:endParaRPr lang="en-US" altLang="en-US" sz="2400" b="0">
                        <a:solidFill>
                          <a:srgbClr val="7E7E7E"/>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c>
                  <a:txBody>
                    <a:bodyPr vert="horz" wrap="square"/>
                    <a:lstStyle/>
                    <a:p>
                      <a:pPr indent="0">
                        <a:buNone/>
                      </a:pPr>
                      <a:r>
                        <a:rPr lang="en-US" sz="2400" b="0">
                          <a:solidFill>
                            <a:srgbClr val="0000FF"/>
                          </a:solidFill>
                          <a:latin typeface="黑体" panose="02010609060101010101" charset="-122"/>
                          <a:ea typeface="黑体" panose="02010609060101010101" charset="-122"/>
                          <a:cs typeface="黑体" panose="02010609060101010101" charset="-122"/>
                        </a:rPr>
                        <a:t>生有所息生无所息</a:t>
                      </a:r>
                      <a:endParaRPr lang="en-US" altLang="en-US" sz="2400" b="0">
                        <a:solidFill>
                          <a:srgbClr val="0000FF"/>
                        </a:solidFill>
                        <a:latin typeface="黑体" panose="02010609060101010101" charset="-122"/>
                        <a:ea typeface="黑体" panose="02010609060101010101" charset="-122"/>
                        <a:cs typeface="黑体" panose="02010609060101010101" charset="-122"/>
                      </a:endParaRPr>
                    </a:p>
                  </a:txBody>
                  <a:tcPr marL="68580" marR="68580" marT="0" marB="0">
                    <a:lnL w="12700" cap="flat" cmpd="sng">
                      <a:solidFill>
                        <a:srgbClr val="080000"/>
                      </a:solidFill>
                      <a:prstDash val="solid"/>
                      <a:headEnd type="none" w="med" len="med"/>
                      <a:tailEnd type="none" w="med" len="med"/>
                    </a:lnL>
                    <a:lnR w="12700" cap="flat" cmpd="sng">
                      <a:solidFill>
                        <a:srgbClr val="080000"/>
                      </a:solidFill>
                      <a:prstDash val="solid"/>
                      <a:headEnd type="none" w="med" len="med"/>
                      <a:tailEnd type="none" w="med" len="med"/>
                    </a:lnR>
                    <a:lnT w="12700" cap="flat" cmpd="sng">
                      <a:solidFill>
                        <a:srgbClr val="080000"/>
                      </a:solidFill>
                      <a:prstDash val="solid"/>
                      <a:headEnd type="none" w="med" len="med"/>
                      <a:tailEnd type="none" w="med" len="med"/>
                    </a:lnT>
                    <a:lnB w="12700" cap="flat" cmpd="sng">
                      <a:solidFill>
                        <a:srgbClr val="080000"/>
                      </a:solidFill>
                      <a:prstDash val="solid"/>
                      <a:headEnd type="none" w="med" len="med"/>
                      <a:tailEnd type="none" w="med" len="med"/>
                    </a:lnB>
                    <a:lnTlToBr>
                      <a:noFill/>
                    </a:lnTlToBr>
                    <a:lnBlToTr>
                      <a:noFill/>
                    </a:lnBlToTr>
                    <a:noFill/>
                  </a:tcPr>
                </a:tc>
              </a:tr>
            </a:tbl>
          </a:graphicData>
        </a:graphic>
      </p:graphicFrame>
      <p:sp>
        <p:nvSpPr>
          <p:cNvPr id="100" name="文本框 99"/>
          <p:cNvSpPr txBox="1"/>
          <p:nvPr/>
        </p:nvSpPr>
        <p:spPr>
          <a:xfrm>
            <a:off x="809625" y="2870200"/>
            <a:ext cx="1988820" cy="1938020"/>
          </a:xfrm>
          <a:prstGeom prst="rect">
            <a:avLst/>
          </a:prstGeom>
          <a:noFill/>
          <a:ln w="9525">
            <a:noFill/>
          </a:ln>
        </p:spPr>
        <p:txBody>
          <a:bodyPr wrap="square">
            <a:spAutoFit/>
          </a:bodyPr>
          <a:lstStyle/>
          <a:p>
            <a:pPr indent="0"/>
            <a:r>
              <a:rPr lang="zh-CN" sz="4000" b="0">
                <a:solidFill>
                  <a:srgbClr val="060998"/>
                </a:solidFill>
                <a:latin typeface="方正粗黑宋简体" panose="02000000000000000000" charset="-122"/>
                <a:ea typeface="方正粗黑宋简体" panose="02000000000000000000" charset="-122"/>
              </a:rPr>
              <a:t>重思辨</a:t>
            </a:r>
            <a:r>
              <a:rPr lang="en-US" altLang="zh-CN" sz="4000" b="0">
                <a:solidFill>
                  <a:srgbClr val="060998"/>
                </a:solidFill>
                <a:latin typeface="方正粗黑宋简体" panose="02000000000000000000" charset="-122"/>
                <a:ea typeface="方正粗黑宋简体" panose="02000000000000000000" charset="-122"/>
              </a:rPr>
              <a:t> </a:t>
            </a:r>
            <a:r>
              <a:rPr lang="zh-CN" sz="4000" b="0">
                <a:solidFill>
                  <a:srgbClr val="060998"/>
                </a:solidFill>
                <a:latin typeface="方正粗黑宋简体" panose="02000000000000000000" charset="-122"/>
                <a:ea typeface="方正粗黑宋简体" panose="02000000000000000000" charset="-122"/>
              </a:rPr>
              <a:t>重认知</a:t>
            </a:r>
            <a:r>
              <a:rPr lang="en-US" altLang="zh-CN" sz="4000" b="0">
                <a:solidFill>
                  <a:srgbClr val="060998"/>
                </a:solidFill>
                <a:latin typeface="方正粗黑宋简体" panose="02000000000000000000" charset="-122"/>
                <a:ea typeface="方正粗黑宋简体" panose="02000000000000000000" charset="-122"/>
              </a:rPr>
              <a:t> </a:t>
            </a:r>
            <a:r>
              <a:rPr lang="zh-CN" sz="4000" b="0">
                <a:solidFill>
                  <a:srgbClr val="060998"/>
                </a:solidFill>
                <a:latin typeface="方正粗黑宋简体" panose="02000000000000000000" charset="-122"/>
                <a:ea typeface="方正粗黑宋简体" panose="02000000000000000000" charset="-122"/>
              </a:rPr>
              <a:t>重人文</a:t>
            </a:r>
            <a:endParaRPr lang="zh-CN" altLang="en-US" sz="4000" b="0">
              <a:solidFill>
                <a:srgbClr val="060998"/>
              </a:solidFill>
              <a:latin typeface="方正粗黑宋简体" panose="02000000000000000000" charset="-122"/>
              <a:ea typeface="方正粗黑宋简体" panose="02000000000000000000" charset="-122"/>
            </a:endParaRPr>
          </a:p>
        </p:txBody>
      </p:sp>
    </p:spTree>
    <p:custDataLst>
      <p:tags r:id="rId4"/>
    </p:custDataLst>
  </p:cSld>
  <p:clrMapOvr>
    <a:masterClrMapping/>
  </p:clrMapOvr>
  <p:transition spd="slow"/>
  <p:timing/>
</p:sld>
</file>

<file path=ppt/slides/slide1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2" name="图片 1"/>
          <p:cNvPicPr>
            <a:picLocks noChangeAspect="1"/>
          </p:cNvPicPr>
          <p:nvPr/>
        </p:nvPicPr>
        <p:blipFill>
          <a:blip r:embed="rId2"/>
          <a:stretch>
            <a:fillRect/>
          </a:stretch>
        </p:blipFill>
        <p:spPr>
          <a:xfrm>
            <a:off x="635" y="0"/>
            <a:ext cx="12192000" cy="6858000"/>
          </a:xfrm>
          <a:prstGeom prst="rect">
            <a:avLst/>
          </a:prstGeom>
        </p:spPr>
      </p:pic>
      <p:sp>
        <p:nvSpPr>
          <p:cNvPr id="3" name="灯片编号占位符 2"/>
          <p:cNvSpPr>
            <a:spLocks noGrp="1"/>
          </p:cNvSpPr>
          <p:nvPr>
            <p:ph type="sldNum" sz="quarter" idx="12"/>
          </p:nvPr>
        </p:nvSpPr>
        <p:spPr/>
        <p:txBody>
          <a:bodyPr/>
          <a:lstStyle/>
          <a:p>
            <a:fld id="{49AE70B2-8BF9-45C0-BB95-33D1B9D3A854}" type="slidenum">
              <a:rPr lang="zh-CN" altLang="en-US" smtClean="0"/>
              <a:t>17</a:t>
            </a:fld>
            <a:endParaRPr lang="zh-CN" altLang="en-US"/>
          </a:p>
        </p:txBody>
      </p:sp>
    </p:spTree>
    <p:custDataLst>
      <p:tags r:id="rId3"/>
    </p:custDataLst>
  </p:cSld>
  <p:clrMapOvr>
    <a:masterClrMapping/>
  </p:clrMapOvr>
  <p:transition spd="slow"/>
  <p:timing/>
</p:sld>
</file>

<file path=ppt/slides/slide1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9055" y="59055"/>
            <a:ext cx="12074525" cy="7232015"/>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en-US" altLang="zh-CN" sz="3200" b="1">
              <a:solidFill>
                <a:srgbClr val="151AE9"/>
              </a:solidFill>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endParaRPr lang="en-US" altLang="zh-CN"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2021年高考作文题目，</a:t>
            </a:r>
            <a:r>
              <a:rPr lang="zh-CN" altLang="en-US" sz="3200" b="0">
                <a:solidFill>
                  <a:srgbClr val="FF0000"/>
                </a:solidFill>
                <a:latin typeface="黑体" panose="02010609060101010101" charset="-122"/>
                <a:ea typeface="黑体" panose="02010609060101010101" charset="-122"/>
              </a:rPr>
              <a:t>关系型、思辨型作文占主体</a:t>
            </a:r>
            <a:r>
              <a:rPr lang="zh-CN" altLang="en-US" sz="3200" b="0">
                <a:latin typeface="黑体" panose="02010609060101010101" charset="-122"/>
                <a:ea typeface="黑体" panose="02010609060101010101" charset="-122"/>
              </a:rPr>
              <a:t>。2021年全国高考八套试卷，五套试卷作文题目含有思辩性。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2021高考作文，一定程度指向了2022年高考作文风向标——关系型、思辨型作文。这可以说是</a:t>
            </a:r>
            <a:r>
              <a:rPr lang="zh-CN" altLang="en-US" sz="3200" b="0">
                <a:solidFill>
                  <a:srgbClr val="0F14EF"/>
                </a:solidFill>
                <a:latin typeface="黑体" panose="02010609060101010101" charset="-122"/>
                <a:ea typeface="黑体" panose="02010609060101010101" charset="-122"/>
              </a:rPr>
              <a:t>对过去几年“新材料情境化任务驱动型作文”的一次大变革，可以称作为新高考作文改革元年</a:t>
            </a:r>
            <a:r>
              <a:rPr lang="zh-CN" altLang="en-US" sz="3200" b="0">
                <a:latin typeface="黑体" panose="02010609060101010101" charset="-122"/>
                <a:ea typeface="黑体" panose="02010609060101010101" charset="-122"/>
              </a:rPr>
              <a:t>。</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4205605" y="246380"/>
            <a:ext cx="4413885" cy="583565"/>
          </a:xfrm>
          <a:prstGeom prst="rect">
            <a:avLst/>
          </a:prstGeom>
          <a:noFill/>
        </p:spPr>
        <p:txBody>
          <a:bodyPr wrap="square" rtlCol="0">
            <a:spAutoFit/>
          </a:bodyPr>
          <a:lstStyle/>
          <a:p>
            <a:r>
              <a:rPr kumimoji="1" lang="zh-CN" altLang="zh-CN" sz="3200" b="1">
                <a:solidFill>
                  <a:schemeClr val="bg1">
                    <a:lumMod val="50000"/>
                  </a:schemeClr>
                </a:solidFill>
                <a:latin typeface="方正粗黑宋简体" panose="02000000000000000000" charset="-122"/>
                <a:ea typeface="方正粗黑宋简体" panose="02000000000000000000" charset="-122"/>
              </a:rPr>
              <a:t>高考作文命题趋势</a:t>
            </a:r>
            <a:endParaRPr kumimoji="1" lang="zh-CN"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34" name="灯片编号占位符 33"/>
          <p:cNvSpPr>
            <a:spLocks noGrp="1"/>
          </p:cNvSpPr>
          <p:nvPr>
            <p:ph type="sldNum" sz="quarter" idx="12"/>
          </p:nvPr>
        </p:nvSpPr>
        <p:spPr/>
        <p:txBody>
          <a:bodyPr/>
          <a:lstStyle/>
          <a:p>
            <a:fld id="{54DA5AF4-D76D-4D43-B954-22D0CAD04933}" type="slidenum">
              <a:rPr lang="zh-CN" altLang="en-US" smtClean="0"/>
              <a:t>18</a:t>
            </a:fld>
            <a:endParaRPr lang="zh-CN" altLang="en-US"/>
          </a:p>
        </p:txBody>
      </p:sp>
      <p:sp>
        <p:nvSpPr>
          <p:cNvPr id="2" name="标题 1"/>
          <p:cNvSpPr>
            <a:spLocks noGrp="1"/>
          </p:cNvSpPr>
          <p:nvPr>
            <p:ph type="title"/>
          </p:nvPr>
        </p:nvSpPr>
        <p:spPr>
          <a:xfrm>
            <a:off x="513080" y="1470025"/>
            <a:ext cx="424180" cy="653415"/>
          </a:xfrm>
        </p:spPr>
        <p:txBody>
          <a:bodyPr>
            <a:normAutofit/>
          </a:bodyPr>
          <a:lstStyle/>
          <a:p>
            <a:pPr marL="457200" indent="-457200">
              <a:buFont typeface="Wingdings" panose="05000000000000000000" charset="0"/>
              <a:buChar char="Ø"/>
            </a:pPr>
            <a:r>
              <a:rPr lang="en-US" altLang="zh-CN" sz="2800" b="1">
                <a:solidFill>
                  <a:srgbClr val="FF0000"/>
                </a:solidFill>
                <a:latin typeface="黑体" panose="02010609060101010101" charset="-122"/>
                <a:ea typeface="黑体" panose="02010609060101010101" charset="-122"/>
              </a:rPr>
              <a:t> </a:t>
            </a:r>
            <a:endParaRPr lang="en-US" altLang="zh-CN" sz="2800" b="1">
              <a:solidFill>
                <a:srgbClr val="FF0000"/>
              </a:solidFill>
              <a:latin typeface="黑体" panose="02010609060101010101" charset="-122"/>
              <a:ea typeface="黑体" panose="02010609060101010101" charset="-122"/>
              <a:cs typeface="+mn-cs"/>
            </a:endParaRPr>
          </a:p>
        </p:txBody>
      </p:sp>
      <p:sp>
        <p:nvSpPr>
          <p:cNvPr id="3" name="标题 1"/>
          <p:cNvSpPr>
            <a:spLocks noGrp="1"/>
          </p:cNvSpPr>
          <p:nvPr/>
        </p:nvSpPr>
        <p:spPr>
          <a:xfrm>
            <a:off x="445770" y="370903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FF0000"/>
                </a:solidFill>
                <a:latin typeface="黑体" panose="02010609060101010101" charset="-122"/>
                <a:ea typeface="黑体" panose="02010609060101010101" charset="-122"/>
              </a:rPr>
              <a:t> </a:t>
            </a:r>
            <a:endParaRPr lang="en-US" altLang="zh-CN" sz="2800" b="1">
              <a:solidFill>
                <a:srgbClr val="FF0000"/>
              </a:solidFill>
              <a:latin typeface="黑体" panose="02010609060101010101" charset="-122"/>
              <a:ea typeface="黑体" panose="02010609060101010101" charset="-122"/>
              <a:cs typeface="+mn-cs"/>
            </a:endParaRPr>
          </a:p>
        </p:txBody>
      </p:sp>
    </p:spTree>
  </p:cSld>
  <p:clrMapOvr>
    <a:masterClrMapping/>
  </p:clrMapOvr>
  <p:transition advTm="3000"/>
  <p:timing/>
</p:sld>
</file>

<file path=ppt/slides/slide1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37569" name="Rectangle 2"/>
          <p:cNvSpPr>
            <a:spLocks noGrp="1"/>
          </p:cNvSpPr>
          <p:nvPr>
            <p:ph type="title"/>
            <p:custDataLst>
              <p:tags r:id="rId2"/>
            </p:custDataLst>
          </p:nvPr>
        </p:nvSpPr>
        <p:spPr>
          <a:xfrm>
            <a:off x="2007870" y="1317625"/>
            <a:ext cx="8521065" cy="1916430"/>
          </a:xfrm>
        </p:spPr>
        <p:txBody>
          <a:bodyPr vert="horz" lIns="121920" tIns="60960" rIns="121920" bIns="60960" rtlCol="0" anchor="b">
            <a:normAutofit fontScale="90000"/>
            <a:scene3d>
              <a:camera prst="orthographicFront"/>
              <a:lightRig rig="threePt" dir="t"/>
            </a:scene3d>
          </a:bodyPr>
          <a:lstStyle/>
          <a:p>
            <a:pPr algn="l" defTabSz="914400">
              <a:lnSpc>
                <a:spcPct val="90000"/>
              </a:lnSpc>
            </a:pPr>
            <a:r>
              <a:rPr lang="en-US" altLang="zh-CN" sz="6665" b="1" kern="1200">
                <a:solidFill>
                  <a:schemeClr val="bg1"/>
                </a:solidFill>
                <a:effectLst>
                  <a:outerShdw blurRad="38100" dist="19050" dir="2700000" algn="tl" rotWithShape="0">
                    <a:schemeClr val="dk1">
                      <a:alpha val="40000"/>
                    </a:schemeClr>
                  </a:outerShdw>
                </a:effectLst>
                <a:latin typeface="+mj-lt"/>
                <a:ea typeface="+mj-ea"/>
                <a:cs typeface="+mj-cs"/>
              </a:rPr>
              <a:t>02</a:t>
            </a:r>
            <a:br>
              <a:rPr lang="en-US" altLang="zh-CN" sz="6665" b="1" kern="1200">
                <a:solidFill>
                  <a:schemeClr val="tx1"/>
                </a:solidFill>
                <a:effectLst>
                  <a:outerShdw blurRad="38100" dist="19050" dir="2700000" algn="tl" rotWithShape="0">
                    <a:schemeClr val="dk1">
                      <a:alpha val="40000"/>
                    </a:schemeClr>
                  </a:outerShdw>
                </a:effectLst>
                <a:latin typeface="+mj-lt"/>
                <a:ea typeface="+mj-ea"/>
                <a:cs typeface="+mj-cs"/>
              </a:rPr>
            </a:br>
            <a:r>
              <a:rPr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mj-cs"/>
              </a:rPr>
              <a:t>高考作文思辨风向</a:t>
            </a:r>
            <a:r>
              <a:rPr lang="zh-CN"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mj-cs"/>
              </a:rPr>
              <a:t>标</a:t>
            </a:r>
            <a:r>
              <a:rPr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mj-cs"/>
              </a:rPr>
              <a:t>的</a:t>
            </a:r>
            <a:r>
              <a:rPr lang="en-US" sz="6665" b="1" kern="1200">
                <a:effectLst>
                  <a:outerShdw blurRad="38100" dist="19050" dir="2700000" algn="tl" rotWithShape="0">
                    <a:schemeClr val="dk1">
                      <a:alpha val="40000"/>
                    </a:schemeClr>
                  </a:outerShdw>
                </a:effectLst>
                <a:latin typeface="+mj-lt"/>
                <a:ea typeface="+mj-ea"/>
                <a:cs typeface="+mj-cs"/>
              </a:rPr>
              <a:t> </a:t>
            </a:r>
            <a:br>
              <a:rPr lang="en-US" sz="6665" b="1" kern="1200">
                <a:effectLst>
                  <a:outerShdw blurRad="38100" dist="19050" dir="2700000" algn="tl" rotWithShape="0">
                    <a:schemeClr val="dk1">
                      <a:alpha val="40000"/>
                    </a:schemeClr>
                  </a:outerShdw>
                </a:effectLst>
                <a:latin typeface="+mj-lt"/>
                <a:ea typeface="+mj-ea"/>
                <a:cs typeface="+mj-cs"/>
              </a:rPr>
            </a:br>
            <a:r>
              <a:rPr lang="en-US" sz="6665" b="1" kern="1200">
                <a:effectLst>
                  <a:outerShdw blurRad="38100" dist="19050" dir="2700000" algn="tl" rotWithShape="0">
                    <a:schemeClr val="dk1">
                      <a:alpha val="40000"/>
                    </a:schemeClr>
                  </a:outerShdw>
                </a:effectLst>
                <a:latin typeface="+mj-lt"/>
                <a:ea typeface="+mj-ea"/>
                <a:cs typeface="+mj-cs"/>
              </a:rPr>
              <a:t>                       </a:t>
            </a:r>
            <a:r>
              <a:rPr sz="6665" b="1" kern="1200">
                <a:gradFill>
                  <a:gsLst>
                    <a:gs pos="0">
                      <a:srgbClr val="E30000"/>
                    </a:gs>
                    <a:gs pos="100000">
                      <a:srgbClr val="760303"/>
                    </a:gs>
                  </a:gsLst>
                  <a:lin scaled="0"/>
                </a:gra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mj-cs"/>
              </a:rPr>
              <a:t>政策依据</a:t>
            </a:r>
            <a:endParaRPr sz="6665" b="1" kern="1200">
              <a:gradFill>
                <a:gsLst>
                  <a:gs pos="0">
                    <a:srgbClr val="E30000"/>
                  </a:gs>
                  <a:gs pos="100000">
                    <a:srgbClr val="760303"/>
                  </a:gs>
                </a:gsLst>
                <a:lin scaled="0"/>
              </a:gra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mj-cs"/>
            </a:endParaRPr>
          </a:p>
        </p:txBody>
      </p:sp>
      <p:cxnSp>
        <p:nvCxnSpPr>
          <p:cNvPr id="72" name="Straight Connector 71"/>
          <p:cNvCxnSpPr>
            <a:cxnSpLocks noGrp="1" noRot="1" noChangeAspect="1" noMove="1" noResize="1" noEditPoints="1" noAdjustHandles="1" noChangeArrowheads="1" noChangeShapeType="1"/>
          </p:cNvCxnSpPr>
          <p:nvPr>
            <p:custDataLst>
              <p:tags r:id="rId3"/>
            </p:custDataLst>
          </p:nvPr>
        </p:nvCxnSpPr>
        <p:spPr>
          <a:xfrm>
            <a:off x="2553335" y="3333115"/>
            <a:ext cx="7771765" cy="0"/>
          </a:xfrm>
          <a:prstGeom prst="line">
            <a:avLst/>
          </a:prstGeom>
        </p:spPr>
        <p:style>
          <a:lnRef idx="3">
            <a:schemeClr val="dk1"/>
          </a:lnRef>
          <a:fillRef idx="0">
            <a:schemeClr val="dk1"/>
          </a:fillRef>
          <a:effectRef idx="2">
            <a:schemeClr val="dk1"/>
          </a:effectRef>
          <a:fontRef idx="minor">
            <a:schemeClr val="tx1"/>
          </a:fontRef>
        </p:style>
      </p:cxnSp>
      <p:pic>
        <p:nvPicPr>
          <p:cNvPr id="105" name="图片 104"/>
          <p:cNvPicPr/>
          <p:nvPr/>
        </p:nvPicPr>
        <p:blipFill>
          <a:blip r:embed="rId4"/>
          <a:stretch>
            <a:fillRect/>
          </a:stretch>
        </p:blipFill>
        <p:spPr>
          <a:xfrm>
            <a:off x="4268470" y="3759835"/>
            <a:ext cx="4114800" cy="2286000"/>
          </a:xfrm>
          <a:prstGeom prst="rect">
            <a:avLst/>
          </a:prstGeom>
          <a:noFill/>
          <a:ln w="9525">
            <a:noFill/>
          </a:ln>
        </p:spPr>
      </p:pic>
      <p:sp>
        <p:nvSpPr>
          <p:cNvPr id="2" name="灯片编号占位符 1"/>
          <p:cNvSpPr>
            <a:spLocks noGrp="1"/>
          </p:cNvSpPr>
          <p:nvPr>
            <p:ph type="sldNum" sz="quarter" idx="12"/>
          </p:nvPr>
        </p:nvSpPr>
        <p:spPr/>
        <p:txBody>
          <a:bodyPr/>
          <a:lstStyle/>
          <a:p>
            <a:fld id="{49AE70B2-8BF9-45C0-BB95-33D1B9D3A854}" type="slidenum">
              <a:rPr lang="zh-CN" altLang="en-US" smtClean="0"/>
              <a:t>19</a:t>
            </a:fld>
            <a:endParaRPr lang="zh-CN" altLang="en-US"/>
          </a:p>
        </p:txBody>
      </p:sp>
    </p:spTree>
    <p:custDataLst>
      <p:tags r:id="rId5"/>
    </p:custDataLst>
  </p:cSld>
  <p:clrMapOvr>
    <a:masterClrMapping/>
  </p:clrMapOvr>
  <p:transition spd="slow"/>
  <p:timing/>
</p:sld>
</file>

<file path=ppt/slides/slide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aphicFrame>
        <p:nvGraphicFramePr>
          <p:cNvPr id="4" name="图示 3"/>
          <p:cNvGraphicFramePr/>
          <p:nvPr/>
        </p:nvGraphicFramePr>
        <p:xfrm>
          <a:off x="2720975" y="719455"/>
          <a:ext cx="8128000" cy="5418455"/>
        </p:xfrm>
        <a:graphic>
          <a:graphicData uri="http://schemas.openxmlformats.org/drawingml/2006/diagram">
            <dgm:relIds xmlns:dgm="http://schemas.openxmlformats.org/drawingml/2006/diagram" r:dm="rId3" r:lo="rId4" r:qs="rId5" r:cs="rId6"/>
          </a:graphicData>
        </a:graphic>
      </p:graphicFrame>
      <p:sp>
        <p:nvSpPr>
          <p:cNvPr id="33" name="文本框 32"/>
          <p:cNvSpPr txBox="1"/>
          <p:nvPr/>
        </p:nvSpPr>
        <p:spPr>
          <a:xfrm>
            <a:off x="335915" y="1645285"/>
            <a:ext cx="1661160" cy="3138170"/>
          </a:xfrm>
          <a:prstGeom prst="rect">
            <a:avLst/>
          </a:prstGeom>
          <a:noFill/>
        </p:spPr>
        <p:txBody>
          <a:bodyPr wrap="square" rtlCol="0">
            <a:spAutoFit/>
          </a:bodyPr>
          <a:lstStyle/>
          <a:p>
            <a:pPr algn="ctr"/>
            <a:r>
              <a:rPr lang="zh-CN" altLang="en-US" sz="6600" b="1">
                <a:solidFill>
                  <a:schemeClr val="tx1"/>
                </a:solidFill>
                <a:latin typeface="方正粗黑宋简体" panose="02000000000000000000" charset="-122"/>
                <a:ea typeface="方正粗黑宋简体" panose="02000000000000000000" charset="-122"/>
              </a:rPr>
              <a:t>目</a:t>
            </a:r>
            <a:endParaRPr lang="zh-CN" altLang="en-US" sz="6600" b="1">
              <a:solidFill>
                <a:schemeClr val="tx1"/>
              </a:solidFill>
              <a:latin typeface="方正粗黑宋简体" panose="02000000000000000000" charset="-122"/>
              <a:ea typeface="方正粗黑宋简体" panose="02000000000000000000" charset="-122"/>
            </a:endParaRPr>
          </a:p>
          <a:p>
            <a:pPr algn="ctr"/>
            <a:endParaRPr lang="zh-CN" altLang="en-US" sz="6600" b="1">
              <a:solidFill>
                <a:schemeClr val="tx1"/>
              </a:solidFill>
              <a:latin typeface="方正粗黑宋简体" panose="02000000000000000000" charset="-122"/>
              <a:ea typeface="方正粗黑宋简体" panose="02000000000000000000" charset="-122"/>
            </a:endParaRPr>
          </a:p>
          <a:p>
            <a:pPr algn="ctr"/>
            <a:r>
              <a:rPr lang="zh-CN" altLang="en-US" sz="6600" b="1">
                <a:solidFill>
                  <a:schemeClr val="tx1"/>
                </a:solidFill>
                <a:latin typeface="方正粗黑宋简体" panose="02000000000000000000" charset="-122"/>
                <a:ea typeface="方正粗黑宋简体" panose="02000000000000000000" charset="-122"/>
              </a:rPr>
              <a:t>录</a:t>
            </a:r>
            <a:r>
              <a:rPr lang="en-US" altLang="zh-CN" sz="6600" b="1">
                <a:solidFill>
                  <a:schemeClr val="tx1"/>
                </a:solidFill>
                <a:latin typeface="方正粗黑宋简体" panose="02000000000000000000" charset="-122"/>
                <a:ea typeface="方正粗黑宋简体" panose="02000000000000000000" charset="-122"/>
              </a:rPr>
              <a:t> </a:t>
            </a:r>
            <a:endParaRPr lang="en-US" altLang="zh-CN" sz="6600" b="1">
              <a:solidFill>
                <a:schemeClr val="tx1"/>
              </a:solidFill>
              <a:latin typeface="方正粗黑宋简体" panose="02000000000000000000" charset="-122"/>
              <a:ea typeface="方正粗黑宋简体" panose="02000000000000000000" charset="-122"/>
            </a:endParaRPr>
          </a:p>
        </p:txBody>
      </p:sp>
      <p:grpSp>
        <p:nvGrpSpPr>
          <p:cNvPr id="103" name="组合 102"/>
          <p:cNvGrpSpPr/>
          <p:nvPr/>
        </p:nvGrpSpPr>
        <p:grpSpPr>
          <a:xfrm>
            <a:off x="1456690" y="4805045"/>
            <a:ext cx="991870" cy="1670685"/>
            <a:chOff x="5357933" y="2907053"/>
            <a:chExt cx="2043794" cy="4053117"/>
          </a:xfrm>
        </p:grpSpPr>
        <p:sp>
          <p:nvSpPr>
            <p:cNvPr id="45" name="Freeform 20"/>
            <p:cNvSpPr/>
            <p:nvPr/>
          </p:nvSpPr>
          <p:spPr bwMode="auto">
            <a:xfrm rot="16200000">
              <a:off x="5670662" y="5327598"/>
              <a:ext cx="1442967" cy="1743382"/>
            </a:xfrm>
            <a:custGeom>
              <a:gdLst>
                <a:gd name="T0" fmla="*/ 1230 w 1332"/>
                <a:gd name="T1" fmla="*/ 225 h 1612"/>
                <a:gd name="T2" fmla="*/ 1105 w 1332"/>
                <a:gd name="T3" fmla="*/ 213 h 1612"/>
                <a:gd name="T4" fmla="*/ 1042 w 1332"/>
                <a:gd name="T5" fmla="*/ 115 h 1612"/>
                <a:gd name="T6" fmla="*/ 27 w 1332"/>
                <a:gd name="T7" fmla="*/ 0 h 1612"/>
                <a:gd name="T8" fmla="*/ 97 w 1332"/>
                <a:gd name="T9" fmla="*/ 782 h 1612"/>
                <a:gd name="T10" fmla="*/ 92 w 1332"/>
                <a:gd name="T11" fmla="*/ 1095 h 1612"/>
                <a:gd name="T12" fmla="*/ 103 w 1332"/>
                <a:gd name="T13" fmla="*/ 1556 h 1612"/>
                <a:gd name="T14" fmla="*/ 905 w 1332"/>
                <a:gd name="T15" fmla="*/ 1609 h 1612"/>
                <a:gd name="T16" fmla="*/ 981 w 1332"/>
                <a:gd name="T17" fmla="*/ 1539 h 1612"/>
                <a:gd name="T18" fmla="*/ 1108 w 1332"/>
                <a:gd name="T19" fmla="*/ 1550 h 1612"/>
                <a:gd name="T20" fmla="*/ 1224 w 1332"/>
                <a:gd name="T21" fmla="*/ 1454 h 1612"/>
                <a:gd name="T22" fmla="*/ 1275 w 1332"/>
                <a:gd name="T23" fmla="*/ 897 h 1612"/>
                <a:gd name="T24" fmla="*/ 1326 w 1332"/>
                <a:gd name="T25" fmla="*/ 341 h 1612"/>
                <a:gd name="T26" fmla="*/ 1230 w 1332"/>
                <a:gd name="T27" fmla="*/ 225 h 16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2" h="1611">
                  <a:moveTo>
                    <a:pt x="1230" y="225"/>
                  </a:moveTo>
                  <a:cubicBezTo>
                    <a:pt x="1105" y="213"/>
                    <a:pt x="1105" y="213"/>
                    <a:pt x="1105" y="213"/>
                  </a:cubicBezTo>
                  <a:cubicBezTo>
                    <a:pt x="1105" y="161"/>
                    <a:pt x="1079" y="119"/>
                    <a:pt x="1042" y="115"/>
                  </a:cubicBezTo>
                  <a:cubicBezTo>
                    <a:pt x="27" y="0"/>
                    <a:pt x="27" y="0"/>
                    <a:pt x="27" y="0"/>
                  </a:cubicBezTo>
                  <a:cubicBezTo>
                    <a:pt x="0" y="246"/>
                    <a:pt x="106" y="530"/>
                    <a:pt x="97" y="782"/>
                  </a:cubicBezTo>
                  <a:cubicBezTo>
                    <a:pt x="94" y="886"/>
                    <a:pt x="92" y="990"/>
                    <a:pt x="92" y="1095"/>
                  </a:cubicBezTo>
                  <a:cubicBezTo>
                    <a:pt x="92" y="1249"/>
                    <a:pt x="96" y="1403"/>
                    <a:pt x="103" y="1556"/>
                  </a:cubicBezTo>
                  <a:cubicBezTo>
                    <a:pt x="905" y="1609"/>
                    <a:pt x="905" y="1609"/>
                    <a:pt x="905" y="1609"/>
                  </a:cubicBezTo>
                  <a:cubicBezTo>
                    <a:pt x="938" y="1612"/>
                    <a:pt x="969" y="1582"/>
                    <a:pt x="981" y="1539"/>
                  </a:cubicBezTo>
                  <a:cubicBezTo>
                    <a:pt x="1108" y="1550"/>
                    <a:pt x="1108" y="1550"/>
                    <a:pt x="1108" y="1550"/>
                  </a:cubicBezTo>
                  <a:cubicBezTo>
                    <a:pt x="1167" y="1556"/>
                    <a:pt x="1219" y="1513"/>
                    <a:pt x="1224" y="1454"/>
                  </a:cubicBezTo>
                  <a:cubicBezTo>
                    <a:pt x="1275" y="897"/>
                    <a:pt x="1275" y="897"/>
                    <a:pt x="1275" y="897"/>
                  </a:cubicBezTo>
                  <a:cubicBezTo>
                    <a:pt x="1326" y="341"/>
                    <a:pt x="1326" y="341"/>
                    <a:pt x="1326" y="341"/>
                  </a:cubicBezTo>
                  <a:cubicBezTo>
                    <a:pt x="1332" y="282"/>
                    <a:pt x="1289" y="230"/>
                    <a:pt x="1230" y="225"/>
                  </a:cubicBezTo>
                  <a:close/>
                </a:path>
              </a:pathLst>
            </a:custGeom>
            <a:solidFill>
              <a:srgbClr val="22354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5" name="Freeform 384"/>
            <p:cNvSpPr/>
            <p:nvPr/>
          </p:nvSpPr>
          <p:spPr bwMode="auto">
            <a:xfrm rot="16200000">
              <a:off x="5739606" y="5608312"/>
              <a:ext cx="748570" cy="773194"/>
            </a:xfrm>
            <a:custGeom>
              <a:gdLst>
                <a:gd name="T0" fmla="*/ 636 w 693"/>
                <a:gd name="T1" fmla="*/ 716 h 716"/>
                <a:gd name="T2" fmla="*/ 687 w 693"/>
                <a:gd name="T3" fmla="*/ 160 h 716"/>
                <a:gd name="T4" fmla="*/ 591 w 693"/>
                <a:gd name="T5" fmla="*/ 44 h 716"/>
                <a:gd name="T6" fmla="*/ 167 w 693"/>
                <a:gd name="T7" fmla="*/ 5 h 716"/>
                <a:gd name="T8" fmla="*/ 51 w 693"/>
                <a:gd name="T9" fmla="*/ 101 h 716"/>
                <a:gd name="T10" fmla="*/ 0 w 693"/>
                <a:gd name="T11" fmla="*/ 658 h 716"/>
                <a:gd name="T12" fmla="*/ 145 w 693"/>
                <a:gd name="T13" fmla="*/ 671 h 716"/>
                <a:gd name="T14" fmla="*/ 636 w 693"/>
                <a:gd name="T15" fmla="*/ 716 h 71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3" h="716">
                  <a:moveTo>
                    <a:pt x="636" y="716"/>
                  </a:moveTo>
                  <a:cubicBezTo>
                    <a:pt x="687" y="160"/>
                    <a:pt x="687" y="160"/>
                    <a:pt x="687" y="160"/>
                  </a:cubicBezTo>
                  <a:cubicBezTo>
                    <a:pt x="693" y="101"/>
                    <a:pt x="649" y="49"/>
                    <a:pt x="591" y="44"/>
                  </a:cubicBezTo>
                  <a:cubicBezTo>
                    <a:pt x="167" y="5"/>
                    <a:pt x="167" y="5"/>
                    <a:pt x="167" y="5"/>
                  </a:cubicBezTo>
                  <a:cubicBezTo>
                    <a:pt x="109" y="0"/>
                    <a:pt x="57" y="43"/>
                    <a:pt x="51" y="101"/>
                  </a:cubicBezTo>
                  <a:cubicBezTo>
                    <a:pt x="0" y="658"/>
                    <a:pt x="0" y="658"/>
                    <a:pt x="0" y="658"/>
                  </a:cubicBezTo>
                  <a:cubicBezTo>
                    <a:pt x="145" y="671"/>
                    <a:pt x="145" y="671"/>
                    <a:pt x="145" y="671"/>
                  </a:cubicBezTo>
                  <a:lnTo>
                    <a:pt x="636" y="716"/>
                  </a:lnTo>
                  <a:close/>
                </a:path>
              </a:pathLst>
            </a:custGeom>
            <a:solidFill>
              <a:srgbClr val="CEE7E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6" name="Freeform 385"/>
            <p:cNvSpPr/>
            <p:nvPr/>
          </p:nvSpPr>
          <p:spPr bwMode="auto">
            <a:xfrm rot="16200000">
              <a:off x="6451241" y="5664947"/>
              <a:ext cx="748570" cy="778118"/>
            </a:xfrm>
            <a:custGeom>
              <a:gdLst>
                <a:gd name="T0" fmla="*/ 641 w 692"/>
                <a:gd name="T1" fmla="*/ 615 h 717"/>
                <a:gd name="T2" fmla="*/ 692 w 692"/>
                <a:gd name="T3" fmla="*/ 58 h 717"/>
                <a:gd name="T4" fmla="*/ 201 w 692"/>
                <a:gd name="T5" fmla="*/ 13 h 717"/>
                <a:gd name="T6" fmla="*/ 56 w 692"/>
                <a:gd name="T7" fmla="*/ 0 h 717"/>
                <a:gd name="T8" fmla="*/ 5 w 692"/>
                <a:gd name="T9" fmla="*/ 557 h 717"/>
                <a:gd name="T10" fmla="*/ 102 w 692"/>
                <a:gd name="T11" fmla="*/ 673 h 717"/>
                <a:gd name="T12" fmla="*/ 525 w 692"/>
                <a:gd name="T13" fmla="*/ 711 h 717"/>
                <a:gd name="T14" fmla="*/ 641 w 692"/>
                <a:gd name="T15" fmla="*/ 615 h 71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717">
                  <a:moveTo>
                    <a:pt x="641" y="615"/>
                  </a:moveTo>
                  <a:cubicBezTo>
                    <a:pt x="692" y="58"/>
                    <a:pt x="692" y="58"/>
                    <a:pt x="692" y="58"/>
                  </a:cubicBezTo>
                  <a:cubicBezTo>
                    <a:pt x="201" y="13"/>
                    <a:pt x="201" y="13"/>
                    <a:pt x="201" y="13"/>
                  </a:cubicBezTo>
                  <a:cubicBezTo>
                    <a:pt x="56" y="0"/>
                    <a:pt x="56" y="0"/>
                    <a:pt x="56" y="0"/>
                  </a:cubicBezTo>
                  <a:cubicBezTo>
                    <a:pt x="5" y="557"/>
                    <a:pt x="5" y="557"/>
                    <a:pt x="5" y="557"/>
                  </a:cubicBezTo>
                  <a:cubicBezTo>
                    <a:pt x="0" y="615"/>
                    <a:pt x="43" y="667"/>
                    <a:pt x="102" y="673"/>
                  </a:cubicBezTo>
                  <a:cubicBezTo>
                    <a:pt x="525" y="711"/>
                    <a:pt x="525" y="711"/>
                    <a:pt x="525" y="711"/>
                  </a:cubicBezTo>
                  <a:cubicBezTo>
                    <a:pt x="584" y="717"/>
                    <a:pt x="636" y="674"/>
                    <a:pt x="641" y="615"/>
                  </a:cubicBezTo>
                  <a:close/>
                </a:path>
              </a:pathLst>
            </a:custGeom>
            <a:solidFill>
              <a:srgbClr val="A7D7D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7" name="Freeform 386"/>
            <p:cNvSpPr/>
            <p:nvPr/>
          </p:nvSpPr>
          <p:spPr bwMode="auto">
            <a:xfrm rot="16200000">
              <a:off x="6310884" y="5997370"/>
              <a:ext cx="1029285" cy="896315"/>
            </a:xfrm>
            <a:custGeom>
              <a:gdLst>
                <a:gd name="T0" fmla="*/ 894 w 953"/>
                <a:gd name="T1" fmla="*/ 731 h 831"/>
                <a:gd name="T2" fmla="*/ 953 w 953"/>
                <a:gd name="T3" fmla="*/ 87 h 831"/>
                <a:gd name="T4" fmla="*/ 5 w 953"/>
                <a:gd name="T5" fmla="*/ 0 h 831"/>
                <a:gd name="T6" fmla="*/ 0 w 953"/>
                <a:gd name="T7" fmla="*/ 313 h 831"/>
                <a:gd name="T8" fmla="*/ 11 w 953"/>
                <a:gd name="T9" fmla="*/ 774 h 831"/>
                <a:gd name="T10" fmla="*/ 813 w 953"/>
                <a:gd name="T11" fmla="*/ 828 h 831"/>
                <a:gd name="T12" fmla="*/ 894 w 953"/>
                <a:gd name="T13" fmla="*/ 731 h 831"/>
              </a:gdLst>
              <a:cxnLst>
                <a:cxn ang="0">
                  <a:pos x="T0" y="T1"/>
                </a:cxn>
                <a:cxn ang="0">
                  <a:pos x="T2" y="T3"/>
                </a:cxn>
                <a:cxn ang="0">
                  <a:pos x="T4" y="T5"/>
                </a:cxn>
                <a:cxn ang="0">
                  <a:pos x="T6" y="T7"/>
                </a:cxn>
                <a:cxn ang="0">
                  <a:pos x="T8" y="T9"/>
                </a:cxn>
                <a:cxn ang="0">
                  <a:pos x="T10" y="T11"/>
                </a:cxn>
                <a:cxn ang="0">
                  <a:pos x="T12" y="T13"/>
                </a:cxn>
              </a:cxnLst>
              <a:rect l="0" t="0" r="r" b="b"/>
              <a:pathLst>
                <a:path w="953" h="831">
                  <a:moveTo>
                    <a:pt x="894" y="731"/>
                  </a:moveTo>
                  <a:cubicBezTo>
                    <a:pt x="953" y="87"/>
                    <a:pt x="953" y="87"/>
                    <a:pt x="953" y="87"/>
                  </a:cubicBezTo>
                  <a:cubicBezTo>
                    <a:pt x="5" y="0"/>
                    <a:pt x="5" y="0"/>
                    <a:pt x="5" y="0"/>
                  </a:cubicBezTo>
                  <a:cubicBezTo>
                    <a:pt x="2" y="104"/>
                    <a:pt x="0" y="208"/>
                    <a:pt x="0" y="313"/>
                  </a:cubicBezTo>
                  <a:cubicBezTo>
                    <a:pt x="0" y="468"/>
                    <a:pt x="4" y="621"/>
                    <a:pt x="11" y="774"/>
                  </a:cubicBezTo>
                  <a:cubicBezTo>
                    <a:pt x="813" y="828"/>
                    <a:pt x="813" y="828"/>
                    <a:pt x="813" y="828"/>
                  </a:cubicBezTo>
                  <a:cubicBezTo>
                    <a:pt x="852" y="831"/>
                    <a:pt x="888" y="788"/>
                    <a:pt x="894" y="731"/>
                  </a:cubicBezTo>
                  <a:close/>
                </a:path>
              </a:pathLst>
            </a:custGeom>
            <a:solidFill>
              <a:srgbClr val="ECEEE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8" name="Freeform 387"/>
            <p:cNvSpPr/>
            <p:nvPr/>
          </p:nvSpPr>
          <p:spPr bwMode="auto">
            <a:xfrm rot="16200000">
              <a:off x="5473666" y="5957973"/>
              <a:ext cx="1093307" cy="901240"/>
            </a:xfrm>
            <a:custGeom>
              <a:gdLst>
                <a:gd name="T0" fmla="*/ 948 w 1012"/>
                <a:gd name="T1" fmla="*/ 835 h 835"/>
                <a:gd name="T2" fmla="*/ 1007 w 1012"/>
                <a:gd name="T3" fmla="*/ 191 h 835"/>
                <a:gd name="T4" fmla="*/ 945 w 1012"/>
                <a:gd name="T5" fmla="*/ 82 h 835"/>
                <a:gd name="T6" fmla="*/ 54 w 1012"/>
                <a:gd name="T7" fmla="*/ 0 h 835"/>
                <a:gd name="T8" fmla="*/ 0 w 1012"/>
                <a:gd name="T9" fmla="*/ 748 h 835"/>
                <a:gd name="T10" fmla="*/ 948 w 1012"/>
                <a:gd name="T11" fmla="*/ 835 h 835"/>
              </a:gdLst>
              <a:cxnLst>
                <a:cxn ang="0">
                  <a:pos x="T0" y="T1"/>
                </a:cxn>
                <a:cxn ang="0">
                  <a:pos x="T2" y="T3"/>
                </a:cxn>
                <a:cxn ang="0">
                  <a:pos x="T4" y="T5"/>
                </a:cxn>
                <a:cxn ang="0">
                  <a:pos x="T6" y="T7"/>
                </a:cxn>
                <a:cxn ang="0">
                  <a:pos x="T8" y="T9"/>
                </a:cxn>
                <a:cxn ang="0">
                  <a:pos x="T10" y="T11"/>
                </a:cxn>
              </a:cxnLst>
              <a:rect l="0" t="0" r="r" b="b"/>
              <a:pathLst>
                <a:path w="1012" h="835">
                  <a:moveTo>
                    <a:pt x="948" y="835"/>
                  </a:moveTo>
                  <a:cubicBezTo>
                    <a:pt x="1007" y="191"/>
                    <a:pt x="1007" y="191"/>
                    <a:pt x="1007" y="191"/>
                  </a:cubicBezTo>
                  <a:cubicBezTo>
                    <a:pt x="1012" y="134"/>
                    <a:pt x="984" y="85"/>
                    <a:pt x="945" y="82"/>
                  </a:cubicBezTo>
                  <a:cubicBezTo>
                    <a:pt x="54" y="0"/>
                    <a:pt x="54" y="0"/>
                    <a:pt x="54" y="0"/>
                  </a:cubicBezTo>
                  <a:cubicBezTo>
                    <a:pt x="26" y="247"/>
                    <a:pt x="8" y="496"/>
                    <a:pt x="0" y="748"/>
                  </a:cubicBezTo>
                  <a:lnTo>
                    <a:pt x="948" y="835"/>
                  </a:lnTo>
                  <a:close/>
                </a:path>
              </a:pathLst>
            </a:custGeom>
            <a:solidFill>
              <a:srgbClr val="BAB9B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9" name="Freeform 388"/>
            <p:cNvSpPr/>
            <p:nvPr/>
          </p:nvSpPr>
          <p:spPr bwMode="auto">
            <a:xfrm rot="16200000">
              <a:off x="5025508" y="3239478"/>
              <a:ext cx="2708644" cy="2043794"/>
            </a:xfrm>
            <a:custGeom>
              <a:gdLst>
                <a:gd name="T0" fmla="*/ 1376 w 2507"/>
                <a:gd name="T1" fmla="*/ 1731 h 1895"/>
                <a:gd name="T2" fmla="*/ 1231 w 2507"/>
                <a:gd name="T3" fmla="*/ 1547 h 1895"/>
                <a:gd name="T4" fmla="*/ 1232 w 2507"/>
                <a:gd name="T5" fmla="*/ 1545 h 1895"/>
                <a:gd name="T6" fmla="*/ 1392 w 2507"/>
                <a:gd name="T7" fmla="*/ 1560 h 1895"/>
                <a:gd name="T8" fmla="*/ 1579 w 2507"/>
                <a:gd name="T9" fmla="*/ 1404 h 1895"/>
                <a:gd name="T10" fmla="*/ 1423 w 2507"/>
                <a:gd name="T11" fmla="*/ 1217 h 1895"/>
                <a:gd name="T12" fmla="*/ 1594 w 2507"/>
                <a:gd name="T13" fmla="*/ 1233 h 1895"/>
                <a:gd name="T14" fmla="*/ 1781 w 2507"/>
                <a:gd name="T15" fmla="*/ 1077 h 1895"/>
                <a:gd name="T16" fmla="*/ 1626 w 2507"/>
                <a:gd name="T17" fmla="*/ 890 h 1895"/>
                <a:gd name="T18" fmla="*/ 2311 w 2507"/>
                <a:gd name="T19" fmla="*/ 953 h 1895"/>
                <a:gd name="T20" fmla="*/ 2498 w 2507"/>
                <a:gd name="T21" fmla="*/ 797 h 1895"/>
                <a:gd name="T22" fmla="*/ 2343 w 2507"/>
                <a:gd name="T23" fmla="*/ 610 h 1895"/>
                <a:gd name="T24" fmla="*/ 2233 w 2507"/>
                <a:gd name="T25" fmla="*/ 600 h 1895"/>
                <a:gd name="T26" fmla="*/ 1315 w 2507"/>
                <a:gd name="T27" fmla="*/ 516 h 1895"/>
                <a:gd name="T28" fmla="*/ 1191 w 2507"/>
                <a:gd name="T29" fmla="*/ 504 h 1895"/>
                <a:gd name="T30" fmla="*/ 1149 w 2507"/>
                <a:gd name="T31" fmla="*/ 461 h 1895"/>
                <a:gd name="T32" fmla="*/ 1173 w 2507"/>
                <a:gd name="T33" fmla="*/ 407 h 1895"/>
                <a:gd name="T34" fmla="*/ 1527 w 2507"/>
                <a:gd name="T35" fmla="*/ 137 h 1895"/>
                <a:gd name="T36" fmla="*/ 1478 w 2507"/>
                <a:gd name="T37" fmla="*/ 29 h 1895"/>
                <a:gd name="T38" fmla="*/ 1360 w 2507"/>
                <a:gd name="T39" fmla="*/ 17 h 1895"/>
                <a:gd name="T40" fmla="*/ 156 w 2507"/>
                <a:gd name="T41" fmla="*/ 448 h 1895"/>
                <a:gd name="T42" fmla="*/ 105 w 2507"/>
                <a:gd name="T43" fmla="*/ 519 h 1895"/>
                <a:gd name="T44" fmla="*/ 13 w 2507"/>
                <a:gd name="T45" fmla="*/ 1519 h 1895"/>
                <a:gd name="T46" fmla="*/ 246 w 2507"/>
                <a:gd name="T47" fmla="*/ 1800 h 1895"/>
                <a:gd name="T48" fmla="*/ 1189 w 2507"/>
                <a:gd name="T49" fmla="*/ 1886 h 1895"/>
                <a:gd name="T50" fmla="*/ 1376 w 2507"/>
                <a:gd name="T51" fmla="*/ 1731 h 18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7" h="1895">
                  <a:moveTo>
                    <a:pt x="1376" y="1731"/>
                  </a:moveTo>
                  <a:cubicBezTo>
                    <a:pt x="1384" y="1641"/>
                    <a:pt x="1319" y="1561"/>
                    <a:pt x="1231" y="1547"/>
                  </a:cubicBezTo>
                  <a:cubicBezTo>
                    <a:pt x="1231" y="1546"/>
                    <a:pt x="1232" y="1546"/>
                    <a:pt x="1232" y="1545"/>
                  </a:cubicBezTo>
                  <a:cubicBezTo>
                    <a:pt x="1392" y="1560"/>
                    <a:pt x="1392" y="1560"/>
                    <a:pt x="1392" y="1560"/>
                  </a:cubicBezTo>
                  <a:cubicBezTo>
                    <a:pt x="1486" y="1568"/>
                    <a:pt x="1570" y="1498"/>
                    <a:pt x="1579" y="1404"/>
                  </a:cubicBezTo>
                  <a:cubicBezTo>
                    <a:pt x="1587" y="1310"/>
                    <a:pt x="1517" y="1225"/>
                    <a:pt x="1423" y="1217"/>
                  </a:cubicBezTo>
                  <a:cubicBezTo>
                    <a:pt x="1594" y="1233"/>
                    <a:pt x="1594" y="1233"/>
                    <a:pt x="1594" y="1233"/>
                  </a:cubicBezTo>
                  <a:cubicBezTo>
                    <a:pt x="1689" y="1241"/>
                    <a:pt x="1773" y="1171"/>
                    <a:pt x="1781" y="1077"/>
                  </a:cubicBezTo>
                  <a:cubicBezTo>
                    <a:pt x="1790" y="983"/>
                    <a:pt x="1720" y="898"/>
                    <a:pt x="1626" y="890"/>
                  </a:cubicBezTo>
                  <a:cubicBezTo>
                    <a:pt x="2311" y="953"/>
                    <a:pt x="2311" y="953"/>
                    <a:pt x="2311" y="953"/>
                  </a:cubicBezTo>
                  <a:cubicBezTo>
                    <a:pt x="2405" y="961"/>
                    <a:pt x="2490" y="892"/>
                    <a:pt x="2498" y="797"/>
                  </a:cubicBezTo>
                  <a:cubicBezTo>
                    <a:pt x="2507" y="703"/>
                    <a:pt x="2437" y="619"/>
                    <a:pt x="2343" y="610"/>
                  </a:cubicBezTo>
                  <a:cubicBezTo>
                    <a:pt x="2233" y="600"/>
                    <a:pt x="2233" y="600"/>
                    <a:pt x="2233" y="600"/>
                  </a:cubicBezTo>
                  <a:cubicBezTo>
                    <a:pt x="1315" y="516"/>
                    <a:pt x="1315" y="516"/>
                    <a:pt x="1315" y="516"/>
                  </a:cubicBezTo>
                  <a:cubicBezTo>
                    <a:pt x="1191" y="504"/>
                    <a:pt x="1191" y="504"/>
                    <a:pt x="1191" y="504"/>
                  </a:cubicBezTo>
                  <a:cubicBezTo>
                    <a:pt x="1170" y="502"/>
                    <a:pt x="1153" y="482"/>
                    <a:pt x="1149" y="461"/>
                  </a:cubicBezTo>
                  <a:cubicBezTo>
                    <a:pt x="1145" y="440"/>
                    <a:pt x="1155" y="417"/>
                    <a:pt x="1173" y="407"/>
                  </a:cubicBezTo>
                  <a:cubicBezTo>
                    <a:pt x="1349" y="296"/>
                    <a:pt x="1511" y="319"/>
                    <a:pt x="1527" y="137"/>
                  </a:cubicBezTo>
                  <a:cubicBezTo>
                    <a:pt x="1531" y="95"/>
                    <a:pt x="1513" y="54"/>
                    <a:pt x="1478" y="29"/>
                  </a:cubicBezTo>
                  <a:cubicBezTo>
                    <a:pt x="1444" y="5"/>
                    <a:pt x="1399" y="0"/>
                    <a:pt x="1360" y="17"/>
                  </a:cubicBezTo>
                  <a:cubicBezTo>
                    <a:pt x="156" y="448"/>
                    <a:pt x="156" y="448"/>
                    <a:pt x="156" y="448"/>
                  </a:cubicBezTo>
                  <a:cubicBezTo>
                    <a:pt x="127" y="460"/>
                    <a:pt x="108" y="487"/>
                    <a:pt x="105" y="519"/>
                  </a:cubicBezTo>
                  <a:cubicBezTo>
                    <a:pt x="91" y="668"/>
                    <a:pt x="43" y="1197"/>
                    <a:pt x="13" y="1519"/>
                  </a:cubicBezTo>
                  <a:cubicBezTo>
                    <a:pt x="0" y="1661"/>
                    <a:pt x="104" y="1787"/>
                    <a:pt x="246" y="1800"/>
                  </a:cubicBezTo>
                  <a:cubicBezTo>
                    <a:pt x="706" y="1842"/>
                    <a:pt x="1189" y="1886"/>
                    <a:pt x="1189" y="1886"/>
                  </a:cubicBezTo>
                  <a:cubicBezTo>
                    <a:pt x="1283" y="1895"/>
                    <a:pt x="1367" y="1825"/>
                    <a:pt x="1376" y="1731"/>
                  </a:cubicBezTo>
                  <a:close/>
                </a:path>
              </a:pathLst>
            </a:custGeom>
            <a:solidFill>
              <a:srgbClr val="FCD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100" name="Freeform 389"/>
            <p:cNvSpPr/>
            <p:nvPr/>
          </p:nvSpPr>
          <p:spPr bwMode="auto">
            <a:xfrm rot="16200000">
              <a:off x="6931410" y="6243611"/>
              <a:ext cx="236391" cy="231467"/>
            </a:xfrm>
            <a:custGeom>
              <a:gdLst>
                <a:gd name="T0" fmla="*/ 99 w 217"/>
                <a:gd name="T1" fmla="*/ 211 h 216"/>
                <a:gd name="T2" fmla="*/ 5 w 217"/>
                <a:gd name="T3" fmla="*/ 99 h 216"/>
                <a:gd name="T4" fmla="*/ 118 w 217"/>
                <a:gd name="T5" fmla="*/ 5 h 216"/>
                <a:gd name="T6" fmla="*/ 211 w 217"/>
                <a:gd name="T7" fmla="*/ 118 h 216"/>
                <a:gd name="T8" fmla="*/ 99 w 217"/>
                <a:gd name="T9" fmla="*/ 211 h 216"/>
              </a:gdLst>
              <a:cxnLst>
                <a:cxn ang="0">
                  <a:pos x="T0" y="T1"/>
                </a:cxn>
                <a:cxn ang="0">
                  <a:pos x="T2" y="T3"/>
                </a:cxn>
                <a:cxn ang="0">
                  <a:pos x="T4" y="T5"/>
                </a:cxn>
                <a:cxn ang="0">
                  <a:pos x="T6" y="T7"/>
                </a:cxn>
                <a:cxn ang="0">
                  <a:pos x="T8" y="T9"/>
                </a:cxn>
              </a:cxnLst>
              <a:rect l="0" t="0" r="r" b="b"/>
              <a:pathLst>
                <a:path w="216" h="216">
                  <a:moveTo>
                    <a:pt x="99" y="211"/>
                  </a:moveTo>
                  <a:cubicBezTo>
                    <a:pt x="42" y="206"/>
                    <a:pt x="0" y="156"/>
                    <a:pt x="5" y="99"/>
                  </a:cubicBezTo>
                  <a:cubicBezTo>
                    <a:pt x="11" y="42"/>
                    <a:pt x="61" y="0"/>
                    <a:pt x="118" y="5"/>
                  </a:cubicBezTo>
                  <a:cubicBezTo>
                    <a:pt x="175" y="10"/>
                    <a:pt x="217" y="61"/>
                    <a:pt x="211" y="118"/>
                  </a:cubicBezTo>
                  <a:cubicBezTo>
                    <a:pt x="206" y="175"/>
                    <a:pt x="156" y="216"/>
                    <a:pt x="99" y="211"/>
                  </a:cubicBezTo>
                  <a:close/>
                </a:path>
              </a:pathLst>
            </a:custGeom>
            <a:solidFill>
              <a:srgbClr val="00497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101" name="Freeform 390"/>
            <p:cNvSpPr/>
            <p:nvPr/>
          </p:nvSpPr>
          <p:spPr bwMode="auto">
            <a:xfrm rot="16200000">
              <a:off x="6906786" y="6544023"/>
              <a:ext cx="231467" cy="236391"/>
            </a:xfrm>
            <a:custGeom>
              <a:gdLst>
                <a:gd name="T0" fmla="*/ 98 w 216"/>
                <a:gd name="T1" fmla="*/ 212 h 217"/>
                <a:gd name="T2" fmla="*/ 5 w 216"/>
                <a:gd name="T3" fmla="*/ 99 h 217"/>
                <a:gd name="T4" fmla="*/ 117 w 216"/>
                <a:gd name="T5" fmla="*/ 6 h 217"/>
                <a:gd name="T6" fmla="*/ 211 w 216"/>
                <a:gd name="T7" fmla="*/ 118 h 217"/>
                <a:gd name="T8" fmla="*/ 98 w 216"/>
                <a:gd name="T9" fmla="*/ 212 h 217"/>
              </a:gdLst>
              <a:cxnLst>
                <a:cxn ang="0">
                  <a:pos x="T0" y="T1"/>
                </a:cxn>
                <a:cxn ang="0">
                  <a:pos x="T2" y="T3"/>
                </a:cxn>
                <a:cxn ang="0">
                  <a:pos x="T4" y="T5"/>
                </a:cxn>
                <a:cxn ang="0">
                  <a:pos x="T6" y="T7"/>
                </a:cxn>
                <a:cxn ang="0">
                  <a:pos x="T8" y="T9"/>
                </a:cxn>
              </a:cxnLst>
              <a:rect l="0" t="0" r="r" b="b"/>
              <a:pathLst>
                <a:path w="216" h="216">
                  <a:moveTo>
                    <a:pt x="98" y="212"/>
                  </a:moveTo>
                  <a:cubicBezTo>
                    <a:pt x="41" y="206"/>
                    <a:pt x="0" y="156"/>
                    <a:pt x="5" y="99"/>
                  </a:cubicBezTo>
                  <a:cubicBezTo>
                    <a:pt x="10" y="42"/>
                    <a:pt x="60" y="0"/>
                    <a:pt x="117" y="6"/>
                  </a:cubicBezTo>
                  <a:cubicBezTo>
                    <a:pt x="174" y="11"/>
                    <a:pt x="216" y="61"/>
                    <a:pt x="211" y="118"/>
                  </a:cubicBezTo>
                  <a:cubicBezTo>
                    <a:pt x="206" y="175"/>
                    <a:pt x="155" y="217"/>
                    <a:pt x="98" y="212"/>
                  </a:cubicBezTo>
                  <a:close/>
                </a:path>
              </a:pathLst>
            </a:custGeom>
            <a:solidFill>
              <a:srgbClr val="00497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grpSp>
      <p:sp>
        <p:nvSpPr>
          <p:cNvPr id="32" name="灯片编号占位符 31"/>
          <p:cNvSpPr>
            <a:spLocks noGrp="1"/>
          </p:cNvSpPr>
          <p:nvPr>
            <p:ph type="sldNum" sz="quarter" idx="12"/>
          </p:nvPr>
        </p:nvSpPr>
        <p:spPr/>
        <p:txBody>
          <a:bodyPr/>
          <a:lstStyle/>
          <a:p>
            <a:fld id="{49AE70B2-8BF9-45C0-BB95-33D1B9D3A854}" type="slidenum">
              <a:rPr lang="zh-CN" altLang="en-US" smtClean="0"/>
              <a:t>2</a:t>
            </a:fld>
            <a:endParaRPr lang="zh-CN" altLang="en-US"/>
          </a:p>
        </p:txBody>
      </p:sp>
      <p:sp>
        <p:nvSpPr>
          <p:cNvPr id="105" name="标题 1"/>
          <p:cNvSpPr>
            <a:spLocks noGrp="1"/>
          </p:cNvSpPr>
          <p:nvPr>
            <p:ph type="title"/>
          </p:nvPr>
        </p:nvSpPr>
        <p:spPr>
          <a:xfrm>
            <a:off x="3345815" y="1795145"/>
            <a:ext cx="424180" cy="500380"/>
          </a:xfrm>
        </p:spPr>
        <p:txBody>
          <a:bodyPr>
            <a:normAutofit/>
          </a:bodyPr>
          <a:lstStyle/>
          <a:p>
            <a:pPr marL="457200" indent="-457200">
              <a:buFont typeface="Wingdings" panose="05000000000000000000" charset="0"/>
              <a:buChar char="Ø"/>
            </a:pPr>
            <a:r>
              <a:rPr lang="en-US" altLang="zh-CN" sz="2800" b="1">
                <a:solidFill>
                  <a:srgbClr val="FF0000"/>
                </a:solidFill>
                <a:latin typeface="黑体" panose="02010609060101010101" charset="-122"/>
                <a:ea typeface="黑体" panose="02010609060101010101" charset="-122"/>
              </a:rPr>
              <a:t> </a:t>
            </a:r>
            <a:endParaRPr lang="en-US" altLang="zh-CN" sz="2800" b="1">
              <a:solidFill>
                <a:srgbClr val="FF0000"/>
              </a:solidFill>
              <a:latin typeface="黑体" panose="02010609060101010101" charset="-122"/>
              <a:ea typeface="黑体" panose="02010609060101010101" charset="-122"/>
              <a:cs typeface="+mn-cs"/>
            </a:endParaRPr>
          </a:p>
        </p:txBody>
      </p:sp>
      <p:sp>
        <p:nvSpPr>
          <p:cNvPr id="106" name="标题 1"/>
          <p:cNvSpPr>
            <a:spLocks noGrp="1"/>
          </p:cNvSpPr>
          <p:nvPr/>
        </p:nvSpPr>
        <p:spPr>
          <a:xfrm>
            <a:off x="6133465" y="17951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FF0000"/>
                </a:solidFill>
                <a:latin typeface="黑体" panose="02010609060101010101" charset="-122"/>
                <a:ea typeface="黑体" panose="02010609060101010101" charset="-122"/>
              </a:rPr>
              <a:t> </a:t>
            </a:r>
            <a:endParaRPr lang="en-US" altLang="zh-CN" sz="2800" b="1">
              <a:solidFill>
                <a:srgbClr val="FF0000"/>
              </a:solidFill>
              <a:latin typeface="黑体" panose="02010609060101010101" charset="-122"/>
              <a:ea typeface="黑体" panose="02010609060101010101" charset="-122"/>
              <a:cs typeface="+mn-cs"/>
            </a:endParaRPr>
          </a:p>
        </p:txBody>
      </p:sp>
      <p:sp>
        <p:nvSpPr>
          <p:cNvPr id="107" name="标题 1"/>
          <p:cNvSpPr>
            <a:spLocks noGrp="1"/>
          </p:cNvSpPr>
          <p:nvPr/>
        </p:nvSpPr>
        <p:spPr>
          <a:xfrm>
            <a:off x="9032875" y="17951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FF0000"/>
                </a:solidFill>
                <a:latin typeface="黑体" panose="02010609060101010101" charset="-122"/>
                <a:ea typeface="黑体" panose="02010609060101010101" charset="-122"/>
              </a:rPr>
              <a:t> </a:t>
            </a:r>
            <a:endParaRPr lang="en-US" altLang="zh-CN" sz="2800" b="1">
              <a:solidFill>
                <a:srgbClr val="FF0000"/>
              </a:solidFill>
              <a:latin typeface="黑体" panose="02010609060101010101" charset="-122"/>
              <a:ea typeface="黑体" panose="02010609060101010101" charset="-122"/>
              <a:cs typeface="+mn-cs"/>
            </a:endParaRPr>
          </a:p>
        </p:txBody>
      </p:sp>
    </p:spTree>
    <p:custDataLst>
      <p:tags r:id="rId7"/>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ppt_x"/>
                                          </p:val>
                                        </p:tav>
                                        <p:tav tm="100000">
                                          <p:val>
                                            <p:strVal val="#ppt_x"/>
                                          </p:val>
                                        </p:tav>
                                      </p:tavLst>
                                    </p:anim>
                                    <p:anim calcmode="lin" valueType="num">
                                      <p:cBhvr additive="base">
                                        <p:cTn id="8"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325120" y="182880"/>
            <a:ext cx="6589395" cy="6492875"/>
          </a:xfrm>
          <a:prstGeom prst="rect">
            <a:avLst/>
          </a:prstGeom>
          <a:noFill/>
          <a:ln w="28575" cmpd="sng">
            <a:solidFill>
              <a:srgbClr val="C00000"/>
            </a:solidFill>
            <a:prstDash val="sysDash"/>
          </a:ln>
        </p:spPr>
        <p:txBody>
          <a:bodyPr wrap="square">
            <a:spAutoFit/>
          </a:bodyPr>
          <a:lstStyle/>
          <a:p>
            <a:pPr indent="304800"/>
            <a:r>
              <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《考试蓝皮书：中国高考报告》</a:t>
            </a:r>
            <a:r>
              <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32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（2020）</a:t>
            </a:r>
            <a:endParaRPr sz="3200" b="0" spc="150">
              <a:solidFill>
                <a:schemeClr val="tx1">
                  <a:lumMod val="95000"/>
                  <a:lumOff val="5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本次考试蓝皮书指出，本轮高考综合改革的主要指导思想之一就是要实现学生</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“知识”考核向“能力”考核的转化</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，打破应试教育的顽瘴痼疾，突出创新型人才的选拔和培养，高考选拔中的能力要求与批判性思维强调的核心主张高度一致，</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批判性思维的核心主张</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成为本轮高考综合改革及命题改革的</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主方向之一</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en-US" altLang="zh-CN"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lang="en-US" altLang="zh-CN"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p:txBody>
      </p:sp>
      <p:pic>
        <p:nvPicPr>
          <p:cNvPr id="2" name="图片 1"/>
          <p:cNvPicPr>
            <a:picLocks noChangeAspect="1"/>
          </p:cNvPicPr>
          <p:nvPr>
            <p:custDataLst>
              <p:tags r:id="rId3"/>
            </p:custDataLst>
          </p:nvPr>
        </p:nvPicPr>
        <p:blipFill>
          <a:blip r:embed="rId2"/>
          <a:stretch>
            <a:fillRect/>
          </a:stretch>
        </p:blipFill>
        <p:spPr>
          <a:xfrm>
            <a:off x="7546340" y="390525"/>
            <a:ext cx="3544570" cy="3544570"/>
          </a:xfrm>
          <a:prstGeom prst="rect">
            <a:avLst/>
          </a:prstGeom>
        </p:spPr>
      </p:pic>
      <p:sp>
        <p:nvSpPr>
          <p:cNvPr id="20" name="矩形 19"/>
          <p:cNvSpPr/>
          <p:nvPr/>
        </p:nvSpPr>
        <p:spPr>
          <a:xfrm>
            <a:off x="7467600" y="4354195"/>
            <a:ext cx="4235450" cy="1753235"/>
          </a:xfrm>
          <a:prstGeom prst="rect">
            <a:avLst/>
          </a:prstGeom>
          <a:solidFill>
            <a:srgbClr val="FFFF00">
              <a:alpha val="26000"/>
            </a:srgbClr>
          </a:solidFill>
          <a:ln w="12700" cmpd="sng">
            <a:solidFill>
              <a:schemeClr val="accent1">
                <a:shade val="50000"/>
              </a:schemeClr>
            </a:solidFill>
            <a:prstDash val="lgDash"/>
          </a:ln>
        </p:spPr>
        <p:txBody>
          <a:bodyPr wrap="square">
            <a:spAutoFit/>
          </a:bodyPr>
          <a:lstStyle/>
          <a:p>
            <a:pPr fontAlgn="auto">
              <a:spcBef>
                <a:spcPct val="0"/>
              </a:spcBef>
              <a:spcAft>
                <a:spcPct val="0"/>
              </a:spcAft>
              <a:defRPr/>
            </a:pPr>
            <a:r>
              <a:rPr sz="3600" b="1" spc="300">
                <a:solidFill>
                  <a:schemeClr val="bg1">
                    <a:lumMod val="50000"/>
                  </a:schemeClr>
                </a:solidFill>
                <a:latin typeface="黑体" panose="02010609060101010101" charset="-122"/>
                <a:ea typeface="黑体" panose="02010609060101010101" charset="-122"/>
                <a:cs typeface="+mn-ea"/>
                <a:sym typeface="+mn-ea"/>
              </a:rPr>
              <a:t>解读：</a:t>
            </a:r>
            <a:endParaRPr sz="3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sz="3600" b="1" spc="300">
                <a:solidFill>
                  <a:srgbClr val="FF0000"/>
                </a:solidFill>
                <a:latin typeface="黑体" panose="02010609060101010101" charset="-122"/>
                <a:ea typeface="黑体" panose="02010609060101010101" charset="-122"/>
                <a:cs typeface="+mn-ea"/>
                <a:sym typeface="+mn-ea"/>
              </a:rPr>
              <a:t>由知识向能力转变</a:t>
            </a:r>
            <a:endParaRPr sz="3600" b="1" spc="300">
              <a:solidFill>
                <a:srgbClr val="FF0000"/>
              </a:solidFill>
              <a:latin typeface="黑体" panose="02010609060101010101" charset="-122"/>
              <a:ea typeface="黑体" panose="02010609060101010101" charset="-122"/>
              <a:cs typeface="+mn-ea"/>
              <a:sym typeface="+mn-ea"/>
            </a:endParaRPr>
          </a:p>
          <a:p>
            <a:pPr fontAlgn="auto">
              <a:spcBef>
                <a:spcPct val="0"/>
              </a:spcBef>
              <a:spcAft>
                <a:spcPct val="0"/>
              </a:spcAft>
              <a:defRPr/>
            </a:pPr>
            <a:r>
              <a:rPr sz="3600" b="1" spc="300">
                <a:solidFill>
                  <a:srgbClr val="FF0000"/>
                </a:solidFill>
                <a:latin typeface="黑体" panose="02010609060101010101" charset="-122"/>
                <a:ea typeface="黑体" panose="02010609060101010101" charset="-122"/>
                <a:cs typeface="+mn-ea"/>
                <a:sym typeface="+mn-ea"/>
              </a:rPr>
              <a:t>注重批判性思维</a:t>
            </a:r>
            <a:r>
              <a:rPr lang="en-US" sz="3600" b="1" spc="300">
                <a:solidFill>
                  <a:srgbClr val="FF0000"/>
                </a:solidFill>
                <a:latin typeface="黑体" panose="02010609060101010101" charset="-122"/>
                <a:ea typeface="黑体" panose="02010609060101010101" charset="-122"/>
                <a:cs typeface="+mn-ea"/>
                <a:sym typeface="+mn-ea"/>
              </a:rPr>
              <a:t> </a:t>
            </a:r>
            <a:endParaRPr lang="en-US" sz="3600" b="1" spc="300">
              <a:solidFill>
                <a:srgbClr val="FF0000"/>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2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286385" y="260985"/>
            <a:ext cx="6589395" cy="6492875"/>
          </a:xfrm>
          <a:prstGeom prst="rect">
            <a:avLst/>
          </a:prstGeom>
          <a:noFill/>
          <a:ln w="28575" cmpd="sng">
            <a:solidFill>
              <a:srgbClr val="C00000"/>
            </a:solidFill>
            <a:prstDash val="sysDash"/>
          </a:ln>
        </p:spPr>
        <p:txBody>
          <a:bodyPr wrap="square">
            <a:spAutoFit/>
          </a:bodyPr>
          <a:lstStyle/>
          <a:p>
            <a:pPr indent="304800"/>
            <a:r>
              <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《考试蓝皮书：中国高考报告》</a:t>
            </a:r>
            <a:r>
              <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endPar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32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（2020）</a:t>
            </a:r>
            <a:endParaRPr sz="3200" b="0" spc="150">
              <a:solidFill>
                <a:schemeClr val="tx1">
                  <a:lumMod val="95000"/>
                  <a:lumOff val="5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本次考试蓝皮书指出，本轮高考综合改革的主要指导思想之一就是要实现学生</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“知识”考核向“能力”考核的转化</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，打破应试教育的顽瘴痼疾，突出创新型人才的选拔和培养，高考选拔中的能力要求与批判性思维强调的核心主张高度一致，</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批判性思维的核心主张</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成为本轮高考综合改革及命题改革的</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主方向之一</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en-US" altLang="zh-CN"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lang="en-US" altLang="zh-CN"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p:txBody>
      </p:sp>
      <p:pic>
        <p:nvPicPr>
          <p:cNvPr id="2" name="图片 1"/>
          <p:cNvPicPr>
            <a:picLocks noChangeAspect="1"/>
          </p:cNvPicPr>
          <p:nvPr>
            <p:custDataLst>
              <p:tags r:id="rId3"/>
            </p:custDataLst>
          </p:nvPr>
        </p:nvPicPr>
        <p:blipFill>
          <a:blip r:embed="rId2"/>
          <a:stretch>
            <a:fillRect/>
          </a:stretch>
        </p:blipFill>
        <p:spPr>
          <a:xfrm>
            <a:off x="7546340" y="390525"/>
            <a:ext cx="3544570" cy="3544570"/>
          </a:xfrm>
          <a:prstGeom prst="rect">
            <a:avLst/>
          </a:prstGeom>
        </p:spPr>
      </p:pic>
      <p:sp>
        <p:nvSpPr>
          <p:cNvPr id="20" name="矩形 19"/>
          <p:cNvSpPr/>
          <p:nvPr/>
        </p:nvSpPr>
        <p:spPr>
          <a:xfrm>
            <a:off x="7467600" y="4354195"/>
            <a:ext cx="4235450" cy="1753235"/>
          </a:xfrm>
          <a:prstGeom prst="rect">
            <a:avLst/>
          </a:prstGeom>
          <a:solidFill>
            <a:srgbClr val="FFFF00"/>
          </a:solidFill>
          <a:ln w="12700" cmpd="sng">
            <a:solidFill>
              <a:srgbClr val="C00000"/>
            </a:solidFill>
            <a:prstDash val="solid"/>
          </a:ln>
        </p:spPr>
        <p:txBody>
          <a:bodyPr wrap="square">
            <a:spAutoFit/>
          </a:bodyPr>
          <a:lstStyle/>
          <a:p>
            <a:pPr fontAlgn="auto">
              <a:spcBef>
                <a:spcPct val="0"/>
              </a:spcBef>
              <a:spcAft>
                <a:spcPct val="0"/>
              </a:spcAft>
              <a:defRPr/>
            </a:pPr>
            <a:r>
              <a:rPr sz="3600" b="1" spc="300">
                <a:solidFill>
                  <a:schemeClr val="bg1">
                    <a:lumMod val="50000"/>
                  </a:schemeClr>
                </a:solidFill>
                <a:latin typeface="黑体" panose="02010609060101010101" charset="-122"/>
                <a:ea typeface="黑体" panose="02010609060101010101" charset="-122"/>
                <a:cs typeface="+mn-ea"/>
                <a:sym typeface="+mn-ea"/>
              </a:rPr>
              <a:t>解读：</a:t>
            </a:r>
            <a:endParaRPr sz="3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sz="3600" b="1" spc="300">
                <a:solidFill>
                  <a:srgbClr val="FF0000"/>
                </a:solidFill>
                <a:latin typeface="黑体" panose="02010609060101010101" charset="-122"/>
                <a:ea typeface="黑体" panose="02010609060101010101" charset="-122"/>
                <a:cs typeface="+mn-ea"/>
                <a:sym typeface="+mn-ea"/>
              </a:rPr>
              <a:t>由知识向能力转变</a:t>
            </a:r>
            <a:endParaRPr sz="3600" b="1" spc="300">
              <a:solidFill>
                <a:srgbClr val="FF0000"/>
              </a:solidFill>
              <a:latin typeface="黑体" panose="02010609060101010101" charset="-122"/>
              <a:ea typeface="黑体" panose="02010609060101010101" charset="-122"/>
              <a:cs typeface="+mn-ea"/>
              <a:sym typeface="+mn-ea"/>
            </a:endParaRPr>
          </a:p>
          <a:p>
            <a:pPr fontAlgn="auto">
              <a:spcBef>
                <a:spcPct val="0"/>
              </a:spcBef>
              <a:spcAft>
                <a:spcPct val="0"/>
              </a:spcAft>
              <a:defRPr/>
            </a:pPr>
            <a:r>
              <a:rPr sz="3600" b="1" spc="300">
                <a:solidFill>
                  <a:srgbClr val="FF0000"/>
                </a:solidFill>
                <a:latin typeface="黑体" panose="02010609060101010101" charset="-122"/>
                <a:ea typeface="黑体" panose="02010609060101010101" charset="-122"/>
                <a:cs typeface="+mn-ea"/>
                <a:sym typeface="+mn-ea"/>
              </a:rPr>
              <a:t>注重批判性思维</a:t>
            </a:r>
            <a:r>
              <a:rPr lang="en-US" sz="3600" b="1" spc="300">
                <a:solidFill>
                  <a:srgbClr val="FF0000"/>
                </a:solidFill>
                <a:latin typeface="黑体" panose="02010609060101010101" charset="-122"/>
                <a:ea typeface="黑体" panose="02010609060101010101" charset="-122"/>
                <a:cs typeface="+mn-ea"/>
                <a:sym typeface="+mn-ea"/>
              </a:rPr>
              <a:t> </a:t>
            </a:r>
            <a:endParaRPr lang="en-US" sz="3600" b="1" spc="300">
              <a:solidFill>
                <a:srgbClr val="FF0000"/>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2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4114800" y="85725"/>
            <a:ext cx="7922895" cy="6554470"/>
          </a:xfrm>
          <a:prstGeom prst="rect">
            <a:avLst/>
          </a:prstGeom>
          <a:noFill/>
          <a:ln w="28575" cmpd="sng">
            <a:solidFill>
              <a:srgbClr val="C00000"/>
            </a:solidFill>
            <a:prstDash val="sysDash"/>
          </a:ln>
        </p:spPr>
        <p:txBody>
          <a:bodyPr wrap="square">
            <a:spAutoFit/>
          </a:bodyPr>
          <a:lstStyle/>
          <a:p>
            <a:pPr indent="304800"/>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《普通高中语文课程标准》 </a:t>
            </a:r>
            <a:endPar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（2017 年版 2020 年修订） </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中华人民共和国教育部制定</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zh-CN" altLang="en-US" sz="3200" spc="150">
                <a:solidFill>
                  <a:schemeClr val="bg1">
                    <a:lumMod val="50000"/>
                  </a:schemeClr>
                </a:solidFill>
                <a:uFillTx/>
                <a:latin typeface="黑体" panose="02010609060101010101" charset="-122"/>
                <a:ea typeface="黑体" panose="02010609060101010101" charset="-122"/>
                <a:cs typeface="黑体" panose="02010609060101010101" charset="-122"/>
                <a:sym typeface="+mn-ea"/>
              </a:rPr>
              <a:t>【课程目标】</a:t>
            </a:r>
            <a:r>
              <a:rPr sz="3200" b="0" spc="150">
                <a:solidFill>
                  <a:srgbClr val="1820CA"/>
                </a:solidFill>
                <a:uFillTx/>
                <a:latin typeface="黑体" panose="02010609060101010101" charset="-122"/>
                <a:ea typeface="黑体" panose="02010609060101010101" charset="-122"/>
                <a:cs typeface="黑体" panose="02010609060101010101" charset="-122"/>
              </a:rPr>
              <a:t>发展逻辑思维。</a:t>
            </a:r>
            <a:r>
              <a:rPr sz="3200" b="0" spc="150">
                <a:uFillTx/>
                <a:latin typeface="黑体" panose="02010609060101010101" charset="-122"/>
                <a:ea typeface="黑体" panose="02010609060101010101" charset="-122"/>
                <a:cs typeface="黑体" panose="02010609060101010101" charset="-122"/>
              </a:rPr>
              <a:t>能够辨识、分析、比较、归纳和概括基本的语言现象和文学现象，并能有理有据地表达自己的观点和阐述自己的发现；运用基本的语言规律和逻辑规则，判别语言运用的正误，准确、生动、有逻辑地表达自己的认识；</a:t>
            </a:r>
            <a:r>
              <a:rPr sz="3200" b="0" spc="150">
                <a:solidFill>
                  <a:srgbClr val="1820CA"/>
                </a:solidFill>
                <a:uFillTx/>
                <a:latin typeface="黑体" panose="02010609060101010101" charset="-122"/>
                <a:ea typeface="黑体" panose="02010609060101010101" charset="-122"/>
                <a:cs typeface="黑体" panose="02010609060101010101" charset="-122"/>
              </a:rPr>
              <a:t>运用批判性思维审视语言文字作品</a:t>
            </a:r>
            <a:r>
              <a:rPr sz="3200" b="0" spc="150">
                <a:uFillTx/>
                <a:latin typeface="黑体" panose="02010609060101010101" charset="-122"/>
                <a:ea typeface="黑体" panose="02010609060101010101" charset="-122"/>
                <a:cs typeface="黑体" panose="02010609060101010101" charset="-122"/>
              </a:rPr>
              <a:t>，探究和发现语言现象和文学现象，形成自己对语言和文学的认识。</a:t>
            </a:r>
            <a:r>
              <a:rPr sz="3600" b="0" spc="150">
                <a:uFillTx/>
                <a:latin typeface="黑体" panose="02010609060101010101" charset="-122"/>
                <a:ea typeface="黑体" panose="02010609060101010101" charset="-122"/>
                <a:cs typeface="黑体" panose="02010609060101010101" charset="-122"/>
              </a:rPr>
              <a:t> </a:t>
            </a:r>
            <a:endParaRPr lang="en-US" sz="4000" b="0" spc="150">
              <a:uFillTx/>
              <a:latin typeface="黑体" panose="02010609060101010101" charset="-122"/>
              <a:ea typeface="黑体" panose="02010609060101010101" charset="-122"/>
              <a:cs typeface="黑体" panose="02010609060101010101" charset="-122"/>
            </a:endParaRPr>
          </a:p>
        </p:txBody>
      </p:sp>
      <p:pic>
        <p:nvPicPr>
          <p:cNvPr id="3" name="图片 2"/>
          <p:cNvPicPr>
            <a:picLocks noChangeAspect="1"/>
          </p:cNvPicPr>
          <p:nvPr/>
        </p:nvPicPr>
        <p:blipFill>
          <a:blip r:embed="rId2"/>
          <a:stretch>
            <a:fillRect/>
          </a:stretch>
        </p:blipFill>
        <p:spPr>
          <a:xfrm>
            <a:off x="285750" y="1262380"/>
            <a:ext cx="3481705" cy="4847590"/>
          </a:xfrm>
          <a:prstGeom prst="rect">
            <a:avLst/>
          </a:prstGeom>
        </p:spPr>
      </p:pic>
    </p:spTree>
  </p:cSld>
  <p:clrMapOvr>
    <a:masterClrMapping/>
  </p:clrMapOvr>
  <p:transition/>
  <p:timing/>
</p:sld>
</file>

<file path=ppt/slides/slide2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5621020" y="519430"/>
            <a:ext cx="6188075" cy="5569585"/>
          </a:xfrm>
          <a:prstGeom prst="rect">
            <a:avLst/>
          </a:prstGeom>
          <a:noFill/>
          <a:ln w="12700" cmpd="sng">
            <a:solidFill>
              <a:schemeClr val="accent1">
                <a:shade val="50000"/>
              </a:schemeClr>
            </a:solidFill>
            <a:prstDash val="sysDot"/>
          </a:ln>
        </p:spPr>
        <p:txBody>
          <a:bodyPr wrap="square">
            <a:spAutoFit/>
          </a:bodyPr>
          <a:lstStyle/>
          <a:p>
            <a:pPr indent="304800"/>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《普通高中 语文课程标准》 </a:t>
            </a:r>
            <a:endPar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（2017 年版 2020 年修订） </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中华人民共和国教育部制定</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40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4000" b="0" spc="150">
                <a:uFillTx/>
                <a:latin typeface="方正粗黑宋简体" panose="02000000000000000000" charset="-122"/>
                <a:ea typeface="方正粗黑宋简体" panose="02000000000000000000" charset="-122"/>
                <a:cs typeface="方正粗黑宋简体" panose="02000000000000000000" charset="-122"/>
              </a:rPr>
              <a:t>  </a:t>
            </a:r>
            <a:r>
              <a:rPr lang="en-US"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40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【课程目标】</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提升思维品质</a:t>
            </a:r>
            <a:r>
              <a:rPr sz="4000" b="0" spc="150">
                <a:uFillTx/>
                <a:latin typeface="方正粗黑宋简体" panose="02000000000000000000" charset="-122"/>
                <a:ea typeface="方正粗黑宋简体" panose="02000000000000000000" charset="-122"/>
                <a:cs typeface="方正粗黑宋简体" panose="02000000000000000000" charset="-122"/>
              </a:rPr>
              <a:t>。自觉分析和反思自己的语文实践活动经验，提高语言运用的能力，</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增强思维的深刻性、敏捷性、灵活性、批判性和独创性</a:t>
            </a:r>
            <a:r>
              <a:rPr sz="4000" b="0" spc="150">
                <a:uFillTx/>
                <a:latin typeface="方正粗黑宋简体" panose="02000000000000000000" charset="-122"/>
                <a:ea typeface="方正粗黑宋简体" panose="02000000000000000000" charset="-122"/>
                <a:cs typeface="方正粗黑宋简体" panose="02000000000000000000" charset="-122"/>
              </a:rPr>
              <a:t>。</a:t>
            </a:r>
            <a:endParaRPr sz="4000" b="0" spc="150">
              <a:uFillTx/>
              <a:latin typeface="方正粗黑宋简体" panose="02000000000000000000" charset="-122"/>
              <a:ea typeface="方正粗黑宋简体" panose="02000000000000000000" charset="-122"/>
              <a:cs typeface="方正粗黑宋简体" panose="02000000000000000000" charset="-122"/>
            </a:endParaRPr>
          </a:p>
        </p:txBody>
      </p:sp>
      <p:pic>
        <p:nvPicPr>
          <p:cNvPr id="3" name="图片 2"/>
          <p:cNvPicPr>
            <a:picLocks noChangeAspect="1"/>
          </p:cNvPicPr>
          <p:nvPr/>
        </p:nvPicPr>
        <p:blipFill>
          <a:blip r:embed="rId2"/>
          <a:stretch>
            <a:fillRect/>
          </a:stretch>
        </p:blipFill>
        <p:spPr>
          <a:xfrm>
            <a:off x="1504315" y="180975"/>
            <a:ext cx="2007870" cy="2797175"/>
          </a:xfrm>
          <a:prstGeom prst="rect">
            <a:avLst/>
          </a:prstGeom>
        </p:spPr>
      </p:pic>
      <p:sp>
        <p:nvSpPr>
          <p:cNvPr id="20" name="矩形 19"/>
          <p:cNvSpPr/>
          <p:nvPr/>
        </p:nvSpPr>
        <p:spPr>
          <a:xfrm>
            <a:off x="361950" y="3204210"/>
            <a:ext cx="4902200" cy="3415030"/>
          </a:xfrm>
          <a:prstGeom prst="rect">
            <a:avLst/>
          </a:prstGeom>
          <a:solidFill>
            <a:srgbClr val="FFFF00"/>
          </a:solidFill>
        </p:spPr>
        <p:txBody>
          <a:bodyPr wrap="square">
            <a:spAutoFit/>
          </a:bodyPr>
          <a:lstStyle/>
          <a:p>
            <a:pPr fontAlgn="auto">
              <a:spcBef>
                <a:spcPct val="0"/>
              </a:spcBef>
              <a:spcAft>
                <a:spcPct val="0"/>
              </a:spcAft>
              <a:defRPr/>
            </a:pPr>
            <a:r>
              <a:rPr sz="3600" b="1" spc="300">
                <a:solidFill>
                  <a:schemeClr val="bg1">
                    <a:lumMod val="50000"/>
                  </a:schemeClr>
                </a:solidFill>
                <a:latin typeface="黑体" panose="02010609060101010101" charset="-122"/>
                <a:ea typeface="黑体" panose="02010609060101010101" charset="-122"/>
                <a:cs typeface="+mn-ea"/>
                <a:sym typeface="+mn-ea"/>
              </a:rPr>
              <a:t>解读：</a:t>
            </a:r>
            <a:endParaRPr sz="3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sz="3600" b="1" spc="300">
                <a:solidFill>
                  <a:srgbClr val="0F14EF"/>
                </a:solidFill>
                <a:latin typeface="黑体" panose="02010609060101010101" charset="-122"/>
                <a:ea typeface="黑体" panose="02010609060101010101" charset="-122"/>
                <a:cs typeface="+mn-ea"/>
                <a:sym typeface="+mn-ea"/>
              </a:rPr>
              <a:t>由知识能力转变，注重批判性思维，提升思维品质。思辨类作文重在学生思维能力的培养。</a:t>
            </a:r>
            <a:r>
              <a:rPr lang="en-US" sz="3600" b="1" spc="300">
                <a:solidFill>
                  <a:srgbClr val="FF0000"/>
                </a:solidFill>
                <a:latin typeface="黑体" panose="02010609060101010101" charset="-122"/>
                <a:ea typeface="黑体" panose="02010609060101010101" charset="-122"/>
                <a:cs typeface="+mn-ea"/>
                <a:sym typeface="+mn-ea"/>
              </a:rPr>
              <a:t> </a:t>
            </a:r>
            <a:endParaRPr lang="en-US" sz="3600" b="1" spc="300">
              <a:solidFill>
                <a:srgbClr val="FF0000"/>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2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1398905" y="1167130"/>
            <a:ext cx="9393555" cy="4523105"/>
          </a:xfrm>
          <a:prstGeom prst="rect">
            <a:avLst/>
          </a:prstGeom>
          <a:noFill/>
          <a:ln w="28575" cmpd="thickThin">
            <a:solidFill>
              <a:schemeClr val="accent1">
                <a:shade val="50000"/>
              </a:schemeClr>
            </a:solidFill>
            <a:prstDash val="solid"/>
          </a:ln>
        </p:spPr>
        <p:txBody>
          <a:bodyPr wrap="square">
            <a:spAutoFit/>
          </a:bodyPr>
          <a:lstStyle/>
          <a:p>
            <a:pPr indent="304800"/>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《普通高中语文课程标准》 </a:t>
            </a:r>
            <a:endPar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28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（2017 年版 2020 年修订） </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中华人民共和国教育部制定</a:t>
            </a:r>
            <a:endParaRPr sz="28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zh-CN" altLang="en-US" sz="32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【课程内容】</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学习任务群6 </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思辨性阅读与表达 </a:t>
            </a:r>
            <a:endParaRPr lang="en-US"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sz="3200" b="0" spc="150">
                <a:uFillTx/>
                <a:latin typeface="方正粗黑宋简体" panose="02000000000000000000" charset="-122"/>
                <a:ea typeface="方正粗黑宋简体" panose="02000000000000000000" charset="-122"/>
                <a:cs typeface="方正粗黑宋简体" panose="02000000000000000000" charset="-122"/>
              </a:rPr>
              <a:t>本任务群旨在引导学生学习</a:t>
            </a:r>
            <a:r>
              <a:rPr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思辨性阅读和表达，</a:t>
            </a:r>
            <a:r>
              <a:rPr sz="3200" b="0" spc="150">
                <a:uFillTx/>
                <a:latin typeface="方正粗黑宋简体" panose="02000000000000000000" charset="-122"/>
                <a:ea typeface="方正粗黑宋简体" panose="02000000000000000000" charset="-122"/>
                <a:cs typeface="方正粗黑宋简体" panose="02000000000000000000" charset="-122"/>
              </a:rPr>
              <a:t>发展</a:t>
            </a:r>
            <a:r>
              <a:rPr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实证、推理、批判与发现</a:t>
            </a:r>
            <a:r>
              <a:rPr sz="3200" b="0" spc="150">
                <a:uFillTx/>
                <a:latin typeface="方正粗黑宋简体" panose="02000000000000000000" charset="-122"/>
                <a:ea typeface="方正粗黑宋简体" panose="02000000000000000000" charset="-122"/>
                <a:cs typeface="方正粗黑宋简体" panose="02000000000000000000" charset="-122"/>
              </a:rPr>
              <a:t>的能力，增强</a:t>
            </a:r>
            <a:r>
              <a:rPr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思维的逻辑性和深刻性，</a:t>
            </a:r>
            <a:r>
              <a:rPr sz="3200" b="0" spc="150">
                <a:uFillTx/>
                <a:latin typeface="方正粗黑宋简体" panose="02000000000000000000" charset="-122"/>
                <a:ea typeface="方正粗黑宋简体" panose="02000000000000000000" charset="-122"/>
                <a:cs typeface="方正粗黑宋简体" panose="02000000000000000000" charset="-122"/>
              </a:rPr>
              <a:t>认清</a:t>
            </a:r>
            <a:r>
              <a:rPr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事物的本质，辨别是非、善恶、美丑，</a:t>
            </a:r>
            <a:r>
              <a:rPr sz="3200" b="0" spc="150">
                <a:uFillTx/>
                <a:latin typeface="方正粗黑宋简体" panose="02000000000000000000" charset="-122"/>
                <a:ea typeface="方正粗黑宋简体" panose="02000000000000000000" charset="-122"/>
                <a:cs typeface="方正粗黑宋简体" panose="02000000000000000000" charset="-122"/>
              </a:rPr>
              <a:t>提高</a:t>
            </a:r>
            <a:r>
              <a:rPr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理性思维</a:t>
            </a:r>
            <a:r>
              <a:rPr sz="3200" b="0" spc="150">
                <a:uFillTx/>
                <a:latin typeface="方正粗黑宋简体" panose="02000000000000000000" charset="-122"/>
                <a:ea typeface="方正粗黑宋简体" panose="02000000000000000000" charset="-122"/>
                <a:cs typeface="方正粗黑宋简体" panose="02000000000000000000" charset="-122"/>
              </a:rPr>
              <a:t>水平。 </a:t>
            </a:r>
            <a:endParaRPr lang="en-US" sz="4000" b="0" spc="150">
              <a:uFillTx/>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p:timing/>
</p:sld>
</file>

<file path=ppt/slides/slide2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363855" y="95250"/>
            <a:ext cx="11340465" cy="6616065"/>
          </a:xfrm>
          <a:prstGeom prst="rect">
            <a:avLst/>
          </a:prstGeom>
          <a:noFill/>
          <a:ln w="28575" cmpd="sng">
            <a:solidFill>
              <a:srgbClr val="C00000"/>
            </a:solidFill>
            <a:prstDash val="sysDash"/>
          </a:ln>
        </p:spPr>
        <p:txBody>
          <a:bodyPr wrap="square">
            <a:spAutoFit/>
          </a:bodyPr>
          <a:lstStyle/>
          <a:p>
            <a:pPr indent="304800"/>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《普通高中 语文课程标准》 </a:t>
            </a:r>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（2017 年版 2020 年修订） </a:t>
            </a:r>
            <a:endPar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中华人民共和国教育部制定</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zh-CN" altLang="en-US" sz="32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【课程内容】</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学习任务群6 </a:t>
            </a:r>
            <a:r>
              <a:rPr lang="zh-CN" altLang="en-US"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思辨性阅读与表达 </a:t>
            </a:r>
            <a:endParaRPr lang="en-US"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endParaRPr lang="en-US"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600" b="0" spc="150">
                <a:uFillTx/>
                <a:latin typeface="方正粗黑宋简体" panose="02000000000000000000" charset="-122"/>
                <a:ea typeface="方正粗黑宋简体" panose="02000000000000000000" charset="-122"/>
                <a:cs typeface="方正粗黑宋简体" panose="02000000000000000000" charset="-122"/>
              </a:rPr>
              <a:t>   </a:t>
            </a:r>
            <a:r>
              <a:rPr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1. 学习目标与内容 </a:t>
            </a:r>
            <a:endParaRPr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3600" b="0" spc="150">
                <a:uFillTx/>
                <a:latin typeface="方正粗黑宋简体" panose="02000000000000000000" charset="-122"/>
                <a:ea typeface="方正粗黑宋简体" panose="02000000000000000000" charset="-122"/>
                <a:cs typeface="方正粗黑宋简体" panose="02000000000000000000" charset="-122"/>
              </a:rPr>
              <a:t>（1）阅读</a:t>
            </a:r>
            <a:r>
              <a:rPr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古今中外论说名篇</a:t>
            </a:r>
            <a:r>
              <a:rPr sz="3600" b="0" spc="150">
                <a:uFillTx/>
                <a:latin typeface="方正粗黑宋简体" panose="02000000000000000000" charset="-122"/>
                <a:ea typeface="方正粗黑宋简体" panose="02000000000000000000" charset="-122"/>
                <a:cs typeface="方正粗黑宋简体" panose="02000000000000000000" charset="-122"/>
              </a:rPr>
              <a:t>，把握作者的观点、态度和语言特点，理解作者</a:t>
            </a:r>
            <a:r>
              <a:rPr sz="36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阐述观点的方法和逻辑</a:t>
            </a:r>
            <a:r>
              <a:rPr sz="3600" b="0" spc="150">
                <a:uFillTx/>
                <a:latin typeface="方正粗黑宋简体" panose="02000000000000000000" charset="-122"/>
                <a:ea typeface="方正粗黑宋简体" panose="02000000000000000000" charset="-122"/>
                <a:cs typeface="方正粗黑宋简体" panose="02000000000000000000" charset="-122"/>
              </a:rPr>
              <a:t>。阅读近期重要的</a:t>
            </a:r>
            <a:r>
              <a:rPr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时事评论</a:t>
            </a:r>
            <a:r>
              <a:rPr sz="3600" b="0" spc="150">
                <a:uFillTx/>
                <a:latin typeface="方正粗黑宋简体" panose="02000000000000000000" charset="-122"/>
                <a:ea typeface="方正粗黑宋简体" panose="02000000000000000000" charset="-122"/>
                <a:cs typeface="方正粗黑宋简体" panose="02000000000000000000" charset="-122"/>
              </a:rPr>
              <a:t>，学习作者评说国内外大事或社会热点问题的</a:t>
            </a:r>
            <a:r>
              <a:rPr sz="36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立场、观点、方法</a:t>
            </a:r>
            <a:r>
              <a:rPr sz="3600" b="0" spc="150">
                <a:uFillTx/>
                <a:latin typeface="方正粗黑宋简体" panose="02000000000000000000" charset="-122"/>
                <a:ea typeface="方正粗黑宋简体" panose="02000000000000000000" charset="-122"/>
                <a:cs typeface="方正粗黑宋简体" panose="02000000000000000000" charset="-122"/>
              </a:rPr>
              <a:t>。在阅读各类文本时，</a:t>
            </a:r>
            <a:r>
              <a:rPr sz="36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分析质疑，多元解读，培养思辨能力</a:t>
            </a:r>
            <a:r>
              <a:rPr sz="3600" b="0" spc="150">
                <a:uFillTx/>
                <a:latin typeface="方正粗黑宋简体" panose="02000000000000000000" charset="-122"/>
                <a:ea typeface="方正粗黑宋简体" panose="02000000000000000000" charset="-122"/>
                <a:cs typeface="方正粗黑宋简体" panose="02000000000000000000" charset="-122"/>
              </a:rPr>
              <a:t>。 </a:t>
            </a:r>
            <a:endParaRPr sz="40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4000" b="0" spc="150">
                <a:uFillTx/>
                <a:latin typeface="方正粗黑宋简体" panose="02000000000000000000" charset="-122"/>
                <a:ea typeface="方正粗黑宋简体" panose="02000000000000000000" charset="-122"/>
                <a:cs typeface="方正粗黑宋简体" panose="02000000000000000000" charset="-122"/>
              </a:rPr>
              <a:t> </a:t>
            </a:r>
            <a:endParaRPr lang="en-US" sz="4000" b="0" spc="150">
              <a:uFillTx/>
              <a:latin typeface="方正粗黑宋简体" panose="02000000000000000000" charset="-122"/>
              <a:ea typeface="方正粗黑宋简体" panose="02000000000000000000" charset="-122"/>
              <a:cs typeface="方正粗黑宋简体" panose="02000000000000000000" charset="-122"/>
            </a:endParaRPr>
          </a:p>
        </p:txBody>
      </p:sp>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sld>
</file>

<file path=ppt/slides/slide2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425450" y="382270"/>
            <a:ext cx="11340465" cy="5877560"/>
          </a:xfrm>
          <a:prstGeom prst="rect">
            <a:avLst/>
          </a:prstGeom>
          <a:noFill/>
          <a:ln w="28575" cmpd="sng">
            <a:solidFill>
              <a:srgbClr val="C00000"/>
            </a:solidFill>
            <a:prstDash val="sysDash"/>
          </a:ln>
        </p:spPr>
        <p:txBody>
          <a:bodyPr wrap="square">
            <a:spAutoFit/>
          </a:bodyPr>
          <a:lstStyle/>
          <a:p>
            <a:pPr indent="304800"/>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《普通高中 语文课程标准》 </a:t>
            </a:r>
            <a:endParaRPr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（2017 年版 2020 年修订） </a:t>
            </a:r>
            <a:endPar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中华人民共和国教育部制定</a:t>
            </a:r>
            <a:endParaRPr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zh-CN" altLang="en-US" sz="24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【课程内容】</a:t>
            </a:r>
            <a:r>
              <a:rPr lang="zh-CN" altLang="en-US" sz="24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学习任务群6 </a:t>
            </a:r>
            <a:r>
              <a:rPr lang="zh-CN" altLang="en-US" sz="24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思辨性阅读与表达 </a:t>
            </a:r>
            <a:endParaRPr lang="en-US" sz="40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4000" b="0" spc="150">
                <a:uFillTx/>
                <a:latin typeface="方正粗黑宋简体" panose="02000000000000000000" charset="-122"/>
                <a:ea typeface="方正粗黑宋简体" panose="02000000000000000000" charset="-122"/>
                <a:cs typeface="方正粗黑宋简体" panose="02000000000000000000" charset="-122"/>
              </a:rPr>
              <a:t>    </a:t>
            </a:r>
            <a:r>
              <a:rPr sz="40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1. 学习目标与内容 </a:t>
            </a:r>
            <a:r>
              <a:rPr sz="4000" b="0" spc="150">
                <a:uFillTx/>
                <a:latin typeface="方正粗黑宋简体" panose="02000000000000000000" charset="-122"/>
                <a:ea typeface="方正粗黑宋简体" panose="02000000000000000000" charset="-122"/>
                <a:cs typeface="方正粗黑宋简体" panose="02000000000000000000" charset="-122"/>
              </a:rPr>
              <a:t> </a:t>
            </a:r>
            <a:endParaRPr sz="40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sz="4000" b="0" spc="150">
                <a:uFillTx/>
                <a:latin typeface="方正粗黑宋简体" panose="02000000000000000000" charset="-122"/>
                <a:ea typeface="方正粗黑宋简体" panose="02000000000000000000" charset="-122"/>
                <a:cs typeface="方正粗黑宋简体" panose="02000000000000000000" charset="-122"/>
              </a:rPr>
              <a:t>（2）学习表达和阐发自己的观点，力求</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立论正确，语言准确，论据恰当，讲究逻辑</a:t>
            </a:r>
            <a:r>
              <a:rPr sz="4000" b="0" spc="150">
                <a:uFillTx/>
                <a:latin typeface="方正粗黑宋简体" panose="02000000000000000000" charset="-122"/>
                <a:ea typeface="方正粗黑宋简体" panose="02000000000000000000" charset="-122"/>
                <a:cs typeface="方正粗黑宋简体" panose="02000000000000000000" charset="-122"/>
              </a:rPr>
              <a:t>。学习</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多角度思考</a:t>
            </a:r>
            <a:r>
              <a:rPr sz="4000" b="0" spc="150">
                <a:uFillTx/>
                <a:latin typeface="方正粗黑宋简体" panose="02000000000000000000" charset="-122"/>
                <a:ea typeface="方正粗黑宋简体" panose="02000000000000000000" charset="-122"/>
                <a:cs typeface="方正粗黑宋简体" panose="02000000000000000000" charset="-122"/>
              </a:rPr>
              <a:t>问题。学习</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反驳</a:t>
            </a:r>
            <a:r>
              <a:rPr sz="4000" b="0" spc="150">
                <a:uFillTx/>
                <a:latin typeface="方正粗黑宋简体" panose="02000000000000000000" charset="-122"/>
                <a:ea typeface="方正粗黑宋简体" panose="02000000000000000000" charset="-122"/>
                <a:cs typeface="方正粗黑宋简体" panose="02000000000000000000" charset="-122"/>
              </a:rPr>
              <a:t>，能够做到</a:t>
            </a:r>
            <a:r>
              <a:rPr sz="4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有理有据，以理服人</a:t>
            </a:r>
            <a:r>
              <a:rPr sz="4000" b="0" spc="150">
                <a:uFillTx/>
                <a:latin typeface="方正粗黑宋简体" panose="02000000000000000000" charset="-122"/>
                <a:ea typeface="方正粗黑宋简体" panose="02000000000000000000" charset="-122"/>
                <a:cs typeface="方正粗黑宋简体" panose="02000000000000000000" charset="-122"/>
              </a:rPr>
              <a:t>。 </a:t>
            </a:r>
            <a:endParaRPr sz="4000" b="0" spc="150">
              <a:uFillTx/>
              <a:latin typeface="方正粗黑宋简体" panose="02000000000000000000" charset="-122"/>
              <a:ea typeface="方正粗黑宋简体" panose="02000000000000000000" charset="-122"/>
              <a:cs typeface="方正粗黑宋简体" panose="02000000000000000000" charset="-122"/>
            </a:endParaRPr>
          </a:p>
        </p:txBody>
      </p:sp>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sld>
</file>

<file path=ppt/slides/slide2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文本框 1"/>
          <p:cNvSpPr txBox="1"/>
          <p:nvPr/>
        </p:nvSpPr>
        <p:spPr>
          <a:xfrm>
            <a:off x="234315" y="382905"/>
            <a:ext cx="11340465" cy="5754370"/>
          </a:xfrm>
          <a:prstGeom prst="rect">
            <a:avLst/>
          </a:prstGeom>
          <a:noFill/>
          <a:ln w="28575" cmpd="sng">
            <a:solidFill>
              <a:srgbClr val="C00000"/>
            </a:solidFill>
            <a:prstDash val="sysDash"/>
          </a:ln>
        </p:spPr>
        <p:txBody>
          <a:bodyPr wrap="square">
            <a:spAutoFit/>
          </a:bodyPr>
          <a:lstStyle/>
          <a:p>
            <a:pPr indent="304800"/>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zh-CN"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思辨作文考什么？</a:t>
            </a:r>
            <a:endParaRPr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40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en-US" sz="40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uFillTx/>
                <a:latin typeface="方正粗黑宋简体" panose="02000000000000000000" charset="-122"/>
                <a:ea typeface="方正粗黑宋简体" panose="02000000000000000000" charset="-122"/>
                <a:cs typeface="方正粗黑宋简体" panose="02000000000000000000" charset="-122"/>
              </a:rPr>
              <a:t>   </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spc="150">
                <a:uFillTx/>
                <a:latin typeface="方正粗黑宋简体" panose="02000000000000000000" charset="-122"/>
                <a:ea typeface="方正粗黑宋简体" panose="02000000000000000000" charset="-122"/>
                <a:cs typeface="方正粗黑宋简体" panose="02000000000000000000" charset="-122"/>
                <a:sym typeface="+mn-ea"/>
              </a:rPr>
              <a:t> </a:t>
            </a:r>
            <a:r>
              <a:rPr lang="zh-CN" sz="3200" spc="150">
                <a:uFillTx/>
                <a:latin typeface="方正粗黑宋简体" panose="02000000000000000000" charset="-122"/>
                <a:ea typeface="方正粗黑宋简体" panose="02000000000000000000" charset="-122"/>
                <a:cs typeface="方正粗黑宋简体" panose="02000000000000000000" charset="-122"/>
                <a:sym typeface="+mn-ea"/>
              </a:rPr>
              <a:t>“考什么”？考的是</a:t>
            </a:r>
            <a:r>
              <a:rPr lang="zh-CN" altLang="en-US" sz="3200" spc="150">
                <a:uFillTx/>
                <a:latin typeface="方正粗黑宋简体" panose="02000000000000000000" charset="-122"/>
                <a:ea typeface="方正粗黑宋简体" panose="02000000000000000000" charset="-122"/>
                <a:cs typeface="方正粗黑宋简体" panose="02000000000000000000" charset="-122"/>
                <a:sym typeface="+mn-ea"/>
              </a:rPr>
              <a:t>思辨能力。</a:t>
            </a:r>
            <a:endParaRPr lang="zh-CN" sz="3200" spc="150">
              <a:uFillTx/>
              <a:latin typeface="方正粗黑宋简体" panose="02000000000000000000" charset="-122"/>
              <a:ea typeface="方正粗黑宋简体" panose="02000000000000000000" charset="-122"/>
              <a:cs typeface="方正粗黑宋简体" panose="02000000000000000000" charset="-122"/>
              <a:sym typeface="+mn-ea"/>
            </a:endParaRPr>
          </a:p>
          <a:p>
            <a:pPr indent="304800" fontAlgn="auto">
              <a:lnSpc>
                <a:spcPct val="150000"/>
              </a:lnSpc>
            </a:pPr>
            <a:r>
              <a:rPr lang="zh-CN" sz="3200" spc="150">
                <a:uFillTx/>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3200" spc="150">
                <a:uFillTx/>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3200" spc="150">
                <a:uFillTx/>
                <a:latin typeface="方正粗黑宋简体" panose="02000000000000000000" charset="-122"/>
                <a:ea typeface="方正粗黑宋简体" panose="02000000000000000000" charset="-122"/>
                <a:cs typeface="方正粗黑宋简体" panose="02000000000000000000" charset="-122"/>
                <a:sym typeface="+mn-ea"/>
              </a:rPr>
              <a:t>思辨能力，是语文学科的</a:t>
            </a:r>
            <a:r>
              <a:rPr lang="en-US" altLang="zh-CN" sz="3200" spc="150">
                <a:uFillTx/>
                <a:latin typeface="方正粗黑宋简体" panose="02000000000000000000" charset="-122"/>
                <a:ea typeface="方正粗黑宋简体" panose="02000000000000000000" charset="-122"/>
                <a:cs typeface="方正粗黑宋简体" panose="02000000000000000000" charset="-122"/>
                <a:sym typeface="+mn-ea"/>
              </a:rPr>
              <a:t>“</a:t>
            </a:r>
            <a:r>
              <a:rPr lang="zh-CN" sz="3200" spc="150">
                <a:solidFill>
                  <a:srgbClr val="1820CA"/>
                </a:solidFill>
                <a:uFillTx/>
                <a:latin typeface="方正粗黑宋简体" panose="02000000000000000000" charset="-122"/>
                <a:ea typeface="方正粗黑宋简体" panose="02000000000000000000" charset="-122"/>
                <a:cs typeface="方正粗黑宋简体" panose="02000000000000000000" charset="-122"/>
                <a:sym typeface="+mn-ea"/>
              </a:rPr>
              <a:t>关键能力</a:t>
            </a:r>
            <a:r>
              <a:rPr lang="en-US" altLang="zh-CN" sz="3200" spc="150">
                <a:uFillTx/>
                <a:latin typeface="方正粗黑宋简体" panose="02000000000000000000" charset="-122"/>
                <a:ea typeface="方正粗黑宋简体" panose="02000000000000000000" charset="-122"/>
                <a:cs typeface="方正粗黑宋简体" panose="02000000000000000000" charset="-122"/>
                <a:sym typeface="+mn-ea"/>
              </a:rPr>
              <a:t>”</a:t>
            </a:r>
            <a:r>
              <a:rPr lang="zh-CN" altLang="en-US" sz="3200" spc="150">
                <a:uFillTx/>
                <a:latin typeface="方正粗黑宋简体" panose="02000000000000000000" charset="-122"/>
                <a:ea typeface="方正粗黑宋简体" panose="02000000000000000000" charset="-122"/>
                <a:cs typeface="方正粗黑宋简体" panose="02000000000000000000" charset="-122"/>
                <a:sym typeface="+mn-ea"/>
              </a:rPr>
              <a:t>，也是语文学科的</a:t>
            </a:r>
            <a:r>
              <a:rPr lang="zh-CN" sz="3200" spc="150">
                <a:uFillTx/>
                <a:latin typeface="方正粗黑宋简体" panose="02000000000000000000" charset="-122"/>
                <a:ea typeface="方正粗黑宋简体" panose="02000000000000000000" charset="-122"/>
                <a:cs typeface="方正粗黑宋简体" panose="02000000000000000000" charset="-122"/>
                <a:sym typeface="+mn-ea"/>
              </a:rPr>
              <a:t>“</a:t>
            </a:r>
            <a:r>
              <a:rPr lang="zh-CN" sz="3200" spc="150">
                <a:solidFill>
                  <a:srgbClr val="1820CA"/>
                </a:solidFill>
                <a:uFillTx/>
                <a:latin typeface="方正粗黑宋简体" panose="02000000000000000000" charset="-122"/>
                <a:ea typeface="方正粗黑宋简体" panose="02000000000000000000" charset="-122"/>
                <a:cs typeface="方正粗黑宋简体" panose="02000000000000000000" charset="-122"/>
                <a:sym typeface="+mn-ea"/>
              </a:rPr>
              <a:t>学科素养和必备知识</a:t>
            </a:r>
            <a:r>
              <a:rPr lang="zh-CN" sz="3200" spc="150">
                <a:uFillTx/>
                <a:latin typeface="方正粗黑宋简体" panose="02000000000000000000" charset="-122"/>
                <a:ea typeface="方正粗黑宋简体" panose="02000000000000000000" charset="-122"/>
                <a:cs typeface="方正粗黑宋简体" panose="02000000000000000000" charset="-122"/>
                <a:sym typeface="+mn-ea"/>
              </a:rPr>
              <a:t>”。</a:t>
            </a:r>
            <a:endParaRPr lang="zh-CN" sz="3200" spc="150">
              <a:uFillTx/>
              <a:latin typeface="方正粗黑宋简体" panose="02000000000000000000" charset="-122"/>
              <a:ea typeface="方正粗黑宋简体" panose="02000000000000000000" charset="-122"/>
              <a:cs typeface="方正粗黑宋简体" panose="02000000000000000000" charset="-122"/>
              <a:sym typeface="+mn-ea"/>
            </a:endParaRPr>
          </a:p>
          <a:p>
            <a:pPr indent="304800" fontAlgn="auto">
              <a:lnSpc>
                <a:spcPct val="150000"/>
              </a:lnSpc>
            </a:pPr>
            <a:r>
              <a:rPr lang="en-US" altLang="zh-CN" sz="3200" b="0" spc="150">
                <a:uFillTx/>
                <a:latin typeface="方正粗黑宋简体" panose="02000000000000000000" charset="-122"/>
                <a:ea typeface="方正粗黑宋简体" panose="02000000000000000000" charset="-122"/>
                <a:cs typeface="方正粗黑宋简体" panose="02000000000000000000" charset="-122"/>
                <a:sym typeface="+mn-ea"/>
              </a:rPr>
              <a:t>    2021</a:t>
            </a:r>
            <a:r>
              <a:rPr lang="zh-CN" altLang="en-US" sz="3200" b="0" spc="150">
                <a:uFillTx/>
                <a:latin typeface="方正粗黑宋简体" panose="02000000000000000000" charset="-122"/>
                <a:ea typeface="方正粗黑宋简体" panose="02000000000000000000" charset="-122"/>
                <a:cs typeface="方正粗黑宋简体" panose="02000000000000000000" charset="-122"/>
                <a:sym typeface="+mn-ea"/>
              </a:rPr>
              <a:t>年高考作文，浓厚的思辨色彩，是在新高考大背景下落实《普通高中语文课程标准》 的真实表现。</a:t>
            </a:r>
            <a:endParaRPr lang="zh-CN" altLang="en-US" sz="3200" b="0" spc="150">
              <a:uFillTx/>
              <a:latin typeface="方正粗黑宋简体" panose="02000000000000000000" charset="-122"/>
              <a:ea typeface="方正粗黑宋简体" panose="02000000000000000000" charset="-122"/>
              <a:cs typeface="方正粗黑宋简体" panose="02000000000000000000" charset="-122"/>
              <a:sym typeface="+mn-ea"/>
            </a:endParaRPr>
          </a:p>
          <a:p>
            <a:pPr indent="304800" fontAlgn="auto">
              <a:lnSpc>
                <a:spcPct val="150000"/>
              </a:lnSpc>
            </a:pPr>
            <a:r>
              <a:rPr lang="zh-CN" altLang="en-US" sz="3200" b="0" spc="150">
                <a:uFillTx/>
                <a:latin typeface="方正粗黑宋简体" panose="02000000000000000000" charset="-122"/>
                <a:ea typeface="方正粗黑宋简体" panose="02000000000000000000" charset="-122"/>
                <a:cs typeface="方正粗黑宋简体" panose="02000000000000000000" charset="-122"/>
                <a:sym typeface="+mn-ea"/>
              </a:rPr>
              <a:t> </a:t>
            </a:r>
            <a:r>
              <a:rPr lang="en-US" altLang="zh-CN" sz="3200" b="0" spc="150">
                <a:uFillTx/>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3200" b="0" spc="150">
                <a:solidFill>
                  <a:schemeClr val="bg1"/>
                </a:solidFill>
                <a:uFillTx/>
                <a:latin typeface="方正粗黑宋简体" panose="02000000000000000000" charset="-122"/>
                <a:ea typeface="方正粗黑宋简体" panose="02000000000000000000" charset="-122"/>
                <a:cs typeface="方正粗黑宋简体" panose="02000000000000000000" charset="-122"/>
                <a:sym typeface="+mn-ea"/>
              </a:rPr>
              <a:t>政策落地，试题是最好的印证。</a:t>
            </a:r>
            <a:endParaRPr lang="zh-CN" sz="3200" b="0" spc="150">
              <a:uFillTx/>
              <a:latin typeface="方正粗黑宋简体" panose="02000000000000000000" charset="-122"/>
              <a:ea typeface="方正粗黑宋简体" panose="02000000000000000000" charset="-122"/>
              <a:cs typeface="方正粗黑宋简体" panose="02000000000000000000" charset="-122"/>
            </a:endParaRPr>
          </a:p>
        </p:txBody>
      </p:sp>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sld>
</file>

<file path=ppt/slides/slide2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37569" name="Rectangle 2"/>
          <p:cNvSpPr>
            <a:spLocks noGrp="1"/>
          </p:cNvSpPr>
          <p:nvPr>
            <p:ph type="title"/>
            <p:custDataLst>
              <p:tags r:id="rId2"/>
            </p:custDataLst>
          </p:nvPr>
        </p:nvSpPr>
        <p:spPr>
          <a:xfrm>
            <a:off x="2466975" y="2302510"/>
            <a:ext cx="7495540" cy="1030605"/>
          </a:xfrm>
        </p:spPr>
        <p:txBody>
          <a:bodyPr vert="horz" lIns="121920" tIns="60960" rIns="121920" bIns="60960" rtlCol="0" anchor="b">
            <a:normAutofit fontScale="90000"/>
            <a:scene3d>
              <a:camera prst="orthographicFront"/>
              <a:lightRig rig="threePt" dir="t"/>
            </a:scene3d>
          </a:bodyPr>
          <a:lstStyle/>
          <a:p>
            <a:pPr algn="l" defTabSz="914400">
              <a:lnSpc>
                <a:spcPct val="90000"/>
              </a:lnSpc>
            </a:pPr>
            <a:r>
              <a:rPr lang="en-US" altLang="zh-CN" sz="6665" b="1" kern="1200">
                <a:solidFill>
                  <a:schemeClr val="bg1"/>
                </a:solidFill>
                <a:effectLst>
                  <a:outerShdw blurRad="38100" dist="19050" dir="2700000" algn="tl" rotWithShape="0">
                    <a:schemeClr val="dk1">
                      <a:alpha val="40000"/>
                    </a:schemeClr>
                  </a:outerShdw>
                </a:effectLst>
                <a:latin typeface="+mj-lt"/>
                <a:ea typeface="+mj-ea"/>
                <a:cs typeface="+mj-cs"/>
              </a:rPr>
              <a:t>03</a:t>
            </a:r>
            <a:br>
              <a:rPr lang="en-US" altLang="zh-CN" sz="6665" b="1" kern="1200">
                <a:solidFill>
                  <a:schemeClr val="tx1"/>
                </a:solidFill>
                <a:effectLst>
                  <a:outerShdw blurRad="38100" dist="19050" dir="2700000" algn="tl" rotWithShape="0">
                    <a:schemeClr val="dk1">
                      <a:alpha val="40000"/>
                    </a:schemeClr>
                  </a:outerShdw>
                </a:effectLst>
                <a:latin typeface="+mj-lt"/>
                <a:ea typeface="+mj-ea"/>
                <a:cs typeface="+mj-cs"/>
              </a:rPr>
            </a:br>
            <a:r>
              <a:rPr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方正粗黑宋简体" panose="02000000000000000000" charset="-122"/>
              </a:rPr>
              <a:t>思辨型作文</a:t>
            </a:r>
            <a:r>
              <a:rPr sz="6665" b="1" kern="1200">
                <a:solidFill>
                  <a:srgbClr val="FF0000"/>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方正粗黑宋简体" panose="02000000000000000000" charset="-122"/>
              </a:rPr>
              <a:t>训练重点</a:t>
            </a:r>
            <a:r>
              <a:rPr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方正粗黑宋简体" panose="02000000000000000000" charset="-122"/>
              </a:rPr>
              <a:t> </a:t>
            </a:r>
            <a:endParaRPr sz="6665" b="1" kern="1200">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cs typeface="方正粗黑宋简体" panose="02000000000000000000" charset="-122"/>
            </a:endParaRPr>
          </a:p>
        </p:txBody>
      </p:sp>
      <p:cxnSp>
        <p:nvCxnSpPr>
          <p:cNvPr id="72" name="Straight Connector 71"/>
          <p:cNvCxnSpPr>
            <a:cxnSpLocks noGrp="1" noRot="1" noChangeAspect="1" noMove="1" noResize="1" noEditPoints="1" noAdjustHandles="1" noChangeArrowheads="1" noChangeShapeType="1"/>
          </p:cNvCxnSpPr>
          <p:nvPr>
            <p:custDataLst>
              <p:tags r:id="rId3"/>
            </p:custDataLst>
          </p:nvPr>
        </p:nvCxnSpPr>
        <p:spPr>
          <a:xfrm>
            <a:off x="2324735" y="3333115"/>
            <a:ext cx="7617460" cy="0"/>
          </a:xfrm>
          <a:prstGeom prst="line">
            <a:avLst/>
          </a:prstGeom>
        </p:spPr>
        <p:style>
          <a:lnRef idx="3">
            <a:schemeClr val="dk1"/>
          </a:lnRef>
          <a:fillRef idx="0">
            <a:schemeClr val="dk1"/>
          </a:fillRef>
          <a:effectRef idx="2">
            <a:schemeClr val="dk1"/>
          </a:effectRef>
          <a:fontRef idx="minor">
            <a:schemeClr val="tx1"/>
          </a:fontRef>
        </p:style>
      </p:cxnSp>
      <p:pic>
        <p:nvPicPr>
          <p:cNvPr id="105" name="图片 104"/>
          <p:cNvPicPr/>
          <p:nvPr/>
        </p:nvPicPr>
        <p:blipFill>
          <a:blip r:embed="rId4"/>
          <a:stretch>
            <a:fillRect/>
          </a:stretch>
        </p:blipFill>
        <p:spPr>
          <a:xfrm>
            <a:off x="4268470" y="3759835"/>
            <a:ext cx="4114800" cy="2286000"/>
          </a:xfrm>
          <a:prstGeom prst="rect">
            <a:avLst/>
          </a:prstGeom>
          <a:noFill/>
          <a:ln w="9525">
            <a:noFill/>
          </a:ln>
        </p:spPr>
      </p:pic>
      <p:sp>
        <p:nvSpPr>
          <p:cNvPr id="2" name="灯片编号占位符 1"/>
          <p:cNvSpPr>
            <a:spLocks noGrp="1"/>
          </p:cNvSpPr>
          <p:nvPr>
            <p:ph type="sldNum" sz="quarter" idx="12"/>
          </p:nvPr>
        </p:nvSpPr>
        <p:spPr/>
        <p:txBody>
          <a:bodyPr/>
          <a:lstStyle/>
          <a:p>
            <a:fld id="{49AE70B2-8BF9-45C0-BB95-33D1B9D3A854}" type="slidenum">
              <a:rPr lang="zh-CN" altLang="en-US" smtClean="0"/>
              <a:t>28</a:t>
            </a:fld>
            <a:endParaRPr lang="zh-CN" altLang="en-US"/>
          </a:p>
        </p:txBody>
      </p:sp>
      <p:pic>
        <p:nvPicPr>
          <p:cNvPr id="32773" name="Picture 2"/>
          <p:cNvPicPr>
            <a:picLocks noChangeAspect="1" noChangeArrowheads="1"/>
          </p:cNvPicPr>
          <p:nvPr/>
        </p:nvPicPr>
        <p:blipFill>
          <a:blip r:embed="rId5">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ustDataLst>
      <p:tags r:id="rId6"/>
    </p:custDataLst>
  </p:cSld>
  <p:clrMapOvr>
    <a:masterClrMapping/>
  </p:clrMapOvr>
  <p:transition spd="slow"/>
  <p:timing/>
</p:sld>
</file>

<file path=ppt/slides/slide2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aphicFrame>
        <p:nvGraphicFramePr>
          <p:cNvPr id="4" name="图示 3"/>
          <p:cNvGraphicFramePr/>
          <p:nvPr/>
        </p:nvGraphicFramePr>
        <p:xfrm>
          <a:off x="2720975" y="719455"/>
          <a:ext cx="8128000" cy="5418455"/>
        </p:xfrm>
        <a:graphic>
          <a:graphicData uri="http://schemas.openxmlformats.org/drawingml/2006/diagram">
            <dgm:relIds xmlns:dgm="http://schemas.openxmlformats.org/drawingml/2006/diagram" r:dm="rId3" r:lo="rId4" r:qs="rId5" r:cs="rId6"/>
          </a:graphicData>
        </a:graphic>
      </p:graphicFrame>
      <p:sp>
        <p:nvSpPr>
          <p:cNvPr id="33" name="文本框 32"/>
          <p:cNvSpPr txBox="1"/>
          <p:nvPr/>
        </p:nvSpPr>
        <p:spPr>
          <a:xfrm>
            <a:off x="349885" y="793750"/>
            <a:ext cx="1661160" cy="6185535"/>
          </a:xfrm>
          <a:prstGeom prst="rect">
            <a:avLst/>
          </a:prstGeom>
          <a:noFill/>
        </p:spPr>
        <p:txBody>
          <a:bodyPr wrap="square" rtlCol="0">
            <a:spAutoFit/>
          </a:bodyPr>
          <a:lstStyle/>
          <a:p>
            <a:pPr algn="ctr"/>
            <a:r>
              <a:rPr lang="zh-CN" altLang="en-US" sz="6600" b="1">
                <a:solidFill>
                  <a:schemeClr val="tx1"/>
                </a:solidFill>
                <a:latin typeface="方正粗黑宋简体" panose="02000000000000000000" charset="-122"/>
                <a:ea typeface="方正粗黑宋简体" panose="02000000000000000000" charset="-122"/>
              </a:rPr>
              <a:t>重</a:t>
            </a:r>
            <a:endParaRPr lang="zh-CN" altLang="en-US" sz="6600" b="1">
              <a:solidFill>
                <a:schemeClr val="tx1"/>
              </a:solidFill>
              <a:latin typeface="方正粗黑宋简体" panose="02000000000000000000" charset="-122"/>
              <a:ea typeface="方正粗黑宋简体" panose="02000000000000000000" charset="-122"/>
            </a:endParaRPr>
          </a:p>
          <a:p>
            <a:pPr algn="ctr"/>
            <a:endParaRPr lang="zh-CN" altLang="en-US" sz="6600" b="1">
              <a:solidFill>
                <a:schemeClr val="tx1"/>
              </a:solidFill>
              <a:latin typeface="方正粗黑宋简体" panose="02000000000000000000" charset="-122"/>
              <a:ea typeface="方正粗黑宋简体" panose="02000000000000000000" charset="-122"/>
            </a:endParaRPr>
          </a:p>
          <a:p>
            <a:pPr algn="ctr"/>
            <a:endParaRPr lang="zh-CN" altLang="en-US" sz="6600" b="1">
              <a:solidFill>
                <a:schemeClr val="tx1"/>
              </a:solidFill>
              <a:latin typeface="方正粗黑宋简体" panose="02000000000000000000" charset="-122"/>
              <a:ea typeface="方正粗黑宋简体" panose="02000000000000000000" charset="-122"/>
            </a:endParaRPr>
          </a:p>
          <a:p>
            <a:pPr algn="ctr"/>
            <a:r>
              <a:rPr lang="zh-CN" altLang="en-US" sz="6600" b="1">
                <a:solidFill>
                  <a:schemeClr val="tx1"/>
                </a:solidFill>
                <a:latin typeface="方正粗黑宋简体" panose="02000000000000000000" charset="-122"/>
                <a:ea typeface="方正粗黑宋简体" panose="02000000000000000000" charset="-122"/>
              </a:rPr>
              <a:t>点</a:t>
            </a:r>
            <a:endParaRPr lang="zh-CN" altLang="en-US" sz="6600" b="1">
              <a:solidFill>
                <a:schemeClr val="tx1"/>
              </a:solidFill>
              <a:latin typeface="方正粗黑宋简体" panose="02000000000000000000" charset="-122"/>
              <a:ea typeface="方正粗黑宋简体" panose="02000000000000000000" charset="-122"/>
            </a:endParaRPr>
          </a:p>
          <a:p>
            <a:pPr algn="ctr"/>
            <a:endParaRPr lang="zh-CN" altLang="en-US" sz="6600" b="1">
              <a:solidFill>
                <a:schemeClr val="tx1"/>
              </a:solidFill>
              <a:latin typeface="方正粗黑宋简体" panose="02000000000000000000" charset="-122"/>
              <a:ea typeface="方正粗黑宋简体" panose="02000000000000000000" charset="-122"/>
            </a:endParaRPr>
          </a:p>
          <a:p>
            <a:pPr algn="ctr"/>
            <a:r>
              <a:rPr lang="en-US" altLang="zh-CN" sz="6600" b="1">
                <a:solidFill>
                  <a:schemeClr val="tx1"/>
                </a:solidFill>
                <a:latin typeface="方正粗黑宋简体" panose="02000000000000000000" charset="-122"/>
                <a:ea typeface="方正粗黑宋简体" panose="02000000000000000000" charset="-122"/>
              </a:rPr>
              <a:t> </a:t>
            </a:r>
            <a:endParaRPr lang="en-US" altLang="zh-CN" sz="6600" b="1">
              <a:solidFill>
                <a:schemeClr val="tx1"/>
              </a:solidFill>
              <a:latin typeface="方正粗黑宋简体" panose="02000000000000000000" charset="-122"/>
              <a:ea typeface="方正粗黑宋简体" panose="02000000000000000000" charset="-122"/>
            </a:endParaRPr>
          </a:p>
        </p:txBody>
      </p:sp>
      <p:grpSp>
        <p:nvGrpSpPr>
          <p:cNvPr id="103" name="组合 102"/>
          <p:cNvGrpSpPr/>
          <p:nvPr/>
        </p:nvGrpSpPr>
        <p:grpSpPr>
          <a:xfrm>
            <a:off x="1456690" y="4805045"/>
            <a:ext cx="991870" cy="1670685"/>
            <a:chOff x="5357933" y="2907053"/>
            <a:chExt cx="2043794" cy="4053117"/>
          </a:xfrm>
        </p:grpSpPr>
        <p:sp>
          <p:nvSpPr>
            <p:cNvPr id="45" name="Freeform 20"/>
            <p:cNvSpPr/>
            <p:nvPr/>
          </p:nvSpPr>
          <p:spPr bwMode="auto">
            <a:xfrm rot="16200000">
              <a:off x="5670662" y="5327598"/>
              <a:ext cx="1442967" cy="1743382"/>
            </a:xfrm>
            <a:custGeom>
              <a:gdLst>
                <a:gd name="T0" fmla="*/ 1230 w 1332"/>
                <a:gd name="T1" fmla="*/ 225 h 1612"/>
                <a:gd name="T2" fmla="*/ 1105 w 1332"/>
                <a:gd name="T3" fmla="*/ 213 h 1612"/>
                <a:gd name="T4" fmla="*/ 1042 w 1332"/>
                <a:gd name="T5" fmla="*/ 115 h 1612"/>
                <a:gd name="T6" fmla="*/ 27 w 1332"/>
                <a:gd name="T7" fmla="*/ 0 h 1612"/>
                <a:gd name="T8" fmla="*/ 97 w 1332"/>
                <a:gd name="T9" fmla="*/ 782 h 1612"/>
                <a:gd name="T10" fmla="*/ 92 w 1332"/>
                <a:gd name="T11" fmla="*/ 1095 h 1612"/>
                <a:gd name="T12" fmla="*/ 103 w 1332"/>
                <a:gd name="T13" fmla="*/ 1556 h 1612"/>
                <a:gd name="T14" fmla="*/ 905 w 1332"/>
                <a:gd name="T15" fmla="*/ 1609 h 1612"/>
                <a:gd name="T16" fmla="*/ 981 w 1332"/>
                <a:gd name="T17" fmla="*/ 1539 h 1612"/>
                <a:gd name="T18" fmla="*/ 1108 w 1332"/>
                <a:gd name="T19" fmla="*/ 1550 h 1612"/>
                <a:gd name="T20" fmla="*/ 1224 w 1332"/>
                <a:gd name="T21" fmla="*/ 1454 h 1612"/>
                <a:gd name="T22" fmla="*/ 1275 w 1332"/>
                <a:gd name="T23" fmla="*/ 897 h 1612"/>
                <a:gd name="T24" fmla="*/ 1326 w 1332"/>
                <a:gd name="T25" fmla="*/ 341 h 1612"/>
                <a:gd name="T26" fmla="*/ 1230 w 1332"/>
                <a:gd name="T27" fmla="*/ 225 h 1612"/>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2" h="1611">
                  <a:moveTo>
                    <a:pt x="1230" y="225"/>
                  </a:moveTo>
                  <a:cubicBezTo>
                    <a:pt x="1105" y="213"/>
                    <a:pt x="1105" y="213"/>
                    <a:pt x="1105" y="213"/>
                  </a:cubicBezTo>
                  <a:cubicBezTo>
                    <a:pt x="1105" y="161"/>
                    <a:pt x="1079" y="119"/>
                    <a:pt x="1042" y="115"/>
                  </a:cubicBezTo>
                  <a:cubicBezTo>
                    <a:pt x="27" y="0"/>
                    <a:pt x="27" y="0"/>
                    <a:pt x="27" y="0"/>
                  </a:cubicBezTo>
                  <a:cubicBezTo>
                    <a:pt x="0" y="246"/>
                    <a:pt x="106" y="530"/>
                    <a:pt x="97" y="782"/>
                  </a:cubicBezTo>
                  <a:cubicBezTo>
                    <a:pt x="94" y="886"/>
                    <a:pt x="92" y="990"/>
                    <a:pt x="92" y="1095"/>
                  </a:cubicBezTo>
                  <a:cubicBezTo>
                    <a:pt x="92" y="1249"/>
                    <a:pt x="96" y="1403"/>
                    <a:pt x="103" y="1556"/>
                  </a:cubicBezTo>
                  <a:cubicBezTo>
                    <a:pt x="905" y="1609"/>
                    <a:pt x="905" y="1609"/>
                    <a:pt x="905" y="1609"/>
                  </a:cubicBezTo>
                  <a:cubicBezTo>
                    <a:pt x="938" y="1612"/>
                    <a:pt x="969" y="1582"/>
                    <a:pt x="981" y="1539"/>
                  </a:cubicBezTo>
                  <a:cubicBezTo>
                    <a:pt x="1108" y="1550"/>
                    <a:pt x="1108" y="1550"/>
                    <a:pt x="1108" y="1550"/>
                  </a:cubicBezTo>
                  <a:cubicBezTo>
                    <a:pt x="1167" y="1556"/>
                    <a:pt x="1219" y="1513"/>
                    <a:pt x="1224" y="1454"/>
                  </a:cubicBezTo>
                  <a:cubicBezTo>
                    <a:pt x="1275" y="897"/>
                    <a:pt x="1275" y="897"/>
                    <a:pt x="1275" y="897"/>
                  </a:cubicBezTo>
                  <a:cubicBezTo>
                    <a:pt x="1326" y="341"/>
                    <a:pt x="1326" y="341"/>
                    <a:pt x="1326" y="341"/>
                  </a:cubicBezTo>
                  <a:cubicBezTo>
                    <a:pt x="1332" y="282"/>
                    <a:pt x="1289" y="230"/>
                    <a:pt x="1230" y="225"/>
                  </a:cubicBezTo>
                  <a:close/>
                </a:path>
              </a:pathLst>
            </a:custGeom>
            <a:solidFill>
              <a:srgbClr val="223543"/>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5" name="Freeform 384"/>
            <p:cNvSpPr/>
            <p:nvPr/>
          </p:nvSpPr>
          <p:spPr bwMode="auto">
            <a:xfrm rot="16200000">
              <a:off x="5739606" y="5608312"/>
              <a:ext cx="748570" cy="773194"/>
            </a:xfrm>
            <a:custGeom>
              <a:gdLst>
                <a:gd name="T0" fmla="*/ 636 w 693"/>
                <a:gd name="T1" fmla="*/ 716 h 716"/>
                <a:gd name="T2" fmla="*/ 687 w 693"/>
                <a:gd name="T3" fmla="*/ 160 h 716"/>
                <a:gd name="T4" fmla="*/ 591 w 693"/>
                <a:gd name="T5" fmla="*/ 44 h 716"/>
                <a:gd name="T6" fmla="*/ 167 w 693"/>
                <a:gd name="T7" fmla="*/ 5 h 716"/>
                <a:gd name="T8" fmla="*/ 51 w 693"/>
                <a:gd name="T9" fmla="*/ 101 h 716"/>
                <a:gd name="T10" fmla="*/ 0 w 693"/>
                <a:gd name="T11" fmla="*/ 658 h 716"/>
                <a:gd name="T12" fmla="*/ 145 w 693"/>
                <a:gd name="T13" fmla="*/ 671 h 716"/>
                <a:gd name="T14" fmla="*/ 636 w 693"/>
                <a:gd name="T15" fmla="*/ 716 h 716"/>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3" h="716">
                  <a:moveTo>
                    <a:pt x="636" y="716"/>
                  </a:moveTo>
                  <a:cubicBezTo>
                    <a:pt x="687" y="160"/>
                    <a:pt x="687" y="160"/>
                    <a:pt x="687" y="160"/>
                  </a:cubicBezTo>
                  <a:cubicBezTo>
                    <a:pt x="693" y="101"/>
                    <a:pt x="649" y="49"/>
                    <a:pt x="591" y="44"/>
                  </a:cubicBezTo>
                  <a:cubicBezTo>
                    <a:pt x="167" y="5"/>
                    <a:pt x="167" y="5"/>
                    <a:pt x="167" y="5"/>
                  </a:cubicBezTo>
                  <a:cubicBezTo>
                    <a:pt x="109" y="0"/>
                    <a:pt x="57" y="43"/>
                    <a:pt x="51" y="101"/>
                  </a:cubicBezTo>
                  <a:cubicBezTo>
                    <a:pt x="0" y="658"/>
                    <a:pt x="0" y="658"/>
                    <a:pt x="0" y="658"/>
                  </a:cubicBezTo>
                  <a:cubicBezTo>
                    <a:pt x="145" y="671"/>
                    <a:pt x="145" y="671"/>
                    <a:pt x="145" y="671"/>
                  </a:cubicBezTo>
                  <a:lnTo>
                    <a:pt x="636" y="716"/>
                  </a:lnTo>
                  <a:close/>
                </a:path>
              </a:pathLst>
            </a:custGeom>
            <a:solidFill>
              <a:srgbClr val="CEE7E1"/>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6" name="Freeform 385"/>
            <p:cNvSpPr/>
            <p:nvPr/>
          </p:nvSpPr>
          <p:spPr bwMode="auto">
            <a:xfrm rot="16200000">
              <a:off x="6451241" y="5664947"/>
              <a:ext cx="748570" cy="778118"/>
            </a:xfrm>
            <a:custGeom>
              <a:gdLst>
                <a:gd name="T0" fmla="*/ 641 w 692"/>
                <a:gd name="T1" fmla="*/ 615 h 717"/>
                <a:gd name="T2" fmla="*/ 692 w 692"/>
                <a:gd name="T3" fmla="*/ 58 h 717"/>
                <a:gd name="T4" fmla="*/ 201 w 692"/>
                <a:gd name="T5" fmla="*/ 13 h 717"/>
                <a:gd name="T6" fmla="*/ 56 w 692"/>
                <a:gd name="T7" fmla="*/ 0 h 717"/>
                <a:gd name="T8" fmla="*/ 5 w 692"/>
                <a:gd name="T9" fmla="*/ 557 h 717"/>
                <a:gd name="T10" fmla="*/ 102 w 692"/>
                <a:gd name="T11" fmla="*/ 673 h 717"/>
                <a:gd name="T12" fmla="*/ 525 w 692"/>
                <a:gd name="T13" fmla="*/ 711 h 717"/>
                <a:gd name="T14" fmla="*/ 641 w 692"/>
                <a:gd name="T15" fmla="*/ 615 h 717"/>
              </a:gd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2" h="717">
                  <a:moveTo>
                    <a:pt x="641" y="615"/>
                  </a:moveTo>
                  <a:cubicBezTo>
                    <a:pt x="692" y="58"/>
                    <a:pt x="692" y="58"/>
                    <a:pt x="692" y="58"/>
                  </a:cubicBezTo>
                  <a:cubicBezTo>
                    <a:pt x="201" y="13"/>
                    <a:pt x="201" y="13"/>
                    <a:pt x="201" y="13"/>
                  </a:cubicBezTo>
                  <a:cubicBezTo>
                    <a:pt x="56" y="0"/>
                    <a:pt x="56" y="0"/>
                    <a:pt x="56" y="0"/>
                  </a:cubicBezTo>
                  <a:cubicBezTo>
                    <a:pt x="5" y="557"/>
                    <a:pt x="5" y="557"/>
                    <a:pt x="5" y="557"/>
                  </a:cubicBezTo>
                  <a:cubicBezTo>
                    <a:pt x="0" y="615"/>
                    <a:pt x="43" y="667"/>
                    <a:pt x="102" y="673"/>
                  </a:cubicBezTo>
                  <a:cubicBezTo>
                    <a:pt x="525" y="711"/>
                    <a:pt x="525" y="711"/>
                    <a:pt x="525" y="711"/>
                  </a:cubicBezTo>
                  <a:cubicBezTo>
                    <a:pt x="584" y="717"/>
                    <a:pt x="636" y="674"/>
                    <a:pt x="641" y="615"/>
                  </a:cubicBezTo>
                  <a:close/>
                </a:path>
              </a:pathLst>
            </a:custGeom>
            <a:solidFill>
              <a:srgbClr val="A7D7DE"/>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7" name="Freeform 386"/>
            <p:cNvSpPr/>
            <p:nvPr/>
          </p:nvSpPr>
          <p:spPr bwMode="auto">
            <a:xfrm rot="16200000">
              <a:off x="6310884" y="5997370"/>
              <a:ext cx="1029285" cy="896315"/>
            </a:xfrm>
            <a:custGeom>
              <a:gdLst>
                <a:gd name="T0" fmla="*/ 894 w 953"/>
                <a:gd name="T1" fmla="*/ 731 h 831"/>
                <a:gd name="T2" fmla="*/ 953 w 953"/>
                <a:gd name="T3" fmla="*/ 87 h 831"/>
                <a:gd name="T4" fmla="*/ 5 w 953"/>
                <a:gd name="T5" fmla="*/ 0 h 831"/>
                <a:gd name="T6" fmla="*/ 0 w 953"/>
                <a:gd name="T7" fmla="*/ 313 h 831"/>
                <a:gd name="T8" fmla="*/ 11 w 953"/>
                <a:gd name="T9" fmla="*/ 774 h 831"/>
                <a:gd name="T10" fmla="*/ 813 w 953"/>
                <a:gd name="T11" fmla="*/ 828 h 831"/>
                <a:gd name="T12" fmla="*/ 894 w 953"/>
                <a:gd name="T13" fmla="*/ 731 h 831"/>
              </a:gdLst>
              <a:cxnLst>
                <a:cxn ang="0">
                  <a:pos x="T0" y="T1"/>
                </a:cxn>
                <a:cxn ang="0">
                  <a:pos x="T2" y="T3"/>
                </a:cxn>
                <a:cxn ang="0">
                  <a:pos x="T4" y="T5"/>
                </a:cxn>
                <a:cxn ang="0">
                  <a:pos x="T6" y="T7"/>
                </a:cxn>
                <a:cxn ang="0">
                  <a:pos x="T8" y="T9"/>
                </a:cxn>
                <a:cxn ang="0">
                  <a:pos x="T10" y="T11"/>
                </a:cxn>
                <a:cxn ang="0">
                  <a:pos x="T12" y="T13"/>
                </a:cxn>
              </a:cxnLst>
              <a:rect l="0" t="0" r="r" b="b"/>
              <a:pathLst>
                <a:path w="953" h="831">
                  <a:moveTo>
                    <a:pt x="894" y="731"/>
                  </a:moveTo>
                  <a:cubicBezTo>
                    <a:pt x="953" y="87"/>
                    <a:pt x="953" y="87"/>
                    <a:pt x="953" y="87"/>
                  </a:cubicBezTo>
                  <a:cubicBezTo>
                    <a:pt x="5" y="0"/>
                    <a:pt x="5" y="0"/>
                    <a:pt x="5" y="0"/>
                  </a:cubicBezTo>
                  <a:cubicBezTo>
                    <a:pt x="2" y="104"/>
                    <a:pt x="0" y="208"/>
                    <a:pt x="0" y="313"/>
                  </a:cubicBezTo>
                  <a:cubicBezTo>
                    <a:pt x="0" y="468"/>
                    <a:pt x="4" y="621"/>
                    <a:pt x="11" y="774"/>
                  </a:cubicBezTo>
                  <a:cubicBezTo>
                    <a:pt x="813" y="828"/>
                    <a:pt x="813" y="828"/>
                    <a:pt x="813" y="828"/>
                  </a:cubicBezTo>
                  <a:cubicBezTo>
                    <a:pt x="852" y="831"/>
                    <a:pt x="888" y="788"/>
                    <a:pt x="894" y="731"/>
                  </a:cubicBezTo>
                  <a:close/>
                </a:path>
              </a:pathLst>
            </a:custGeom>
            <a:solidFill>
              <a:srgbClr val="ECEEED"/>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8" name="Freeform 387"/>
            <p:cNvSpPr/>
            <p:nvPr/>
          </p:nvSpPr>
          <p:spPr bwMode="auto">
            <a:xfrm rot="16200000">
              <a:off x="5473666" y="5957973"/>
              <a:ext cx="1093307" cy="901240"/>
            </a:xfrm>
            <a:custGeom>
              <a:gdLst>
                <a:gd name="T0" fmla="*/ 948 w 1012"/>
                <a:gd name="T1" fmla="*/ 835 h 835"/>
                <a:gd name="T2" fmla="*/ 1007 w 1012"/>
                <a:gd name="T3" fmla="*/ 191 h 835"/>
                <a:gd name="T4" fmla="*/ 945 w 1012"/>
                <a:gd name="T5" fmla="*/ 82 h 835"/>
                <a:gd name="T6" fmla="*/ 54 w 1012"/>
                <a:gd name="T7" fmla="*/ 0 h 835"/>
                <a:gd name="T8" fmla="*/ 0 w 1012"/>
                <a:gd name="T9" fmla="*/ 748 h 835"/>
                <a:gd name="T10" fmla="*/ 948 w 1012"/>
                <a:gd name="T11" fmla="*/ 835 h 835"/>
              </a:gdLst>
              <a:cxnLst>
                <a:cxn ang="0">
                  <a:pos x="T0" y="T1"/>
                </a:cxn>
                <a:cxn ang="0">
                  <a:pos x="T2" y="T3"/>
                </a:cxn>
                <a:cxn ang="0">
                  <a:pos x="T4" y="T5"/>
                </a:cxn>
                <a:cxn ang="0">
                  <a:pos x="T6" y="T7"/>
                </a:cxn>
                <a:cxn ang="0">
                  <a:pos x="T8" y="T9"/>
                </a:cxn>
                <a:cxn ang="0">
                  <a:pos x="T10" y="T11"/>
                </a:cxn>
              </a:cxnLst>
              <a:rect l="0" t="0" r="r" b="b"/>
              <a:pathLst>
                <a:path w="1012" h="835">
                  <a:moveTo>
                    <a:pt x="948" y="835"/>
                  </a:moveTo>
                  <a:cubicBezTo>
                    <a:pt x="1007" y="191"/>
                    <a:pt x="1007" y="191"/>
                    <a:pt x="1007" y="191"/>
                  </a:cubicBezTo>
                  <a:cubicBezTo>
                    <a:pt x="1012" y="134"/>
                    <a:pt x="984" y="85"/>
                    <a:pt x="945" y="82"/>
                  </a:cubicBezTo>
                  <a:cubicBezTo>
                    <a:pt x="54" y="0"/>
                    <a:pt x="54" y="0"/>
                    <a:pt x="54" y="0"/>
                  </a:cubicBezTo>
                  <a:cubicBezTo>
                    <a:pt x="26" y="247"/>
                    <a:pt x="8" y="496"/>
                    <a:pt x="0" y="748"/>
                  </a:cubicBezTo>
                  <a:lnTo>
                    <a:pt x="948" y="835"/>
                  </a:lnTo>
                  <a:close/>
                </a:path>
              </a:pathLst>
            </a:custGeom>
            <a:solidFill>
              <a:srgbClr val="BAB9B7"/>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99" name="Freeform 388"/>
            <p:cNvSpPr/>
            <p:nvPr/>
          </p:nvSpPr>
          <p:spPr bwMode="auto">
            <a:xfrm rot="16200000">
              <a:off x="5025508" y="3239478"/>
              <a:ext cx="2708644" cy="2043794"/>
            </a:xfrm>
            <a:custGeom>
              <a:gdLst>
                <a:gd name="T0" fmla="*/ 1376 w 2507"/>
                <a:gd name="T1" fmla="*/ 1731 h 1895"/>
                <a:gd name="T2" fmla="*/ 1231 w 2507"/>
                <a:gd name="T3" fmla="*/ 1547 h 1895"/>
                <a:gd name="T4" fmla="*/ 1232 w 2507"/>
                <a:gd name="T5" fmla="*/ 1545 h 1895"/>
                <a:gd name="T6" fmla="*/ 1392 w 2507"/>
                <a:gd name="T7" fmla="*/ 1560 h 1895"/>
                <a:gd name="T8" fmla="*/ 1579 w 2507"/>
                <a:gd name="T9" fmla="*/ 1404 h 1895"/>
                <a:gd name="T10" fmla="*/ 1423 w 2507"/>
                <a:gd name="T11" fmla="*/ 1217 h 1895"/>
                <a:gd name="T12" fmla="*/ 1594 w 2507"/>
                <a:gd name="T13" fmla="*/ 1233 h 1895"/>
                <a:gd name="T14" fmla="*/ 1781 w 2507"/>
                <a:gd name="T15" fmla="*/ 1077 h 1895"/>
                <a:gd name="T16" fmla="*/ 1626 w 2507"/>
                <a:gd name="T17" fmla="*/ 890 h 1895"/>
                <a:gd name="T18" fmla="*/ 2311 w 2507"/>
                <a:gd name="T19" fmla="*/ 953 h 1895"/>
                <a:gd name="T20" fmla="*/ 2498 w 2507"/>
                <a:gd name="T21" fmla="*/ 797 h 1895"/>
                <a:gd name="T22" fmla="*/ 2343 w 2507"/>
                <a:gd name="T23" fmla="*/ 610 h 1895"/>
                <a:gd name="T24" fmla="*/ 2233 w 2507"/>
                <a:gd name="T25" fmla="*/ 600 h 1895"/>
                <a:gd name="T26" fmla="*/ 1315 w 2507"/>
                <a:gd name="T27" fmla="*/ 516 h 1895"/>
                <a:gd name="T28" fmla="*/ 1191 w 2507"/>
                <a:gd name="T29" fmla="*/ 504 h 1895"/>
                <a:gd name="T30" fmla="*/ 1149 w 2507"/>
                <a:gd name="T31" fmla="*/ 461 h 1895"/>
                <a:gd name="T32" fmla="*/ 1173 w 2507"/>
                <a:gd name="T33" fmla="*/ 407 h 1895"/>
                <a:gd name="T34" fmla="*/ 1527 w 2507"/>
                <a:gd name="T35" fmla="*/ 137 h 1895"/>
                <a:gd name="T36" fmla="*/ 1478 w 2507"/>
                <a:gd name="T37" fmla="*/ 29 h 1895"/>
                <a:gd name="T38" fmla="*/ 1360 w 2507"/>
                <a:gd name="T39" fmla="*/ 17 h 1895"/>
                <a:gd name="T40" fmla="*/ 156 w 2507"/>
                <a:gd name="T41" fmla="*/ 448 h 1895"/>
                <a:gd name="T42" fmla="*/ 105 w 2507"/>
                <a:gd name="T43" fmla="*/ 519 h 1895"/>
                <a:gd name="T44" fmla="*/ 13 w 2507"/>
                <a:gd name="T45" fmla="*/ 1519 h 1895"/>
                <a:gd name="T46" fmla="*/ 246 w 2507"/>
                <a:gd name="T47" fmla="*/ 1800 h 1895"/>
                <a:gd name="T48" fmla="*/ 1189 w 2507"/>
                <a:gd name="T49" fmla="*/ 1886 h 1895"/>
                <a:gd name="T50" fmla="*/ 1376 w 2507"/>
                <a:gd name="T51" fmla="*/ 1731 h 1895"/>
              </a:gd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507" h="1895">
                  <a:moveTo>
                    <a:pt x="1376" y="1731"/>
                  </a:moveTo>
                  <a:cubicBezTo>
                    <a:pt x="1384" y="1641"/>
                    <a:pt x="1319" y="1561"/>
                    <a:pt x="1231" y="1547"/>
                  </a:cubicBezTo>
                  <a:cubicBezTo>
                    <a:pt x="1231" y="1546"/>
                    <a:pt x="1232" y="1546"/>
                    <a:pt x="1232" y="1545"/>
                  </a:cubicBezTo>
                  <a:cubicBezTo>
                    <a:pt x="1392" y="1560"/>
                    <a:pt x="1392" y="1560"/>
                    <a:pt x="1392" y="1560"/>
                  </a:cubicBezTo>
                  <a:cubicBezTo>
                    <a:pt x="1486" y="1568"/>
                    <a:pt x="1570" y="1498"/>
                    <a:pt x="1579" y="1404"/>
                  </a:cubicBezTo>
                  <a:cubicBezTo>
                    <a:pt x="1587" y="1310"/>
                    <a:pt x="1517" y="1225"/>
                    <a:pt x="1423" y="1217"/>
                  </a:cubicBezTo>
                  <a:cubicBezTo>
                    <a:pt x="1594" y="1233"/>
                    <a:pt x="1594" y="1233"/>
                    <a:pt x="1594" y="1233"/>
                  </a:cubicBezTo>
                  <a:cubicBezTo>
                    <a:pt x="1689" y="1241"/>
                    <a:pt x="1773" y="1171"/>
                    <a:pt x="1781" y="1077"/>
                  </a:cubicBezTo>
                  <a:cubicBezTo>
                    <a:pt x="1790" y="983"/>
                    <a:pt x="1720" y="898"/>
                    <a:pt x="1626" y="890"/>
                  </a:cubicBezTo>
                  <a:cubicBezTo>
                    <a:pt x="2311" y="953"/>
                    <a:pt x="2311" y="953"/>
                    <a:pt x="2311" y="953"/>
                  </a:cubicBezTo>
                  <a:cubicBezTo>
                    <a:pt x="2405" y="961"/>
                    <a:pt x="2490" y="892"/>
                    <a:pt x="2498" y="797"/>
                  </a:cubicBezTo>
                  <a:cubicBezTo>
                    <a:pt x="2507" y="703"/>
                    <a:pt x="2437" y="619"/>
                    <a:pt x="2343" y="610"/>
                  </a:cubicBezTo>
                  <a:cubicBezTo>
                    <a:pt x="2233" y="600"/>
                    <a:pt x="2233" y="600"/>
                    <a:pt x="2233" y="600"/>
                  </a:cubicBezTo>
                  <a:cubicBezTo>
                    <a:pt x="1315" y="516"/>
                    <a:pt x="1315" y="516"/>
                    <a:pt x="1315" y="516"/>
                  </a:cubicBezTo>
                  <a:cubicBezTo>
                    <a:pt x="1191" y="504"/>
                    <a:pt x="1191" y="504"/>
                    <a:pt x="1191" y="504"/>
                  </a:cubicBezTo>
                  <a:cubicBezTo>
                    <a:pt x="1170" y="502"/>
                    <a:pt x="1153" y="482"/>
                    <a:pt x="1149" y="461"/>
                  </a:cubicBezTo>
                  <a:cubicBezTo>
                    <a:pt x="1145" y="440"/>
                    <a:pt x="1155" y="417"/>
                    <a:pt x="1173" y="407"/>
                  </a:cubicBezTo>
                  <a:cubicBezTo>
                    <a:pt x="1349" y="296"/>
                    <a:pt x="1511" y="319"/>
                    <a:pt x="1527" y="137"/>
                  </a:cubicBezTo>
                  <a:cubicBezTo>
                    <a:pt x="1531" y="95"/>
                    <a:pt x="1513" y="54"/>
                    <a:pt x="1478" y="29"/>
                  </a:cubicBezTo>
                  <a:cubicBezTo>
                    <a:pt x="1444" y="5"/>
                    <a:pt x="1399" y="0"/>
                    <a:pt x="1360" y="17"/>
                  </a:cubicBezTo>
                  <a:cubicBezTo>
                    <a:pt x="156" y="448"/>
                    <a:pt x="156" y="448"/>
                    <a:pt x="156" y="448"/>
                  </a:cubicBezTo>
                  <a:cubicBezTo>
                    <a:pt x="127" y="460"/>
                    <a:pt x="108" y="487"/>
                    <a:pt x="105" y="519"/>
                  </a:cubicBezTo>
                  <a:cubicBezTo>
                    <a:pt x="91" y="668"/>
                    <a:pt x="43" y="1197"/>
                    <a:pt x="13" y="1519"/>
                  </a:cubicBezTo>
                  <a:cubicBezTo>
                    <a:pt x="0" y="1661"/>
                    <a:pt x="104" y="1787"/>
                    <a:pt x="246" y="1800"/>
                  </a:cubicBezTo>
                  <a:cubicBezTo>
                    <a:pt x="706" y="1842"/>
                    <a:pt x="1189" y="1886"/>
                    <a:pt x="1189" y="1886"/>
                  </a:cubicBezTo>
                  <a:cubicBezTo>
                    <a:pt x="1283" y="1895"/>
                    <a:pt x="1367" y="1825"/>
                    <a:pt x="1376" y="1731"/>
                  </a:cubicBezTo>
                  <a:close/>
                </a:path>
              </a:pathLst>
            </a:custGeom>
            <a:solidFill>
              <a:srgbClr val="FCDDBC"/>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100" name="Freeform 389"/>
            <p:cNvSpPr/>
            <p:nvPr/>
          </p:nvSpPr>
          <p:spPr bwMode="auto">
            <a:xfrm rot="16200000">
              <a:off x="6931410" y="6243611"/>
              <a:ext cx="236391" cy="231467"/>
            </a:xfrm>
            <a:custGeom>
              <a:gdLst>
                <a:gd name="T0" fmla="*/ 99 w 217"/>
                <a:gd name="T1" fmla="*/ 211 h 216"/>
                <a:gd name="T2" fmla="*/ 5 w 217"/>
                <a:gd name="T3" fmla="*/ 99 h 216"/>
                <a:gd name="T4" fmla="*/ 118 w 217"/>
                <a:gd name="T5" fmla="*/ 5 h 216"/>
                <a:gd name="T6" fmla="*/ 211 w 217"/>
                <a:gd name="T7" fmla="*/ 118 h 216"/>
                <a:gd name="T8" fmla="*/ 99 w 217"/>
                <a:gd name="T9" fmla="*/ 211 h 216"/>
              </a:gdLst>
              <a:cxnLst>
                <a:cxn ang="0">
                  <a:pos x="T0" y="T1"/>
                </a:cxn>
                <a:cxn ang="0">
                  <a:pos x="T2" y="T3"/>
                </a:cxn>
                <a:cxn ang="0">
                  <a:pos x="T4" y="T5"/>
                </a:cxn>
                <a:cxn ang="0">
                  <a:pos x="T6" y="T7"/>
                </a:cxn>
                <a:cxn ang="0">
                  <a:pos x="T8" y="T9"/>
                </a:cxn>
              </a:cxnLst>
              <a:rect l="0" t="0" r="r" b="b"/>
              <a:pathLst>
                <a:path w="216" h="216">
                  <a:moveTo>
                    <a:pt x="99" y="211"/>
                  </a:moveTo>
                  <a:cubicBezTo>
                    <a:pt x="42" y="206"/>
                    <a:pt x="0" y="156"/>
                    <a:pt x="5" y="99"/>
                  </a:cubicBezTo>
                  <a:cubicBezTo>
                    <a:pt x="11" y="42"/>
                    <a:pt x="61" y="0"/>
                    <a:pt x="118" y="5"/>
                  </a:cubicBezTo>
                  <a:cubicBezTo>
                    <a:pt x="175" y="10"/>
                    <a:pt x="217" y="61"/>
                    <a:pt x="211" y="118"/>
                  </a:cubicBezTo>
                  <a:cubicBezTo>
                    <a:pt x="206" y="175"/>
                    <a:pt x="156" y="216"/>
                    <a:pt x="99" y="211"/>
                  </a:cubicBezTo>
                  <a:close/>
                </a:path>
              </a:pathLst>
            </a:custGeom>
            <a:solidFill>
              <a:srgbClr val="00497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sp>
          <p:nvSpPr>
            <p:cNvPr id="101" name="Freeform 390"/>
            <p:cNvSpPr/>
            <p:nvPr/>
          </p:nvSpPr>
          <p:spPr bwMode="auto">
            <a:xfrm rot="16200000">
              <a:off x="6906786" y="6544023"/>
              <a:ext cx="231467" cy="236391"/>
            </a:xfrm>
            <a:custGeom>
              <a:gdLst>
                <a:gd name="T0" fmla="*/ 98 w 216"/>
                <a:gd name="T1" fmla="*/ 212 h 217"/>
                <a:gd name="T2" fmla="*/ 5 w 216"/>
                <a:gd name="T3" fmla="*/ 99 h 217"/>
                <a:gd name="T4" fmla="*/ 117 w 216"/>
                <a:gd name="T5" fmla="*/ 6 h 217"/>
                <a:gd name="T6" fmla="*/ 211 w 216"/>
                <a:gd name="T7" fmla="*/ 118 h 217"/>
                <a:gd name="T8" fmla="*/ 98 w 216"/>
                <a:gd name="T9" fmla="*/ 212 h 217"/>
              </a:gdLst>
              <a:cxnLst>
                <a:cxn ang="0">
                  <a:pos x="T0" y="T1"/>
                </a:cxn>
                <a:cxn ang="0">
                  <a:pos x="T2" y="T3"/>
                </a:cxn>
                <a:cxn ang="0">
                  <a:pos x="T4" y="T5"/>
                </a:cxn>
                <a:cxn ang="0">
                  <a:pos x="T6" y="T7"/>
                </a:cxn>
                <a:cxn ang="0">
                  <a:pos x="T8" y="T9"/>
                </a:cxn>
              </a:cxnLst>
              <a:rect l="0" t="0" r="r" b="b"/>
              <a:pathLst>
                <a:path w="216" h="216">
                  <a:moveTo>
                    <a:pt x="98" y="212"/>
                  </a:moveTo>
                  <a:cubicBezTo>
                    <a:pt x="41" y="206"/>
                    <a:pt x="0" y="156"/>
                    <a:pt x="5" y="99"/>
                  </a:cubicBezTo>
                  <a:cubicBezTo>
                    <a:pt x="10" y="42"/>
                    <a:pt x="60" y="0"/>
                    <a:pt x="117" y="6"/>
                  </a:cubicBezTo>
                  <a:cubicBezTo>
                    <a:pt x="174" y="11"/>
                    <a:pt x="216" y="61"/>
                    <a:pt x="211" y="118"/>
                  </a:cubicBezTo>
                  <a:cubicBezTo>
                    <a:pt x="206" y="175"/>
                    <a:pt x="155" y="217"/>
                    <a:pt x="98" y="212"/>
                  </a:cubicBezTo>
                  <a:close/>
                </a:path>
              </a:pathLst>
            </a:custGeom>
            <a:solidFill>
              <a:srgbClr val="004978"/>
            </a:solidFill>
            <a:ln>
              <a:noFill/>
            </a:ln>
            <a:extLst>
              <a:ext uri="{91240B29-F687-4F45-9708-019B960494DF}">
                <a14:hiddenLine xmlns:a14="http://schemas.microsoft.com/office/drawing/2010/main" w="9525">
                  <a:solidFill>
                    <a:srgbClr val="000000"/>
                  </a:solidFill>
                  <a:round/>
                </a14:hiddenLine>
              </a:ext>
            </a:extLst>
          </p:spPr>
          <p:txBody>
            <a:bodyPr vert="horz" wrap="square" lIns="121920" tIns="60960" rIns="121920" bIns="60960" numCol="1" anchor="t" anchorCtr="0" compatLnSpc="1"/>
            <a:lstStyle/>
            <a:p>
              <a:endParaRPr lang="zh-CN" altLang="en-US">
                <a:latin typeface="+mn-lt"/>
                <a:ea typeface="+mn-ea"/>
                <a:cs typeface="+mn-ea"/>
                <a:sym typeface="+mn-lt"/>
              </a:endParaRPr>
            </a:p>
          </p:txBody>
        </p:sp>
      </p:grpSp>
      <p:sp>
        <p:nvSpPr>
          <p:cNvPr id="32" name="灯片编号占位符 31"/>
          <p:cNvSpPr>
            <a:spLocks noGrp="1"/>
          </p:cNvSpPr>
          <p:nvPr>
            <p:ph type="sldNum" sz="quarter" idx="12"/>
          </p:nvPr>
        </p:nvSpPr>
        <p:spPr/>
        <p:txBody>
          <a:bodyPr/>
          <a:lstStyle/>
          <a:p>
            <a:fld id="{49AE70B2-8BF9-45C0-BB95-33D1B9D3A854}" type="slidenum">
              <a:rPr lang="zh-CN" altLang="en-US" smtClean="0"/>
              <a:t>29</a:t>
            </a:fld>
            <a:endParaRPr lang="zh-CN" altLang="en-US"/>
          </a:p>
        </p:txBody>
      </p:sp>
    </p:spTree>
    <p:custDataLst>
      <p:tags r:id="rId7"/>
    </p:custData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2" presetClass="entr" presetSubtype="4" fill="hold"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ppt_x"/>
                                          </p:val>
                                        </p:tav>
                                        <p:tav tm="100000">
                                          <p:val>
                                            <p:strVal val="#ppt_x"/>
                                          </p:val>
                                        </p:tav>
                                      </p:tavLst>
                                    </p:anim>
                                    <p:anim calcmode="lin" valueType="num">
                                      <p:cBhvr additive="base">
                                        <p:cTn id="8" dur="500" fill="hold"/>
                                        <p:tgtEl>
                                          <p:spTgt spid="10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37569" name="Rectangle 2"/>
          <p:cNvSpPr>
            <a:spLocks noGrp="1"/>
          </p:cNvSpPr>
          <p:nvPr>
            <p:ph type="title"/>
            <p:custDataLst>
              <p:tags r:id="rId2"/>
            </p:custDataLst>
          </p:nvPr>
        </p:nvSpPr>
        <p:spPr>
          <a:xfrm>
            <a:off x="2007870" y="2203450"/>
            <a:ext cx="8521065" cy="1030605"/>
          </a:xfrm>
        </p:spPr>
        <p:txBody>
          <a:bodyPr vert="horz" lIns="121920" tIns="60960" rIns="121920" bIns="60960" rtlCol="0" anchor="b">
            <a:normAutofit fontScale="90000"/>
            <a:scene3d>
              <a:camera prst="orthographicFront"/>
              <a:lightRig rig="threePt" dir="t"/>
            </a:scene3d>
          </a:bodyPr>
          <a:lstStyle/>
          <a:p>
            <a:pPr algn="l" defTabSz="914400">
              <a:lnSpc>
                <a:spcPct val="90000"/>
              </a:lnSpc>
            </a:pPr>
            <a:r>
              <a:rPr lang="en-US" altLang="zh-CN" sz="6665" b="1" kern="1200">
                <a:solidFill>
                  <a:schemeClr val="bg1"/>
                </a:solidFill>
                <a:effectLst>
                  <a:outerShdw blurRad="38100" dist="19050" dir="2700000" algn="tl" rotWithShape="0">
                    <a:schemeClr val="dk1">
                      <a:alpha val="40000"/>
                    </a:schemeClr>
                  </a:outerShdw>
                </a:effectLst>
                <a:latin typeface="+mj-lt"/>
                <a:ea typeface="+mj-ea"/>
                <a:cs typeface="+mj-cs"/>
              </a:rPr>
              <a:t>01</a:t>
            </a:r>
            <a:br>
              <a:rPr lang="en-US" altLang="zh-CN" sz="6665" b="1" kern="1200">
                <a:solidFill>
                  <a:schemeClr val="tx1"/>
                </a:solidFill>
                <a:effectLst>
                  <a:outerShdw blurRad="38100" dist="19050" dir="2700000" algn="tl" rotWithShape="0">
                    <a:schemeClr val="dk1">
                      <a:alpha val="40000"/>
                    </a:schemeClr>
                  </a:outerShdw>
                </a:effectLst>
                <a:latin typeface="+mj-lt"/>
                <a:ea typeface="+mj-ea"/>
                <a:cs typeface="+mj-cs"/>
              </a:rPr>
            </a:br>
            <a:r>
              <a:rPr lang="en-US" altLang="zh-CN" sz="6665" b="1" kern="1200">
                <a:solidFill>
                  <a:schemeClr val="tx1"/>
                </a:solidFill>
                <a:effectLst>
                  <a:outerShdw blurRad="38100" dist="19050" dir="2700000" algn="tl" rotWithShape="0">
                    <a:schemeClr val="dk1">
                      <a:alpha val="40000"/>
                    </a:schemeClr>
                  </a:outerShdw>
                </a:effectLst>
                <a:latin typeface="+mj-lt"/>
                <a:ea typeface="+mj-ea"/>
                <a:cs typeface="+mj-cs"/>
              </a:rPr>
              <a:t>2021</a:t>
            </a:r>
            <a:r>
              <a:rPr lang="zh-CN" altLang="en-US" sz="6665" b="1" kern="1200">
                <a:solidFill>
                  <a:schemeClr val="tx1"/>
                </a:solidFill>
                <a:effectLst>
                  <a:outerShdw blurRad="38100" dist="19050" dir="2700000" algn="tl" rotWithShape="0">
                    <a:schemeClr val="dk1">
                      <a:alpha val="40000"/>
                    </a:schemeClr>
                  </a:outerShdw>
                </a:effectLst>
                <a:latin typeface="+mj-lt"/>
                <a:ea typeface="+mj-ea"/>
                <a:cs typeface="+mj-cs"/>
              </a:rPr>
              <a:t>年高考</a:t>
            </a:r>
            <a:r>
              <a:rPr lang="zh-CN" altLang="en-US" sz="6665" b="1" kern="1200">
                <a:gradFill>
                  <a:gsLst>
                    <a:gs pos="0">
                      <a:srgbClr val="E30000"/>
                    </a:gs>
                    <a:gs pos="100000">
                      <a:srgbClr val="760303"/>
                    </a:gs>
                  </a:gsLst>
                  <a:lin scaled="0"/>
                </a:gradFill>
                <a:effectLst>
                  <a:outerShdw blurRad="38100" dist="19050" dir="2700000" algn="tl" rotWithShape="0">
                    <a:schemeClr val="dk1">
                      <a:alpha val="40000"/>
                    </a:schemeClr>
                  </a:outerShdw>
                </a:effectLst>
                <a:latin typeface="+mj-lt"/>
                <a:ea typeface="+mj-ea"/>
                <a:cs typeface="+mj-cs"/>
              </a:rPr>
              <a:t>作文风向标</a:t>
            </a:r>
            <a:endParaRPr lang="zh-CN" altLang="en-US" sz="6665" b="1" kern="1200">
              <a:gradFill>
                <a:gsLst>
                  <a:gs pos="0">
                    <a:srgbClr val="E30000"/>
                  </a:gs>
                  <a:gs pos="100000">
                    <a:srgbClr val="760303"/>
                  </a:gs>
                </a:gsLst>
                <a:lin scaled="0"/>
              </a:gradFill>
              <a:effectLst>
                <a:outerShdw blurRad="38100" dist="19050" dir="2700000" algn="tl" rotWithShape="0">
                  <a:schemeClr val="dk1">
                    <a:alpha val="40000"/>
                  </a:schemeClr>
                </a:outerShdw>
              </a:effectLst>
              <a:latin typeface="+mj-lt"/>
              <a:ea typeface="+mj-ea"/>
              <a:cs typeface="+mj-cs"/>
            </a:endParaRPr>
          </a:p>
        </p:txBody>
      </p:sp>
      <p:cxnSp>
        <p:nvCxnSpPr>
          <p:cNvPr id="72" name="Straight Connector 71"/>
          <p:cNvCxnSpPr>
            <a:cxnSpLocks noGrp="1" noRot="1" noChangeAspect="1" noMove="1" noResize="1" noEditPoints="1" noAdjustHandles="1" noChangeArrowheads="1" noChangeShapeType="1"/>
          </p:cNvCxnSpPr>
          <p:nvPr>
            <p:custDataLst>
              <p:tags r:id="rId3"/>
            </p:custDataLst>
          </p:nvPr>
        </p:nvCxnSpPr>
        <p:spPr>
          <a:xfrm>
            <a:off x="2553335" y="3333115"/>
            <a:ext cx="7771765" cy="0"/>
          </a:xfrm>
          <a:prstGeom prst="line">
            <a:avLst/>
          </a:prstGeom>
        </p:spPr>
        <p:style>
          <a:lnRef idx="3">
            <a:schemeClr val="dk1"/>
          </a:lnRef>
          <a:fillRef idx="0">
            <a:schemeClr val="dk1"/>
          </a:fillRef>
          <a:effectRef idx="2">
            <a:schemeClr val="dk1"/>
          </a:effectRef>
          <a:fontRef idx="minor">
            <a:schemeClr val="tx1"/>
          </a:fontRef>
        </p:style>
      </p:cxnSp>
      <p:pic>
        <p:nvPicPr>
          <p:cNvPr id="105" name="图片 104"/>
          <p:cNvPicPr/>
          <p:nvPr/>
        </p:nvPicPr>
        <p:blipFill>
          <a:blip r:embed="rId4"/>
          <a:stretch>
            <a:fillRect/>
          </a:stretch>
        </p:blipFill>
        <p:spPr>
          <a:xfrm>
            <a:off x="4268470" y="3759835"/>
            <a:ext cx="4114800" cy="2286000"/>
          </a:xfrm>
          <a:prstGeom prst="rect">
            <a:avLst/>
          </a:prstGeom>
          <a:noFill/>
          <a:ln w="9525">
            <a:noFill/>
          </a:ln>
        </p:spPr>
      </p:pic>
      <p:sp>
        <p:nvSpPr>
          <p:cNvPr id="2" name="灯片编号占位符 1"/>
          <p:cNvSpPr>
            <a:spLocks noGrp="1"/>
          </p:cNvSpPr>
          <p:nvPr>
            <p:ph type="sldNum" sz="quarter" idx="12"/>
          </p:nvPr>
        </p:nvSpPr>
        <p:spPr/>
        <p:txBody>
          <a:bodyPr/>
          <a:lstStyle/>
          <a:p>
            <a:fld id="{49AE70B2-8BF9-45C0-BB95-33D1B9D3A854}" type="slidenum">
              <a:rPr lang="zh-CN" altLang="en-US" smtClean="0"/>
              <a:t>3</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3"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4"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5"/>
    </p:custDataLst>
  </p:cSld>
  <p:clrMapOvr>
    <a:masterClrMapping/>
  </p:clrMapOvr>
  <p:transition spd="slow"/>
  <p:timing/>
</p:sld>
</file>

<file path=ppt/slides/slide3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p:nvPr/>
        </p:nvSpPr>
        <p:spPr>
          <a:xfrm>
            <a:off x="344805" y="1325245"/>
            <a:ext cx="11057890" cy="3569335"/>
          </a:xfrm>
          <a:prstGeom prst="rect">
            <a:avLst/>
          </a:prstGeom>
          <a:noFill/>
        </p:spPr>
        <p:txBody>
          <a:bodyPr wrap="square">
            <a:spAutoFit/>
          </a:bodyPr>
          <a:lstStyle/>
          <a:p>
            <a:pPr fontAlgn="auto">
              <a:spcBef>
                <a:spcPct val="0"/>
              </a:spcBef>
              <a:spcAft>
                <a:spcPct val="0"/>
              </a:spcAft>
              <a:defRPr/>
            </a:pPr>
            <a:r>
              <a:rPr lang="zh-CN" altLang="zh-CN" sz="8000" b="1" spc="300">
                <a:solidFill>
                  <a:schemeClr val="bg1">
                    <a:lumMod val="50000"/>
                  </a:schemeClr>
                </a:solidFill>
                <a:latin typeface="黑体" panose="02010609060101010101" charset="-122"/>
                <a:ea typeface="黑体" panose="02010609060101010101" charset="-122"/>
                <a:cs typeface="+mn-ea"/>
                <a:sym typeface="+mn-ea"/>
              </a:rPr>
              <a:t>一、</a:t>
            </a:r>
            <a:r>
              <a:rPr lang="zh-CN" altLang="en-US" sz="8000" b="1" spc="300">
                <a:solidFill>
                  <a:schemeClr val="bg1">
                    <a:lumMod val="50000"/>
                  </a:schemeClr>
                </a:solidFill>
                <a:latin typeface="黑体" panose="02010609060101010101" charset="-122"/>
                <a:ea typeface="黑体" panose="02010609060101010101" charset="-122"/>
                <a:cs typeface="+mn-ea"/>
                <a:sym typeface="+mn-ea"/>
              </a:rPr>
              <a:t>审题</a:t>
            </a: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r>
              <a:rPr lang="zh-CN" altLang="en-US" sz="8000" b="1" spc="300">
                <a:solidFill>
                  <a:schemeClr val="bg1">
                    <a:lumMod val="50000"/>
                  </a:schemeClr>
                </a:solidFill>
                <a:latin typeface="黑体" panose="02010609060101010101" charset="-122"/>
                <a:ea typeface="黑体" panose="02010609060101010101" charset="-122"/>
                <a:cs typeface="+mn-ea"/>
                <a:sym typeface="+mn-ea"/>
              </a:rPr>
              <a:t>：</a:t>
            </a:r>
            <a:r>
              <a:rPr lang="zh-CN" altLang="en-US" sz="8000" b="1" spc="300">
                <a:solidFill>
                  <a:srgbClr val="C00000"/>
                </a:solidFill>
                <a:latin typeface="方正粗黑宋简体" panose="02000000000000000000" charset="-122"/>
                <a:ea typeface="方正粗黑宋简体" panose="02000000000000000000" charset="-122"/>
                <a:cs typeface="+mn-ea"/>
                <a:sym typeface="+mn-ea"/>
              </a:rPr>
              <a:t>过材料关</a:t>
            </a:r>
            <a:endParaRPr lang="zh-CN" altLang="en-US" sz="80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endParaRPr lang="en-US" altLang="zh-CN" sz="6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6600" b="1" spc="300">
                <a:solidFill>
                  <a:schemeClr val="bg1">
                    <a:lumMod val="50000"/>
                  </a:schemeClr>
                </a:solidFill>
                <a:latin typeface="黑体" panose="02010609060101010101" charset="-122"/>
                <a:ea typeface="黑体" panose="02010609060101010101" charset="-122"/>
                <a:cs typeface="+mn-ea"/>
                <a:sym typeface="+mn-ea"/>
              </a:rPr>
              <a:t>   </a:t>
            </a:r>
            <a:r>
              <a:rPr lang="en-US" altLang="zh-CN" sz="6600" b="1" spc="300">
                <a:solidFill>
                  <a:srgbClr val="0F14EF"/>
                </a:solidFill>
                <a:latin typeface="黑体" panose="02010609060101010101" charset="-122"/>
                <a:ea typeface="黑体" panose="02010609060101010101" charset="-122"/>
                <a:cs typeface="+mn-ea"/>
                <a:sym typeface="+mn-ea"/>
              </a:rPr>
              <a:t>读材料，找准思辨话题</a:t>
            </a:r>
            <a:endParaRPr lang="en-US" altLang="zh-CN" sz="6600" b="1" spc="300">
              <a:solidFill>
                <a:srgbClr val="0F14EF"/>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3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364740" y="1863725"/>
            <a:ext cx="7755255" cy="4892675"/>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  </a:t>
            </a:r>
            <a:r>
              <a:rPr lang="zh-CN" altLang="en-US" sz="4800" b="0">
                <a:latin typeface="黑体" panose="02010609060101010101" charset="-122"/>
                <a:ea typeface="黑体" panose="02010609060101010101" charset="-122"/>
              </a:rPr>
              <a:t>先要细读作文材料</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4800" b="0">
                <a:latin typeface="黑体" panose="02010609060101010101" charset="-122"/>
                <a:ea typeface="黑体" panose="02010609060101010101" charset="-122"/>
              </a:rPr>
              <a:t>  </a:t>
            </a:r>
            <a:r>
              <a:rPr lang="zh-CN" altLang="en-US" sz="4800" b="0">
                <a:latin typeface="黑体" panose="02010609060101010101" charset="-122"/>
                <a:ea typeface="黑体" panose="02010609060101010101" charset="-122"/>
              </a:rPr>
              <a:t>材料</a:t>
            </a:r>
            <a:r>
              <a:rPr lang="en-US" altLang="zh-CN" sz="4800" b="0">
                <a:latin typeface="黑体" panose="02010609060101010101" charset="-122"/>
                <a:ea typeface="黑体" panose="02010609060101010101" charset="-122"/>
              </a:rPr>
              <a:t>——</a:t>
            </a:r>
            <a:r>
              <a:rPr lang="zh-CN" altLang="en-US" sz="4800" b="0">
                <a:latin typeface="黑体" panose="02010609060101010101" charset="-122"/>
                <a:ea typeface="黑体" panose="02010609060101010101" charset="-122"/>
              </a:rPr>
              <a:t>讲什么</a:t>
            </a:r>
            <a:endParaRPr lang="zh-CN" altLang="en-US" sz="4800" b="0">
              <a:latin typeface="黑体" panose="02010609060101010101" charset="-122"/>
              <a:ea typeface="黑体" panose="02010609060101010101" charset="-122"/>
            </a:endParaRPr>
          </a:p>
          <a:p>
            <a:pPr indent="558165" algn="l" fontAlgn="auto">
              <a:lnSpc>
                <a:spcPct val="150000"/>
              </a:lnSpc>
            </a:pPr>
            <a:r>
              <a:rPr lang="zh-CN" altLang="en-US" sz="4800" b="0">
                <a:latin typeface="黑体" panose="02010609060101010101" charset="-122"/>
                <a:ea typeface="黑体" panose="02010609060101010101" charset="-122"/>
              </a:rPr>
              <a:t>  作文</a:t>
            </a:r>
            <a:r>
              <a:rPr lang="en-US" altLang="zh-CN" sz="4800" b="0">
                <a:latin typeface="黑体" panose="02010609060101010101" charset="-122"/>
                <a:ea typeface="黑体" panose="02010609060101010101" charset="-122"/>
              </a:rPr>
              <a:t>——</a:t>
            </a:r>
            <a:r>
              <a:rPr lang="zh-CN" altLang="en-US" sz="4800" b="0">
                <a:latin typeface="黑体" panose="02010609060101010101" charset="-122"/>
                <a:ea typeface="黑体" panose="02010609060101010101" charset="-122"/>
              </a:rPr>
              <a:t>写什么</a:t>
            </a:r>
            <a:endParaRPr lang="zh-CN" altLang="en-US" sz="4800">
              <a:latin typeface="黑体" panose="02010609060101010101" charset="-122"/>
              <a:ea typeface="黑体" panose="02010609060101010101" charset="-122"/>
              <a:sym typeface="+mn-ea"/>
            </a:endParaRPr>
          </a:p>
          <a:p>
            <a:pPr indent="558165" algn="l" fontAlgn="auto">
              <a:lnSpc>
                <a:spcPct val="150000"/>
              </a:lnSpc>
            </a:pPr>
            <a:r>
              <a:rPr lang="zh-CN" altLang="en-US" sz="3200">
                <a:latin typeface="黑体" panose="02010609060101010101" charset="-122"/>
                <a:ea typeface="黑体" panose="02010609060101010101" charset="-122"/>
                <a:sym typeface="+mn-ea"/>
              </a:rPr>
              <a:t>  </a:t>
            </a:r>
            <a:r>
              <a:rPr lang="en-US" altLang="zh-CN" sz="3200">
                <a:latin typeface="黑体" panose="02010609060101010101" charset="-122"/>
                <a:ea typeface="黑体" panose="02010609060101010101" charset="-122"/>
                <a:sym typeface="+mn-ea"/>
              </a:rPr>
              <a:t> </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31</a:t>
            </a:fld>
            <a:endParaRPr lang="zh-CN" altLang="en-US"/>
          </a:p>
        </p:txBody>
      </p:sp>
      <p:sp>
        <p:nvSpPr>
          <p:cNvPr id="3" name="文本框 2"/>
          <p:cNvSpPr txBox="1"/>
          <p:nvPr/>
        </p:nvSpPr>
        <p:spPr>
          <a:xfrm>
            <a:off x="2039620" y="518795"/>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作文材料</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2924810" y="452247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2924810" y="343217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2920" y="718185"/>
            <a:ext cx="11185525" cy="550799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solidFill>
                  <a:srgbClr val="FF0000"/>
                </a:solidFill>
                <a:latin typeface="黑体" panose="02010609060101010101" charset="-122"/>
                <a:ea typeface="黑体" panose="02010609060101010101" charset="-122"/>
              </a:rPr>
              <a:t>先有材料，后有作文。</a:t>
            </a:r>
            <a:endParaRPr sz="3200" b="0">
              <a:latin typeface="黑体" panose="02010609060101010101" charset="-122"/>
              <a:ea typeface="黑体" panose="02010609060101010101" charset="-122"/>
            </a:endParaRPr>
          </a:p>
          <a:p>
            <a:pPr indent="558165" algn="l" fontAlgn="auto">
              <a:lnSpc>
                <a:spcPct val="150000"/>
              </a:lnSpc>
            </a:pPr>
            <a:r>
              <a:rPr sz="3200" b="0">
                <a:latin typeface="黑体" panose="02010609060101010101" charset="-122"/>
                <a:ea typeface="黑体" panose="02010609060101010101" charset="-122"/>
              </a:rPr>
              <a:t>从某种角度上来讲，作文材料就是一篇小文章，作者就是命题人。</a:t>
            </a:r>
            <a:r>
              <a:rPr lang="zh-CN" altLang="en-US" sz="3200" b="0">
                <a:solidFill>
                  <a:srgbClr val="FF0000"/>
                </a:solidFill>
                <a:latin typeface="黑体" panose="02010609060101010101" charset="-122"/>
                <a:ea typeface="黑体" panose="02010609060101010101" charset="-122"/>
              </a:rPr>
              <a:t>读材料，就是读命题意图。</a:t>
            </a:r>
            <a:endParaRPr sz="3200" b="0">
              <a:latin typeface="黑体" panose="02010609060101010101" charset="-122"/>
              <a:ea typeface="黑体" panose="02010609060101010101" charset="-122"/>
            </a:endParaRPr>
          </a:p>
          <a:p>
            <a:pPr indent="558165" algn="l" fontAlgn="auto">
              <a:lnSpc>
                <a:spcPct val="150000"/>
              </a:lnSpc>
            </a:pPr>
            <a:r>
              <a:rPr sz="3200" b="0">
                <a:solidFill>
                  <a:srgbClr val="FF0000"/>
                </a:solidFill>
                <a:latin typeface="黑体" panose="02010609060101010101" charset="-122"/>
                <a:ea typeface="黑体" panose="02010609060101010101" charset="-122"/>
              </a:rPr>
              <a:t>作文的一切</a:t>
            </a:r>
            <a:r>
              <a:rPr sz="3200">
                <a:solidFill>
                  <a:srgbClr val="FF0000"/>
                </a:solidFill>
                <a:latin typeface="黑体" panose="02010609060101010101" charset="-122"/>
                <a:ea typeface="黑体" panose="02010609060101010101" charset="-122"/>
                <a:sym typeface="+mn-ea"/>
              </a:rPr>
              <a:t>起</a:t>
            </a:r>
            <a:r>
              <a:rPr lang="zh-CN" sz="3200">
                <a:solidFill>
                  <a:srgbClr val="FF0000"/>
                </a:solidFill>
                <a:latin typeface="黑体" panose="02010609060101010101" charset="-122"/>
                <a:ea typeface="黑体" panose="02010609060101010101" charset="-122"/>
                <a:sym typeface="+mn-ea"/>
              </a:rPr>
              <a:t>源</a:t>
            </a:r>
            <a:r>
              <a:rPr sz="3200" b="0">
                <a:solidFill>
                  <a:srgbClr val="FF0000"/>
                </a:solidFill>
                <a:latin typeface="黑体" panose="02010609060101010101" charset="-122"/>
                <a:ea typeface="黑体" panose="02010609060101010101" charset="-122"/>
              </a:rPr>
              <a:t>于材料，写作要求都</a:t>
            </a:r>
            <a:r>
              <a:rPr lang="zh-CN" sz="3200" b="0">
                <a:solidFill>
                  <a:srgbClr val="FF0000"/>
                </a:solidFill>
                <a:latin typeface="黑体" panose="02010609060101010101" charset="-122"/>
                <a:ea typeface="黑体" panose="02010609060101010101" charset="-122"/>
              </a:rPr>
              <a:t>得</a:t>
            </a:r>
            <a:r>
              <a:rPr sz="3200" b="0">
                <a:solidFill>
                  <a:srgbClr val="FF0000"/>
                </a:solidFill>
                <a:latin typeface="黑体" panose="02010609060101010101" charset="-122"/>
                <a:ea typeface="黑体" panose="02010609060101010101" charset="-122"/>
              </a:rPr>
              <a:t>依据</a:t>
            </a:r>
            <a:r>
              <a:rPr lang="zh-CN" sz="3200" b="0">
                <a:solidFill>
                  <a:srgbClr val="FF0000"/>
                </a:solidFill>
                <a:latin typeface="黑体" panose="02010609060101010101" charset="-122"/>
                <a:ea typeface="黑体" panose="02010609060101010101" charset="-122"/>
              </a:rPr>
              <a:t>于</a:t>
            </a:r>
            <a:r>
              <a:rPr sz="3200" b="0">
                <a:solidFill>
                  <a:srgbClr val="FF0000"/>
                </a:solidFill>
                <a:latin typeface="黑体" panose="02010609060101010101" charset="-122"/>
                <a:ea typeface="黑体" panose="02010609060101010101" charset="-122"/>
              </a:rPr>
              <a:t>材料。</a:t>
            </a:r>
            <a:r>
              <a:rPr sz="3200" b="0">
                <a:latin typeface="黑体" panose="02010609060101010101" charset="-122"/>
                <a:ea typeface="黑体" panose="02010609060101010101" charset="-122"/>
              </a:rPr>
              <a:t>如果不细审材料，粗放审题，草草下笔，写作偏离了大方向，叫你搬砖你运瓦，这是白费力气。</a:t>
            </a:r>
            <a:endParaRPr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2534920" y="218440"/>
            <a:ext cx="7237095" cy="829945"/>
          </a:xfrm>
          <a:prstGeom prst="rect">
            <a:avLst/>
          </a:prstGeom>
          <a:no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对作文材料</a:t>
            </a:r>
            <a:r>
              <a:rPr kumimoji="1" lang="zh-CN" altLang="zh-CN" sz="4800" b="1">
                <a:solidFill>
                  <a:srgbClr val="0F14EF"/>
                </a:solidFill>
                <a:latin typeface="方正粗黑宋简体" panose="02000000000000000000" charset="-122"/>
                <a:ea typeface="方正粗黑宋简体" panose="02000000000000000000" charset="-122"/>
              </a:rPr>
              <a:t>重要性的认识</a:t>
            </a:r>
            <a:endParaRPr kumimoji="1" lang="zh-CN"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32</a:t>
            </a:fld>
            <a:endParaRPr lang="zh-CN" altLang="en-US"/>
          </a:p>
        </p:txBody>
      </p:sp>
      <p:sp>
        <p:nvSpPr>
          <p:cNvPr id="3" name="标题 2"/>
          <p:cNvSpPr>
            <a:spLocks noGrp="1"/>
          </p:cNvSpPr>
          <p:nvPr>
            <p:ph type="title"/>
          </p:nvPr>
        </p:nvSpPr>
        <p:spPr>
          <a:xfrm>
            <a:off x="628015" y="147891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628015" y="366331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628015" y="224980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2920" y="718185"/>
            <a:ext cx="11185525" cy="550799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solidFill>
                  <a:srgbClr val="FF0000"/>
                </a:solidFill>
                <a:latin typeface="黑体" panose="02010609060101010101" charset="-122"/>
                <a:ea typeface="黑体" panose="02010609060101010101" charset="-122"/>
              </a:rPr>
              <a:t>选材</a:t>
            </a:r>
            <a:r>
              <a:rPr lang="zh-CN" altLang="en-US" sz="3200" b="0">
                <a:latin typeface="黑体" panose="02010609060101010101" charset="-122"/>
                <a:ea typeface="黑体" panose="02010609060101010101" charset="-122"/>
              </a:rPr>
              <a:t>。不再局限时政内容宏大主题，有自然现象，有寓言故事，有漫画成份，有传统文化。</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solidFill>
                  <a:srgbClr val="FF0000"/>
                </a:solidFill>
                <a:latin typeface="黑体" panose="02010609060101010101" charset="-122"/>
                <a:ea typeface="黑体" panose="02010609060101010101" charset="-122"/>
              </a:rPr>
              <a:t>用意</a:t>
            </a:r>
            <a:r>
              <a:rPr lang="zh-CN" altLang="en-US" sz="3200" b="0">
                <a:latin typeface="黑体" panose="02010609060101010101" charset="-122"/>
                <a:ea typeface="黑体" panose="02010609060101010101" charset="-122"/>
              </a:rPr>
              <a:t>。取材传统，回归现实，结合现实谈感悟、认识与思考。也就是“观照现实，照亮当世”，实现作文命题“立德树人一堂课，服务选才一把尺”功用。</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2635885" y="187960"/>
            <a:ext cx="7111365" cy="829945"/>
          </a:xfrm>
          <a:prstGeom prst="rect">
            <a:avLst/>
          </a:prstGeom>
          <a:no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2021年高考作文</a:t>
            </a:r>
            <a:r>
              <a:rPr kumimoji="1" lang="zh-CN" altLang="zh-CN" sz="4800" b="1">
                <a:solidFill>
                  <a:srgbClr val="0F14EF"/>
                </a:solidFill>
                <a:latin typeface="方正粗黑宋简体" panose="02000000000000000000" charset="-122"/>
                <a:ea typeface="方正粗黑宋简体" panose="02000000000000000000" charset="-122"/>
              </a:rPr>
              <a:t>材料共性</a:t>
            </a:r>
            <a:endParaRPr kumimoji="1" lang="zh-CN" altLang="zh-CN" sz="4800" b="1">
              <a:solidFill>
                <a:srgbClr val="0F14EF"/>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33</a:t>
            </a:fld>
            <a:endParaRPr lang="zh-CN" altLang="en-US"/>
          </a:p>
        </p:txBody>
      </p:sp>
      <p:sp>
        <p:nvSpPr>
          <p:cNvPr id="3" name="标题 2"/>
          <p:cNvSpPr>
            <a:spLocks noGrp="1"/>
          </p:cNvSpPr>
          <p:nvPr>
            <p:ph type="title"/>
          </p:nvPr>
        </p:nvSpPr>
        <p:spPr>
          <a:xfrm>
            <a:off x="628015" y="147891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2"/>
          <p:cNvSpPr>
            <a:spLocks noGrp="1"/>
          </p:cNvSpPr>
          <p:nvPr/>
        </p:nvSpPr>
        <p:spPr>
          <a:xfrm>
            <a:off x="628015" y="291719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2920" y="718185"/>
            <a:ext cx="11185525" cy="4769485"/>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③</a:t>
            </a:r>
            <a:r>
              <a:rPr lang="zh-CN" altLang="en-US" sz="3200">
                <a:solidFill>
                  <a:srgbClr val="FF0000"/>
                </a:solidFill>
                <a:latin typeface="黑体" panose="02010609060101010101" charset="-122"/>
                <a:ea typeface="黑体" panose="02010609060101010101" charset="-122"/>
                <a:sym typeface="+mn-ea"/>
              </a:rPr>
              <a:t>思辨</a:t>
            </a:r>
            <a:r>
              <a:rPr lang="zh-CN" altLang="en-US" sz="3200" b="0">
                <a:solidFill>
                  <a:srgbClr val="FF0000"/>
                </a:solidFill>
                <a:latin typeface="黑体" panose="02010609060101010101" charset="-122"/>
                <a:ea typeface="黑体" panose="02010609060101010101" charset="-122"/>
              </a:rPr>
              <a:t>话题</a:t>
            </a:r>
            <a:r>
              <a:rPr lang="zh-CN" altLang="en-US" sz="3200" b="0">
                <a:latin typeface="黑体" panose="02010609060101010101" charset="-122"/>
                <a:ea typeface="黑体" panose="02010609060101010101" charset="-122"/>
              </a:rPr>
              <a:t>。材料都或明或暗呈现出两层或多层关系，这些关系或平行，或对立，或统一，极具思辨色彩。</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④</a:t>
            </a:r>
            <a:r>
              <a:rPr lang="zh-CN" altLang="en-US" sz="3200" b="0">
                <a:solidFill>
                  <a:srgbClr val="FF0000"/>
                </a:solidFill>
                <a:latin typeface="黑体" panose="02010609060101010101" charset="-122"/>
                <a:ea typeface="黑体" panose="02010609060101010101" charset="-122"/>
              </a:rPr>
              <a:t>去情境化</a:t>
            </a:r>
            <a:r>
              <a:rPr lang="zh-CN" altLang="en-US" sz="3200" b="0">
                <a:latin typeface="黑体" panose="02010609060101010101" charset="-122"/>
                <a:ea typeface="黑体" panose="02010609060101010101" charset="-122"/>
              </a:rPr>
              <a:t>。去情境化，这是2021年高考作文最大的变化之一。旨在鼓励考生在多重关系中，对思辨话题进行批判性、创造性、思辨性地开放表达。</a:t>
            </a:r>
            <a:endParaRPr lang="zh-CN" altLang="en-US"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2788920" y="218440"/>
            <a:ext cx="7590155" cy="829945"/>
          </a:xfrm>
          <a:prstGeom prst="rect">
            <a:avLst/>
          </a:prstGeom>
          <a:no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sym typeface="+mn-ea"/>
              </a:rPr>
              <a:t>2021年高考作文</a:t>
            </a:r>
            <a:r>
              <a:rPr kumimoji="1" lang="zh-CN" altLang="zh-CN" sz="4800" b="1">
                <a:solidFill>
                  <a:srgbClr val="0F14EF"/>
                </a:solidFill>
                <a:latin typeface="方正粗黑宋简体" panose="02000000000000000000" charset="-122"/>
                <a:ea typeface="方正粗黑宋简体" panose="02000000000000000000" charset="-122"/>
                <a:sym typeface="+mn-ea"/>
              </a:rPr>
              <a:t>材料共性</a:t>
            </a:r>
            <a:endParaRPr kumimoji="1" lang="zh-CN" altLang="zh-CN" sz="4800" b="1">
              <a:solidFill>
                <a:srgbClr val="0F14EF"/>
              </a:soli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34</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2920" y="718185"/>
            <a:ext cx="11185525" cy="575437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2021年新高考卷的写作试题，</a:t>
            </a:r>
            <a:r>
              <a:rPr lang="zh-CN" altLang="en-US" sz="3200" b="0">
                <a:solidFill>
                  <a:srgbClr val="FF0000"/>
                </a:solidFill>
                <a:latin typeface="黑体" panose="02010609060101010101" charset="-122"/>
                <a:ea typeface="黑体" panose="02010609060101010101" charset="-122"/>
              </a:rPr>
              <a:t>对材料的理解难度比2020年的时政材料加大。</a:t>
            </a:r>
            <a:endParaRPr lang="zh-CN" altLang="en-US" sz="3200" b="0">
              <a:solidFill>
                <a:srgbClr val="FF0000"/>
              </a:solidFill>
              <a:latin typeface="黑体" panose="02010609060101010101" charset="-122"/>
              <a:ea typeface="黑体" panose="02010609060101010101" charset="-122"/>
            </a:endParaRPr>
          </a:p>
          <a:p>
            <a:pPr indent="558165" algn="l" fontAlgn="auto">
              <a:lnSpc>
                <a:spcPct val="150000"/>
              </a:lnSpc>
            </a:pPr>
            <a:r>
              <a:rPr lang="zh-CN" altLang="en-US" sz="3200" b="0">
                <a:solidFill>
                  <a:srgbClr val="FF0000"/>
                </a:solidFill>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今年的材料（Ⅰ卷：体育之效，Ⅱ卷：写人与做人），</a:t>
            </a:r>
            <a:r>
              <a:rPr lang="zh-CN" altLang="en-US" sz="3200" b="0">
                <a:solidFill>
                  <a:srgbClr val="FF0000"/>
                </a:solidFill>
                <a:latin typeface="黑体" panose="02010609060101010101" charset="-122"/>
                <a:ea typeface="黑体" panose="02010609060101010101" charset="-122"/>
              </a:rPr>
              <a:t>多有辨证意味，更需要感悟思考，富有哲理，思辨意味浓，思维强度加大</a:t>
            </a:r>
            <a:r>
              <a:rPr lang="zh-CN" altLang="en-US" sz="3200" b="0">
                <a:latin typeface="黑体" panose="02010609060101010101" charset="-122"/>
                <a:ea typeface="黑体" panose="02010609060101010101" charset="-122"/>
              </a:rPr>
              <a:t>。</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高考作文材料的变化也印证了命题</a:t>
            </a:r>
            <a:r>
              <a:rPr lang="zh-CN" altLang="en-US" sz="3200" b="0">
                <a:solidFill>
                  <a:srgbClr val="FF0000"/>
                </a:solidFill>
                <a:latin typeface="黑体" panose="02010609060101010101" charset="-122"/>
                <a:ea typeface="黑体" panose="02010609060101010101" charset="-122"/>
              </a:rPr>
              <a:t>打破套路，破除模式</a:t>
            </a:r>
            <a:r>
              <a:rPr lang="zh-CN" altLang="en-US" sz="3200" b="0">
                <a:latin typeface="黑体" panose="02010609060101010101" charset="-122"/>
                <a:ea typeface="黑体" panose="02010609060101010101" charset="-122"/>
              </a:rPr>
              <a:t>的走向。</a:t>
            </a:r>
            <a:endParaRPr lang="en-US" altLang="zh-CN" sz="3200" b="0">
              <a:solidFill>
                <a:srgbClr val="151AE9"/>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35</a:t>
            </a:fld>
            <a:endParaRPr lang="zh-CN" altLang="en-US"/>
          </a:p>
        </p:txBody>
      </p:sp>
      <p:sp>
        <p:nvSpPr>
          <p:cNvPr id="3" name="文本框 2"/>
          <p:cNvSpPr txBox="1"/>
          <p:nvPr/>
        </p:nvSpPr>
        <p:spPr>
          <a:xfrm>
            <a:off x="1556385" y="287655"/>
            <a:ext cx="9868535"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高考作文过材料关</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zh-CN" sz="4800" b="1">
                <a:solidFill>
                  <a:srgbClr val="0F14EF"/>
                </a:solidFill>
                <a:latin typeface="方正粗黑宋简体" panose="02000000000000000000" charset="-122"/>
                <a:ea typeface="方正粗黑宋简体" panose="02000000000000000000" charset="-122"/>
              </a:rPr>
              <a:t>难点解读</a:t>
            </a:r>
            <a:endParaRPr kumimoji="1" lang="zh-CN" altLang="zh-CN" sz="4800" b="1">
              <a:solidFill>
                <a:srgbClr val="0F14EF"/>
              </a:solidFill>
              <a:latin typeface="方正粗黑宋简体" panose="02000000000000000000" charset="-122"/>
              <a:ea typeface="方正粗黑宋简体" panose="02000000000000000000" charset="-122"/>
            </a:endParaRPr>
          </a:p>
        </p:txBody>
      </p:sp>
      <p:sp>
        <p:nvSpPr>
          <p:cNvPr id="4" name="标题 3"/>
          <p:cNvSpPr>
            <a:spLocks noGrp="1"/>
          </p:cNvSpPr>
          <p:nvPr>
            <p:ph type="title"/>
          </p:nvPr>
        </p:nvSpPr>
        <p:spPr>
          <a:xfrm>
            <a:off x="876935" y="1487805"/>
            <a:ext cx="539115" cy="56642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762000" y="298132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656590" y="513397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6560" y="1091565"/>
            <a:ext cx="11185525" cy="403098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思辨性作文，对于学生而言，重点也是难点，就是审题要过材料关。</a:t>
            </a:r>
            <a:r>
              <a:rPr lang="zh-CN" altLang="en-US" sz="3200" b="0">
                <a:solidFill>
                  <a:srgbClr val="FF0000"/>
                </a:solidFill>
                <a:latin typeface="黑体" panose="02010609060101010101" charset="-122"/>
                <a:ea typeface="黑体" panose="02010609060101010101" charset="-122"/>
              </a:rPr>
              <a:t>特别是带有哲理性的名言警句、历史故事、寓言故事类作文材料，</a:t>
            </a:r>
            <a:r>
              <a:rPr lang="zh-CN" altLang="en-US" sz="3200" b="0">
                <a:latin typeface="黑体" panose="02010609060101010101" charset="-122"/>
                <a:ea typeface="黑体" panose="02010609060101010101" charset="-122"/>
              </a:rPr>
              <a:t>如果找不到材料思想内涵，作文就找不到方向。所以材料关是第一关，过不了这一关，</a:t>
            </a:r>
            <a:r>
              <a:rPr lang="zh-CN" altLang="en-US" sz="3200" b="0">
                <a:solidFill>
                  <a:srgbClr val="FF0000"/>
                </a:solidFill>
                <a:latin typeface="黑体" panose="02010609060101010101" charset="-122"/>
                <a:ea typeface="黑体" panose="02010609060101010101" charset="-122"/>
              </a:rPr>
              <a:t>一步错，满盘输</a:t>
            </a:r>
            <a:r>
              <a:rPr lang="zh-CN" altLang="en-US" sz="3200" b="0">
                <a:latin typeface="黑体" panose="02010609060101010101" charset="-122"/>
                <a:ea typeface="黑体" panose="02010609060101010101" charset="-122"/>
              </a:rPr>
              <a:t>。</a:t>
            </a:r>
            <a:endParaRPr lang="zh-CN" altLang="en-US"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36</a:t>
            </a:fld>
            <a:endParaRPr lang="zh-CN" altLang="en-US"/>
          </a:p>
        </p:txBody>
      </p:sp>
      <p:sp>
        <p:nvSpPr>
          <p:cNvPr id="3" name="文本框 2"/>
          <p:cNvSpPr txBox="1"/>
          <p:nvPr/>
        </p:nvSpPr>
        <p:spPr>
          <a:xfrm>
            <a:off x="2167890" y="382905"/>
            <a:ext cx="8853805"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高考作文过材料关</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zh-CN" sz="4800" b="1">
                <a:solidFill>
                  <a:srgbClr val="0F14EF"/>
                </a:solidFill>
                <a:latin typeface="方正粗黑宋简体" panose="02000000000000000000" charset="-122"/>
                <a:ea typeface="方正粗黑宋简体" panose="02000000000000000000" charset="-122"/>
              </a:rPr>
              <a:t>难点解读</a:t>
            </a:r>
            <a:endParaRPr kumimoji="1" lang="zh-CN" altLang="zh-CN" sz="4800" b="1">
              <a:solidFill>
                <a:srgbClr val="0F14EF"/>
              </a:soli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26720" y="1091565"/>
            <a:ext cx="9759315" cy="403098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不能解读懂命题人真实意图；</a:t>
            </a:r>
            <a:endParaRPr lang="zh-CN" altLang="en-US" sz="3200" b="0">
              <a:solidFill>
                <a:schemeClr val="tx1"/>
              </a:solidFill>
              <a:latin typeface="黑体" panose="02010609060101010101" charset="-122"/>
              <a:ea typeface="黑体" panose="02010609060101010101" charset="-122"/>
            </a:endParaRPr>
          </a:p>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阅读理解表面化，浅尝辄止，不能理解材料“此中有真意”；</a:t>
            </a:r>
            <a:endParaRPr lang="zh-CN" altLang="en-US" sz="3200" b="0">
              <a:solidFill>
                <a:schemeClr val="tx1"/>
              </a:solidFill>
              <a:latin typeface="黑体" panose="02010609060101010101" charset="-122"/>
              <a:ea typeface="黑体" panose="02010609060101010101" charset="-122"/>
            </a:endParaRPr>
          </a:p>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抓不住关键词句，偏离核心立意。</a:t>
            </a:r>
            <a:endParaRPr lang="zh-CN" altLang="en-US" sz="3200" b="0">
              <a:solidFill>
                <a:schemeClr val="tx1"/>
              </a:solidFill>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37</a:t>
            </a:fld>
            <a:endParaRPr lang="zh-CN" altLang="en-US"/>
          </a:p>
        </p:txBody>
      </p:sp>
      <p:sp>
        <p:nvSpPr>
          <p:cNvPr id="3" name="文本框 2"/>
          <p:cNvSpPr txBox="1"/>
          <p:nvPr/>
        </p:nvSpPr>
        <p:spPr>
          <a:xfrm>
            <a:off x="1861820" y="364490"/>
            <a:ext cx="9361805"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高考作文过材料关</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zh-CN" sz="4800" b="1">
                <a:solidFill>
                  <a:srgbClr val="0F14EF"/>
                </a:solidFill>
                <a:latin typeface="方正粗黑宋简体" panose="02000000000000000000" charset="-122"/>
                <a:ea typeface="方正粗黑宋简体" panose="02000000000000000000" charset="-122"/>
              </a:rPr>
              <a:t>痛点解读</a:t>
            </a:r>
            <a:endParaRPr kumimoji="1" lang="zh-CN" altLang="zh-CN" sz="4800" b="1">
              <a:solidFill>
                <a:srgbClr val="0F14EF"/>
              </a:solidFill>
              <a:latin typeface="方正粗黑宋简体" panose="02000000000000000000" charset="-122"/>
              <a:ea typeface="方正粗黑宋简体" panose="02000000000000000000" charset="-122"/>
            </a:endParaRPr>
          </a:p>
        </p:txBody>
      </p:sp>
      <p:sp>
        <p:nvSpPr>
          <p:cNvPr id="4" name="标题 3"/>
          <p:cNvSpPr>
            <a:spLocks noGrp="1"/>
          </p:cNvSpPr>
          <p:nvPr>
            <p:ph type="title"/>
          </p:nvPr>
        </p:nvSpPr>
        <p:spPr>
          <a:xfrm>
            <a:off x="814705" y="183324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814705" y="405320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814705" y="256540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9055" y="2555240"/>
            <a:ext cx="11788140" cy="101473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r>
              <a:rPr lang="zh-CN" altLang="en-US" sz="6000" b="0">
                <a:solidFill>
                  <a:srgbClr val="0F14EF"/>
                </a:solidFill>
                <a:latin typeface="黑体" panose="02010609060101010101" charset="-122"/>
                <a:ea typeface="黑体" panose="02010609060101010101" charset="-122"/>
              </a:rPr>
              <a:t>培养语感，抓关键句，扣关键词</a:t>
            </a:r>
            <a:r>
              <a:rPr lang="en-US" altLang="zh-CN" sz="6000" b="0">
                <a:solidFill>
                  <a:srgbClr val="0F14EF"/>
                </a:solidFill>
                <a:latin typeface="黑体" panose="02010609060101010101" charset="-122"/>
                <a:ea typeface="黑体" panose="02010609060101010101" charset="-122"/>
              </a:rPr>
              <a:t> </a:t>
            </a:r>
            <a:endParaRPr lang="zh-CN" altLang="en-US" sz="6000" b="0">
              <a:solidFill>
                <a:schemeClr val="tx1"/>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38</a:t>
            </a:fld>
            <a:endParaRPr lang="zh-CN" altLang="en-US"/>
          </a:p>
        </p:txBody>
      </p:sp>
      <p:sp>
        <p:nvSpPr>
          <p:cNvPr id="3" name="文本框 2"/>
          <p:cNvSpPr txBox="1"/>
          <p:nvPr/>
        </p:nvSpPr>
        <p:spPr>
          <a:xfrm>
            <a:off x="1859280" y="391160"/>
            <a:ext cx="9494520"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高考作文过材料关</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en-US" sz="4800" b="1">
                <a:solidFill>
                  <a:srgbClr val="0F14EF"/>
                </a:solidFill>
                <a:latin typeface="方正粗黑宋简体" panose="02000000000000000000" charset="-122"/>
                <a:ea typeface="方正粗黑宋简体" panose="02000000000000000000" charset="-122"/>
              </a:rPr>
              <a:t>重要方法</a:t>
            </a:r>
            <a:endParaRPr kumimoji="1" lang="zh-CN" altLang="en-US" sz="4800" b="1">
              <a:solidFill>
                <a:srgbClr val="0F14EF"/>
              </a:soli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3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2" name="灯片编号占位符 1"/>
          <p:cNvSpPr>
            <a:spLocks noGrp="1"/>
          </p:cNvSpPr>
          <p:nvPr>
            <p:ph type="sldNum" sz="quarter" idx="12"/>
          </p:nvPr>
        </p:nvSpPr>
        <p:spPr/>
        <p:txBody>
          <a:bodyPr/>
          <a:lstStyle/>
          <a:p>
            <a:fld id="{54DA5AF4-D76D-4D43-B954-22D0CAD04933}" type="slidenum">
              <a:rPr lang="zh-CN" altLang="en-US" smtClean="0"/>
              <a:t>39</a:t>
            </a:fld>
            <a:endParaRPr lang="zh-CN" altLang="en-US"/>
          </a:p>
        </p:txBody>
      </p:sp>
      <p:sp>
        <p:nvSpPr>
          <p:cNvPr id="3" name="文本框 2"/>
          <p:cNvSpPr txBox="1"/>
          <p:nvPr/>
        </p:nvSpPr>
        <p:spPr>
          <a:xfrm>
            <a:off x="1678940" y="2379980"/>
            <a:ext cx="9352280" cy="1014730"/>
          </a:xfrm>
          <a:prstGeom prst="rect">
            <a:avLst/>
          </a:prstGeom>
          <a:noFill/>
        </p:spPr>
        <p:txBody>
          <a:bodyPr wrap="square" rtlCol="0">
            <a:spAutoFit/>
          </a:bodyPr>
          <a:lstStyle/>
          <a:p>
            <a:r>
              <a:rPr kumimoji="1" lang="zh-CN" altLang="zh-CN" sz="6000" b="1">
                <a:solidFill>
                  <a:schemeClr val="bg1">
                    <a:lumMod val="50000"/>
                  </a:schemeClr>
                </a:solidFill>
                <a:latin typeface="方正粗黑宋简体" panose="02000000000000000000" charset="-122"/>
                <a:ea typeface="方正粗黑宋简体" panose="02000000000000000000" charset="-122"/>
              </a:rPr>
              <a:t>名人名言类材料如何审读</a:t>
            </a:r>
            <a:endParaRPr kumimoji="1" lang="zh-CN" altLang="zh-CN" sz="6000" b="1">
              <a:solidFill>
                <a:schemeClr val="bg1">
                  <a:lumMod val="50000"/>
                </a:schemeClr>
              </a:solidFill>
              <a:latin typeface="方正粗黑宋简体" panose="02000000000000000000" charset="-122"/>
              <a:ea typeface="方正粗黑宋简体" panose="02000000000000000000" charset="-122"/>
            </a:endParaRPr>
          </a:p>
        </p:txBody>
      </p:sp>
    </p:spTree>
  </p:cSld>
  <p:clrMapOvr>
    <a:masterClrMapping/>
  </p:clrMapOvr>
  <p:transition advTm="3000"/>
  <p:timing/>
</p:sld>
</file>

<file path=ppt/slides/slide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0" name="矩形 19"/>
          <p:cNvSpPr/>
          <p:nvPr/>
        </p:nvSpPr>
        <p:spPr>
          <a:xfrm>
            <a:off x="967105" y="2563495"/>
            <a:ext cx="10197465" cy="1322070"/>
          </a:xfrm>
          <a:prstGeom prst="rect">
            <a:avLst/>
          </a:prstGeom>
          <a:solidFill>
            <a:srgbClr val="009589">
              <a:alpha val="26000"/>
            </a:srgbClr>
          </a:solidFill>
        </p:spPr>
        <p:txBody>
          <a:bodyPr wrap="square">
            <a:spAutoFit/>
          </a:bodyPr>
          <a:lstStyle/>
          <a:p>
            <a:pPr fontAlgn="auto">
              <a:spcBef>
                <a:spcPct val="0"/>
              </a:spcBef>
              <a:spcAft>
                <a:spcPct val="0"/>
              </a:spcAft>
              <a:defRPr/>
            </a:pPr>
            <a:r>
              <a:rPr lang="zh-CN" altLang="zh-CN" sz="8000" b="1" spc="300">
                <a:solidFill>
                  <a:schemeClr val="bg1">
                    <a:lumMod val="50000"/>
                  </a:schemeClr>
                </a:solidFill>
                <a:latin typeface="黑体" panose="02010609060101010101" charset="-122"/>
                <a:ea typeface="黑体" panose="02010609060101010101" charset="-122"/>
                <a:cs typeface="+mn-ea"/>
                <a:sym typeface="+mn-ea"/>
              </a:rPr>
              <a:t>追溯</a:t>
            </a:r>
            <a:r>
              <a:rPr lang="en-US" altLang="zh-CN" sz="8000" b="1" spc="300">
                <a:solidFill>
                  <a:schemeClr val="bg1">
                    <a:lumMod val="50000"/>
                  </a:schemeClr>
                </a:solidFill>
                <a:latin typeface="黑体" panose="02010609060101010101" charset="-122"/>
                <a:ea typeface="黑体" panose="02010609060101010101" charset="-122"/>
                <a:cs typeface="+mn-ea"/>
                <a:sym typeface="+mn-ea"/>
              </a:rPr>
              <a:t>2020</a:t>
            </a:r>
            <a:r>
              <a:rPr lang="zh-CN" altLang="en-US" sz="8000" b="1" spc="300">
                <a:solidFill>
                  <a:schemeClr val="bg1">
                    <a:lumMod val="50000"/>
                  </a:schemeClr>
                </a:solidFill>
                <a:latin typeface="黑体" panose="02010609060101010101" charset="-122"/>
                <a:ea typeface="黑体" panose="02010609060101010101" charset="-122"/>
                <a:cs typeface="+mn-ea"/>
                <a:sym typeface="+mn-ea"/>
              </a:rPr>
              <a:t>年高考作文</a:t>
            </a:r>
            <a:endParaRPr lang="zh-CN" altLang="zh-CN" sz="8000" b="1" spc="300">
              <a:solidFill>
                <a:schemeClr val="bg1">
                  <a:lumMod val="50000"/>
                </a:schemeClr>
              </a:solidFill>
              <a:latin typeface="黑体" panose="02010609060101010101" charset="-122"/>
              <a:ea typeface="黑体" panose="02010609060101010101" charset="-122"/>
              <a:cs typeface="+mn-ea"/>
              <a:sym typeface="+mn-ea"/>
            </a:endParaRPr>
          </a:p>
        </p:txBody>
      </p:sp>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774" name="New picture"/>
          <p:cNvPicPr/>
          <p:nvPr/>
        </p:nvPicPr>
        <p:blipFill>
          <a:blip r:embed="rId3"/>
          <a:stretch>
            <a:fillRect/>
          </a:stretch>
        </p:blipFill>
        <p:spPr>
          <a:xfrm>
            <a:off x="12509500" y="11341100"/>
            <a:ext cx="342900" cy="254000"/>
          </a:xfrm>
          <a:prstGeom prst="cube">
            <a:avLst/>
          </a:prstGeom>
        </p:spPr>
      </p:pic>
    </p:spTree>
  </p:cSld>
  <p:clrMapOvr>
    <a:masterClrMapping/>
  </p:clrMapOvr>
  <p:transition/>
  <p:timing/>
</p:sld>
</file>

<file path=ppt/slides/slide4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0"/>
            <a:ext cx="12192635" cy="6980556"/>
            <a:chOff x="5369" y="2974"/>
            <a:chExt cx="8461" cy="3805"/>
          </a:xfrm>
        </p:grpSpPr>
        <p:grpSp>
          <p:nvGrpSpPr>
            <p:cNvPr id="59" name="组合 58"/>
            <p:cNvGrpSpPr/>
            <p:nvPr/>
          </p:nvGrpSpPr>
          <p:grpSpPr>
            <a:xfrm>
              <a:off x="5369" y="2974"/>
              <a:ext cx="8461" cy="3805"/>
              <a:chOff x="3409632" y="1888729"/>
              <a:chExt cx="5372735" cy="2415962"/>
            </a:xfrm>
          </p:grpSpPr>
          <p:sp>
            <p:nvSpPr>
              <p:cNvPr id="60" name="矩形: 折角 6"/>
              <p:cNvSpPr/>
              <p:nvPr/>
            </p:nvSpPr>
            <p:spPr>
              <a:xfrm>
                <a:off x="3409632" y="1904391"/>
                <a:ext cx="5372735" cy="2400300"/>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586" y="3681"/>
              <a:ext cx="7824" cy="2667"/>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0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【作文题目】【2021年全国新高考Ⅰ卷】 </a:t>
              </a:r>
              <a:endParaRPr lang="zh-CN" altLang="en-US" sz="20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800" b="1">
                  <a:latin typeface="微软雅黑" panose="020b0503020204020204" charset="-122"/>
                  <a:cs typeface="微软雅黑" panose="020b0503020204020204" charset="-122"/>
                  <a:sym typeface="微软雅黑" panose="020b0503020204020204" charset="-122"/>
                </a:rPr>
                <a:t>1917年4月，毛泽东在《新青年》发表《体育之研究》一文，其中论及“体育之效”时指出：人的身体会天天变化。目不明可以明，耳不聪可以聪。</a:t>
              </a:r>
              <a:r>
                <a:rPr lang="zh-CN" altLang="en-US" sz="2800" b="1">
                  <a:solidFill>
                    <a:srgbClr val="C00000"/>
                  </a:solidFill>
                  <a:latin typeface="微软雅黑" panose="020b0503020204020204" charset="-122"/>
                  <a:cs typeface="微软雅黑" panose="020b0503020204020204" charset="-122"/>
                  <a:sym typeface="微软雅黑" panose="020b0503020204020204" charset="-122"/>
                </a:rPr>
                <a:t>生而强者如果滥用其强，即使是至强者，最终也许会转为至弱</a:t>
              </a:r>
              <a:r>
                <a:rPr lang="zh-CN" altLang="en-US" sz="2800" b="1">
                  <a:latin typeface="微软雅黑" panose="020b0503020204020204" charset="-122"/>
                  <a:cs typeface="微软雅黑" panose="020b0503020204020204" charset="-122"/>
                  <a:sym typeface="微软雅黑" panose="020b0503020204020204" charset="-122"/>
                </a:rPr>
                <a:t>；而弱者如果勤自锻炼，增益其所不能，久之也会变而为强。因此，“</a:t>
              </a:r>
              <a:r>
                <a:rPr lang="zh-CN" altLang="en-US" sz="2800" b="1">
                  <a:solidFill>
                    <a:srgbClr val="C00000"/>
                  </a:solidFill>
                  <a:latin typeface="微软雅黑" panose="020b0503020204020204" charset="-122"/>
                  <a:cs typeface="微软雅黑" panose="020b0503020204020204" charset="-122"/>
                  <a:sym typeface="微软雅黑" panose="020b0503020204020204" charset="-122"/>
                </a:rPr>
                <a:t>生而强者不必自喜也，生而弱者不必自悲也</a:t>
              </a:r>
              <a:r>
                <a:rPr lang="zh-CN" altLang="en-US" sz="2800" b="1">
                  <a:latin typeface="微软雅黑" panose="020b0503020204020204" charset="-122"/>
                  <a:cs typeface="微软雅黑" panose="020b0503020204020204" charset="-122"/>
                  <a:sym typeface="微软雅黑" panose="020b0503020204020204" charset="-122"/>
                </a:rPr>
                <a:t>。吾生而弱乎，或者天之诱我以至于强，未可知也”。</a:t>
              </a:r>
              <a:endParaRPr lang="zh-CN" altLang="en-US"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40</a:t>
            </a:fld>
            <a:endParaRPr lang="zh-CN" altLang="en-US"/>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1339215"/>
            <a:ext cx="11185525" cy="5262245"/>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关键句：</a:t>
            </a:r>
            <a:r>
              <a:rPr lang="en-US" altLang="zh-CN" sz="3200" b="0">
                <a:latin typeface="黑体" panose="02010609060101010101" charset="-122"/>
                <a:ea typeface="黑体" panose="02010609060101010101" charset="-122"/>
              </a:rPr>
              <a:t> </a:t>
            </a:r>
            <a:endParaRPr lang="zh-CN" altLang="en-US" sz="3200" b="0">
              <a:solidFill>
                <a:srgbClr val="C00000"/>
              </a:solidFill>
              <a:latin typeface="方正粗黑宋简体" panose="02000000000000000000" charset="-122"/>
              <a:ea typeface="方正粗黑宋简体" panose="02000000000000000000" charset="-122"/>
            </a:endParaRPr>
          </a:p>
          <a:p>
            <a:pPr indent="558165" algn="l" fontAlgn="auto">
              <a:lnSpc>
                <a:spcPct val="150000"/>
              </a:lnSpc>
            </a:pPr>
            <a:r>
              <a:rPr lang="zh-CN" altLang="en-US" sz="3200" b="0">
                <a:solidFill>
                  <a:srgbClr val="C00000"/>
                </a:solidFill>
                <a:latin typeface="方正粗黑宋简体" panose="02000000000000000000" charset="-122"/>
                <a:ea typeface="方正粗黑宋简体" panose="02000000000000000000" charset="-122"/>
              </a:rPr>
              <a:t>①生而强者如果滥用其强，即使是至强者，最终也许会转为至弱</a:t>
            </a:r>
            <a:endParaRPr lang="zh-CN" altLang="en-US" sz="3200" b="0">
              <a:solidFill>
                <a:srgbClr val="C00000"/>
              </a:solidFill>
              <a:latin typeface="方正粗黑宋简体" panose="02000000000000000000" charset="-122"/>
              <a:ea typeface="方正粗黑宋简体" panose="02000000000000000000" charset="-122"/>
            </a:endParaRPr>
          </a:p>
          <a:p>
            <a:pPr indent="558165" algn="l" fontAlgn="auto">
              <a:lnSpc>
                <a:spcPct val="150000"/>
              </a:lnSpc>
            </a:pPr>
            <a:r>
              <a:rPr lang="zh-CN" altLang="en-US" sz="3200" b="0">
                <a:solidFill>
                  <a:srgbClr val="C00000"/>
                </a:solidFill>
                <a:latin typeface="方正粗黑宋简体" panose="02000000000000000000" charset="-122"/>
                <a:ea typeface="方正粗黑宋简体" panose="02000000000000000000" charset="-122"/>
              </a:rPr>
              <a:t>②生而强者不必自喜也，生而弱者不必自悲也 </a:t>
            </a:r>
            <a:endParaRPr lang="zh-CN" altLang="en-US" sz="3200" b="0">
              <a:solidFill>
                <a:srgbClr val="C00000"/>
              </a:solidFill>
              <a:latin typeface="方正粗黑宋简体" panose="02000000000000000000" charset="-122"/>
              <a:ea typeface="方正粗黑宋简体" panose="02000000000000000000" charset="-122"/>
            </a:endParaRPr>
          </a:p>
          <a:p>
            <a:pPr indent="558165" algn="l" fontAlgn="auto">
              <a:lnSpc>
                <a:spcPct val="150000"/>
              </a:lnSpc>
            </a:pPr>
            <a:r>
              <a:rPr lang="zh-CN" altLang="en-US" sz="3200" b="0">
                <a:latin typeface="黑体" panose="02010609060101010101" charset="-122"/>
                <a:ea typeface="黑体" panose="02010609060101010101" charset="-122"/>
              </a:rPr>
              <a:t>关键词：</a:t>
            </a:r>
            <a:r>
              <a:rPr lang="zh-CN" altLang="en-US" sz="3200" b="0">
                <a:solidFill>
                  <a:srgbClr val="C00000"/>
                </a:solidFill>
                <a:latin typeface="方正粗黑宋简体" panose="02000000000000000000" charset="-122"/>
                <a:ea typeface="方正粗黑宋简体" panose="02000000000000000000" charset="-122"/>
              </a:rPr>
              <a:t> 强与弱  </a:t>
            </a:r>
            <a:r>
              <a:rPr lang="zh-CN" altLang="en-US" sz="3200" b="0">
                <a:latin typeface="黑体" panose="02010609060101010101" charset="-122"/>
                <a:ea typeface="黑体" panose="02010609060101010101" charset="-122"/>
              </a:rPr>
              <a:t>  </a:t>
            </a:r>
            <a:endParaRPr lang="zh-CN" altLang="en-US" sz="3200" b="0">
              <a:solidFill>
                <a:srgbClr val="C00000"/>
              </a:solidFill>
              <a:latin typeface="方正粗黑宋简体" panose="02000000000000000000" charset="-122"/>
              <a:ea typeface="方正粗黑宋简体" panose="02000000000000000000" charset="-122"/>
            </a:endParaRPr>
          </a:p>
          <a:p>
            <a:pPr indent="558165" algn="l" fontAlgn="auto"/>
            <a:endParaRPr lang="zh-CN" altLang="en-US"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2665095" y="71818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材料中的关键句、关键词</a:t>
            </a:r>
            <a:endParaRPr kumimoji="1" lang="zh-CN"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41</a:t>
            </a:fld>
            <a:endParaRPr lang="zh-CN" altLang="en-US"/>
          </a:p>
        </p:txBody>
      </p:sp>
      <p:sp>
        <p:nvSpPr>
          <p:cNvPr id="3" name="标题 2"/>
          <p:cNvSpPr>
            <a:spLocks noGrp="1"/>
          </p:cNvSpPr>
          <p:nvPr>
            <p:ph type="title"/>
          </p:nvPr>
        </p:nvSpPr>
        <p:spPr>
          <a:xfrm>
            <a:off x="570230" y="496252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2"/>
          <p:cNvSpPr>
            <a:spLocks noGrp="1"/>
          </p:cNvSpPr>
          <p:nvPr/>
        </p:nvSpPr>
        <p:spPr>
          <a:xfrm>
            <a:off x="697230" y="209423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4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26720" y="1655445"/>
            <a:ext cx="11596370" cy="4523105"/>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审题先要过材料关。这道作文题目，体育是引子，毛泽东所言“体育之效”，这个“效”</a:t>
            </a:r>
            <a:r>
              <a:rPr lang="zh-CN" sz="3200" b="0">
                <a:latin typeface="黑体" panose="02010609060101010101" charset="-122"/>
                <a:ea typeface="黑体" panose="02010609060101010101" charset="-122"/>
              </a:rPr>
              <a:t>是仅从身体角度所言吗</a:t>
            </a:r>
            <a:r>
              <a:rPr sz="3200" b="0">
                <a:latin typeface="黑体" panose="02010609060101010101" charset="-122"/>
                <a:ea typeface="黑体" panose="02010609060101010101" charset="-122"/>
              </a:rPr>
              <a:t>？</a:t>
            </a:r>
            <a:endParaRPr sz="3200" b="0">
              <a:latin typeface="黑体" panose="02010609060101010101" charset="-122"/>
              <a:ea typeface="黑体" panose="02010609060101010101" charset="-122"/>
            </a:endParaRPr>
          </a:p>
          <a:p>
            <a:pPr indent="558165" algn="l" fontAlgn="auto">
              <a:lnSpc>
                <a:spcPct val="150000"/>
              </a:lnSpc>
            </a:pPr>
            <a:r>
              <a:rPr 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关键句“生而强者如果滥用其强，即使是至强者，最终也许会转为至弱”，</a:t>
            </a:r>
            <a:r>
              <a:rPr lang="en-US" sz="3200" b="0">
                <a:latin typeface="黑体" panose="02010609060101010101" charset="-122"/>
                <a:ea typeface="黑体" panose="02010609060101010101" charset="-122"/>
              </a:rPr>
              <a:t>“</a:t>
            </a:r>
            <a:r>
              <a:rPr sz="3200">
                <a:latin typeface="黑体" panose="02010609060101010101" charset="-122"/>
                <a:ea typeface="黑体" panose="02010609060101010101" charset="-122"/>
                <a:sym typeface="+mn-ea"/>
              </a:rPr>
              <a:t>滥用其强</a:t>
            </a:r>
            <a:r>
              <a:rPr lang="en-US" sz="3200">
                <a:latin typeface="黑体" panose="02010609060101010101" charset="-122"/>
                <a:ea typeface="黑体" panose="02010609060101010101" charset="-122"/>
                <a:sym typeface="+mn-ea"/>
              </a:rPr>
              <a:t>”</a:t>
            </a:r>
            <a:r>
              <a:rPr sz="3200" b="0">
                <a:latin typeface="黑体" panose="02010609060101010101" charset="-122"/>
                <a:ea typeface="黑体" panose="02010609060101010101" charset="-122"/>
              </a:rPr>
              <a:t>是说体育</a:t>
            </a:r>
            <a:r>
              <a:rPr lang="zh-CN" sz="3200" b="0">
                <a:latin typeface="黑体" panose="02010609060101010101" charset="-122"/>
                <a:ea typeface="黑体" panose="02010609060101010101" charset="-122"/>
              </a:rPr>
              <a:t>的</a:t>
            </a:r>
            <a:r>
              <a:rPr sz="3200" b="0">
                <a:latin typeface="黑体" panose="02010609060101010101" charset="-122"/>
                <a:ea typeface="黑体" panose="02010609060101010101" charset="-122"/>
              </a:rPr>
              <a:t>吗？</a:t>
            </a:r>
            <a:endParaRPr sz="3200" b="0">
              <a:latin typeface="黑体" panose="02010609060101010101" charset="-122"/>
              <a:ea typeface="黑体" panose="02010609060101010101" charset="-122"/>
            </a:endParaRPr>
          </a:p>
          <a:p>
            <a:pPr indent="558165" algn="l" fontAlgn="auto">
              <a:lnSpc>
                <a:spcPct val="150000"/>
              </a:lnSpc>
            </a:pPr>
            <a:r>
              <a:rPr sz="3200" b="0">
                <a:latin typeface="黑体" panose="02010609060101010101" charset="-122"/>
                <a:ea typeface="黑体" panose="02010609060101010101" charset="-122"/>
              </a:rPr>
              <a:t>“生而强者不必自喜也，生而弱者不必自悲也”，</a:t>
            </a:r>
            <a:r>
              <a:rPr lang="zh-CN" sz="3200" b="0">
                <a:latin typeface="黑体" panose="02010609060101010101" charset="-122"/>
                <a:ea typeface="黑体" panose="02010609060101010101" charset="-122"/>
              </a:rPr>
              <a:t>这里强弱转换与悲喜交替，中间的思辨关系注意到了吗？</a:t>
            </a:r>
            <a:endParaRPr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42</a:t>
            </a:fld>
            <a:endParaRPr lang="zh-CN" altLang="en-US"/>
          </a:p>
        </p:txBody>
      </p:sp>
      <p:sp>
        <p:nvSpPr>
          <p:cNvPr id="3" name="文本框 2"/>
          <p:cNvSpPr txBox="1"/>
          <p:nvPr/>
        </p:nvSpPr>
        <p:spPr>
          <a:xfrm>
            <a:off x="3535680" y="48831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材料中的关键信息理解</a:t>
            </a:r>
            <a:endParaRPr kumimoji="1" lang="zh-CN"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862965" y="165862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793115" y="427609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862965" y="296735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4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230630" y="2334895"/>
            <a:ext cx="10371455" cy="2306955"/>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 名人名言中所表达的观点态度，多较为直白</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要扣住材料中的关键句子、关键词语</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特别是带有强烈感情和观点态度倾向的关键句子。</a:t>
            </a:r>
            <a:r>
              <a:rPr lang="en-US" sz="3200" b="0">
                <a:solidFill>
                  <a:srgbClr val="0F14EF"/>
                </a:solidFill>
                <a:latin typeface="黑体" panose="02010609060101010101" charset="-122"/>
                <a:ea typeface="黑体" panose="02010609060101010101" charset="-122"/>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43</a:t>
            </a:fld>
            <a:endParaRPr lang="zh-CN" altLang="en-US"/>
          </a:p>
        </p:txBody>
      </p:sp>
      <p:sp>
        <p:nvSpPr>
          <p:cNvPr id="3" name="文本框 2"/>
          <p:cNvSpPr txBox="1"/>
          <p:nvPr/>
        </p:nvSpPr>
        <p:spPr>
          <a:xfrm>
            <a:off x="2999740" y="516890"/>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审读作文材料的关键能力</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1891665" y="405320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1"/>
          <p:cNvSpPr>
            <a:spLocks noGrp="1"/>
          </p:cNvSpPr>
          <p:nvPr/>
        </p:nvSpPr>
        <p:spPr>
          <a:xfrm>
            <a:off x="1953260" y="3238500"/>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1"/>
          <p:cNvSpPr>
            <a:spLocks noGrp="1"/>
          </p:cNvSpPr>
          <p:nvPr/>
        </p:nvSpPr>
        <p:spPr>
          <a:xfrm>
            <a:off x="1953260" y="2555875"/>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4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2" name="灯片编号占位符 1"/>
          <p:cNvSpPr>
            <a:spLocks noGrp="1"/>
          </p:cNvSpPr>
          <p:nvPr>
            <p:ph type="sldNum" sz="quarter" idx="12"/>
          </p:nvPr>
        </p:nvSpPr>
        <p:spPr/>
        <p:txBody>
          <a:bodyPr/>
          <a:lstStyle/>
          <a:p>
            <a:fld id="{54DA5AF4-D76D-4D43-B954-22D0CAD04933}" type="slidenum">
              <a:rPr lang="zh-CN" altLang="en-US" smtClean="0"/>
              <a:t>44</a:t>
            </a:fld>
            <a:endParaRPr lang="zh-CN" altLang="en-US"/>
          </a:p>
        </p:txBody>
      </p:sp>
      <p:sp>
        <p:nvSpPr>
          <p:cNvPr id="3" name="文本框 2"/>
          <p:cNvSpPr txBox="1"/>
          <p:nvPr/>
        </p:nvSpPr>
        <p:spPr>
          <a:xfrm>
            <a:off x="1678940" y="2379980"/>
            <a:ext cx="9352280" cy="1014730"/>
          </a:xfrm>
          <a:prstGeom prst="rect">
            <a:avLst/>
          </a:prstGeom>
          <a:noFill/>
        </p:spPr>
        <p:txBody>
          <a:bodyPr wrap="square" rtlCol="0">
            <a:spAutoFit/>
          </a:bodyPr>
          <a:lstStyle/>
          <a:p>
            <a:r>
              <a:rPr kumimoji="1" lang="zh-CN" altLang="zh-CN" sz="6000" b="1">
                <a:solidFill>
                  <a:schemeClr val="bg1">
                    <a:lumMod val="50000"/>
                  </a:schemeClr>
                </a:solidFill>
                <a:latin typeface="方正粗黑宋简体" panose="02000000000000000000" charset="-122"/>
                <a:ea typeface="方正粗黑宋简体" panose="02000000000000000000" charset="-122"/>
              </a:rPr>
              <a:t>历史故事类材料如何审读</a:t>
            </a:r>
            <a:endParaRPr kumimoji="1" lang="zh-CN" altLang="zh-CN" sz="6000" b="1">
              <a:solidFill>
                <a:schemeClr val="bg1">
                  <a:lumMod val="50000"/>
                </a:schemeClr>
              </a:solidFill>
              <a:latin typeface="方正粗黑宋简体" panose="02000000000000000000" charset="-122"/>
              <a:ea typeface="方正粗黑宋简体" panose="02000000000000000000" charset="-122"/>
            </a:endParaRPr>
          </a:p>
        </p:txBody>
      </p:sp>
    </p:spTree>
  </p:cSld>
  <p:clrMapOvr>
    <a:masterClrMapping/>
  </p:clrMapOvr>
  <p:transition advTm="3000"/>
  <p:timing/>
</p:sld>
</file>

<file path=ppt/slides/slide4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672259"/>
            <a:ext cx="12333857" cy="7939488"/>
            <a:chOff x="5369" y="2021"/>
            <a:chExt cx="8559" cy="4899"/>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369" y="2021"/>
              <a:ext cx="8559" cy="4899"/>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r>
                <a:rPr lang="en-US" altLang="zh-CN" sz="20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zh-CN" altLang="en-US"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8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《资治通鉴》开篇记载了这个故事：晋国的智宣子想以智瑶为继承人，族人智果说：“他不如智宵。</a:t>
              </a:r>
              <a:r>
                <a:rPr lang="zh-CN" altLang="en-US" sz="2800" b="1">
                  <a:solidFill>
                    <a:srgbClr val="C00000"/>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智瑶有五项长处，只有一项短处。高大俊美，精于骑射，才艺双全，能写善辩，坚毅果敢；</a:t>
              </a:r>
              <a:r>
                <a:rPr lang="zh-CN" altLang="en-US" sz="2800" b="1">
                  <a:solidFill>
                    <a:srgbClr val="0F14EF"/>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他唯一的不足是不够宽仁。</a:t>
              </a:r>
              <a:r>
                <a:rPr lang="zh-CN" altLang="en-US" sz="28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如果他以五项长处来制服别人而</a:t>
              </a:r>
              <a:r>
                <a:rPr lang="zh-CN" altLang="en-US" sz="2800" b="1">
                  <a:solidFill>
                    <a:srgbClr val="0F14EF"/>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不能按照仁义的标准行事</a:t>
              </a:r>
              <a:r>
                <a:rPr lang="zh-CN" altLang="en-US" sz="28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谁能和他和睦相处？要是真的立智瑶为继承人，那么智氏宗族一定灭亡”。智宣子却认为智瑶的性格能担负起在险恶的斗争中将家族发扬光大的使命，过分宽仁的族长可能让家族一败涂地。智果因此脱离智族家族。后来智瑶果然凭借个人的才智和力量使智家成为晋国最强大的家族。但其咄咄逼人的行事风格迫使韩赵魏三家结盟，共同对付智家。最终在三家的联合进攻下智瑶失败，智家被灭族。只有智果一支得以保全。</a:t>
              </a:r>
              <a:r>
                <a:rPr lang="zh-CN" altLang="en-US" sz="28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【湖北省2022届高三暑期8月学科能力测试联考试题】</a:t>
              </a:r>
              <a:endParaRPr lang="zh-CN" altLang="en-US" sz="28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endParaRPr>
            </a:p>
            <a:p>
              <a:pPr>
                <a:lnSpc>
                  <a:spcPct val="150000"/>
                </a:lnSpc>
              </a:pPr>
              <a:r>
                <a:rPr lang="en-US" altLang="zh-CN" sz="28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endParaRPr lang="en-US" altLang="zh-CN" sz="28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45</a:t>
            </a:fld>
            <a:endParaRPr lang="zh-CN" altLang="en-US"/>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1339215"/>
            <a:ext cx="11185525" cy="4769485"/>
          </a:xfrm>
          <a:prstGeom prst="rect">
            <a:avLst/>
          </a:prstGeom>
          <a:noFill/>
          <a:ln w="9525">
            <a:noFill/>
          </a:ln>
        </p:spPr>
        <p:txBody>
          <a:bodyPr wrap="square">
            <a:spAutoFit/>
          </a:bodyPr>
          <a:lstStyle/>
          <a:p>
            <a:pPr indent="558165" algn="l" fontAlgn="auto"/>
            <a:r>
              <a:rPr lang="en-US" altLang="zh-CN" sz="3200" b="0">
                <a:latin typeface="黑体" panose="02010609060101010101" charset="-122"/>
                <a:ea typeface="黑体" panose="02010609060101010101" charset="-122"/>
              </a:rPr>
              <a:t> </a:t>
            </a:r>
            <a:r>
              <a:rPr kumimoji="1" lang="zh-CN" altLang="zh-CN" sz="3200" b="1">
                <a:solidFill>
                  <a:schemeClr val="bg1">
                    <a:lumMod val="50000"/>
                  </a:schemeClr>
                </a:solidFill>
                <a:latin typeface="方正粗黑宋简体" panose="02000000000000000000" charset="-122"/>
                <a:ea typeface="方正粗黑宋简体" panose="02000000000000000000" charset="-122"/>
                <a:sym typeface="+mn-ea"/>
              </a:rPr>
              <a:t>关键句</a:t>
            </a:r>
            <a:endParaRPr kumimoji="1" lang="zh-CN" altLang="zh-CN" sz="4000" b="1">
              <a:solidFill>
                <a:srgbClr val="FF0000"/>
              </a:solidFill>
              <a:latin typeface="微软雅黑" panose="020b0503020204020204" charset="-122"/>
              <a:ea typeface="微软雅黑" panose="020b0503020204020204" charset="-122"/>
              <a:sym typeface="+mn-ea"/>
            </a:endParaRPr>
          </a:p>
          <a:p>
            <a:pPr indent="558165" algn="l" fontAlgn="auto">
              <a:lnSpc>
                <a:spcPct val="150000"/>
              </a:lnSpc>
            </a:pPr>
            <a:r>
              <a:rPr kumimoji="1" lang="zh-CN" altLang="zh-CN" sz="3200" b="1">
                <a:solidFill>
                  <a:schemeClr val="bg1">
                    <a:lumMod val="50000"/>
                  </a:schemeClr>
                </a:solidFill>
                <a:latin typeface="方正粗黑宋简体" panose="02000000000000000000" charset="-122"/>
                <a:ea typeface="方正粗黑宋简体" panose="02000000000000000000" charset="-122"/>
                <a:sym typeface="+mn-ea"/>
              </a:rPr>
              <a:t> </a:t>
            </a:r>
            <a:r>
              <a:rPr lang="zh-CN" altLang="en-US" sz="3200" b="1">
                <a:solidFill>
                  <a:srgbClr val="C00000"/>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智瑶有五项长处，只有一项短处。高大俊美，精于骑射，才艺双全，能写善辩，坚毅果敢；</a:t>
            </a:r>
            <a:r>
              <a:rPr lang="zh-CN" altLang="en-US" sz="3200" b="1">
                <a:solidFill>
                  <a:srgbClr val="0F14EF"/>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他唯一的不足是不够宽仁。</a:t>
            </a:r>
            <a:r>
              <a:rPr lang="zh-CN" altLang="en-US" sz="32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如果他以五项长处来制服别人而</a:t>
            </a:r>
            <a:r>
              <a:rPr lang="zh-CN" altLang="en-US" sz="3200" b="1">
                <a:solidFill>
                  <a:srgbClr val="0F14EF"/>
                </a:solidFill>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不能按照仁义的标准行事</a:t>
            </a:r>
            <a:r>
              <a:rPr lang="zh-CN" altLang="en-US" sz="32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，谁能和他和睦相处？</a:t>
            </a:r>
            <a:endParaRPr lang="zh-CN" altLang="en-US" sz="3200" b="1">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endParaRPr>
          </a:p>
          <a:p>
            <a:pPr indent="558165" algn="l" fontAlgn="auto">
              <a:lnSpc>
                <a:spcPct val="150000"/>
              </a:lnSpc>
            </a:pPr>
            <a:endParaRPr sz="3200" b="0">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r>
              <a:rPr kumimoji="1" lang="zh-CN" altLang="zh-CN" sz="3200" b="1">
                <a:solidFill>
                  <a:schemeClr val="bg1">
                    <a:lumMod val="50000"/>
                  </a:schemeClr>
                </a:solidFill>
                <a:latin typeface="方正粗黑宋简体" panose="02000000000000000000" charset="-122"/>
                <a:ea typeface="方正粗黑宋简体" panose="02000000000000000000" charset="-122"/>
                <a:sym typeface="+mn-ea"/>
              </a:rPr>
              <a:t>关键词：宽仁</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2703195" y="37401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材料中的关键句、关键词</a:t>
            </a:r>
            <a:endParaRPr kumimoji="1" lang="zh-CN"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46</a:t>
            </a:fld>
            <a:endParaRPr lang="zh-CN" altLang="en-US"/>
          </a:p>
        </p:txBody>
      </p:sp>
      <p:sp>
        <p:nvSpPr>
          <p:cNvPr id="3" name="标题 2"/>
          <p:cNvSpPr>
            <a:spLocks noGrp="1"/>
          </p:cNvSpPr>
          <p:nvPr>
            <p:ph type="title"/>
          </p:nvPr>
        </p:nvSpPr>
        <p:spPr>
          <a:xfrm>
            <a:off x="723900" y="141605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2"/>
          <p:cNvSpPr>
            <a:spLocks noGrp="1"/>
          </p:cNvSpPr>
          <p:nvPr/>
        </p:nvSpPr>
        <p:spPr>
          <a:xfrm>
            <a:off x="860425" y="5472430"/>
            <a:ext cx="424180" cy="55753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4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64160" y="1409065"/>
            <a:ext cx="11663680" cy="4523105"/>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kumimoji="1" lang="zh-CN" altLang="zh-CN" sz="3200" b="1">
                <a:solidFill>
                  <a:schemeClr val="tx1"/>
                </a:solidFill>
                <a:latin typeface="方正粗黑宋简体" panose="02000000000000000000" charset="-122"/>
                <a:ea typeface="方正粗黑宋简体" panose="02000000000000000000" charset="-122"/>
                <a:sym typeface="+mn-ea"/>
              </a:rPr>
              <a:t>题目材料内容主要陈述一个历史故事。材料中有三个主要人物，智瑶、智宣子、智果，故事的中心人物应为智瑶；智宣子和智果对智瑶持不同看法，也就有两种不同结果，前者族灭，后者得以保全。对智瑶的认识可借助智果的评价，</a:t>
            </a:r>
            <a:r>
              <a:rPr kumimoji="1" lang="zh-CN" altLang="zh-CN" sz="3200" b="1">
                <a:solidFill>
                  <a:srgbClr val="0F14EF"/>
                </a:solidFill>
                <a:latin typeface="方正粗黑宋简体" panose="02000000000000000000" charset="-122"/>
                <a:ea typeface="方正粗黑宋简体" panose="02000000000000000000" charset="-122"/>
                <a:sym typeface="+mn-ea"/>
              </a:rPr>
              <a:t>抓住关键句“他唯一的不足是不够宽仁”“不能接照仁义的标准行事”，扣出关键词语“宽仁”“仁义”。</a:t>
            </a:r>
            <a:r>
              <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47</a:t>
            </a:fld>
            <a:endParaRPr lang="zh-CN" altLang="en-US"/>
          </a:p>
        </p:txBody>
      </p:sp>
      <p:sp>
        <p:nvSpPr>
          <p:cNvPr id="3" name="文本框 2"/>
          <p:cNvSpPr txBox="1"/>
          <p:nvPr/>
        </p:nvSpPr>
        <p:spPr>
          <a:xfrm>
            <a:off x="3698240" y="27749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材料中的关键信息理解</a:t>
            </a:r>
            <a:endParaRPr kumimoji="1" lang="zh-CN" altLang="zh-CN" sz="4000" b="1">
              <a:solidFill>
                <a:srgbClr val="FF0000"/>
              </a:solidFill>
              <a:latin typeface="微软雅黑" panose="020b0503020204020204" charset="-122"/>
              <a:ea typeface="微软雅黑" panose="020b0503020204020204" charset="-122"/>
            </a:endParaRPr>
          </a:p>
        </p:txBody>
      </p:sp>
    </p:spTree>
  </p:cSld>
  <p:clrMapOvr>
    <a:masterClrMapping/>
  </p:clrMapOvr>
  <p:transition advTm="3000"/>
  <p:timing/>
</p:sld>
</file>

<file path=ppt/slides/slide4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59385" y="1451610"/>
            <a:ext cx="11663680" cy="4523105"/>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kumimoji="1" lang="zh-CN" altLang="zh-CN" sz="3200" b="1">
                <a:latin typeface="方正粗黑宋简体" panose="02000000000000000000" charset="-122"/>
                <a:ea typeface="方正粗黑宋简体" panose="02000000000000000000" charset="-122"/>
                <a:sym typeface="+mn-ea"/>
              </a:rPr>
              <a:t>智瑶的五项长处，我们要看到并肯定；智瑶的一项短处，我们要有充分认识，以“长处”论“短处”，话题重在“短处”。思考问题客观、全面、公正，这样才能做到思辨而深刻。</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lnSpc>
                <a:spcPct val="150000"/>
              </a:lnSpc>
            </a:pPr>
            <a:r>
              <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rPr>
              <a:t>   </a:t>
            </a:r>
            <a:r>
              <a:rPr kumimoji="1" lang="zh-CN" altLang="en-US" sz="3200" b="1">
                <a:solidFill>
                  <a:schemeClr val="bg1">
                    <a:lumMod val="50000"/>
                  </a:schemeClr>
                </a:solidFill>
                <a:latin typeface="方正粗黑宋简体" panose="02000000000000000000" charset="-122"/>
                <a:ea typeface="方正粗黑宋简体" panose="02000000000000000000" charset="-122"/>
                <a:sym typeface="+mn-ea"/>
              </a:rPr>
              <a:t>题目：</a:t>
            </a:r>
            <a:r>
              <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rPr>
              <a:t>在“读史明智，读史修身”中立德树人，引导考生汲取优秀传统文化中“仁”的思想，</a:t>
            </a:r>
            <a:r>
              <a:rPr kumimoji="1" lang="en-US" altLang="zh-CN" sz="3200" b="1">
                <a:solidFill>
                  <a:srgbClr val="0F14EF"/>
                </a:solidFill>
                <a:latin typeface="方正粗黑宋简体" panose="02000000000000000000" charset="-122"/>
                <a:ea typeface="方正粗黑宋简体" panose="02000000000000000000" charset="-122"/>
                <a:sym typeface="+mn-ea"/>
              </a:rPr>
              <a:t>在“智”与“仁”，也就是在才与德的思辨中</a:t>
            </a:r>
            <a:r>
              <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rPr>
              <a:t>帮助考生树立正确的人生观和价值观。</a:t>
            </a:r>
            <a:endParaRPr kumimoji="1" lang="en-US" altLang="zh-CN" sz="3200" b="1">
              <a:solidFill>
                <a:schemeClr val="bg1">
                  <a:lumMod val="50000"/>
                </a:schemeClr>
              </a:soli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48</a:t>
            </a:fld>
            <a:endParaRPr lang="zh-CN" altLang="en-US"/>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3" name="标题 2"/>
          <p:cNvSpPr>
            <a:spLocks noGrp="1"/>
          </p:cNvSpPr>
          <p:nvPr>
            <p:ph type="title"/>
          </p:nvPr>
        </p:nvSpPr>
        <p:spPr>
          <a:xfrm>
            <a:off x="656590" y="167068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2"/>
          <p:cNvSpPr>
            <a:spLocks noGrp="1"/>
          </p:cNvSpPr>
          <p:nvPr/>
        </p:nvSpPr>
        <p:spPr>
          <a:xfrm>
            <a:off x="557530" y="38906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4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379095" y="1670050"/>
            <a:ext cx="11433810" cy="4523105"/>
          </a:xfrm>
          <a:prstGeom prst="rect">
            <a:avLst/>
          </a:prstGeom>
          <a:noFill/>
          <a:ln w="9525">
            <a:noFill/>
          </a:ln>
        </p:spPr>
        <p:txBody>
          <a:bodyPr wrap="square">
            <a:spAutoFit/>
          </a:bodyPr>
          <a:lstStyle/>
          <a:p>
            <a:pPr indent="558165" algn="l" fontAlgn="auto">
              <a:lnSpc>
                <a:spcPct val="150000"/>
              </a:lnSpc>
            </a:pPr>
            <a:r>
              <a:rPr lang="en-US" sz="3200" b="0">
                <a:solidFill>
                  <a:srgbClr val="0F14EF"/>
                </a:solidFill>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在理清故事情节的基础上，找到核心人物；</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看</a:t>
            </a:r>
            <a:r>
              <a:rPr lang="zh-CN" altLang="en-US" sz="3200">
                <a:latin typeface="黑体" panose="02010609060101010101" charset="-122"/>
                <a:ea typeface="黑体" panose="02010609060101010101" charset="-122"/>
                <a:sym typeface="+mn-ea"/>
              </a:rPr>
              <a:t>故事结果，从主要人物成功或失败中得到启示；</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r>
              <a:rPr lang="zh-CN" altLang="en-US" sz="3200">
                <a:latin typeface="黑体" panose="02010609060101010101" charset="-122"/>
                <a:ea typeface="黑体" panose="02010609060101010101" charset="-122"/>
                <a:sym typeface="+mn-ea"/>
              </a:rPr>
              <a:t>从故事人物的关键性话语、人物评价中找到珠丝马迹；</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要扣住材料中的关键句子、关键词语。因为这些词句已经或明或暗点出了写作重心。</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49</a:t>
            </a:fld>
            <a:endParaRPr lang="zh-CN" altLang="en-US"/>
          </a:p>
        </p:txBody>
      </p:sp>
      <p:sp>
        <p:nvSpPr>
          <p:cNvPr id="3" name="文本框 2"/>
          <p:cNvSpPr txBox="1"/>
          <p:nvPr/>
        </p:nvSpPr>
        <p:spPr>
          <a:xfrm>
            <a:off x="1861185" y="516890"/>
            <a:ext cx="8164195"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审读历史故事类作文材料关键能力</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910590" y="264668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910590" y="33451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7" name="标题 2"/>
          <p:cNvSpPr>
            <a:spLocks noGrp="1"/>
          </p:cNvSpPr>
          <p:nvPr/>
        </p:nvSpPr>
        <p:spPr>
          <a:xfrm>
            <a:off x="891540" y="414845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910590" y="194881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389890" y="782320"/>
            <a:ext cx="11411585" cy="5384800"/>
          </a:xfrm>
          <a:prstGeom prst="rect">
            <a:avLst/>
          </a:prstGeom>
          <a:noFill/>
          <a:ln w="9525">
            <a:noFill/>
          </a:ln>
        </p:spPr>
        <p:txBody>
          <a:bodyPr wrap="square">
            <a:spAutoFit/>
          </a:bodyPr>
          <a:lstStyle/>
          <a:p>
            <a:pPr indent="304800"/>
            <a:r>
              <a:rPr lang="zh-CN"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a:t>
            </a:r>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2020年全国</a:t>
            </a:r>
            <a:r>
              <a:rPr lang="zh-CN"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新高考</a:t>
            </a:r>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Ⅰ卷</a:t>
            </a:r>
            <a:r>
              <a:rPr lang="zh-CN"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】（山东</a:t>
            </a:r>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2800" b="0" spc="150">
                <a:uFillTx/>
                <a:latin typeface="方正粗黑宋简体" panose="02000000000000000000" charset="-122"/>
                <a:ea typeface="方正粗黑宋简体" panose="02000000000000000000" charset="-122"/>
                <a:cs typeface="方正粗黑宋简体" panose="02000000000000000000" charset="-122"/>
              </a:rPr>
              <a:t>   </a:t>
            </a:r>
            <a:endParaRPr sz="28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2800" b="0" spc="150">
                <a:uFillTx/>
                <a:latin typeface="方正粗黑宋简体" panose="02000000000000000000" charset="-122"/>
                <a:ea typeface="方正粗黑宋简体" panose="02000000000000000000" charset="-122"/>
                <a:cs typeface="方正粗黑宋简体" panose="02000000000000000000" charset="-122"/>
              </a:rPr>
              <a:t>    </a:t>
            </a:r>
            <a:r>
              <a:rPr sz="3600" b="0" spc="150">
                <a:uFillTx/>
                <a:latin typeface="微软雅黑" panose="020b0503020204020204" charset="-122"/>
                <a:ea typeface="微软雅黑" panose="020b0503020204020204" charset="-122"/>
                <a:cs typeface="微软雅黑" panose="020b0503020204020204" charset="-122"/>
              </a:rPr>
              <a:t>请综合以上材料，以</a:t>
            </a:r>
            <a:r>
              <a:rPr sz="3600" b="0" spc="150">
                <a:solidFill>
                  <a:srgbClr val="1820CA"/>
                </a:solidFill>
                <a:uFillTx/>
                <a:latin typeface="微软雅黑" panose="020b0503020204020204" charset="-122"/>
                <a:ea typeface="微软雅黑" panose="020b0503020204020204" charset="-122"/>
                <a:cs typeface="微软雅黑" panose="020b0503020204020204" charset="-122"/>
              </a:rPr>
              <a:t>“疫情中的距离与联系”</a:t>
            </a:r>
            <a:r>
              <a:rPr sz="3600" b="0" spc="150">
                <a:uFillTx/>
                <a:latin typeface="微软雅黑" panose="020b0503020204020204" charset="-122"/>
                <a:ea typeface="微软雅黑" panose="020b0503020204020204" charset="-122"/>
                <a:cs typeface="微软雅黑" panose="020b0503020204020204" charset="-122"/>
              </a:rPr>
              <a:t>为主题，写一篇文章。</a:t>
            </a:r>
            <a:endParaRPr sz="3600" b="0" spc="150">
              <a:uFillTx/>
              <a:latin typeface="微软雅黑" panose="020b0503020204020204" charset="-122"/>
              <a:ea typeface="微软雅黑" panose="020b0503020204020204" charset="-122"/>
              <a:cs typeface="微软雅黑" panose="020b0503020204020204" charset="-122"/>
            </a:endParaRPr>
          </a:p>
          <a:p>
            <a:pPr indent="304800"/>
            <a:endParaRPr sz="28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6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关系型：</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“距离与联系</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，标准的关系型作文，以疫情为背景，思考</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距离</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联系</a:t>
            </a:r>
            <a:r>
              <a:rPr lang="en-US" altLang="zh-CN"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两者间深层关联。</a:t>
            </a:r>
            <a:endParaRPr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6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p:timing/>
</p:sld>
</file>

<file path=ppt/slides/slide5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0" name="文本框 29"/>
          <p:cNvSpPr txBox="1"/>
          <p:nvPr/>
        </p:nvSpPr>
        <p:spPr>
          <a:xfrm>
            <a:off x="3181350" y="2575560"/>
            <a:ext cx="6393815" cy="768350"/>
          </a:xfrm>
          <a:prstGeom prst="rect">
            <a:avLst/>
          </a:prstGeom>
          <a:noFill/>
        </p:spPr>
        <p:txBody>
          <a:bodyPr wrap="square" rtlCol="0">
            <a:spAutoFit/>
          </a:bodyPr>
          <a:lstStyle/>
          <a:p>
            <a:r>
              <a:rPr kumimoji="1" lang="zh-CN" altLang="zh-CN" sz="4400" b="1">
                <a:solidFill>
                  <a:schemeClr val="bg1">
                    <a:lumMod val="50000"/>
                  </a:schemeClr>
                </a:solidFill>
                <a:latin typeface="方正粗黑宋简体" panose="02000000000000000000" charset="-122"/>
                <a:ea typeface="方正粗黑宋简体" panose="02000000000000000000" charset="-122"/>
              </a:rPr>
              <a:t>寓言类材料如何审读</a:t>
            </a:r>
            <a:endParaRPr kumimoji="1" lang="zh-CN" altLang="zh-CN" sz="4400" b="1">
              <a:solidFill>
                <a:schemeClr val="bg1">
                  <a:lumMod val="50000"/>
                </a:schemeClr>
              </a:soli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50</a:t>
            </a:fld>
            <a:endParaRPr lang="zh-CN" altLang="en-US"/>
          </a:p>
        </p:txBody>
      </p:sp>
    </p:spTree>
  </p:cSld>
  <p:clrMapOvr>
    <a:masterClrMapping/>
  </p:clrMapOvr>
  <p:transition advTm="3000"/>
  <p:timing/>
</p:sld>
</file>

<file path=ppt/slides/slide5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333857" cy="6988176"/>
            <a:chOff x="5369" y="2436"/>
            <a:chExt cx="8559"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369" y="2578"/>
              <a:ext cx="8559" cy="4102"/>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例</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3              </a:t>
              </a:r>
              <a:r>
                <a:rPr lang="zh-CN" altLang="en-US" sz="20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【作文题目】【重庆南开中学高2022级高三开学质量检测】</a:t>
              </a:r>
              <a:endParaRPr lang="en-US" altLang="zh-CN" sz="20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阅读下面的材料，根据要求写作。</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800" b="1">
                  <a:latin typeface="楷体" panose="02010609060101010101" charset="-122"/>
                  <a:ea typeface="楷体" panose="02010609060101010101" charset="-122"/>
                  <a:cs typeface="楷体" panose="02010609060101010101" charset="-122"/>
                  <a:sym typeface="微软雅黑" panose="020b0503020204020204" charset="-122"/>
                </a:rPr>
                <a:t>有一只乌鸦打算飞往东方，途中遇到一只鸽子。双方停在一棵树上休息，鸽子看见乌鸦飞得很辛苦，关心地问：“你要飞到哪里去？”乌鸦愤愤不平地说：“其实我不想离开，可是这个地方的居民都嫌我的叫，所以我想飞到别的地方去。”鸽子好心地告诉乌鸦：“别白费力气了，因为如果你不改变你的声音，飞到哪儿都不会受欢迎的。”</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要求：综合材料内容及含意，选好角度，确定立意，明确文体，</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自拟标题；不要套作，不得抄袭；不少于800字。</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51</a:t>
            </a:fld>
            <a:endParaRPr lang="zh-CN" altLang="en-US"/>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192635" cy="6988176"/>
            <a:chOff x="5369" y="2436"/>
            <a:chExt cx="8461"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574" y="3662"/>
              <a:ext cx="7920" cy="1936"/>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r>
                <a:rPr lang="zh-CN" altLang="en-US"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关键句</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b="1">
                  <a:latin typeface="微软雅黑" panose="020b0503020204020204" charset="-122"/>
                  <a:cs typeface="微软雅黑" panose="020b0503020204020204" charset="-122"/>
                  <a:sym typeface="微软雅黑" panose="020b0503020204020204" charset="-122"/>
                </a:rPr>
                <a:t> </a:t>
              </a:r>
              <a:r>
                <a:rPr lang="zh-CN" altLang="en-US" sz="3600" b="1">
                  <a:solidFill>
                    <a:srgbClr val="0F14EF"/>
                  </a:solidFill>
                  <a:latin typeface="微软雅黑" panose="020b0503020204020204" charset="-122"/>
                  <a:cs typeface="微软雅黑" panose="020b0503020204020204" charset="-122"/>
                  <a:sym typeface="微软雅黑" panose="020b0503020204020204" charset="-122"/>
                </a:rPr>
                <a:t>因为如果你不改变你的声音，飞到哪儿都不会受欢迎的。</a:t>
              </a:r>
              <a:r>
                <a:rPr lang="en-US" altLang="zh-CN" sz="2800" b="1">
                  <a:latin typeface="微软雅黑" panose="020b0503020204020204" charset="-122"/>
                  <a:cs typeface="微软雅黑" panose="020b0503020204020204" charset="-122"/>
                  <a:sym typeface="微软雅黑" panose="020b0503020204020204" charset="-122"/>
                </a:rPr>
                <a:t> </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a:lnSpc>
                  <a:spcPct val="15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52</a:t>
            </a:fld>
            <a:endParaRPr lang="zh-CN" altLang="en-US"/>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64160" y="1555750"/>
            <a:ext cx="11663680" cy="4523105"/>
          </a:xfrm>
          <a:prstGeom prst="rect">
            <a:avLst/>
          </a:prstGeom>
          <a:noFill/>
          <a:ln w="9525">
            <a:noFill/>
          </a:ln>
        </p:spPr>
        <p:txBody>
          <a:bodyPr wrap="square">
            <a:spAutoFit/>
          </a:bodyPr>
          <a:lstStyle/>
          <a:p>
            <a:pPr indent="558165" algn="l" fontAlgn="auto"/>
            <a:r>
              <a:rPr kumimoji="1" lang="zh-CN" altLang="zh-CN" sz="3200" b="1">
                <a:latin typeface="方正粗黑宋简体" panose="02000000000000000000" charset="-122"/>
                <a:ea typeface="方正粗黑宋简体" panose="02000000000000000000" charset="-122"/>
                <a:sym typeface="+mn-ea"/>
              </a:rPr>
              <a:t>多问几个“为什么”？</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r>
              <a:rPr kumimoji="1" lang="zh-CN" altLang="zh-CN" sz="3200" b="1">
                <a:latin typeface="方正粗黑宋简体" panose="02000000000000000000" charset="-122"/>
                <a:ea typeface="方正粗黑宋简体" panose="02000000000000000000" charset="-122"/>
                <a:sym typeface="+mn-ea"/>
              </a:rPr>
              <a:t>猫头鹰迁徙的背景是什么？</a:t>
            </a:r>
            <a:r>
              <a:rPr kumimoji="1" lang="en-US" altLang="zh-CN" sz="3200" b="1">
                <a:latin typeface="方正粗黑宋简体" panose="02000000000000000000" charset="-122"/>
                <a:ea typeface="方正粗黑宋简体" panose="02000000000000000000" charset="-122"/>
                <a:sym typeface="+mn-ea"/>
              </a:rPr>
              <a:t> </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endParaRPr kumimoji="1" lang="zh-CN" altLang="zh-CN" sz="3200" b="1">
              <a:latin typeface="方正粗黑宋简体" panose="02000000000000000000" charset="-122"/>
              <a:ea typeface="方正粗黑宋简体" panose="02000000000000000000" charset="-122"/>
              <a:sym typeface="+mn-ea"/>
            </a:endParaRPr>
          </a:p>
          <a:p>
            <a:pPr indent="558165" algn="l" fontAlgn="auto"/>
            <a:r>
              <a:rPr kumimoji="1" lang="zh-CN" altLang="zh-CN" sz="3200" b="1">
                <a:latin typeface="方正粗黑宋简体" panose="02000000000000000000" charset="-122"/>
                <a:ea typeface="方正粗黑宋简体" panose="02000000000000000000" charset="-122"/>
                <a:sym typeface="+mn-ea"/>
              </a:rPr>
              <a:t>猫头鹰的态度和行动如何？</a:t>
            </a:r>
            <a:r>
              <a:rPr kumimoji="1" lang="en-US" altLang="zh-CN" sz="3200" b="1">
                <a:latin typeface="方正粗黑宋简体" panose="02000000000000000000" charset="-122"/>
                <a:ea typeface="方正粗黑宋简体" panose="02000000000000000000" charset="-122"/>
                <a:sym typeface="+mn-ea"/>
              </a:rPr>
              <a:t> </a:t>
            </a:r>
            <a:endParaRPr kumimoji="1" lang="en-US" altLang="zh-CN" sz="3200" b="1">
              <a:latin typeface="方正粗黑宋简体" panose="02000000000000000000" charset="-122"/>
              <a:ea typeface="方正粗黑宋简体" panose="02000000000000000000" charset="-122"/>
              <a:sym typeface="+mn-ea"/>
            </a:endParaRPr>
          </a:p>
          <a:p>
            <a:pPr indent="558165" algn="l" fontAlgn="auto"/>
            <a:endParaRPr kumimoji="1" lang="en-US" altLang="zh-CN" sz="3200" b="1">
              <a:latin typeface="方正粗黑宋简体" panose="02000000000000000000" charset="-122"/>
              <a:ea typeface="方正粗黑宋简体" panose="02000000000000000000" charset="-122"/>
              <a:sym typeface="+mn-ea"/>
            </a:endParaRPr>
          </a:p>
          <a:p>
            <a:pPr indent="558165" algn="l" fontAlgn="auto"/>
            <a:r>
              <a:rPr kumimoji="1" lang="zh-CN" altLang="zh-CN" sz="3200" b="1">
                <a:latin typeface="方正粗黑宋简体" panose="02000000000000000000" charset="-122"/>
                <a:ea typeface="方正粗黑宋简体" panose="02000000000000000000" charset="-122"/>
                <a:sym typeface="+mn-ea"/>
              </a:rPr>
              <a:t>猫头鹰错在哪里？</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r>
              <a:rPr kumimoji="1" lang="zh-CN" altLang="zh-CN" sz="3200" b="1">
                <a:latin typeface="方正粗黑宋简体" panose="02000000000000000000" charset="-122"/>
                <a:ea typeface="方正粗黑宋简体" panose="02000000000000000000" charset="-122"/>
                <a:sym typeface="+mn-ea"/>
              </a:rPr>
              <a:t> </a:t>
            </a:r>
            <a:r>
              <a:rPr kumimoji="1" lang="en-US" altLang="zh-CN" sz="3200" b="1">
                <a:latin typeface="方正粗黑宋简体" panose="02000000000000000000" charset="-122"/>
                <a:ea typeface="方正粗黑宋简体" panose="02000000000000000000" charset="-122"/>
                <a:sym typeface="+mn-ea"/>
              </a:rPr>
              <a:t> </a:t>
            </a:r>
            <a:r>
              <a:rPr kumimoji="1" lang="zh-CN" altLang="zh-CN" sz="3200" b="1">
                <a:solidFill>
                  <a:srgbClr val="0F14EF"/>
                </a:solidFill>
                <a:latin typeface="方正粗黑宋简体" panose="02000000000000000000" charset="-122"/>
                <a:ea typeface="方正粗黑宋简体" panose="02000000000000000000" charset="-122"/>
                <a:sym typeface="+mn-ea"/>
              </a:rPr>
              <a:t>猫头鹰以改变环境的方式实现自我的改变，来完善自己或完美自己，目的是达不到的，也就是不能从根本上解决问题。</a:t>
            </a:r>
            <a:r>
              <a:rPr kumimoji="1" lang="zh-CN" altLang="zh-CN" sz="3200" b="1">
                <a:latin typeface="方正粗黑宋简体" panose="02000000000000000000" charset="-122"/>
                <a:ea typeface="方正粗黑宋简体" panose="02000000000000000000" charset="-122"/>
                <a:sym typeface="+mn-ea"/>
              </a:rPr>
              <a:t>因为无论它到哪里，只要叫声不变，人人皆恶之心也不会改变。</a:t>
            </a:r>
            <a:endParaRPr kumimoji="1" lang="zh-CN" altLang="zh-CN" sz="3200" b="1">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53</a:t>
            </a:fld>
            <a:endParaRPr lang="zh-CN" altLang="en-US"/>
          </a:p>
        </p:txBody>
      </p:sp>
      <p:sp>
        <p:nvSpPr>
          <p:cNvPr id="30" name="文本框 29"/>
          <p:cNvSpPr txBox="1"/>
          <p:nvPr/>
        </p:nvSpPr>
        <p:spPr>
          <a:xfrm>
            <a:off x="3153410" y="363855"/>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6" name="标题 1"/>
          <p:cNvSpPr>
            <a:spLocks noGrp="1"/>
          </p:cNvSpPr>
          <p:nvPr/>
        </p:nvSpPr>
        <p:spPr>
          <a:xfrm>
            <a:off x="412750" y="2087245"/>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1"/>
          <p:cNvSpPr>
            <a:spLocks noGrp="1"/>
          </p:cNvSpPr>
          <p:nvPr/>
        </p:nvSpPr>
        <p:spPr>
          <a:xfrm>
            <a:off x="412750" y="3025140"/>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1"/>
          <p:cNvSpPr>
            <a:spLocks noGrp="1"/>
          </p:cNvSpPr>
          <p:nvPr/>
        </p:nvSpPr>
        <p:spPr>
          <a:xfrm>
            <a:off x="412750" y="3963035"/>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331470" y="1416685"/>
            <a:ext cx="11663680" cy="4646295"/>
          </a:xfrm>
          <a:prstGeom prst="rect">
            <a:avLst/>
          </a:prstGeom>
          <a:noFill/>
          <a:ln w="9525">
            <a:noFill/>
          </a:ln>
        </p:spPr>
        <p:txBody>
          <a:bodyPr wrap="square">
            <a:spAutoFit/>
          </a:bodyPr>
          <a:lstStyle/>
          <a:p>
            <a:pPr indent="558165" algn="l" fontAlgn="auto"/>
            <a:r>
              <a:rPr lang="en-US" altLang="zh-CN" sz="3200" b="0">
                <a:latin typeface="黑体" panose="02010609060101010101" charset="-122"/>
                <a:ea typeface="黑体" panose="02010609060101010101" charset="-122"/>
              </a:rPr>
              <a:t>  </a:t>
            </a:r>
            <a:r>
              <a:rPr kumimoji="1" lang="zh-CN" altLang="zh-CN" sz="3200" b="1">
                <a:latin typeface="方正粗黑宋简体" panose="02000000000000000000" charset="-122"/>
                <a:ea typeface="方正粗黑宋简体" panose="02000000000000000000" charset="-122"/>
                <a:sym typeface="+mn-ea"/>
              </a:rPr>
              <a:t>结论：在一个环境中若得不到认可，就应该反思自己的问题或缺点，而不是搬迁逃避，只有正视自己的缺点并加以改进，才能得到大家的欢迎。</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endParaRPr kumimoji="1" lang="zh-CN" altLang="zh-CN" sz="3200" b="1">
              <a:latin typeface="方正粗黑宋简体" panose="02000000000000000000" charset="-122"/>
              <a:ea typeface="方正粗黑宋简体" panose="02000000000000000000" charset="-122"/>
              <a:sym typeface="+mn-ea"/>
            </a:endParaRPr>
          </a:p>
          <a:p>
            <a:pPr indent="558165" algn="l" fontAlgn="auto"/>
            <a:r>
              <a:rPr kumimoji="1" lang="en-US" altLang="zh-CN" sz="3200" b="1">
                <a:latin typeface="方正粗黑宋简体" panose="02000000000000000000" charset="-122"/>
                <a:ea typeface="方正粗黑宋简体" panose="02000000000000000000" charset="-122"/>
                <a:sym typeface="+mn-ea"/>
              </a:rPr>
              <a:t>  </a:t>
            </a:r>
            <a:r>
              <a:rPr kumimoji="1" lang="zh-CN" altLang="en-US" sz="3200" b="1">
                <a:latin typeface="方正粗黑宋简体" panose="02000000000000000000" charset="-122"/>
                <a:ea typeface="方正粗黑宋简体" panose="02000000000000000000" charset="-122"/>
                <a:sym typeface="+mn-ea"/>
              </a:rPr>
              <a:t>寓意：</a:t>
            </a:r>
            <a:r>
              <a:rPr kumimoji="1" lang="zh-CN" altLang="zh-CN" sz="3200" b="1">
                <a:latin typeface="方正粗黑宋简体" panose="02000000000000000000" charset="-122"/>
                <a:ea typeface="方正粗黑宋简体" panose="02000000000000000000" charset="-122"/>
                <a:sym typeface="+mn-ea"/>
              </a:rPr>
              <a:t>这则寓言故事告诫人们：</a:t>
            </a:r>
            <a:r>
              <a:rPr kumimoji="1" lang="zh-CN" altLang="zh-CN" sz="3200" b="1">
                <a:solidFill>
                  <a:srgbClr val="0F14EF"/>
                </a:solidFill>
                <a:latin typeface="方正粗黑宋简体" panose="02000000000000000000" charset="-122"/>
                <a:ea typeface="方正粗黑宋简体" panose="02000000000000000000" charset="-122"/>
                <a:sym typeface="+mn-ea"/>
              </a:rPr>
              <a:t>对待自己的重大缺点和某些重大问题，要从根本上加以解决，不能像猫头鹰搬家那样，就事论事，回避矛盾</a:t>
            </a:r>
            <a:r>
              <a:rPr kumimoji="1" lang="zh-CN" altLang="zh-CN" sz="3200" b="1">
                <a:latin typeface="方正粗黑宋简体" panose="02000000000000000000" charset="-122"/>
                <a:ea typeface="方正粗黑宋简体" panose="02000000000000000000" charset="-122"/>
                <a:sym typeface="+mn-ea"/>
              </a:rPr>
              <a:t>。</a:t>
            </a:r>
            <a:endParaRPr kumimoji="1" lang="zh-CN" altLang="zh-CN" sz="3200" b="1">
              <a:latin typeface="方正粗黑宋简体" panose="02000000000000000000" charset="-122"/>
              <a:ea typeface="方正粗黑宋简体" panose="02000000000000000000" charset="-122"/>
              <a:sym typeface="+mn-ea"/>
            </a:endParaRPr>
          </a:p>
          <a:p>
            <a:pPr indent="558165" algn="l" fontAlgn="auto"/>
            <a:endParaRPr kumimoji="1" lang="zh-CN" altLang="zh-CN" sz="3200" b="1">
              <a:latin typeface="方正粗黑宋简体" panose="02000000000000000000" charset="-122"/>
              <a:ea typeface="方正粗黑宋简体" panose="02000000000000000000" charset="-122"/>
              <a:sym typeface="+mn-ea"/>
            </a:endParaRPr>
          </a:p>
          <a:p>
            <a:pPr indent="558165" algn="l" fontAlgn="auto"/>
            <a:r>
              <a:rPr kumimoji="1" lang="zh-CN" altLang="zh-CN" sz="3200" b="1">
                <a:latin typeface="方正粗黑宋简体" panose="02000000000000000000" charset="-122"/>
                <a:ea typeface="方正粗黑宋简体" panose="02000000000000000000" charset="-122"/>
                <a:sym typeface="+mn-ea"/>
              </a:rPr>
              <a:t>作文探讨的思辨话题：</a:t>
            </a:r>
            <a:r>
              <a:rPr kumimoji="1" lang="zh-CN" altLang="zh-CN" sz="4000" b="1">
                <a:gradFill>
                  <a:gsLst>
                    <a:gs pos="0">
                      <a:srgbClr val="FE4444"/>
                    </a:gs>
                    <a:gs pos="100000">
                      <a:srgbClr val="832B2B"/>
                    </a:gs>
                  </a:gsLst>
                  <a:lin scaled="0"/>
                </a:gradFill>
                <a:latin typeface="方正粗黑宋简体" panose="02000000000000000000" charset="-122"/>
                <a:ea typeface="方正粗黑宋简体" panose="02000000000000000000" charset="-122"/>
                <a:sym typeface="+mn-ea"/>
              </a:rPr>
              <a:t>个人与环境 ，适应与改变</a:t>
            </a:r>
            <a:endParaRPr kumimoji="1" lang="zh-CN" altLang="zh-CN" sz="4000" b="1">
              <a:gradFill>
                <a:gsLst>
                  <a:gs pos="0">
                    <a:srgbClr val="FE4444"/>
                  </a:gs>
                  <a:gs pos="100000">
                    <a:srgbClr val="832B2B"/>
                  </a:gs>
                </a:gsLst>
                <a:lin scaled="0"/>
              </a:gra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54</a:t>
            </a:fld>
            <a:endParaRPr lang="zh-CN" altLang="en-US"/>
          </a:p>
        </p:txBody>
      </p:sp>
      <p:sp>
        <p:nvSpPr>
          <p:cNvPr id="30" name="文本框 29"/>
          <p:cNvSpPr txBox="1"/>
          <p:nvPr/>
        </p:nvSpPr>
        <p:spPr>
          <a:xfrm>
            <a:off x="3249295" y="293370"/>
            <a:ext cx="602107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材料中的思辨话题</a:t>
            </a:r>
            <a:r>
              <a:rPr kumimoji="1" lang="en-US" altLang="zh-CN" sz="3200" b="1">
                <a:solidFill>
                  <a:schemeClr val="bg1">
                    <a:lumMod val="50000"/>
                  </a:schemeClr>
                </a:solidFill>
                <a:latin typeface="方正粗黑宋简体" panose="02000000000000000000" charset="-122"/>
                <a:ea typeface="方正粗黑宋简体" panose="02000000000000000000" charset="-122"/>
              </a:rPr>
              <a:t> </a:t>
            </a:r>
            <a:endParaRPr kumimoji="1" lang="en-US" altLang="zh-CN" sz="3200" b="1">
              <a:solidFill>
                <a:schemeClr val="bg1">
                  <a:lumMod val="50000"/>
                </a:schemeClr>
              </a:solidFill>
              <a:latin typeface="方正粗黑宋简体" panose="02000000000000000000" charset="-122"/>
              <a:ea typeface="方正粗黑宋简体" panose="02000000000000000000" charset="-122"/>
            </a:endParaRPr>
          </a:p>
        </p:txBody>
      </p:sp>
      <p:sp>
        <p:nvSpPr>
          <p:cNvPr id="6" name="标题 1"/>
          <p:cNvSpPr>
            <a:spLocks noGrp="1"/>
          </p:cNvSpPr>
          <p:nvPr/>
        </p:nvSpPr>
        <p:spPr>
          <a:xfrm>
            <a:off x="767080" y="1416685"/>
            <a:ext cx="424180" cy="501015"/>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3" name="标题 1"/>
          <p:cNvSpPr>
            <a:spLocks noGrp="1"/>
          </p:cNvSpPr>
          <p:nvPr/>
        </p:nvSpPr>
        <p:spPr>
          <a:xfrm>
            <a:off x="651510" y="3360420"/>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4" name="标题 1"/>
          <p:cNvSpPr>
            <a:spLocks noGrp="1"/>
          </p:cNvSpPr>
          <p:nvPr/>
        </p:nvSpPr>
        <p:spPr>
          <a:xfrm>
            <a:off x="501015" y="5459095"/>
            <a:ext cx="424180" cy="500380"/>
          </a:xfrm>
          <a:prstGeom prst="rect">
            <a:avLst/>
          </a:prstGeom>
        </p:spPr>
        <p:txBody>
          <a:bodyPr vert="horz" lIns="91440" tIns="45720" rIns="91440" bIns="45720" rtlCol="0" anchor="ctr">
            <a:normAutofit/>
          </a:bodyPr>
          <a:lstStyle>
            <a:lvl1pPr algn="l" defTabSz="864235" rtl="0" eaLnBrk="1" latinLnBrk="0" hangingPunct="1">
              <a:lnSpc>
                <a:spcPct val="90000"/>
              </a:lnSpc>
              <a:spcBef>
                <a:spcPct val="0"/>
              </a:spcBef>
              <a:buNone/>
              <a:defRPr sz="4155"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5"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379095" y="1670050"/>
            <a:ext cx="11433810" cy="4523105"/>
          </a:xfrm>
          <a:prstGeom prst="rect">
            <a:avLst/>
          </a:prstGeom>
          <a:noFill/>
          <a:ln w="9525">
            <a:noFill/>
          </a:ln>
        </p:spPr>
        <p:txBody>
          <a:bodyPr wrap="square">
            <a:spAutoFit/>
          </a:bodyPr>
          <a:lstStyle/>
          <a:p>
            <a:pPr indent="558165" algn="l" fontAlgn="auto">
              <a:lnSpc>
                <a:spcPct val="150000"/>
              </a:lnSpc>
            </a:pPr>
            <a:r>
              <a:rPr lang="en-US" sz="3200" b="0">
                <a:solidFill>
                  <a:srgbClr val="0F14EF"/>
                </a:solidFill>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寓言故事类作文，就是要抓住寓意；</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寓意要从关键的句子和词语中得来</a:t>
            </a:r>
            <a:r>
              <a:rPr lang="zh-CN" altLang="en-US" sz="3200">
                <a:latin typeface="黑体" panose="02010609060101010101" charset="-122"/>
                <a:ea typeface="黑体" panose="02010609060101010101" charset="-122"/>
                <a:sym typeface="+mn-ea"/>
              </a:rPr>
              <a:t>；</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要学会透过现象看本质</a:t>
            </a:r>
            <a:r>
              <a:rPr lang="zh-CN" altLang="en-US" sz="3200">
                <a:latin typeface="黑体" panose="02010609060101010101" charset="-122"/>
                <a:ea typeface="黑体" panose="02010609060101010101" charset="-122"/>
                <a:sym typeface="+mn-ea"/>
              </a:rPr>
              <a:t>；</a:t>
            </a:r>
            <a:endParaRPr lang="zh-CN" altLang="en-US" sz="3200">
              <a:latin typeface="黑体" panose="02010609060101010101" charset="-122"/>
              <a:ea typeface="黑体" panose="02010609060101010101" charset="-122"/>
              <a:sym typeface="+mn-ea"/>
            </a:endParaRPr>
          </a:p>
          <a:p>
            <a:pPr indent="558165" algn="l" fontAlgn="auto">
              <a:lnSpc>
                <a:spcPct val="150000"/>
              </a:lnSpc>
            </a:pPr>
            <a:r>
              <a:rPr lang="zh-CN" altLang="en-US" sz="3200">
                <a:latin typeface="黑体" panose="02010609060101010101" charset="-122"/>
                <a:ea typeface="黑体" panose="02010609060101010101" charset="-122"/>
                <a:sym typeface="+mn-ea"/>
              </a:rPr>
              <a:t>  要联系现实思考寓言的启示；</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小故事，大道理，要悟出小中见大的真谛。</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55</a:t>
            </a:fld>
            <a:endParaRPr lang="zh-CN" altLang="en-US"/>
          </a:p>
        </p:txBody>
      </p:sp>
      <p:sp>
        <p:nvSpPr>
          <p:cNvPr id="3" name="文本框 2"/>
          <p:cNvSpPr txBox="1"/>
          <p:nvPr/>
        </p:nvSpPr>
        <p:spPr>
          <a:xfrm>
            <a:off x="2205990" y="517525"/>
            <a:ext cx="7791450" cy="706755"/>
          </a:xfrm>
          <a:prstGeom prst="rect">
            <a:avLst/>
          </a:prstGeom>
          <a:noFill/>
        </p:spPr>
        <p:txBody>
          <a:bodyPr wrap="square" rtlCol="0">
            <a:spAutoFit/>
          </a:bodyPr>
          <a:lstStyle/>
          <a:p>
            <a:r>
              <a:rPr kumimoji="1" lang="zh-CN" altLang="zh-CN" sz="4000" b="1">
                <a:solidFill>
                  <a:srgbClr val="FF0000"/>
                </a:solidFill>
                <a:latin typeface="微软雅黑" panose="020b0503020204020204" charset="-122"/>
                <a:ea typeface="微软雅黑" panose="020b0503020204020204" charset="-122"/>
              </a:rPr>
              <a:t>审读寓言类作文材料关键能力</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910590" y="264668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910590" y="33451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910590" y="4149725"/>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7" name="标题 2"/>
          <p:cNvSpPr>
            <a:spLocks noGrp="1"/>
          </p:cNvSpPr>
          <p:nvPr/>
        </p:nvSpPr>
        <p:spPr>
          <a:xfrm>
            <a:off x="910590" y="48564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910590" y="194881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67970" y="981710"/>
            <a:ext cx="12070080" cy="6000750"/>
          </a:xfrm>
          <a:prstGeom prst="rect">
            <a:avLst/>
          </a:prstGeom>
          <a:noFill/>
          <a:ln w="9525">
            <a:noFill/>
          </a:ln>
        </p:spPr>
        <p:txBody>
          <a:bodyPr wrap="square">
            <a:spAutoFit/>
          </a:bodyPr>
          <a:lstStyle/>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a:latin typeface="黑体" panose="02010609060101010101" charset="-122"/>
                <a:ea typeface="黑体" panose="02010609060101010101" charset="-122"/>
                <a:sym typeface="+mn-ea"/>
              </a:rPr>
              <a:t>先有材料，后有作文。作文命题，最高含金量在作文材料。</a:t>
            </a:r>
            <a:r>
              <a:rPr lang="en-US" altLang="zh-CN" sz="3200">
                <a:latin typeface="黑体" panose="02010609060101010101" charset="-122"/>
                <a:ea typeface="黑体" panose="02010609060101010101" charset="-122"/>
                <a:sym typeface="+mn-ea"/>
              </a:rPr>
              <a:t>     </a:t>
            </a:r>
            <a:endParaRPr lang="en-US" altLang="zh-CN" sz="3200">
              <a:latin typeface="黑体" panose="02010609060101010101" charset="-122"/>
              <a:ea typeface="黑体" panose="02010609060101010101" charset="-122"/>
              <a:sym typeface="+mn-ea"/>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zh-CN" altLang="en-US" sz="3200" b="0">
                <a:solidFill>
                  <a:schemeClr val="tx1"/>
                </a:solidFill>
                <a:latin typeface="黑体" panose="02010609060101010101" charset="-122"/>
                <a:ea typeface="黑体" panose="02010609060101010101" charset="-122"/>
              </a:rPr>
              <a:t>材料无废话，每字每句都有用。</a:t>
            </a:r>
            <a:r>
              <a:rPr lang="en-US" sz="3200" b="0">
                <a:solidFill>
                  <a:srgbClr val="0F14EF"/>
                </a:solidFill>
                <a:latin typeface="黑体" panose="02010609060101010101" charset="-122"/>
                <a:ea typeface="黑体" panose="02010609060101010101" charset="-122"/>
              </a:rPr>
              <a:t>  </a:t>
            </a:r>
            <a:endParaRPr lang="en-US" altLang="zh-CN" sz="3200" b="1">
              <a:solidFill>
                <a:srgbClr val="0F14EF"/>
              </a:solidFill>
              <a:latin typeface="黑体" panose="02010609060101010101" charset="-122"/>
              <a:ea typeface="黑体" panose="02010609060101010101" charset="-122"/>
              <a:cs typeface="+mn-cs"/>
            </a:endParaRPr>
          </a:p>
          <a:p>
            <a:pPr indent="558165" algn="l" fontAlgn="auto">
              <a:lnSpc>
                <a:spcPct val="150000"/>
              </a:lnSpc>
            </a:pPr>
            <a:r>
              <a:rPr lang="zh-CN" alt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材料是行文立意之本，精准的立意从材料中来</a:t>
            </a:r>
            <a:r>
              <a:rPr lang="zh-CN" altLang="en-US" sz="3200">
                <a:latin typeface="黑体" panose="02010609060101010101" charset="-122"/>
                <a:ea typeface="黑体" panose="02010609060101010101" charset="-122"/>
                <a:sym typeface="+mn-ea"/>
              </a:rPr>
              <a:t>；</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无论什么材料，都要抓住关键词，扣关键句</a:t>
            </a:r>
            <a:r>
              <a:rPr lang="zh-CN" altLang="en-US" sz="3200">
                <a:latin typeface="黑体" panose="02010609060101010101" charset="-122"/>
                <a:ea typeface="黑体" panose="02010609060101010101" charset="-122"/>
                <a:sym typeface="+mn-ea"/>
              </a:rPr>
              <a:t>；</a:t>
            </a:r>
            <a:endParaRPr lang="zh-CN" altLang="en-US" sz="3200">
              <a:latin typeface="黑体" panose="02010609060101010101" charset="-122"/>
              <a:ea typeface="黑体" panose="02010609060101010101" charset="-122"/>
              <a:sym typeface="+mn-ea"/>
            </a:endParaRPr>
          </a:p>
          <a:p>
            <a:pPr indent="558165" algn="l" fontAlgn="auto">
              <a:lnSpc>
                <a:spcPct val="150000"/>
              </a:lnSpc>
            </a:pPr>
            <a:r>
              <a:rPr lang="zh-CN" altLang="en-US" sz="3200">
                <a:latin typeface="黑体" panose="02010609060101010101" charset="-122"/>
                <a:ea typeface="黑体" panose="02010609060101010101" charset="-122"/>
                <a:sym typeface="+mn-ea"/>
              </a:rPr>
              <a:t>  关键句中有命题意图，关键词中有作文话题；</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思辨型作文，要综合材料中的关键句和关键词，精准找到或明或暗的思辨话题。</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56</a:t>
            </a:fld>
            <a:endParaRPr lang="zh-CN" altLang="en-US"/>
          </a:p>
        </p:txBody>
      </p:sp>
      <p:sp>
        <p:nvSpPr>
          <p:cNvPr id="3" name="文本框 2"/>
          <p:cNvSpPr txBox="1"/>
          <p:nvPr/>
        </p:nvSpPr>
        <p:spPr>
          <a:xfrm>
            <a:off x="2200275" y="96520"/>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过</a:t>
            </a:r>
            <a:r>
              <a:rPr kumimoji="1" lang="zh-CN" altLang="zh-CN" sz="4000" b="1">
                <a:solidFill>
                  <a:srgbClr val="FF0000"/>
                </a:solidFill>
                <a:latin typeface="微软雅黑" panose="020b0503020204020204" charset="-122"/>
                <a:ea typeface="微软雅黑" panose="020b0503020204020204" charset="-122"/>
              </a:rPr>
              <a:t>作文材料关</a:t>
            </a:r>
            <a:r>
              <a:rPr kumimoji="1" lang="en-US" altLang="zh-CN" sz="4000" b="1">
                <a:solidFill>
                  <a:srgbClr val="FF0000"/>
                </a:solidFill>
                <a:latin typeface="微软雅黑" panose="020b0503020204020204" charset="-122"/>
                <a:ea typeface="微软雅黑" panose="020b0503020204020204" charset="-122"/>
              </a:rPr>
              <a:t>——</a:t>
            </a:r>
            <a:r>
              <a:rPr kumimoji="1" lang="zh-CN" altLang="en-US" sz="4000" b="1">
                <a:solidFill>
                  <a:srgbClr val="FF0000"/>
                </a:solidFill>
                <a:latin typeface="微软雅黑" panose="020b0503020204020204" charset="-122"/>
                <a:ea typeface="微软雅黑" panose="020b0503020204020204" charset="-122"/>
              </a:rPr>
              <a:t>关</a:t>
            </a:r>
            <a:r>
              <a:rPr kumimoji="1" lang="zh-CN" altLang="zh-CN" sz="4000" b="1">
                <a:solidFill>
                  <a:srgbClr val="FF0000"/>
                </a:solidFill>
                <a:latin typeface="微软雅黑" panose="020b0503020204020204" charset="-122"/>
                <a:ea typeface="微软雅黑" panose="020b0503020204020204" charset="-122"/>
              </a:rPr>
              <a:t>键能力小结</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977900" y="192849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910590" y="33451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910590" y="4149725"/>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7" name="标题 2"/>
          <p:cNvSpPr>
            <a:spLocks noGrp="1"/>
          </p:cNvSpPr>
          <p:nvPr/>
        </p:nvSpPr>
        <p:spPr>
          <a:xfrm>
            <a:off x="910590" y="48564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977900" y="12109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9" name="标题 3"/>
          <p:cNvSpPr>
            <a:spLocks noGrp="1"/>
          </p:cNvSpPr>
          <p:nvPr/>
        </p:nvSpPr>
        <p:spPr>
          <a:xfrm>
            <a:off x="910590" y="268033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矩形 1"/>
          <p:cNvSpPr/>
          <p:nvPr/>
        </p:nvSpPr>
        <p:spPr>
          <a:xfrm>
            <a:off x="344805" y="1325245"/>
            <a:ext cx="11057890" cy="3569335"/>
          </a:xfrm>
          <a:prstGeom prst="rect">
            <a:avLst/>
          </a:prstGeom>
          <a:noFill/>
        </p:spPr>
        <p:txBody>
          <a:bodyPr wrap="square">
            <a:spAutoFit/>
          </a:bodyPr>
          <a:lstStyle/>
          <a:p>
            <a:pPr fontAlgn="auto">
              <a:spcBef>
                <a:spcPct val="0"/>
              </a:spcBef>
              <a:spcAft>
                <a:spcPct val="0"/>
              </a:spcAft>
              <a:defRPr/>
            </a:pPr>
            <a:r>
              <a:rPr lang="zh-CN" altLang="en-US" sz="8000" b="1" spc="300">
                <a:solidFill>
                  <a:schemeClr val="bg1">
                    <a:lumMod val="50000"/>
                  </a:schemeClr>
                </a:solidFill>
                <a:latin typeface="黑体" panose="02010609060101010101" charset="-122"/>
                <a:ea typeface="黑体" panose="02010609060101010101" charset="-122"/>
                <a:cs typeface="+mn-ea"/>
                <a:sym typeface="+mn-ea"/>
              </a:rPr>
              <a:t>二、立意</a:t>
            </a: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r>
              <a:rPr lang="zh-CN" altLang="en-US" sz="8000" b="1" spc="300">
                <a:solidFill>
                  <a:schemeClr val="bg1">
                    <a:lumMod val="50000"/>
                  </a:schemeClr>
                </a:solidFill>
                <a:latin typeface="黑体" panose="02010609060101010101" charset="-122"/>
                <a:ea typeface="黑体" panose="02010609060101010101" charset="-122"/>
                <a:cs typeface="+mn-ea"/>
                <a:sym typeface="+mn-ea"/>
              </a:rPr>
              <a:t>：</a:t>
            </a:r>
            <a:r>
              <a:rPr lang="zh-CN" altLang="en-US" sz="8000" b="1" spc="300">
                <a:solidFill>
                  <a:srgbClr val="C00000"/>
                </a:solidFill>
                <a:latin typeface="方正粗黑宋简体" panose="02000000000000000000" charset="-122"/>
                <a:ea typeface="方正粗黑宋简体" panose="02000000000000000000" charset="-122"/>
                <a:cs typeface="+mn-ea"/>
                <a:sym typeface="+mn-ea"/>
              </a:rPr>
              <a:t>过概念关</a:t>
            </a:r>
            <a:endParaRPr lang="zh-CN" altLang="en-US" sz="80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endParaRPr lang="en-US" altLang="zh-CN" sz="6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6600" b="1" spc="300">
                <a:solidFill>
                  <a:schemeClr val="bg1">
                    <a:lumMod val="50000"/>
                  </a:schemeClr>
                </a:solidFill>
                <a:latin typeface="黑体" panose="02010609060101010101" charset="-122"/>
                <a:ea typeface="黑体" panose="02010609060101010101" charset="-122"/>
                <a:cs typeface="+mn-ea"/>
                <a:sym typeface="+mn-ea"/>
              </a:rPr>
              <a:t>   </a:t>
            </a:r>
            <a:r>
              <a:rPr lang="zh-CN" altLang="en-US" sz="6600" b="1" spc="300">
                <a:solidFill>
                  <a:srgbClr val="0F14EF"/>
                </a:solidFill>
                <a:latin typeface="黑体" panose="02010609060101010101" charset="-122"/>
                <a:ea typeface="黑体" panose="02010609060101010101" charset="-122"/>
                <a:cs typeface="+mn-ea"/>
                <a:sym typeface="+mn-ea"/>
              </a:rPr>
              <a:t>扣概念</a:t>
            </a:r>
            <a:r>
              <a:rPr lang="en-US" altLang="zh-CN" sz="6600" b="1" spc="300">
                <a:solidFill>
                  <a:srgbClr val="0F14EF"/>
                </a:solidFill>
                <a:latin typeface="黑体" panose="02010609060101010101" charset="-122"/>
                <a:ea typeface="黑体" panose="02010609060101010101" charset="-122"/>
                <a:cs typeface="+mn-ea"/>
                <a:sym typeface="+mn-ea"/>
              </a:rPr>
              <a:t>，</a:t>
            </a:r>
            <a:r>
              <a:rPr lang="zh-CN" altLang="en-US" sz="6600" b="1" spc="300">
                <a:solidFill>
                  <a:srgbClr val="0F14EF"/>
                </a:solidFill>
                <a:latin typeface="黑体" panose="02010609060101010101" charset="-122"/>
                <a:ea typeface="黑体" panose="02010609060101010101" charset="-122"/>
                <a:cs typeface="+mn-ea"/>
                <a:sym typeface="+mn-ea"/>
              </a:rPr>
              <a:t>深挖话题内涵</a:t>
            </a:r>
            <a:endParaRPr lang="en-US" altLang="zh-CN" sz="6600" b="1" spc="300">
              <a:solidFill>
                <a:srgbClr val="0F14EF"/>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5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498725" y="2038350"/>
            <a:ext cx="5420995" cy="3784600"/>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话题涉及重要概念</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概念</a:t>
            </a:r>
            <a:r>
              <a:rPr lang="en-US" altLang="zh-CN" sz="3200" b="0">
                <a:latin typeface="黑体" panose="02010609060101010101" charset="-122"/>
                <a:ea typeface="黑体" panose="02010609060101010101" charset="-122"/>
              </a:rPr>
              <a:t>——</a:t>
            </a:r>
            <a:r>
              <a:rPr lang="zh-CN" altLang="en-US" sz="3200" b="0">
                <a:latin typeface="黑体" panose="02010609060101010101" charset="-122"/>
                <a:ea typeface="黑体" panose="02010609060101010101" charset="-122"/>
              </a:rPr>
              <a:t>是什么</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作文</a:t>
            </a:r>
            <a:r>
              <a:rPr lang="en-US" altLang="zh-CN" sz="3200" b="0">
                <a:latin typeface="黑体" panose="02010609060101010101" charset="-122"/>
                <a:ea typeface="黑体" panose="02010609060101010101" charset="-122"/>
              </a:rPr>
              <a:t>——</a:t>
            </a:r>
            <a:r>
              <a:rPr lang="zh-CN" altLang="en-US" sz="3200" b="0">
                <a:latin typeface="黑体" panose="02010609060101010101" charset="-122"/>
                <a:ea typeface="黑体" panose="02010609060101010101" charset="-122"/>
              </a:rPr>
              <a:t>写什么</a:t>
            </a:r>
            <a:endParaRPr lang="zh-CN" altLang="en-US" sz="3200">
              <a:latin typeface="黑体" panose="02010609060101010101" charset="-122"/>
              <a:ea typeface="黑体" panose="02010609060101010101" charset="-122"/>
              <a:sym typeface="+mn-ea"/>
            </a:endParaRPr>
          </a:p>
          <a:p>
            <a:pPr indent="558165" algn="l" fontAlgn="auto">
              <a:lnSpc>
                <a:spcPct val="150000"/>
              </a:lnSpc>
            </a:pPr>
            <a:r>
              <a:rPr lang="zh-CN" altLang="en-US" sz="3200">
                <a:latin typeface="黑体" panose="02010609060101010101" charset="-122"/>
                <a:ea typeface="黑体" panose="02010609060101010101" charset="-122"/>
                <a:sym typeface="+mn-ea"/>
              </a:rPr>
              <a:t>  </a:t>
            </a:r>
            <a:r>
              <a:rPr lang="en-US" altLang="zh-CN" sz="3200">
                <a:latin typeface="黑体" panose="02010609060101010101" charset="-122"/>
                <a:ea typeface="黑体" panose="02010609060101010101" charset="-122"/>
                <a:sym typeface="+mn-ea"/>
              </a:rPr>
              <a:t> </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58</a:t>
            </a:fld>
            <a:endParaRPr lang="zh-CN" altLang="en-US"/>
          </a:p>
        </p:txBody>
      </p:sp>
      <p:sp>
        <p:nvSpPr>
          <p:cNvPr id="3" name="文本框 2"/>
          <p:cNvSpPr txBox="1"/>
          <p:nvPr/>
        </p:nvSpPr>
        <p:spPr>
          <a:xfrm>
            <a:off x="2205990" y="517525"/>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作文话题</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2820035" y="303911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2820035" y="378587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2820035" y="231076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5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4825" y="1742440"/>
            <a:ext cx="10668000" cy="3291840"/>
          </a:xfrm>
          <a:prstGeom prst="rect">
            <a:avLst/>
          </a:prstGeom>
          <a:noFill/>
          <a:ln w="9525">
            <a:noFill/>
          </a:ln>
        </p:spPr>
        <p:txBody>
          <a:bodyPr wrap="square">
            <a:spAutoFit/>
          </a:bodyPr>
          <a:lstStyle/>
          <a:p>
            <a:pPr indent="558165" algn="l" fontAlgn="auto"/>
            <a:r>
              <a:rPr lang="en-US" altLang="zh-CN" sz="3200" b="1">
                <a:solidFill>
                  <a:srgbClr val="151AE9"/>
                </a:solidFill>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a:latin typeface="黑体" panose="02010609060101010101" charset="-122"/>
                <a:ea typeface="黑体" panose="02010609060101010101" charset="-122"/>
                <a:sym typeface="+mn-ea"/>
              </a:rPr>
              <a:t>抓不准话题</a:t>
            </a:r>
            <a:r>
              <a:rPr lang="zh-CN" altLang="en-US" sz="3200" b="0">
                <a:latin typeface="黑体" panose="02010609060101010101" charset="-122"/>
                <a:ea typeface="黑体" panose="02010609060101010101" charset="-122"/>
              </a:rPr>
              <a:t>概念，对概念的理解处在</a:t>
            </a:r>
            <a:r>
              <a:rPr lang="en-US" altLang="zh-CN" sz="3200" b="0">
                <a:latin typeface="黑体" panose="02010609060101010101" charset="-122"/>
                <a:ea typeface="黑体" panose="02010609060101010101" charset="-122"/>
              </a:rPr>
              <a:t>“</a:t>
            </a:r>
            <a:r>
              <a:rPr lang="zh-CN" altLang="en-US" sz="3200" b="0">
                <a:latin typeface="黑体" panose="02010609060101010101" charset="-122"/>
                <a:ea typeface="黑体" panose="02010609060101010101" charset="-122"/>
              </a:rPr>
              <a:t>游离</a:t>
            </a:r>
            <a:r>
              <a:rPr lang="en-US" altLang="zh-CN" sz="3200" b="0">
                <a:latin typeface="黑体" panose="02010609060101010101" charset="-122"/>
                <a:ea typeface="黑体" panose="02010609060101010101" charset="-122"/>
              </a:rPr>
              <a:t>”</a:t>
            </a:r>
            <a:r>
              <a:rPr lang="zh-CN" altLang="en-US" sz="3200" b="0">
                <a:latin typeface="黑体" panose="02010609060101010101" charset="-122"/>
                <a:ea typeface="黑体" panose="02010609060101010101" charset="-122"/>
              </a:rPr>
              <a:t>状态</a:t>
            </a:r>
            <a:r>
              <a:rPr lang="zh-CN" altLang="en-US" sz="3200" b="0">
                <a:solidFill>
                  <a:schemeClr val="tx1"/>
                </a:solidFill>
                <a:latin typeface="黑体" panose="02010609060101010101" charset="-122"/>
                <a:ea typeface="黑体" panose="02010609060101010101" charset="-122"/>
              </a:rPr>
              <a:t>；</a:t>
            </a:r>
            <a:endParaRPr lang="zh-CN" altLang="en-US" sz="3200" b="0">
              <a:solidFill>
                <a:schemeClr val="tx1"/>
              </a:solidFill>
              <a:latin typeface="黑体" panose="02010609060101010101" charset="-122"/>
              <a:ea typeface="黑体" panose="02010609060101010101" charset="-122"/>
            </a:endParaRPr>
          </a:p>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找不到合适的切入点，泛泛而谈，大而无当；</a:t>
            </a:r>
            <a:endParaRPr lang="zh-CN" altLang="en-US" sz="3200" b="0">
              <a:solidFill>
                <a:schemeClr val="tx1"/>
              </a:solidFill>
              <a:latin typeface="黑体" panose="02010609060101010101" charset="-122"/>
              <a:ea typeface="黑体" panose="02010609060101010101" charset="-122"/>
            </a:endParaRPr>
          </a:p>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不能深入挖掘概念的深层内涵，理解表面肤浅</a:t>
            </a:r>
            <a:r>
              <a:rPr lang="en-US" altLang="zh-CN" sz="3200" b="0">
                <a:solidFill>
                  <a:schemeClr val="tx1"/>
                </a:solidFill>
                <a:latin typeface="黑体" panose="02010609060101010101" charset="-122"/>
                <a:ea typeface="黑体" panose="02010609060101010101" charset="-122"/>
              </a:rPr>
              <a:t> </a:t>
            </a:r>
            <a:r>
              <a:rPr lang="zh-CN" altLang="en-US" sz="3200" b="0">
                <a:solidFill>
                  <a:schemeClr val="tx1"/>
                </a:solidFill>
                <a:latin typeface="黑体" panose="02010609060101010101" charset="-122"/>
                <a:ea typeface="黑体" panose="02010609060101010101" charset="-122"/>
              </a:rPr>
              <a:t>。</a:t>
            </a:r>
            <a:endParaRPr lang="zh-CN" altLang="en-US" sz="3200" b="0">
              <a:solidFill>
                <a:schemeClr val="tx1"/>
              </a:solidFill>
              <a:latin typeface="黑体" panose="02010609060101010101" charset="-122"/>
              <a:ea typeface="黑体" panose="02010609060101010101" charset="-122"/>
            </a:endParaRPr>
          </a:p>
          <a:p>
            <a:pPr indent="558165" algn="l" fontAlgn="auto"/>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59</a:t>
            </a:fld>
            <a:endParaRPr lang="zh-CN" altLang="en-US"/>
          </a:p>
        </p:txBody>
      </p:sp>
      <p:sp>
        <p:nvSpPr>
          <p:cNvPr id="3" name="文本框 2"/>
          <p:cNvSpPr txBox="1"/>
          <p:nvPr/>
        </p:nvSpPr>
        <p:spPr>
          <a:xfrm>
            <a:off x="2968625" y="488950"/>
            <a:ext cx="7324090"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过概念关</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zh-CN" sz="4800" b="1">
                <a:solidFill>
                  <a:srgbClr val="0F14EF"/>
                </a:solidFill>
                <a:latin typeface="方正粗黑宋简体" panose="02000000000000000000" charset="-122"/>
                <a:ea typeface="方正粗黑宋简体" panose="02000000000000000000" charset="-122"/>
              </a:rPr>
              <a:t>痛点解读</a:t>
            </a:r>
            <a:endParaRPr kumimoji="1" lang="zh-CN" altLang="zh-CN" sz="4800" b="1">
              <a:solidFill>
                <a:srgbClr val="0F14EF"/>
              </a:solidFill>
              <a:latin typeface="方正粗黑宋简体" panose="02000000000000000000" charset="-122"/>
              <a:ea typeface="方正粗黑宋简体" panose="02000000000000000000" charset="-122"/>
            </a:endParaRPr>
          </a:p>
        </p:txBody>
      </p:sp>
      <p:sp>
        <p:nvSpPr>
          <p:cNvPr id="4" name="标题 3"/>
          <p:cNvSpPr>
            <a:spLocks noGrp="1"/>
          </p:cNvSpPr>
          <p:nvPr>
            <p:ph type="title"/>
          </p:nvPr>
        </p:nvSpPr>
        <p:spPr>
          <a:xfrm>
            <a:off x="794385" y="2445385"/>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5" name="标题 2"/>
          <p:cNvSpPr>
            <a:spLocks noGrp="1"/>
          </p:cNvSpPr>
          <p:nvPr/>
        </p:nvSpPr>
        <p:spPr>
          <a:xfrm>
            <a:off x="835025" y="393890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824865" y="317881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102870" y="89535"/>
            <a:ext cx="11538585" cy="6985635"/>
          </a:xfrm>
          <a:prstGeom prst="rect">
            <a:avLst/>
          </a:prstGeom>
          <a:noFill/>
          <a:ln w="9525">
            <a:noFill/>
          </a:ln>
        </p:spPr>
        <p:txBody>
          <a:bodyPr wrap="square">
            <a:spAutoFit/>
          </a:bodyPr>
          <a:lstStyle/>
          <a:p>
            <a:pPr indent="304800"/>
            <a:r>
              <a:rPr lang="zh-CN"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a:t>
            </a:r>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2020年全国Ⅰ卷</a:t>
            </a:r>
            <a:r>
              <a:rPr lang="zh-CN"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rPr>
              <a:t>（河南、湖北、河北、湖南、广东、江西、山西、安徽和福建）</a:t>
            </a:r>
            <a:endParaRPr sz="3200" b="0" spc="150">
              <a:solidFill>
                <a:srgbClr val="0F14EF"/>
              </a:soli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sz="3200" b="0" spc="150">
                <a:uFillTx/>
                <a:latin typeface="微软雅黑" panose="020b0503020204020204" charset="-122"/>
                <a:ea typeface="微软雅黑" panose="020b0503020204020204" charset="-122"/>
                <a:cs typeface="方正粗黑宋简体" panose="02000000000000000000" charset="-122"/>
              </a:rPr>
              <a:t>材料：传统文化中的古代人物故事。班级计划举行读书会，围绕上述材料展开讨论。齐桓公、管仲和鲍叔三人，你对哪个</a:t>
            </a:r>
            <a:r>
              <a:rPr sz="3200" b="0" spc="150">
                <a:solidFill>
                  <a:srgbClr val="1820CA"/>
                </a:solidFill>
                <a:uFillTx/>
                <a:latin typeface="微软雅黑" panose="020b0503020204020204" charset="-122"/>
                <a:ea typeface="微软雅黑" panose="020b0503020204020204" charset="-122"/>
                <a:cs typeface="方正粗黑宋简体" panose="02000000000000000000" charset="-122"/>
              </a:rPr>
              <a:t>感触最深</a:t>
            </a:r>
            <a:r>
              <a:rPr sz="3200" b="0" spc="150">
                <a:uFillTx/>
                <a:latin typeface="微软雅黑" panose="020b0503020204020204" charset="-122"/>
                <a:ea typeface="微软雅黑" panose="020b0503020204020204" charset="-122"/>
                <a:cs typeface="方正粗黑宋简体" panose="02000000000000000000" charset="-122"/>
              </a:rPr>
              <a:t>？请结合你的感受和思考写一篇发言稿。</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关系</a:t>
            </a:r>
            <a:r>
              <a:rPr lang="en-US" altLang="zh-CN"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在三人的对比分析中选择感触最深的一位来写。</a:t>
            </a:r>
            <a:r>
              <a:rPr lang="zh-CN" altLang="en-US" sz="320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sym typeface="+mn-ea"/>
              </a:rPr>
              <a:t>对比分析是多层关系主体的思考。</a:t>
            </a:r>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6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637030" y="1959610"/>
            <a:ext cx="9906635" cy="3784600"/>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写作时，首先要对理解概念内涵，这是基准。</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在此基础之上，作文还要就对这一概念进行“落地理解”，也就是找到理解这一概念的切入点，从哪一角度来论述这一概念。</a:t>
            </a:r>
            <a:endParaRPr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a:latin typeface="黑体" panose="02010609060101010101" charset="-122"/>
                <a:ea typeface="黑体" panose="02010609060101010101" charset="-122"/>
                <a:sym typeface="+mn-ea"/>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60</a:t>
            </a:fld>
            <a:endParaRPr lang="zh-CN" altLang="en-US"/>
          </a:p>
        </p:txBody>
      </p:sp>
      <p:sp>
        <p:nvSpPr>
          <p:cNvPr id="3" name="文本框 2"/>
          <p:cNvSpPr txBox="1"/>
          <p:nvPr/>
        </p:nvSpPr>
        <p:spPr>
          <a:xfrm>
            <a:off x="2200275" y="507365"/>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作文话题</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1958340" y="299974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2017395" y="227139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6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379095" y="1670050"/>
            <a:ext cx="11433810" cy="3046095"/>
          </a:xfrm>
          <a:prstGeom prst="rect">
            <a:avLst/>
          </a:prstGeom>
          <a:noFill/>
          <a:ln w="9525">
            <a:noFill/>
          </a:ln>
        </p:spPr>
        <p:txBody>
          <a:bodyPr wrap="square">
            <a:spAutoFit/>
          </a:bodyPr>
          <a:lstStyle/>
          <a:p>
            <a:pPr indent="558165" algn="l" fontAlgn="auto">
              <a:lnSpc>
                <a:spcPct val="150000"/>
              </a:lnSpc>
            </a:pPr>
            <a:r>
              <a:rPr lang="en-US" sz="3200" b="0">
                <a:solidFill>
                  <a:srgbClr val="0F14EF"/>
                </a:solidFill>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难点：对粗象的概念，进行具体地思考，找到一个切入点，精准立意。</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方法：深挖话题内涵，找到合适的立意切入点。</a:t>
            </a:r>
            <a:r>
              <a:rPr lang="en-US" altLang="zh-CN" sz="3200">
                <a:latin typeface="黑体" panose="02010609060101010101" charset="-122"/>
                <a:ea typeface="黑体" panose="02010609060101010101" charset="-122"/>
                <a:sym typeface="+mn-ea"/>
              </a:rPr>
              <a:t> </a:t>
            </a:r>
            <a:r>
              <a:rPr lang="en-US" altLang="zh-CN" sz="3200" b="0">
                <a:latin typeface="黑体" panose="02010609060101010101" charset="-122"/>
                <a:ea typeface="黑体" panose="02010609060101010101" charset="-122"/>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61</a:t>
            </a:fld>
            <a:endParaRPr lang="zh-CN" altLang="en-US"/>
          </a:p>
        </p:txBody>
      </p:sp>
      <p:sp>
        <p:nvSpPr>
          <p:cNvPr id="3" name="文本框 2"/>
          <p:cNvSpPr txBox="1"/>
          <p:nvPr/>
        </p:nvSpPr>
        <p:spPr>
          <a:xfrm>
            <a:off x="2205990" y="517525"/>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zh-CN" sz="4000" b="1">
                <a:solidFill>
                  <a:srgbClr val="FF0000"/>
                </a:solidFill>
                <a:latin typeface="微软雅黑" panose="020b0503020204020204" charset="-122"/>
                <a:ea typeface="微软雅黑" panose="020b0503020204020204" charset="-122"/>
              </a:rPr>
              <a:t>作文话题与话题</a:t>
            </a:r>
            <a:r>
              <a:rPr kumimoji="1" lang="zh-CN" altLang="en-US" sz="4000" b="1">
                <a:solidFill>
                  <a:srgbClr val="FF0000"/>
                </a:solidFill>
                <a:latin typeface="微软雅黑" panose="020b0503020204020204" charset="-122"/>
                <a:ea typeface="微软雅黑" panose="020b0503020204020204" charset="-122"/>
              </a:rPr>
              <a:t>概念</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6" name="标题 2"/>
          <p:cNvSpPr>
            <a:spLocks noGrp="1"/>
          </p:cNvSpPr>
          <p:nvPr/>
        </p:nvSpPr>
        <p:spPr>
          <a:xfrm>
            <a:off x="882015" y="4100195"/>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910590" y="194881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6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698500"/>
            <a:ext cx="11663680" cy="3046095"/>
          </a:xfrm>
          <a:prstGeom prst="rect">
            <a:avLst/>
          </a:prstGeom>
          <a:noFill/>
          <a:ln w="9525">
            <a:noFill/>
          </a:ln>
        </p:spPr>
        <p:txBody>
          <a:bodyPr wrap="square">
            <a:spAutoFit/>
          </a:bodyPr>
          <a:lstStyle/>
          <a:p>
            <a:pPr indent="558165" algn="l" fontAlgn="auto"/>
            <a:r>
              <a:rPr lang="en-US" altLang="zh-CN" sz="3200" b="0">
                <a:solidFill>
                  <a:srgbClr val="0F14EF"/>
                </a:solidFill>
                <a:latin typeface="黑体" panose="02010609060101010101" charset="-122"/>
                <a:ea typeface="黑体" panose="02010609060101010101" charset="-122"/>
              </a:rPr>
              <a:t> </a:t>
            </a:r>
            <a:r>
              <a:rPr kumimoji="1" lang="en-US" altLang="zh-CN" sz="3200" b="1">
                <a:solidFill>
                  <a:srgbClr val="0F14EF"/>
                </a:solidFill>
                <a:latin typeface="方正粗黑宋简体" panose="02000000000000000000" charset="-122"/>
                <a:ea typeface="方正粗黑宋简体" panose="02000000000000000000" charset="-122"/>
                <a:sym typeface="+mn-ea"/>
              </a:rPr>
              <a:t>2021</a:t>
            </a:r>
            <a:r>
              <a:rPr kumimoji="1" lang="zh-CN" altLang="en-US" sz="3200" b="1">
                <a:solidFill>
                  <a:srgbClr val="0F14EF"/>
                </a:solidFill>
                <a:latin typeface="方正粗黑宋简体" panose="02000000000000000000" charset="-122"/>
                <a:ea typeface="方正粗黑宋简体" panose="02000000000000000000" charset="-122"/>
                <a:sym typeface="+mn-ea"/>
              </a:rPr>
              <a:t>年全国新高考</a:t>
            </a:r>
            <a:r>
              <a:rPr kumimoji="1" lang="en-US" altLang="zh-CN" sz="3200" b="1">
                <a:solidFill>
                  <a:srgbClr val="0F14EF"/>
                </a:solidFill>
                <a:latin typeface="方正粗黑宋简体" panose="02000000000000000000" charset="-122"/>
                <a:ea typeface="方正粗黑宋简体" panose="02000000000000000000" charset="-122"/>
                <a:sym typeface="+mn-ea"/>
              </a:rPr>
              <a:t>Ⅰ</a:t>
            </a:r>
            <a:r>
              <a:rPr kumimoji="1" lang="zh-CN" altLang="en-US" sz="3200" b="1">
                <a:solidFill>
                  <a:srgbClr val="0F14EF"/>
                </a:solidFill>
                <a:latin typeface="方正粗黑宋简体" panose="02000000000000000000" charset="-122"/>
                <a:ea typeface="方正粗黑宋简体" panose="02000000000000000000" charset="-122"/>
                <a:sym typeface="+mn-ea"/>
              </a:rPr>
              <a:t>卷</a:t>
            </a:r>
            <a:r>
              <a:rPr kumimoji="1" lang="en-US" altLang="zh-CN" sz="3200" b="1">
                <a:solidFill>
                  <a:srgbClr val="0F14EF"/>
                </a:solidFill>
                <a:latin typeface="方正粗黑宋简体" panose="02000000000000000000" charset="-122"/>
                <a:ea typeface="方正粗黑宋简体" panose="02000000000000000000" charset="-122"/>
                <a:sym typeface="+mn-ea"/>
              </a:rPr>
              <a:t> </a:t>
            </a:r>
            <a:r>
              <a:rPr kumimoji="1" lang="en-US" altLang="zh-CN" sz="3200" b="1">
                <a:latin typeface="方正粗黑宋简体" panose="02000000000000000000" charset="-122"/>
                <a:ea typeface="方正粗黑宋简体" panose="02000000000000000000" charset="-122"/>
                <a:sym typeface="+mn-ea"/>
              </a:rPr>
              <a:t> </a:t>
            </a:r>
            <a:endParaRPr kumimoji="1" lang="en-US" altLang="zh-CN" sz="3200" b="1">
              <a:latin typeface="方正粗黑宋简体" panose="02000000000000000000" charset="-122"/>
              <a:ea typeface="方正粗黑宋简体" panose="02000000000000000000" charset="-122"/>
              <a:sym typeface="+mn-ea"/>
            </a:endParaRPr>
          </a:p>
          <a:p>
            <a:pPr indent="558165" algn="l" fontAlgn="auto"/>
            <a:endParaRPr kumimoji="1" lang="en-US" altLang="zh-CN" sz="3200" b="1">
              <a:latin typeface="方正粗黑宋简体" panose="02000000000000000000" charset="-122"/>
              <a:ea typeface="方正粗黑宋简体" panose="02000000000000000000" charset="-122"/>
              <a:sym typeface="+mn-ea"/>
            </a:endParaRPr>
          </a:p>
          <a:p>
            <a:pPr indent="558165" algn="l" fontAlgn="auto"/>
            <a:endParaRPr kumimoji="1" lang="en-US" altLang="zh-CN" sz="3200" b="1">
              <a:latin typeface="方正粗黑宋简体" panose="02000000000000000000" charset="-122"/>
              <a:ea typeface="方正粗黑宋简体" panose="02000000000000000000" charset="-122"/>
              <a:sym typeface="+mn-ea"/>
            </a:endParaRPr>
          </a:p>
          <a:p>
            <a:pPr indent="558165" algn="l" fontAlgn="auto"/>
            <a:r>
              <a:rPr kumimoji="1" lang="en-US" altLang="zh-CN" sz="3200" b="1">
                <a:latin typeface="方正粗黑宋简体" panose="02000000000000000000" charset="-122"/>
                <a:ea typeface="方正粗黑宋简体" panose="02000000000000000000" charset="-122"/>
                <a:sym typeface="+mn-ea"/>
              </a:rPr>
              <a:t>                         </a:t>
            </a:r>
            <a:r>
              <a:rPr kumimoji="1" lang="zh-CN" altLang="en-US" sz="96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强与弱</a:t>
            </a:r>
            <a:endParaRPr kumimoji="1" lang="zh-CN" altLang="en-US" sz="96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62</a:t>
            </a:fld>
            <a:endParaRPr lang="zh-CN" altLang="en-US"/>
          </a:p>
        </p:txBody>
      </p:sp>
      <p:sp>
        <p:nvSpPr>
          <p:cNvPr id="3" name="文本框 2"/>
          <p:cNvSpPr txBox="1"/>
          <p:nvPr/>
        </p:nvSpPr>
        <p:spPr>
          <a:xfrm>
            <a:off x="225425" y="4156075"/>
            <a:ext cx="11782425" cy="2306955"/>
          </a:xfrm>
          <a:prstGeom prst="rect">
            <a:avLst/>
          </a:prstGeom>
          <a:noFill/>
          <a:ln w="9525">
            <a:noFill/>
          </a:ln>
        </p:spPr>
        <p:txBody>
          <a:bodyPr wrap="square">
            <a:spAutoFit/>
          </a:bodyPr>
          <a:lstStyle/>
          <a:p>
            <a:pPr indent="558165" algn="l" fontAlgn="auto">
              <a:lnSpc>
                <a:spcPct val="150000"/>
              </a:lnSpc>
            </a:pPr>
            <a:r>
              <a:rPr sz="3200">
                <a:solidFill>
                  <a:schemeClr val="tx1"/>
                </a:solidFill>
                <a:latin typeface="微软雅黑" panose="020b0503020204020204" charset="-122"/>
                <a:ea typeface="微软雅黑" panose="020b0503020204020204" charset="-122"/>
                <a:cs typeface="微软雅黑" panose="020b0503020204020204" charset="-122"/>
              </a:rPr>
              <a:t>【方法要领】</a:t>
            </a:r>
            <a:endParaRPr sz="3200">
              <a:solidFill>
                <a:schemeClr val="tx1"/>
              </a:solidFill>
              <a:latin typeface="微软雅黑" panose="020b0503020204020204" charset="-122"/>
              <a:ea typeface="微软雅黑" panose="020b0503020204020204" charset="-122"/>
              <a:cs typeface="微软雅黑" panose="020b0503020204020204" charset="-122"/>
            </a:endParaRPr>
          </a:p>
          <a:p>
            <a:pPr indent="558165" algn="l" fontAlgn="auto">
              <a:lnSpc>
                <a:spcPct val="150000"/>
              </a:lnSpc>
            </a:pPr>
            <a:r>
              <a:rPr sz="3200">
                <a:solidFill>
                  <a:schemeClr val="tx1"/>
                </a:solidFill>
                <a:latin typeface="微软雅黑" panose="020b0503020204020204" charset="-122"/>
                <a:ea typeface="微软雅黑" panose="020b0503020204020204" charset="-122"/>
                <a:cs typeface="微软雅黑" panose="020b0503020204020204" charset="-122"/>
              </a:rPr>
              <a:t> </a:t>
            </a:r>
            <a:r>
              <a:rPr lang="en-US" sz="3200">
                <a:solidFill>
                  <a:schemeClr val="tx1"/>
                </a:solidFill>
                <a:latin typeface="微软雅黑" panose="020b0503020204020204" charset="-122"/>
                <a:ea typeface="微软雅黑" panose="020b0503020204020204" charset="-122"/>
                <a:cs typeface="微软雅黑" panose="020b0503020204020204" charset="-122"/>
              </a:rPr>
              <a:t>       </a:t>
            </a:r>
            <a:r>
              <a:rPr sz="3200">
                <a:solidFill>
                  <a:schemeClr val="tx1"/>
                </a:solidFill>
                <a:latin typeface="微软雅黑" panose="020b0503020204020204" charset="-122"/>
                <a:ea typeface="微软雅黑" panose="020b0503020204020204" charset="-122"/>
                <a:cs typeface="微软雅黑" panose="020b0503020204020204" charset="-122"/>
              </a:rPr>
              <a:t>强与弱概念“落地理解”，得找到一个切入角度。</a:t>
            </a:r>
            <a:r>
              <a:rPr lang="en-US" sz="3200">
                <a:solidFill>
                  <a:schemeClr val="tx1"/>
                </a:solidFill>
              </a:rPr>
              <a:t> </a:t>
            </a:r>
            <a:endParaRPr altLang="zh-CN" sz="3200">
              <a:gradFill>
                <a:gsLst>
                  <a:gs pos="0">
                    <a:srgbClr val="E30000"/>
                  </a:gs>
                  <a:gs pos="100000">
                    <a:srgbClr val="760303"/>
                  </a:gs>
                </a:gsLst>
                <a:lin scaled="0"/>
              </a:gradFill>
            </a:endParaRPr>
          </a:p>
          <a:p>
            <a:pPr indent="558165" algn="l" fontAlgn="auto">
              <a:lnSpc>
                <a:spcPct val="150000"/>
              </a:lnSpc>
            </a:pPr>
            <a:r>
              <a:rPr lang="en-US" sz="3200">
                <a:solidFill>
                  <a:schemeClr val="tx1"/>
                </a:solidFill>
              </a:rPr>
              <a:t> </a:t>
            </a:r>
            <a:endParaRPr altLang="zh-CN" sz="3200">
              <a:solidFill>
                <a:schemeClr val="tx1"/>
              </a:solidFill>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6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698500"/>
            <a:ext cx="11663680" cy="5262245"/>
          </a:xfrm>
          <a:prstGeom prst="rect">
            <a:avLst/>
          </a:prstGeom>
          <a:noFill/>
          <a:ln w="9525">
            <a:noFill/>
          </a:ln>
        </p:spPr>
        <p:txBody>
          <a:bodyPr wrap="square">
            <a:spAutoFit/>
          </a:bodyPr>
          <a:lstStyle/>
          <a:p>
            <a:pPr indent="558165" algn="l" fontAlgn="auto">
              <a:lnSpc>
                <a:spcPct val="150000"/>
              </a:lnSpc>
            </a:pPr>
            <a:r>
              <a:rPr lang="en-US" sz="3200">
                <a:solidFill>
                  <a:schemeClr val="tx1"/>
                </a:solidFill>
              </a:rPr>
              <a:t> </a:t>
            </a:r>
            <a:r>
              <a:rPr altLang="zh-CN" sz="3200">
                <a:solidFill>
                  <a:schemeClr val="tx1"/>
                </a:solidFill>
              </a:rPr>
              <a:t>概念理解：表层上是体育的强与弱，也就是身体的强与弱；深层是由体育的强弱引申出更广泛的强弱之变，如：</a:t>
            </a:r>
            <a:r>
              <a:rPr altLang="zh-CN" sz="3200">
                <a:gradFill>
                  <a:gsLst>
                    <a:gs pos="0">
                      <a:srgbClr val="E30000"/>
                    </a:gs>
                    <a:gs pos="100000">
                      <a:srgbClr val="760303"/>
                    </a:gs>
                  </a:gsLst>
                  <a:lin scaled="0"/>
                </a:gradFill>
              </a:rPr>
              <a:t>由体育锻炼写到生命意志</a:t>
            </a:r>
            <a:r>
              <a:rPr altLang="zh-CN" sz="3200">
                <a:gradFill>
                  <a:gsLst>
                    <a:gs pos="0">
                      <a:srgbClr val="E30000"/>
                    </a:gs>
                    <a:gs pos="100000">
                      <a:srgbClr val="760303"/>
                    </a:gs>
                  </a:gsLst>
                  <a:lin scaled="0"/>
                </a:gradFill>
                <a:sym typeface="+mn-ea"/>
              </a:rPr>
              <a:t>磨练</a:t>
            </a:r>
            <a:r>
              <a:rPr altLang="zh-CN" sz="3200">
                <a:gradFill>
                  <a:gsLst>
                    <a:gs pos="0">
                      <a:srgbClr val="E30000"/>
                    </a:gs>
                    <a:gs pos="100000">
                      <a:srgbClr val="760303"/>
                    </a:gs>
                  </a:gsLst>
                  <a:lin scaled="0"/>
                </a:gradFill>
              </a:rPr>
              <a:t>的</a:t>
            </a:r>
            <a:r>
              <a:rPr lang="zh-CN" sz="3200">
                <a:gradFill>
                  <a:gsLst>
                    <a:gs pos="0">
                      <a:srgbClr val="E30000"/>
                    </a:gs>
                    <a:gs pos="100000">
                      <a:srgbClr val="760303"/>
                    </a:gs>
                  </a:gsLst>
                  <a:lin scaled="0"/>
                </a:gradFill>
              </a:rPr>
              <a:t>顽强</a:t>
            </a:r>
            <a:r>
              <a:rPr altLang="zh-CN" sz="3200">
                <a:solidFill>
                  <a:schemeClr val="tx1"/>
                </a:solidFill>
              </a:rPr>
              <a:t>，或</a:t>
            </a:r>
            <a:r>
              <a:rPr altLang="zh-CN" sz="3200">
                <a:gradFill>
                  <a:gsLst>
                    <a:gs pos="0">
                      <a:srgbClr val="E30000"/>
                    </a:gs>
                    <a:gs pos="100000">
                      <a:srgbClr val="760303"/>
                    </a:gs>
                  </a:gsLst>
                  <a:lin scaled="0"/>
                </a:gradFill>
              </a:rPr>
              <a:t>写到人生思想成长</a:t>
            </a:r>
            <a:r>
              <a:rPr lang="zh-CN" sz="3200">
                <a:gradFill>
                  <a:gsLst>
                    <a:gs pos="0">
                      <a:srgbClr val="E30000"/>
                    </a:gs>
                    <a:gs pos="100000">
                      <a:srgbClr val="760303"/>
                    </a:gs>
                  </a:gsLst>
                  <a:lin scaled="0"/>
                </a:gradFill>
              </a:rPr>
              <a:t>的坚强</a:t>
            </a:r>
            <a:r>
              <a:rPr altLang="zh-CN" sz="3200">
                <a:solidFill>
                  <a:schemeClr val="tx1"/>
                </a:solidFill>
              </a:rPr>
              <a:t>，或写到</a:t>
            </a:r>
            <a:r>
              <a:rPr altLang="zh-CN" sz="3200">
                <a:gradFill>
                  <a:gsLst>
                    <a:gs pos="0">
                      <a:srgbClr val="E30000"/>
                    </a:gs>
                    <a:gs pos="100000">
                      <a:srgbClr val="760303"/>
                    </a:gs>
                  </a:gsLst>
                  <a:lin scaled="0"/>
                </a:gradFill>
              </a:rPr>
              <a:t>家国奋进的富强</a:t>
            </a:r>
            <a:r>
              <a:rPr altLang="zh-CN" sz="3200">
                <a:solidFill>
                  <a:schemeClr val="tx1"/>
                </a:solidFill>
              </a:rPr>
              <a:t>。</a:t>
            </a:r>
            <a:endParaRPr altLang="zh-CN" sz="3200">
              <a:gradFill>
                <a:gsLst>
                  <a:gs pos="0">
                    <a:srgbClr val="E30000"/>
                  </a:gs>
                  <a:gs pos="100000">
                    <a:srgbClr val="760303"/>
                  </a:gs>
                </a:gsLst>
                <a:lin scaled="0"/>
              </a:gradFill>
            </a:endParaRPr>
          </a:p>
          <a:p>
            <a:pPr indent="558165" algn="l" fontAlgn="auto">
              <a:lnSpc>
                <a:spcPct val="150000"/>
              </a:lnSpc>
            </a:pPr>
            <a:r>
              <a:rPr lang="en-US" sz="3200">
                <a:solidFill>
                  <a:schemeClr val="tx1"/>
                </a:solidFill>
              </a:rPr>
              <a:t> </a:t>
            </a:r>
            <a:r>
              <a:rPr altLang="zh-CN" sz="3200">
                <a:solidFill>
                  <a:schemeClr val="tx1"/>
                </a:solidFill>
              </a:rPr>
              <a:t>中心观点：（示例）①发扬体育精神，磨练顽强意志；②生命成长，当以强者面世；③国家富强，当有励精图治、自强不息的民话精神…………</a:t>
            </a:r>
            <a:endParaRPr altLang="zh-CN" sz="3200">
              <a:solidFill>
                <a:schemeClr val="tx1"/>
              </a:solidFill>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63</a:t>
            </a:fld>
            <a:endParaRPr lang="zh-CN" altLang="en-US"/>
          </a:p>
        </p:txBody>
      </p:sp>
      <p:sp>
        <p:nvSpPr>
          <p:cNvPr id="8" name="标题 2"/>
          <p:cNvSpPr>
            <a:spLocks noGrp="1"/>
          </p:cNvSpPr>
          <p:nvPr/>
        </p:nvSpPr>
        <p:spPr>
          <a:xfrm>
            <a:off x="528955" y="90995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3" name="标题 2"/>
          <p:cNvSpPr>
            <a:spLocks noGrp="1"/>
          </p:cNvSpPr>
          <p:nvPr/>
        </p:nvSpPr>
        <p:spPr>
          <a:xfrm>
            <a:off x="666115" y="39160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Tree>
  </p:cSld>
  <p:clrMapOvr>
    <a:masterClrMapping/>
  </p:clrMapOvr>
  <p:transition advTm="3000"/>
  <p:timing/>
</p:sld>
</file>

<file path=ppt/slides/slide6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698500"/>
            <a:ext cx="11663680" cy="3046095"/>
          </a:xfrm>
          <a:prstGeom prst="rect">
            <a:avLst/>
          </a:prstGeom>
          <a:noFill/>
          <a:ln w="9525">
            <a:noFill/>
          </a:ln>
        </p:spPr>
        <p:txBody>
          <a:bodyPr wrap="square">
            <a:spAutoFit/>
          </a:bodyPr>
          <a:lstStyle/>
          <a:p>
            <a:pPr indent="558165" algn="l" fontAlgn="auto"/>
            <a:r>
              <a:rPr lang="en-US" altLang="zh-CN" sz="3200" b="0">
                <a:solidFill>
                  <a:srgbClr val="0F14EF"/>
                </a:solidFill>
                <a:latin typeface="黑体" panose="02010609060101010101" charset="-122"/>
                <a:ea typeface="黑体" panose="02010609060101010101" charset="-122"/>
              </a:rPr>
              <a:t> </a:t>
            </a:r>
            <a:r>
              <a:rPr kumimoji="1" lang="en-US" altLang="zh-CN" sz="3200" b="1">
                <a:solidFill>
                  <a:srgbClr val="0F14EF"/>
                </a:solidFill>
                <a:latin typeface="方正粗黑宋简体" panose="02000000000000000000" charset="-122"/>
                <a:ea typeface="方正粗黑宋简体" panose="02000000000000000000" charset="-122"/>
                <a:sym typeface="+mn-ea"/>
              </a:rPr>
              <a:t>2021</a:t>
            </a:r>
            <a:r>
              <a:rPr kumimoji="1" lang="zh-CN" altLang="en-US" sz="3200" b="1">
                <a:solidFill>
                  <a:srgbClr val="0F14EF"/>
                </a:solidFill>
                <a:latin typeface="方正粗黑宋简体" panose="02000000000000000000" charset="-122"/>
                <a:ea typeface="方正粗黑宋简体" panose="02000000000000000000" charset="-122"/>
                <a:sym typeface="+mn-ea"/>
              </a:rPr>
              <a:t>年全国甲卷</a:t>
            </a:r>
            <a:r>
              <a:rPr kumimoji="1" lang="en-US" altLang="zh-CN" sz="3200" b="1">
                <a:solidFill>
                  <a:srgbClr val="0F14EF"/>
                </a:solidFill>
                <a:latin typeface="方正粗黑宋简体" panose="02000000000000000000" charset="-122"/>
                <a:ea typeface="方正粗黑宋简体" panose="02000000000000000000" charset="-122"/>
                <a:sym typeface="+mn-ea"/>
              </a:rPr>
              <a:t> </a:t>
            </a:r>
            <a:r>
              <a:rPr kumimoji="1" lang="en-US" altLang="zh-CN" sz="3200" b="1">
                <a:latin typeface="方正粗黑宋简体" panose="02000000000000000000" charset="-122"/>
                <a:ea typeface="方正粗黑宋简体" panose="02000000000000000000" charset="-122"/>
                <a:sym typeface="+mn-ea"/>
              </a:rPr>
              <a:t> </a:t>
            </a:r>
            <a:endParaRPr kumimoji="1" lang="en-US" altLang="zh-CN" sz="3200" b="1">
              <a:latin typeface="方正粗黑宋简体" panose="02000000000000000000" charset="-122"/>
              <a:ea typeface="方正粗黑宋简体" panose="02000000000000000000" charset="-122"/>
              <a:sym typeface="+mn-ea"/>
            </a:endParaRPr>
          </a:p>
          <a:p>
            <a:pPr indent="558165" algn="l" fontAlgn="auto"/>
            <a:endParaRPr kumimoji="1" lang="en-US" altLang="zh-CN" sz="3200" b="1">
              <a:latin typeface="方正粗黑宋简体" panose="02000000000000000000" charset="-122"/>
              <a:ea typeface="方正粗黑宋简体" panose="02000000000000000000" charset="-122"/>
              <a:sym typeface="+mn-ea"/>
            </a:endParaRPr>
          </a:p>
          <a:p>
            <a:pPr indent="558165" algn="l" fontAlgn="auto"/>
            <a:endParaRPr kumimoji="1" lang="en-US" altLang="zh-CN" sz="3200" b="1">
              <a:latin typeface="方正粗黑宋简体" panose="02000000000000000000" charset="-122"/>
              <a:ea typeface="方正粗黑宋简体" panose="02000000000000000000" charset="-122"/>
              <a:sym typeface="+mn-ea"/>
            </a:endParaRPr>
          </a:p>
          <a:p>
            <a:pPr indent="558165" algn="l" fontAlgn="auto"/>
            <a:r>
              <a:rPr kumimoji="1" lang="en-US" altLang="zh-CN" sz="3200" b="1">
                <a:latin typeface="方正粗黑宋简体" panose="02000000000000000000" charset="-122"/>
                <a:ea typeface="方正粗黑宋简体" panose="02000000000000000000" charset="-122"/>
                <a:sym typeface="+mn-ea"/>
              </a:rPr>
              <a:t>                </a:t>
            </a:r>
            <a:r>
              <a:rPr kumimoji="1" lang="zh-CN" altLang="en-US" sz="96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可为与有为</a:t>
            </a:r>
            <a:endParaRPr kumimoji="1" lang="zh-CN" altLang="en-US" sz="96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64</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6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177165" y="133985"/>
            <a:ext cx="11430635" cy="6291580"/>
          </a:xfrm>
          <a:prstGeom prst="rect">
            <a:avLst/>
          </a:prstGeom>
          <a:noFill/>
          <a:ln w="9525">
            <a:noFill/>
          </a:ln>
        </p:spPr>
        <p:txBody>
          <a:bodyPr wrap="square" anchor="t">
            <a:spAutoFit/>
          </a:bodyPr>
          <a:lstStyle/>
          <a:p>
            <a:pPr indent="0" fontAlgn="auto">
              <a:lnSpc>
                <a:spcPct val="120000"/>
              </a:lnSpc>
              <a:spcBef>
                <a:spcPct val="0"/>
              </a:spcBef>
            </a:pPr>
            <a:r>
              <a:rPr lang="en-US" altLang="zh-CN" sz="3600">
                <a:solidFill>
                  <a:schemeClr val="tx1"/>
                </a:solidFill>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solidFill>
                  <a:srgbClr val="FF0000"/>
                </a:solidFill>
                <a:latin typeface="黑体" panose="02010609060101010101" charset="-122"/>
                <a:ea typeface="黑体" panose="02010609060101010101" charset="-122"/>
                <a:sym typeface="+mn-ea"/>
              </a:rPr>
              <a:t>“可为与有为”</a:t>
            </a:r>
            <a:endParaRPr lang="zh-CN" altLang="en-US" sz="3600">
              <a:solidFill>
                <a:srgbClr val="FF0000"/>
              </a:solidFill>
              <a:latin typeface="黑体" panose="02010609060101010101" charset="-122"/>
              <a:ea typeface="黑体" panose="02010609060101010101" charset="-122"/>
              <a:sym typeface="+mn-ea"/>
            </a:endParaRPr>
          </a:p>
          <a:p>
            <a:pPr indent="0" fontAlgn="auto">
              <a:lnSpc>
                <a:spcPct val="120000"/>
              </a:lnSpc>
              <a:spcBef>
                <a:spcPct val="0"/>
              </a:spcBef>
            </a:pP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zh-CN" sz="3200">
                <a:solidFill>
                  <a:srgbClr val="151AE9"/>
                </a:solidFill>
                <a:latin typeface="方正粗黑宋简体" panose="02000000000000000000" charset="-122"/>
                <a:ea typeface="方正粗黑宋简体" panose="02000000000000000000" charset="-122"/>
              </a:rPr>
              <a:t>可为：</a:t>
            </a:r>
            <a:r>
              <a:rPr lang="zh-CN" altLang="en-US" sz="3200">
                <a:latin typeface="黑体" panose="02010609060101010101" charset="-122"/>
                <a:ea typeface="黑体" panose="02010609060101010101" charset="-122"/>
              </a:rPr>
              <a:t>材料中指出“我们处在一个大有可为的时代……”“可为”更多的是从时代层面理解，“这个前所未有的好时代”，是每一位中国青年大有可为的好时代。</a:t>
            </a:r>
            <a:endParaRPr lang="zh-CN" altLang="en-US" sz="3200">
              <a:latin typeface="黑体" panose="02010609060101010101" charset="-122"/>
              <a:ea typeface="黑体" panose="02010609060101010101" charset="-122"/>
            </a:endParaRPr>
          </a:p>
          <a:p>
            <a:pPr indent="0" fontAlgn="auto">
              <a:lnSpc>
                <a:spcPct val="120000"/>
              </a:lnSpc>
              <a:spcBef>
                <a:spcPct val="0"/>
              </a:spcBef>
            </a:pPr>
            <a:r>
              <a:rPr lang="zh-CN" altLang="en-US" sz="3200">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endParaRPr lang="en-US" altLang="zh-CN" sz="3200">
              <a:latin typeface="黑体" panose="02010609060101010101" charset="-122"/>
              <a:ea typeface="黑体" panose="02010609060101010101" charset="-122"/>
            </a:endParaRPr>
          </a:p>
          <a:p>
            <a:pPr indent="0" fontAlgn="auto">
              <a:lnSpc>
                <a:spcPct val="120000"/>
              </a:lnSpc>
              <a:spcBef>
                <a:spcPct val="0"/>
              </a:spcBef>
            </a:pPr>
            <a:r>
              <a:rPr lang="en-US" altLang="zh-CN" sz="3200">
                <a:solidFill>
                  <a:srgbClr val="151AE9"/>
                </a:solidFill>
                <a:latin typeface="方正粗黑宋简体" panose="02000000000000000000" charset="-122"/>
                <a:ea typeface="方正粗黑宋简体" panose="02000000000000000000" charset="-122"/>
              </a:rPr>
              <a:t>        </a:t>
            </a:r>
            <a:r>
              <a:rPr lang="zh-CN" altLang="zh-CN" sz="3200">
                <a:solidFill>
                  <a:srgbClr val="151AE9"/>
                </a:solidFill>
                <a:latin typeface="方正粗黑宋简体" panose="02000000000000000000" charset="-122"/>
                <a:ea typeface="方正粗黑宋简体" panose="02000000000000000000" charset="-122"/>
              </a:rPr>
              <a:t>有为：</a:t>
            </a:r>
            <a:r>
              <a:rPr lang="zh-CN" altLang="en-US" sz="3200">
                <a:latin typeface="黑体" panose="02010609060101010101" charset="-122"/>
                <a:ea typeface="黑体" panose="02010609060101010101" charset="-122"/>
              </a:rPr>
              <a:t>“有为”更多的是从青年人的人生态度层面理解，在“可为”的时代背景下，青年人要不负芳华，有所作为。可以将话题延伸到“个人”和“时代”之间的关系，由此思考“小我”与“大我”之间的关联。</a:t>
            </a:r>
            <a:r>
              <a:rPr lang="en-US" altLang="zh-CN" sz="32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65</a:t>
            </a:fld>
            <a:endParaRPr lang="zh-CN" altLang="en-US"/>
          </a:p>
        </p:txBody>
      </p:sp>
      <p:sp>
        <p:nvSpPr>
          <p:cNvPr id="8" name="标题 2"/>
          <p:cNvSpPr>
            <a:spLocks noGrp="1"/>
          </p:cNvSpPr>
          <p:nvPr/>
        </p:nvSpPr>
        <p:spPr>
          <a:xfrm>
            <a:off x="597535" y="159512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gradFill>
                  <a:gsLst>
                    <a:gs pos="0">
                      <a:srgbClr val="E30000"/>
                    </a:gs>
                    <a:gs pos="100000">
                      <a:srgbClr val="760303"/>
                    </a:gs>
                  </a:gsLst>
                  <a:lin scaled="0"/>
                </a:gradFill>
                <a:latin typeface="黑体" panose="02010609060101010101" charset="-122"/>
                <a:ea typeface="黑体" panose="02010609060101010101" charset="-122"/>
              </a:rPr>
              <a:t> </a:t>
            </a:r>
            <a:endParaRPr lang="en-US" altLang="zh-CN" sz="2800" b="1">
              <a:gradFill>
                <a:gsLst>
                  <a:gs pos="0">
                    <a:srgbClr val="E30000"/>
                  </a:gs>
                  <a:gs pos="100000">
                    <a:srgbClr val="760303"/>
                  </a:gs>
                </a:gsLst>
                <a:lin scaled="0"/>
              </a:gradFill>
              <a:latin typeface="黑体" panose="02010609060101010101" charset="-122"/>
              <a:ea typeface="黑体" panose="02010609060101010101" charset="-122"/>
              <a:cs typeface="+mn-cs"/>
            </a:endParaRPr>
          </a:p>
        </p:txBody>
      </p:sp>
      <p:sp>
        <p:nvSpPr>
          <p:cNvPr id="3" name="标题 2"/>
          <p:cNvSpPr>
            <a:spLocks noGrp="1"/>
          </p:cNvSpPr>
          <p:nvPr/>
        </p:nvSpPr>
        <p:spPr>
          <a:xfrm>
            <a:off x="695325" y="401383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gradFill>
                  <a:gsLst>
                    <a:gs pos="0">
                      <a:srgbClr val="E30000"/>
                    </a:gs>
                    <a:gs pos="100000">
                      <a:srgbClr val="760303"/>
                    </a:gs>
                  </a:gsLst>
                  <a:lin scaled="0"/>
                </a:gradFill>
                <a:latin typeface="黑体" panose="02010609060101010101" charset="-122"/>
                <a:ea typeface="黑体" panose="02010609060101010101" charset="-122"/>
              </a:rPr>
              <a:t> </a:t>
            </a:r>
            <a:endParaRPr lang="en-US" altLang="zh-CN" sz="2800" b="1">
              <a:gradFill>
                <a:gsLst>
                  <a:gs pos="0">
                    <a:srgbClr val="E30000"/>
                  </a:gs>
                  <a:gs pos="100000">
                    <a:srgbClr val="760303"/>
                  </a:gs>
                </a:gsLst>
                <a:lin scaled="0"/>
              </a:gradFill>
              <a:latin typeface="黑体" panose="02010609060101010101" charset="-122"/>
              <a:ea typeface="黑体" panose="02010609060101010101" charset="-122"/>
              <a:cs typeface="+mn-cs"/>
            </a:endParaRPr>
          </a:p>
        </p:txBody>
      </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6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177165" y="133985"/>
            <a:ext cx="11430635" cy="5110480"/>
          </a:xfrm>
          <a:prstGeom prst="rect">
            <a:avLst/>
          </a:prstGeom>
          <a:noFill/>
          <a:ln w="9525">
            <a:noFill/>
          </a:ln>
        </p:spPr>
        <p:txBody>
          <a:bodyPr wrap="square" anchor="t">
            <a:spAutoFit/>
          </a:bodyPr>
          <a:lstStyle/>
          <a:p>
            <a:pPr indent="0" fontAlgn="auto">
              <a:lnSpc>
                <a:spcPct val="120000"/>
              </a:lnSpc>
              <a:spcBef>
                <a:spcPct val="0"/>
              </a:spcBef>
            </a:pPr>
            <a:r>
              <a:rPr lang="en-US" altLang="zh-CN" sz="3600">
                <a:solidFill>
                  <a:schemeClr val="tx1"/>
                </a:solidFill>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solidFill>
                  <a:srgbClr val="FF0000"/>
                </a:solidFill>
                <a:latin typeface="黑体" panose="02010609060101010101" charset="-122"/>
                <a:ea typeface="黑体" panose="02010609060101010101" charset="-122"/>
                <a:sym typeface="+mn-ea"/>
              </a:rPr>
              <a:t>“革命文化和社会主义先进文化”</a:t>
            </a:r>
            <a:endParaRPr lang="zh-CN" altLang="en-US" sz="3600">
              <a:solidFill>
                <a:srgbClr val="FF0000"/>
              </a:solidFill>
              <a:latin typeface="黑体" panose="02010609060101010101" charset="-122"/>
              <a:ea typeface="黑体" panose="02010609060101010101" charset="-122"/>
              <a:sym typeface="+mn-ea"/>
            </a:endParaRPr>
          </a:p>
          <a:p>
            <a:pPr indent="0" fontAlgn="auto">
              <a:lnSpc>
                <a:spcPct val="120000"/>
              </a:lnSpc>
              <a:spcBef>
                <a:spcPct val="0"/>
              </a:spcBef>
            </a:pP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sz="3200"/>
              <a:t>深入研究2021年全国甲卷作主作文材料，还会发现对概念的理解不仅仅限于“可为与有为”。“革命文化和社会主义先进文化，已经深深融入我们的血脉和灵魂；都给予我们精神的滋养和激励”。这是一大前提，谈的是两个文化——革命文化和社会主义先进文化。是在这一文化的滋养和激励下，“可为与有为”。</a:t>
            </a:r>
            <a:r>
              <a:rPr lang="en-US" altLang="zh-CN" sz="3200">
                <a:solidFill>
                  <a:srgbClr val="151AE9"/>
                </a:solidFill>
                <a:latin typeface="方正粗黑宋简体" panose="02000000000000000000" charset="-122"/>
                <a:ea typeface="方正粗黑宋简体" panose="02000000000000000000"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66</a:t>
            </a:fld>
            <a:endParaRPr lang="zh-CN" altLang="en-US"/>
          </a:p>
        </p:txBody>
      </p:sp>
      <p:sp>
        <p:nvSpPr>
          <p:cNvPr id="8" name="标题 2"/>
          <p:cNvSpPr>
            <a:spLocks noGrp="1"/>
          </p:cNvSpPr>
          <p:nvPr/>
        </p:nvSpPr>
        <p:spPr>
          <a:xfrm>
            <a:off x="597535" y="159512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gradFill>
                  <a:gsLst>
                    <a:gs pos="0">
                      <a:srgbClr val="E30000"/>
                    </a:gs>
                    <a:gs pos="100000">
                      <a:srgbClr val="760303"/>
                    </a:gs>
                  </a:gsLst>
                  <a:lin scaled="0"/>
                </a:gradFill>
                <a:latin typeface="黑体" panose="02010609060101010101" charset="-122"/>
                <a:ea typeface="黑体" panose="02010609060101010101" charset="-122"/>
              </a:rPr>
              <a:t> </a:t>
            </a:r>
            <a:endParaRPr lang="en-US" altLang="zh-CN" sz="2800" b="1">
              <a:gradFill>
                <a:gsLst>
                  <a:gs pos="0">
                    <a:srgbClr val="E30000"/>
                  </a:gs>
                  <a:gs pos="100000">
                    <a:srgbClr val="760303"/>
                  </a:gs>
                </a:gsLst>
                <a:lin scaled="0"/>
              </a:gradFill>
              <a:latin typeface="黑体" panose="02010609060101010101" charset="-122"/>
              <a:ea typeface="黑体" panose="02010609060101010101" charset="-122"/>
              <a:cs typeface="+mn-cs"/>
            </a:endParaRPr>
          </a:p>
        </p:txBody>
      </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6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1265" name="标题 1"/>
          <p:cNvSpPr>
            <a:spLocks noGrp="1"/>
          </p:cNvSpPr>
          <p:nvPr>
            <p:ph type="title"/>
            <p:custDataLst>
              <p:tags r:id="rId2"/>
            </p:custDataLst>
          </p:nvPr>
        </p:nvSpPr>
        <p:spPr>
          <a:xfrm>
            <a:off x="943276" y="712268"/>
            <a:ext cx="3370999" cy="5502264"/>
          </a:xfrm>
        </p:spPr>
        <p:txBody>
          <a:bodyPr>
            <a:normAutofit/>
            <a:scene3d>
              <a:camera prst="orthographicFront"/>
              <a:lightRig rig="threePt" dir="t"/>
            </a:scene3d>
          </a:bodyPr>
          <a:lstStyle/>
          <a:p>
            <a:r>
              <a:rPr kumimoji="1" lang="zh-CN" altLang="zh-CN">
                <a:solidFill>
                  <a:schemeClr val="tx1"/>
                </a:solidFill>
                <a:effectLst>
                  <a:outerShdw blurRad="38100" dist="19050" dir="2700000" algn="tl" rotWithShape="0">
                    <a:schemeClr val="dk1">
                      <a:alpha val="40000"/>
                    </a:schemeClr>
                  </a:outerShdw>
                </a:effectLst>
              </a:rPr>
              <a:t>可为与有为</a:t>
            </a:r>
            <a:endParaRPr kumimoji="1" lang="zh-CN" altLang="zh-CN">
              <a:solidFill>
                <a:schemeClr val="tx1"/>
              </a:solidFill>
              <a:effectLst>
                <a:outerShdw blurRad="38100" dist="19050" dir="2700000" algn="tl" rotWithShape="0">
                  <a:schemeClr val="dk1">
                    <a:alpha val="40000"/>
                  </a:schemeClr>
                </a:outerShdw>
              </a:effectLst>
            </a:endParaRPr>
          </a:p>
        </p:txBody>
      </p:sp>
      <p:cxnSp>
        <p:nvCxnSpPr>
          <p:cNvPr id="75" name="Straight Connector 74"/>
          <p:cNvCxnSpPr>
            <a:cxnSpLocks noGrp="1" noRot="1" noChangeAspect="1" noMove="1" noResize="1" noEditPoints="1" noAdjustHandles="1" noChangeArrowheads="1" noChangeShapeType="1"/>
          </p:cNvCxnSpPr>
          <p:nvPr>
            <p:custDataLst>
              <p:tags r:id="rId3"/>
            </p:custDataLst>
          </p:nvPr>
        </p:nvCxnSpPr>
        <p:spPr>
          <a:xfrm flipH="1" flipV="1">
            <a:off x="762000"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11268" name="内容占位符 2"/>
          <p:cNvGraphicFramePr>
            <a:graphicFrameLocks noGrp="1"/>
          </p:cNvGraphicFramePr>
          <p:nvPr>
            <p:ph idx="1"/>
            <p:custDataLst>
              <p:tags r:id="rId4"/>
            </p:custDataLst>
          </p:nvPr>
        </p:nvGraphicFramePr>
        <p:xfrm>
          <a:off x="5280024" y="642937"/>
          <a:ext cx="6269039" cy="5572125"/>
        </p:xfrm>
        <a:graphic>
          <a:graphicData uri="http://schemas.openxmlformats.org/drawingml/2006/diagram">
            <dgm:relIds xmlns:dgm="http://schemas.openxmlformats.org/drawingml/2006/diagram" r:dm="rId6" r:lo="rId7" r:qs="rId8" r:cs="rId9"/>
          </a:graphicData>
        </a:graphic>
      </p:graphicFrame>
      <p:sp>
        <p:nvSpPr>
          <p:cNvPr id="2" name="灯片编号占位符 1"/>
          <p:cNvSpPr>
            <a:spLocks noGrp="1"/>
          </p:cNvSpPr>
          <p:nvPr>
            <p:ph type="sldNum" sz="quarter" idx="12"/>
          </p:nvPr>
        </p:nvSpPr>
        <p:spPr/>
        <p:txBody>
          <a:bodyPr/>
          <a:lstStyle/>
          <a:p>
            <a:fld id="{49AE70B2-8BF9-45C0-BB95-33D1B9D3A854}" type="slidenum">
              <a:rPr lang="zh-CN" altLang="en-US" smtClean="0"/>
              <a:t>67</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4"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10"/>
    </p:custDataLst>
  </p:cSld>
  <p:clrMapOvr>
    <a:masterClrMapping/>
  </p:clrMapOvr>
  <p:transition/>
  <p:timing/>
</p:sld>
</file>

<file path=ppt/slides/slide6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177165" y="133985"/>
            <a:ext cx="11430635" cy="4519930"/>
          </a:xfrm>
          <a:prstGeom prst="rect">
            <a:avLst/>
          </a:prstGeom>
          <a:noFill/>
          <a:ln w="9525">
            <a:noFill/>
          </a:ln>
        </p:spPr>
        <p:txBody>
          <a:bodyPr wrap="square" anchor="t">
            <a:spAutoFit/>
          </a:bodyPr>
          <a:lstStyle/>
          <a:p>
            <a:pPr indent="0" fontAlgn="auto">
              <a:lnSpc>
                <a:spcPct val="120000"/>
              </a:lnSpc>
              <a:spcBef>
                <a:spcPct val="0"/>
              </a:spcBef>
            </a:pPr>
            <a:r>
              <a:rPr lang="en-US" altLang="zh-CN" sz="3600">
                <a:solidFill>
                  <a:schemeClr val="tx1"/>
                </a:solidFill>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solidFill>
                  <a:srgbClr val="FF0000"/>
                </a:solidFill>
                <a:latin typeface="黑体" panose="02010609060101010101" charset="-122"/>
                <a:ea typeface="黑体" panose="02010609060101010101" charset="-122"/>
                <a:sym typeface="+mn-ea"/>
              </a:rPr>
              <a:t>“革命文化和社会主义先进文化”</a:t>
            </a:r>
            <a:endParaRPr lang="zh-CN" altLang="en-US" sz="3600">
              <a:solidFill>
                <a:srgbClr val="FF0000"/>
              </a:solidFill>
              <a:latin typeface="黑体" panose="02010609060101010101" charset="-122"/>
              <a:ea typeface="黑体" panose="02010609060101010101" charset="-122"/>
              <a:sym typeface="+mn-ea"/>
            </a:endParaRPr>
          </a:p>
          <a:p>
            <a:pPr indent="0" fontAlgn="auto">
              <a:lnSpc>
                <a:spcPct val="120000"/>
              </a:lnSpc>
              <a:spcBef>
                <a:spcPct val="0"/>
              </a:spcBef>
            </a:pP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sz="3200">
                <a:latin typeface="黑体" panose="02010609060101010101" charset="-122"/>
                <a:ea typeface="黑体" panose="02010609060101010101" charset="-122"/>
                <a:cs typeface="黑体" panose="02010609060101010101" charset="-122"/>
              </a:rPr>
              <a:t>题目材料紧以建党100年为时代背景，主体内容先总述了在百年历程中，革命文化和社会主义先进文化深入血脉灵魂，之后分别列举节日、歌曲、作品、烈士、榜样等作为示例。这些示例就是对两个文化背后所饱含的精神生动的诠释，有助于考生理解文化内涵。</a:t>
            </a:r>
            <a:r>
              <a:rPr lang="en-US" sz="3200">
                <a:solidFill>
                  <a:srgbClr val="0F14EF"/>
                </a:solidFill>
                <a:latin typeface="黑体" panose="02010609060101010101" charset="-122"/>
                <a:ea typeface="黑体" panose="02010609060101010101" charset="-122"/>
                <a:cs typeface="黑体" panose="02010609060101010101" charset="-122"/>
              </a:rPr>
              <a:t> </a:t>
            </a:r>
            <a:r>
              <a:rPr lang="en-US" altLang="zh-CN" sz="3200">
                <a:solidFill>
                  <a:srgbClr val="151AE9"/>
                </a:solidFill>
                <a:latin typeface="方正粗黑宋简体" panose="02000000000000000000" charset="-122"/>
                <a:ea typeface="方正粗黑宋简体" panose="02000000000000000000"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68</a:t>
            </a:fld>
            <a:endParaRPr lang="zh-CN" altLang="en-US"/>
          </a:p>
        </p:txBody>
      </p:sp>
      <p:sp>
        <p:nvSpPr>
          <p:cNvPr id="8" name="标题 2"/>
          <p:cNvSpPr>
            <a:spLocks noGrp="1"/>
          </p:cNvSpPr>
          <p:nvPr/>
        </p:nvSpPr>
        <p:spPr>
          <a:xfrm>
            <a:off x="597535" y="159512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gradFill>
                  <a:gsLst>
                    <a:gs pos="0">
                      <a:srgbClr val="E30000"/>
                    </a:gs>
                    <a:gs pos="100000">
                      <a:srgbClr val="760303"/>
                    </a:gs>
                  </a:gsLst>
                  <a:lin scaled="0"/>
                </a:gradFill>
                <a:latin typeface="黑体" panose="02010609060101010101" charset="-122"/>
                <a:ea typeface="黑体" panose="02010609060101010101" charset="-122"/>
              </a:rPr>
              <a:t> </a:t>
            </a:r>
            <a:endParaRPr lang="en-US" altLang="zh-CN" sz="2800" b="1">
              <a:gradFill>
                <a:gsLst>
                  <a:gs pos="0">
                    <a:srgbClr val="E30000"/>
                  </a:gs>
                  <a:gs pos="100000">
                    <a:srgbClr val="760303"/>
                  </a:gs>
                </a:gsLst>
                <a:lin scaled="0"/>
              </a:gradFill>
              <a:latin typeface="黑体" panose="02010609060101010101" charset="-122"/>
              <a:ea typeface="黑体" panose="02010609060101010101" charset="-122"/>
              <a:cs typeface="+mn-cs"/>
            </a:endParaRPr>
          </a:p>
        </p:txBody>
      </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6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3313" name="标题 1"/>
          <p:cNvSpPr>
            <a:spLocks noGrp="1"/>
          </p:cNvSpPr>
          <p:nvPr>
            <p:ph type="title"/>
            <p:custDataLst>
              <p:tags r:id="rId2"/>
            </p:custDataLst>
          </p:nvPr>
        </p:nvSpPr>
        <p:spPr>
          <a:xfrm>
            <a:off x="215900" y="678180"/>
            <a:ext cx="2747645" cy="5502275"/>
          </a:xfrm>
        </p:spPr>
        <p:txBody>
          <a:bodyPr>
            <a:normAutofit/>
            <a:scene3d>
              <a:camera prst="orthographicFront"/>
              <a:lightRig rig="threePt" dir="t"/>
            </a:scene3d>
          </a:bodyPr>
          <a:lstStyle/>
          <a:p>
            <a:pPr algn="ctr">
              <a:lnSpc>
                <a:spcPct val="200000"/>
              </a:lnSpc>
            </a:pPr>
            <a:r>
              <a:rPr lang="en-US" altLang="zh-CN">
                <a:solidFill>
                  <a:schemeClr val="tx1"/>
                </a:solidFill>
                <a:effectLst>
                  <a:outerShdw blurRad="38100" dist="19050" dir="2700000" algn="tl" rotWithShape="0">
                    <a:schemeClr val="dk1">
                      <a:alpha val="40000"/>
                    </a:schemeClr>
                  </a:outerShdw>
                </a:effectLst>
              </a:rPr>
              <a:t> </a:t>
            </a:r>
            <a:r>
              <a:rPr lang="zh-CN" altLang="en-US">
                <a:solidFill>
                  <a:schemeClr val="tx1"/>
                </a:solidFill>
                <a:effectLst>
                  <a:outerShdw blurRad="38100" dist="19050" dir="2700000" algn="tl" rotWithShape="0">
                    <a:schemeClr val="dk1">
                      <a:alpha val="40000"/>
                    </a:schemeClr>
                  </a:outerShdw>
                </a:effectLst>
              </a:rPr>
              <a:t>立意要找准切入点</a:t>
            </a:r>
            <a:endParaRPr kumimoji="1" lang="zh-CN" altLang="en-US">
              <a:solidFill>
                <a:schemeClr val="tx1"/>
              </a:solidFill>
              <a:effectLst>
                <a:outerShdw blurRad="38100" dist="19050" dir="2700000" algn="tl" rotWithShape="0">
                  <a:schemeClr val="dk1">
                    <a:alpha val="40000"/>
                  </a:schemeClr>
                </a:outerShdw>
              </a:effectLst>
            </a:endParaRPr>
          </a:p>
        </p:txBody>
      </p:sp>
      <p:cxnSp>
        <p:nvCxnSpPr>
          <p:cNvPr id="75" name="Straight Connector 74"/>
          <p:cNvCxnSpPr>
            <a:cxnSpLocks noGrp="1" noRot="1" noChangeAspect="1" noMove="1" noResize="1" noEditPoints="1" noAdjustHandles="1" noChangeArrowheads="1" noChangeShapeType="1"/>
          </p:cNvCxnSpPr>
          <p:nvPr>
            <p:custDataLst>
              <p:tags r:id="rId3"/>
            </p:custDataLst>
          </p:nvPr>
        </p:nvCxnSpPr>
        <p:spPr>
          <a:xfrm flipH="1" flipV="1">
            <a:off x="762000"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sp>
        <p:nvSpPr>
          <p:cNvPr id="3" name="标题 1"/>
          <p:cNvSpPr>
            <a:spLocks noGrp="1"/>
          </p:cNvSpPr>
          <p:nvPr>
            <p:custDataLst>
              <p:tags r:id="rId4"/>
            </p:custDataLst>
          </p:nvPr>
        </p:nvSpPr>
        <p:spPr>
          <a:xfrm>
            <a:off x="3404870" y="677545"/>
            <a:ext cx="8327390" cy="5502275"/>
          </a:xfrm>
          <a:prstGeom prst="rect">
            <a:avLst/>
          </a:prstGeom>
        </p:spPr>
        <p:txBody>
          <a:bodyPr vert="horz" lIns="91440" tIns="45720" rIns="91440" bIns="45720" rtlCol="0" anchor="ctr">
            <a:normAutofit fontScale="80000"/>
            <a:scene3d>
              <a:camera prst="orthographicFront"/>
              <a:lightRig rig="threePt" dir="t"/>
            </a:scene3d>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l">
              <a:lnSpc>
                <a:spcPct val="200000"/>
              </a:lnSpc>
            </a:pPr>
            <a:r>
              <a:rPr lang="en-US" altLang="zh-CN">
                <a:solidFill>
                  <a:schemeClr val="tx1"/>
                </a:solidFill>
                <a:effectLst>
                  <a:outerShdw blurRad="38100" dist="19050" dir="2700000" algn="tl" rotWithShape="0">
                    <a:schemeClr val="dk1">
                      <a:alpha val="40000"/>
                    </a:schemeClr>
                  </a:outerShdw>
                </a:effectLst>
              </a:rPr>
              <a:t> </a:t>
            </a:r>
            <a:r>
              <a:rPr lang="zh-CN" altLang="en-US">
                <a:gradFill>
                  <a:gsLst>
                    <a:gs pos="0">
                      <a:srgbClr val="E30000"/>
                    </a:gs>
                    <a:gs pos="100000">
                      <a:srgbClr val="760303"/>
                    </a:gs>
                  </a:gsLst>
                  <a:lin scaled="0"/>
                </a:gra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从革命文化和社会主义先进文化角度出发，能抓其中自己感受最深的一个点，集中发力。</a:t>
            </a:r>
            <a:r>
              <a:rPr lang="zh-CN" altLang="en-US">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也就是在文中要写出是一种什么样的精神激励着你</a:t>
            </a:r>
            <a:r>
              <a:rPr lang="en-US" altLang="zh-CN">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a:t>
            </a:r>
            <a:r>
              <a:rPr lang="zh-CN" altLang="en-US">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可为与有为</a:t>
            </a:r>
            <a:r>
              <a:rPr lang="en-US" altLang="zh-CN">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a:t>
            </a:r>
            <a:r>
              <a:rPr lang="zh-CN" altLang="en-US">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rPr>
              <a:t>。</a:t>
            </a:r>
            <a:endParaRPr lang="zh-CN" altLang="en-US">
              <a:solidFill>
                <a:srgbClr val="151AE9"/>
              </a:solidFill>
              <a:effectLst>
                <a:outerShdw blurRad="38100" dist="19050" dir="2700000" algn="tl" rotWithShape="0">
                  <a:schemeClr val="dk1">
                    <a:alpha val="40000"/>
                  </a:schemeClr>
                </a:outerShdw>
              </a:effectLst>
              <a:latin typeface="方正粗黑宋简体" panose="02000000000000000000" charset="-122"/>
              <a:ea typeface="方正粗黑宋简体" panose="02000000000000000000" charset="-122"/>
            </a:endParaRPr>
          </a:p>
        </p:txBody>
      </p:sp>
      <p:sp>
        <p:nvSpPr>
          <p:cNvPr id="4" name="灯片编号占位符 3"/>
          <p:cNvSpPr>
            <a:spLocks noGrp="1"/>
          </p:cNvSpPr>
          <p:nvPr>
            <p:ph type="sldNum" sz="quarter" idx="12"/>
          </p:nvPr>
        </p:nvSpPr>
        <p:spPr/>
        <p:txBody>
          <a:bodyPr/>
          <a:lstStyle/>
          <a:p>
            <a:fld id="{49AE70B2-8BF9-45C0-BB95-33D1B9D3A854}" type="slidenum">
              <a:rPr lang="zh-CN" altLang="en-US" smtClean="0"/>
              <a:t>69</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5"/>
    </p:custDataLst>
  </p:cSld>
  <p:clrMapOvr>
    <a:masterClrMapping/>
  </p:clrMapOvr>
  <p:transition/>
  <p:timing/>
</p:sld>
</file>

<file path=ppt/slides/slide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00" name="文本框 99"/>
          <p:cNvSpPr txBox="1"/>
          <p:nvPr/>
        </p:nvSpPr>
        <p:spPr>
          <a:xfrm>
            <a:off x="0" y="0"/>
            <a:ext cx="12192635" cy="6247130"/>
          </a:xfrm>
          <a:prstGeom prst="rect">
            <a:avLst/>
          </a:prstGeom>
          <a:noFill/>
          <a:ln w="9525">
            <a:noFill/>
          </a:ln>
        </p:spPr>
        <p:txBody>
          <a:bodyPr wrap="square">
            <a:spAutoFit/>
          </a:bodyPr>
          <a:lstStyle/>
          <a:p>
            <a:pPr indent="304800"/>
            <a:r>
              <a:rPr lang="zh-CN"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a:t>
            </a:r>
            <a:r>
              <a:rPr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2020年全国</a:t>
            </a:r>
            <a:r>
              <a:rPr lang="en-US"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Ⅲ</a:t>
            </a:r>
            <a:r>
              <a:rPr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卷</a:t>
            </a:r>
            <a:r>
              <a:rPr lang="zh-CN"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a:t>
            </a:r>
            <a:r>
              <a:rPr sz="3200" b="0" spc="150">
                <a:solidFill>
                  <a:srgbClr val="FF0000"/>
                </a:solidFill>
                <a:uFillTx/>
                <a:latin typeface="方正粗黑宋简体" panose="02000000000000000000" charset="-122"/>
                <a:ea typeface="方正粗黑宋简体" panose="02000000000000000000" charset="-122"/>
                <a:cs typeface="方正粗黑宋简体" panose="02000000000000000000" charset="-122"/>
              </a:rPr>
              <a:t>（云南、贵州、西藏、广西和四川）</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endParaRPr lang="en-US"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sz="3200" b="1" spc="150">
                <a:uFillTx/>
                <a:latin typeface="楷体" panose="02010609060101010101" charset="-122"/>
                <a:ea typeface="楷体" panose="02010609060101010101" charset="-122"/>
                <a:cs typeface="楷体" panose="02010609060101010101" charset="-122"/>
              </a:rPr>
              <a:t>毕业前，学校请你给即将入学的高一新生写一封信，主题是“如何为自己画好像”，与他们分享自己的感悟与思考。</a:t>
            </a:r>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a:endParaRPr sz="3200" b="0" spc="150">
              <a:uFillTx/>
              <a:latin typeface="方正粗黑宋简体" panose="02000000000000000000" charset="-122"/>
              <a:ea typeface="方正粗黑宋简体" panose="02000000000000000000" charset="-122"/>
              <a:cs typeface="方正粗黑宋简体" panose="02000000000000000000" charset="-122"/>
            </a:endParaRPr>
          </a:p>
          <a:p>
            <a:pPr indent="304800" fontAlgn="auto">
              <a:lnSpc>
                <a:spcPct val="150000"/>
              </a:lnSpc>
            </a:pPr>
            <a:r>
              <a:rPr lang="en-US" sz="3200" b="0" spc="150">
                <a:uFillTx/>
                <a:latin typeface="方正粗黑宋简体" panose="02000000000000000000" charset="-122"/>
                <a:ea typeface="方正粗黑宋简体" panose="02000000000000000000" charset="-122"/>
                <a:cs typeface="方正粗黑宋简体" panose="02000000000000000000" charset="-122"/>
              </a:rPr>
              <a:t> </a:t>
            </a:r>
            <a:r>
              <a:rPr 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32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作文话题是哲学中</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我是谁</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我从哪里来</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我将到哪里去</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的</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灵魂三问</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，具体到中学生细化出</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四问</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——“我是怎样的人”“我想过怎样的生活”“我能做些什么”“如何生活得更有意义”，</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引导考生思考作为社会个体的</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我</a:t>
            </a:r>
            <a:r>
              <a:rPr lang="en-US" altLang="zh-CN"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a:t>
            </a:r>
            <a:r>
              <a:rPr lang="zh-CN" altLang="en-US" sz="3200" b="0" spc="150">
                <a:gradFill>
                  <a:gsLst>
                    <a:gs pos="0">
                      <a:srgbClr val="E30000"/>
                    </a:gs>
                    <a:gs pos="100000">
                      <a:srgbClr val="760303"/>
                    </a:gs>
                  </a:gsLst>
                  <a:lin scaled="0"/>
                </a:gradFill>
                <a:uFillTx/>
                <a:latin typeface="方正粗黑宋简体" panose="02000000000000000000" charset="-122"/>
                <a:ea typeface="方正粗黑宋简体" panose="02000000000000000000" charset="-122"/>
                <a:cs typeface="方正粗黑宋简体" panose="02000000000000000000" charset="-122"/>
              </a:rPr>
              <a:t>将如何存在，哲学思辨色彩浓厚。</a:t>
            </a:r>
            <a:endParaRPr sz="3200" b="0" spc="150">
              <a:uFillTx/>
              <a:latin typeface="方正粗黑宋简体" panose="02000000000000000000" charset="-122"/>
              <a:ea typeface="方正粗黑宋简体" panose="02000000000000000000" charset="-122"/>
              <a:cs typeface="方正粗黑宋简体" panose="02000000000000000000" charset="-122"/>
            </a:endParaRPr>
          </a:p>
        </p:txBody>
      </p:sp>
    </p:spTree>
  </p:cSld>
  <p:clrMapOvr>
    <a:masterClrMapping/>
  </p:clrMapOvr>
  <p:transition/>
  <p:timing/>
</p:sld>
</file>

<file path=ppt/slides/slide7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3313" name="标题 1"/>
          <p:cNvSpPr>
            <a:spLocks noGrp="1"/>
          </p:cNvSpPr>
          <p:nvPr>
            <p:ph type="title"/>
            <p:custDataLst>
              <p:tags r:id="rId2"/>
            </p:custDataLst>
          </p:nvPr>
        </p:nvSpPr>
        <p:spPr>
          <a:xfrm>
            <a:off x="474345" y="678180"/>
            <a:ext cx="2595880" cy="5502275"/>
          </a:xfrm>
        </p:spPr>
        <p:txBody>
          <a:bodyPr>
            <a:normAutofit/>
            <a:scene3d>
              <a:camera prst="orthographicFront"/>
              <a:lightRig rig="threePt" dir="t"/>
            </a:scene3d>
          </a:bodyPr>
          <a:lstStyle/>
          <a:p>
            <a:pPr algn="ctr">
              <a:lnSpc>
                <a:spcPct val="200000"/>
              </a:lnSpc>
            </a:pPr>
            <a:r>
              <a:rPr lang="en-US" altLang="zh-CN">
                <a:solidFill>
                  <a:schemeClr val="tx1"/>
                </a:solidFill>
                <a:effectLst>
                  <a:outerShdw blurRad="38100" dist="19050" dir="2700000" algn="tl" rotWithShape="0">
                    <a:schemeClr val="dk1">
                      <a:alpha val="40000"/>
                    </a:schemeClr>
                  </a:outerShdw>
                </a:effectLst>
              </a:rPr>
              <a:t> </a:t>
            </a:r>
            <a:r>
              <a:rPr lang="zh-CN" altLang="en-US">
                <a:solidFill>
                  <a:schemeClr val="tx1"/>
                </a:solidFill>
                <a:effectLst>
                  <a:outerShdw blurRad="38100" dist="19050" dir="2700000" algn="tl" rotWithShape="0">
                    <a:schemeClr val="dk1">
                      <a:alpha val="40000"/>
                    </a:schemeClr>
                  </a:outerShdw>
                </a:effectLst>
              </a:rPr>
              <a:t>立意要找准切入点</a:t>
            </a:r>
            <a:endParaRPr kumimoji="1" lang="zh-CN" altLang="en-US">
              <a:solidFill>
                <a:schemeClr val="tx1"/>
              </a:solidFill>
              <a:effectLst>
                <a:outerShdw blurRad="38100" dist="19050" dir="2700000" algn="tl" rotWithShape="0">
                  <a:schemeClr val="dk1">
                    <a:alpha val="40000"/>
                  </a:schemeClr>
                </a:outerShdw>
              </a:effectLst>
            </a:endParaRPr>
          </a:p>
        </p:txBody>
      </p:sp>
      <p:cxnSp>
        <p:nvCxnSpPr>
          <p:cNvPr id="75" name="Straight Connector 74"/>
          <p:cNvCxnSpPr>
            <a:cxnSpLocks noGrp="1" noRot="1" noChangeAspect="1" noMove="1" noResize="1" noEditPoints="1" noAdjustHandles="1" noChangeArrowheads="1" noChangeShapeType="1"/>
          </p:cNvCxnSpPr>
          <p:nvPr>
            <p:custDataLst>
              <p:tags r:id="rId3"/>
            </p:custDataLst>
          </p:nvPr>
        </p:nvCxnSpPr>
        <p:spPr>
          <a:xfrm flipH="1" flipV="1">
            <a:off x="762000"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2" name="图示 1"/>
          <p:cNvGraphicFramePr/>
          <p:nvPr/>
        </p:nvGraphicFramePr>
        <p:xfrm>
          <a:off x="3523615" y="403860"/>
          <a:ext cx="8128000" cy="5418455"/>
        </p:xfrm>
        <a:graphic>
          <a:graphicData uri="http://schemas.openxmlformats.org/drawingml/2006/diagram">
            <dgm:relIds xmlns:dgm="http://schemas.openxmlformats.org/drawingml/2006/diagram" r:dm="rId5" r:lo="rId6" r:qs="rId7" r:cs="rId8"/>
          </a:graphicData>
        </a:graphic>
      </p:graphicFrame>
      <p:sp>
        <p:nvSpPr>
          <p:cNvPr id="13315" name="标题 1"/>
          <p:cNvSpPr>
            <a:spLocks noGrp="1"/>
          </p:cNvSpPr>
          <p:nvPr>
            <p:custDataLst>
              <p:tags r:id="rId9"/>
            </p:custDataLst>
          </p:nvPr>
        </p:nvSpPr>
        <p:spPr>
          <a:xfrm>
            <a:off x="3798570" y="5348605"/>
            <a:ext cx="6576060" cy="1375410"/>
          </a:xfrm>
          <a:prstGeom prst="rect">
            <a:avLst/>
          </a:prstGeom>
        </p:spPr>
        <p:txBody>
          <a:bodyPr vert="horz" lIns="91440" tIns="45720" rIns="91440" bIns="45720" rtlCol="0" anchor="ctr">
            <a:normAutofit lnSpcReduction="10000"/>
            <a:scene3d>
              <a:camera prst="orthographicFront"/>
              <a:lightRig rig="threePt" dir="t"/>
            </a:scene3d>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lnSpc>
                <a:spcPct val="200000"/>
              </a:lnSpc>
            </a:pPr>
            <a:r>
              <a:rPr lang="en-US" altLang="zh-CN">
                <a:gradFill>
                  <a:gsLst>
                    <a:gs pos="0">
                      <a:srgbClr val="E30000"/>
                    </a:gs>
                    <a:gs pos="100000">
                      <a:srgbClr val="760303"/>
                    </a:gs>
                  </a:gsLst>
                  <a:lin scaled="0"/>
                </a:gradFill>
                <a:effectLst>
                  <a:outerShdw blurRad="38100" dist="19050" dir="2700000" algn="tl" rotWithShape="0">
                    <a:schemeClr val="dk1">
                      <a:alpha val="40000"/>
                    </a:schemeClr>
                  </a:outerShdw>
                </a:effectLst>
              </a:rPr>
              <a:t>…………</a:t>
            </a:r>
            <a:endParaRPr kumimoji="1" lang="en-US" altLang="zh-CN">
              <a:gradFill>
                <a:gsLst>
                  <a:gs pos="0">
                    <a:srgbClr val="E30000"/>
                  </a:gs>
                  <a:gs pos="100000">
                    <a:srgbClr val="760303"/>
                  </a:gs>
                </a:gsLst>
                <a:lin scaled="0"/>
              </a:gradFill>
              <a:effectLst>
                <a:outerShdw blurRad="38100" dist="19050" dir="2700000" algn="tl" rotWithShape="0">
                  <a:schemeClr val="dk1">
                    <a:alpha val="40000"/>
                  </a:schemeClr>
                </a:outerShdw>
              </a:effectLst>
            </a:endParaRPr>
          </a:p>
        </p:txBody>
      </p:sp>
      <p:sp>
        <p:nvSpPr>
          <p:cNvPr id="13316" name="灯片编号占位符 4"/>
          <p:cNvSpPr>
            <a:spLocks noGrp="1"/>
          </p:cNvSpPr>
          <p:nvPr>
            <p:ph type="sldNum" sz="quarter" idx="12"/>
          </p:nvPr>
        </p:nvSpPr>
        <p:spPr/>
        <p:txBody>
          <a:bodyPr/>
          <a:lstStyle/>
          <a:p>
            <a:fld id="{49AE70B2-8BF9-45C0-BB95-33D1B9D3A854}" type="slidenum">
              <a:rPr lang="zh-CN" altLang="en-US" smtClean="0"/>
              <a:t>70</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13317"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10"/>
    </p:custDataLst>
  </p:cSld>
  <p:clrMapOvr>
    <a:masterClrMapping/>
  </p:clrMapOvr>
  <p:transition/>
  <p:timing/>
</p:sld>
</file>

<file path=ppt/slides/slide7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333857" cy="6988176"/>
            <a:chOff x="5369" y="2436"/>
            <a:chExt cx="8559"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369" y="2776"/>
              <a:ext cx="8559" cy="3703"/>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例</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3              </a:t>
              </a:r>
              <a:r>
                <a:rPr lang="zh-CN" altLang="en-US" sz="2000" b="1">
                  <a:solidFill>
                    <a:srgbClr val="FF0000"/>
                  </a:solidFill>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【作文题目】【黄冈市2021年9月高三年级调研考试】</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阅读下面的材料，根据要求写作。</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a:latin typeface="楷体" panose="02010609060101010101" charset="-122"/>
                  <a:ea typeface="楷体" panose="02010609060101010101" charset="-122"/>
                  <a:cs typeface="楷体" panose="02010609060101010101" charset="-122"/>
                  <a:sym typeface="微软雅黑" panose="020b0503020204020204" charset="-122"/>
                </a:rPr>
                <a:t> </a:t>
              </a:r>
              <a:r>
                <a:rPr sz="2800">
                  <a:latin typeface="楷体" panose="02010609060101010101" charset="-122"/>
                  <a:ea typeface="楷体" panose="02010609060101010101" charset="-122"/>
                  <a:cs typeface="楷体" panose="02010609060101010101" charset="-122"/>
                  <a:sym typeface="微软雅黑" panose="020b0503020204020204" charset="-122"/>
                </a:rPr>
                <a:t>《</a:t>
              </a:r>
              <a:r>
                <a:rPr sz="2800" b="1">
                  <a:latin typeface="楷体" panose="02010609060101010101" charset="-122"/>
                  <a:ea typeface="楷体" panose="02010609060101010101" charset="-122"/>
                  <a:cs typeface="楷体" panose="02010609060101010101" charset="-122"/>
                  <a:sym typeface="微软雅黑" panose="020b0503020204020204" charset="-122"/>
                </a:rPr>
                <a:t>格言联璧》中说“贫贱是苦境，能善处者自乐；富贵是乐境，不善处者更苦。”中国共产主义运动的先驱李大钊说：“我觉得人生求乐的方法，最好莫过于尊重劳动。一切乐境，都可由劳动得来，一切苦境，都可由劳动解脱。”也有人认为：吃苦是良途，做苦事，用苦心，费苦劲，苦境终成乐境；偷闲非善策，说闲话，好闲游，做闲事，闲人就是废人。</a:t>
              </a:r>
              <a:endParaRPr sz="2800" b="1">
                <a:latin typeface="楷体" panose="02010609060101010101" charset="-122"/>
                <a:ea typeface="楷体" panose="02010609060101010101" charset="-122"/>
                <a:cs typeface="楷体" panose="02010609060101010101" charset="-122"/>
                <a:sym typeface="微软雅黑" panose="020b0503020204020204" charset="-122"/>
              </a:endParaRPr>
            </a:p>
            <a:p>
              <a:pPr fontAlgn="auto">
                <a:lnSpc>
                  <a:spcPct val="100000"/>
                </a:lnSpc>
              </a:pPr>
              <a:r>
                <a:rPr lang="en-US" sz="2800" b="1">
                  <a:latin typeface="楷体" panose="02010609060101010101" charset="-122"/>
                  <a:ea typeface="楷体" panose="02010609060101010101" charset="-122"/>
                  <a:cs typeface="楷体" panose="02010609060101010101" charset="-122"/>
                  <a:sym typeface="微软雅黑" panose="020b0503020204020204" charset="-122"/>
                </a:rPr>
                <a:t>    </a:t>
              </a:r>
              <a:r>
                <a:rPr sz="2800" b="1">
                  <a:latin typeface="楷体" panose="02010609060101010101" charset="-122"/>
                  <a:ea typeface="楷体" panose="02010609060101010101" charset="-122"/>
                  <a:cs typeface="楷体" panose="02010609060101010101" charset="-122"/>
                  <a:sym typeface="微软雅黑" panose="020b0503020204020204" charset="-122"/>
                </a:rPr>
                <a:t>苦境会变为乐境，乐境也会成苦境，境由心造，事在人为，苦境、乐境都是对人生的考验。</a:t>
              </a:r>
              <a:r>
                <a:rPr lang="en-US" altLang="zh-CN" sz="2800">
                  <a:latin typeface="楷体" panose="02010609060101010101" charset="-122"/>
                  <a:ea typeface="楷体" panose="02010609060101010101" charset="-122"/>
                  <a:cs typeface="楷体" panose="02010609060101010101" charset="-122"/>
                  <a:sym typeface="微软雅黑" panose="020b0503020204020204" charset="-122"/>
                </a:rPr>
                <a:t> </a:t>
              </a: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以上论述具有启示意义。请结合材料写一篇文章，体现你的感悟与思考。</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要求：选准角度，确定立意，明确文体，自拟标题：不要套作，</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a:p>
              <a:pPr fontAlgn="auto">
                <a:lnSpc>
                  <a:spcPct val="100000"/>
                </a:lnSpc>
              </a:pPr>
              <a:r>
                <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不得抄袭；不得泄露个人信息；不少于800字。</a:t>
              </a:r>
              <a:endParaRPr lang="zh-CN" altLang="en-US"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71</a:t>
            </a:fld>
            <a:endParaRPr lang="zh-CN" altLang="en-US"/>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11265" name="标题 1"/>
          <p:cNvSpPr>
            <a:spLocks noGrp="1"/>
          </p:cNvSpPr>
          <p:nvPr>
            <p:ph type="title"/>
            <p:custDataLst>
              <p:tags r:id="rId2"/>
            </p:custDataLst>
          </p:nvPr>
        </p:nvSpPr>
        <p:spPr>
          <a:xfrm>
            <a:off x="942975" y="712470"/>
            <a:ext cx="2624455" cy="5502275"/>
          </a:xfrm>
        </p:spPr>
        <p:txBody>
          <a:bodyPr>
            <a:normAutofit/>
            <a:scene3d>
              <a:camera prst="orthographicFront"/>
              <a:lightRig rig="threePt" dir="t"/>
            </a:scene3d>
          </a:bodyPr>
          <a:lstStyle/>
          <a:p>
            <a:r>
              <a:rPr kumimoji="1" lang="zh-CN" altLang="zh-CN">
                <a:solidFill>
                  <a:schemeClr val="tx1"/>
                </a:solidFill>
                <a:effectLst>
                  <a:outerShdw blurRad="38100" dist="19050" dir="2700000" algn="tl" rotWithShape="0">
                    <a:schemeClr val="dk1">
                      <a:alpha val="40000"/>
                    </a:schemeClr>
                  </a:outerShdw>
                </a:effectLst>
              </a:rPr>
              <a:t>是苦是乐</a:t>
            </a:r>
            <a:br>
              <a:rPr kumimoji="1" lang="zh-CN" altLang="zh-CN">
                <a:solidFill>
                  <a:schemeClr val="tx1"/>
                </a:solidFill>
                <a:effectLst>
                  <a:outerShdw blurRad="38100" dist="19050" dir="2700000" algn="tl" rotWithShape="0">
                    <a:schemeClr val="dk1">
                      <a:alpha val="40000"/>
                    </a:schemeClr>
                  </a:outerShdw>
                </a:effectLst>
              </a:rPr>
            </a:br>
            <a:r>
              <a:rPr kumimoji="1" lang="zh-CN" altLang="zh-CN">
                <a:solidFill>
                  <a:schemeClr val="tx1"/>
                </a:solidFill>
                <a:effectLst>
                  <a:outerShdw blurRad="38100" dist="19050" dir="2700000" algn="tl" rotWithShape="0">
                    <a:schemeClr val="dk1">
                      <a:alpha val="40000"/>
                    </a:schemeClr>
                  </a:outerShdw>
                </a:effectLst>
              </a:rPr>
              <a:t>境由心生</a:t>
            </a:r>
            <a:br>
              <a:rPr kumimoji="1" lang="zh-CN" altLang="zh-CN">
                <a:solidFill>
                  <a:schemeClr val="tx1"/>
                </a:solidFill>
                <a:effectLst>
                  <a:outerShdw blurRad="38100" dist="19050" dir="2700000" algn="tl" rotWithShape="0">
                    <a:schemeClr val="dk1">
                      <a:alpha val="40000"/>
                    </a:schemeClr>
                  </a:outerShdw>
                </a:effectLst>
              </a:rPr>
            </a:br>
            <a:endParaRPr kumimoji="1" lang="zh-CN" altLang="zh-CN">
              <a:solidFill>
                <a:schemeClr val="tx1"/>
              </a:solidFill>
              <a:effectLst>
                <a:outerShdw blurRad="38100" dist="19050" dir="2700000" algn="tl" rotWithShape="0">
                  <a:schemeClr val="dk1">
                    <a:alpha val="40000"/>
                  </a:schemeClr>
                </a:outerShdw>
              </a:effectLst>
            </a:endParaRPr>
          </a:p>
        </p:txBody>
      </p:sp>
      <p:cxnSp>
        <p:nvCxnSpPr>
          <p:cNvPr id="75" name="Straight Connector 74"/>
          <p:cNvCxnSpPr>
            <a:cxnSpLocks noGrp="1" noRot="1" noChangeAspect="1" noMove="1" noResize="1" noEditPoints="1" noAdjustHandles="1" noChangeArrowheads="1" noChangeShapeType="1"/>
          </p:cNvCxnSpPr>
          <p:nvPr>
            <p:custDataLst>
              <p:tags r:id="rId3"/>
            </p:custDataLst>
          </p:nvPr>
        </p:nvCxnSpPr>
        <p:spPr>
          <a:xfrm flipH="1" flipV="1">
            <a:off x="762000" y="2971800"/>
            <a:ext cx="0" cy="914400"/>
          </a:xfrm>
          <a:prstGeom prst="line">
            <a:avLst/>
          </a:prstGeom>
          <a:ln w="19050">
            <a:solidFill>
              <a:srgbClr val="FFFFFF">
                <a:alpha val="80000"/>
              </a:srgbClr>
            </a:solidFill>
          </a:ln>
        </p:spPr>
        <p:style>
          <a:lnRef idx="1">
            <a:schemeClr val="accent1"/>
          </a:lnRef>
          <a:fillRef idx="0">
            <a:schemeClr val="accent1"/>
          </a:fillRef>
          <a:effectRef idx="0">
            <a:schemeClr val="accent1"/>
          </a:effectRef>
          <a:fontRef idx="minor">
            <a:schemeClr val="tx1"/>
          </a:fontRef>
        </p:style>
      </p:cxnSp>
      <p:graphicFrame>
        <p:nvGraphicFramePr>
          <p:cNvPr id="11268" name="内容占位符 2"/>
          <p:cNvGraphicFramePr>
            <a:graphicFrameLocks noGrp="1"/>
          </p:cNvGraphicFramePr>
          <p:nvPr>
            <p:ph idx="1"/>
            <p:custDataLst>
              <p:tags r:id="rId4"/>
            </p:custDataLst>
          </p:nvPr>
        </p:nvGraphicFramePr>
        <p:xfrm>
          <a:off x="5280024" y="642937"/>
          <a:ext cx="6269039" cy="5572125"/>
        </p:xfrm>
        <a:graphic>
          <a:graphicData uri="http://schemas.openxmlformats.org/drawingml/2006/diagram">
            <dgm:relIds xmlns:dgm="http://schemas.openxmlformats.org/drawingml/2006/diagram" r:dm="rId6" r:lo="rId7" r:qs="rId8" r:cs="rId9"/>
          </a:graphicData>
        </a:graphic>
      </p:graphicFrame>
      <p:sp>
        <p:nvSpPr>
          <p:cNvPr id="2" name="灯片编号占位符 1"/>
          <p:cNvSpPr>
            <a:spLocks noGrp="1"/>
          </p:cNvSpPr>
          <p:nvPr>
            <p:ph type="sldNum" sz="quarter" idx="12"/>
          </p:nvPr>
        </p:nvSpPr>
        <p:spPr/>
        <p:txBody>
          <a:bodyPr/>
          <a:lstStyle/>
          <a:p>
            <a:fld id="{49AE70B2-8BF9-45C0-BB95-33D1B9D3A854}" type="slidenum">
              <a:rPr lang="zh-CN" altLang="en-US" smtClean="0"/>
              <a:t>72</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3"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10"/>
    </p:custDataLst>
  </p:cSld>
  <p:clrMapOvr>
    <a:masterClrMapping/>
  </p:clrMapOvr>
  <p:transition/>
  <p:timing/>
</p:sld>
</file>

<file path=ppt/slides/slide7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2727325" y="994410"/>
            <a:ext cx="6023610" cy="75565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gradFill>
                  <a:gsLst>
                    <a:gs pos="0">
                      <a:srgbClr val="E30000"/>
                    </a:gs>
                    <a:gs pos="100000">
                      <a:srgbClr val="760303"/>
                    </a:gs>
                  </a:gsLst>
                  <a:lin scaled="0"/>
                </a:gradFill>
                <a:latin typeface="黑体" panose="02010609060101010101" charset="-122"/>
                <a:ea typeface="黑体" panose="02010609060101010101" charset="-122"/>
              </a:rPr>
              <a:t>心境</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73</a:t>
            </a:fld>
            <a:endParaRPr lang="zh-CN" altLang="en-US"/>
          </a:p>
        </p:txBody>
      </p:sp>
      <p:sp>
        <p:nvSpPr>
          <p:cNvPr id="100" name="文本框 99"/>
          <p:cNvSpPr txBox="1"/>
          <p:nvPr/>
        </p:nvSpPr>
        <p:spPr>
          <a:xfrm>
            <a:off x="332105" y="2420620"/>
            <a:ext cx="11337925" cy="2861310"/>
          </a:xfrm>
          <a:prstGeom prst="rect">
            <a:avLst/>
          </a:prstGeom>
          <a:noFill/>
          <a:ln w="9525">
            <a:noFill/>
          </a:ln>
        </p:spPr>
        <p:txBody>
          <a:bodyPr wrap="square">
            <a:spAutoFit/>
          </a:bodyPr>
          <a:lstStyle/>
          <a:p>
            <a:pPr indent="0" fontAlgn="auto">
              <a:lnSpc>
                <a:spcPct val="150000"/>
              </a:lnSpc>
            </a:pPr>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altLang="zh-CN" sz="28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心境也是一个大概念。什么样的心境才算积极向上的心境，可达到“乐”的人生境界？这是作文立意时不可围绕开的话题。作文时不能空谈心境，得把心境具体化到某一点上。</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endParaRPr lang="en-US" sz="2800" b="0">
              <a:latin typeface="方正粗黑宋简体" panose="02000000000000000000" charset="-122"/>
              <a:ea typeface="方正粗黑宋简体" panose="02000000000000000000" charset="-122"/>
              <a:cs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3"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7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灯片编号占位符 1"/>
          <p:cNvSpPr>
            <a:spLocks noGrp="1"/>
          </p:cNvSpPr>
          <p:nvPr>
            <p:ph type="sldNum" sz="quarter" idx="12"/>
          </p:nvPr>
        </p:nvSpPr>
        <p:spPr/>
        <p:txBody>
          <a:bodyPr/>
          <a:lstStyle/>
          <a:p>
            <a:fld id="{49AE70B2-8BF9-45C0-BB95-33D1B9D3A854}" type="slidenum">
              <a:rPr lang="zh-CN" altLang="en-US" smtClean="0"/>
              <a:t>74</a:t>
            </a:fld>
            <a:endParaRPr lang="zh-CN" altLang="en-US"/>
          </a:p>
        </p:txBody>
      </p:sp>
      <p:sp>
        <p:nvSpPr>
          <p:cNvPr id="100" name="文本框 99"/>
          <p:cNvSpPr txBox="1"/>
          <p:nvPr/>
        </p:nvSpPr>
        <p:spPr>
          <a:xfrm>
            <a:off x="169545" y="765175"/>
            <a:ext cx="11337925" cy="6092825"/>
          </a:xfrm>
          <a:prstGeom prst="rect">
            <a:avLst/>
          </a:prstGeom>
          <a:noFill/>
          <a:ln w="9525">
            <a:noFill/>
          </a:ln>
        </p:spPr>
        <p:txBody>
          <a:bodyPr wrap="square">
            <a:spAutoFit/>
          </a:bodyPr>
          <a:lstStyle/>
          <a:p>
            <a:pPr indent="0" fontAlgn="auto">
              <a:lnSpc>
                <a:spcPct val="150000"/>
              </a:lnSpc>
            </a:pPr>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altLang="zh-CN" sz="28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sz="2800" b="0">
                <a:latin typeface="方正粗黑宋简体" panose="02000000000000000000" charset="-122"/>
                <a:ea typeface="方正粗黑宋简体" panose="02000000000000000000" charset="-122"/>
                <a:cs typeface="方正粗黑宋简体" panose="02000000000000000000" charset="-122"/>
              </a:rPr>
              <a:t> </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比如题目材料中提到的，李大利说的“劳动”，《中华圣贤经》说的“吃苦”（其实劳动和吃苦本质上是一致的）。这就是把心境具体化的表现，从劳动（吃苦）这一心境去解开“心结”，作文就能扣住主话题，从小角度切入，以小角度精准撬开大话题。</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sz="2800" b="0">
                <a:latin typeface="方正粗黑宋简体" panose="02000000000000000000" charset="-122"/>
                <a:ea typeface="方正粗黑宋简体" panose="02000000000000000000" charset="-122"/>
                <a:cs typeface="方正粗黑宋简体" panose="02000000000000000000" charset="-122"/>
              </a:rPr>
              <a:t> </a:t>
            </a: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“不懈的奋斗可获得乐境，砥砺前行可从苦境解脱出来。”命题方提出的第五点立意，个人认为是最标准的立意。劳动精神，吃苦意识，苦乐观念，加在一起，就是新时代青年人应该有的人生态度。</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当然，对心境还可以其他方面的解读，但最好是能具体到某一点上。</a:t>
            </a:r>
            <a:endParaRPr sz="2800" b="0">
              <a:latin typeface="方正粗黑宋简体" panose="02000000000000000000" charset="-122"/>
              <a:ea typeface="方正粗黑宋简体" panose="02000000000000000000" charset="-122"/>
              <a:cs typeface="方正粗黑宋简体" panose="02000000000000000000" charset="-122"/>
            </a:endParaRPr>
          </a:p>
        </p:txBody>
      </p:sp>
      <p:sp>
        <p:nvSpPr>
          <p:cNvPr id="3" name="Text Box 2"/>
          <p:cNvSpPr txBox="1"/>
          <p:nvPr>
            <p:custDataLst>
              <p:tags r:id="rId3"/>
            </p:custDataLst>
          </p:nvPr>
        </p:nvSpPr>
        <p:spPr>
          <a:xfrm>
            <a:off x="1177290" y="257810"/>
            <a:ext cx="11430635" cy="75565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gradFill>
                  <a:gsLst>
                    <a:gs pos="0">
                      <a:srgbClr val="E30000"/>
                    </a:gs>
                    <a:gs pos="100000">
                      <a:srgbClr val="760303"/>
                    </a:gs>
                  </a:gsLst>
                  <a:lin scaled="0"/>
                </a:gradFill>
                <a:latin typeface="黑体" panose="02010609060101010101" charset="-122"/>
                <a:ea typeface="黑体" panose="02010609060101010101" charset="-122"/>
              </a:rPr>
              <a:t>心境</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4"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灯片编号占位符 1"/>
          <p:cNvSpPr>
            <a:spLocks noGrp="1"/>
          </p:cNvSpPr>
          <p:nvPr>
            <p:ph type="sldNum" sz="quarter" idx="12"/>
          </p:nvPr>
        </p:nvSpPr>
        <p:spPr/>
        <p:txBody>
          <a:bodyPr/>
          <a:lstStyle/>
          <a:p>
            <a:fld id="{49AE70B2-8BF9-45C0-BB95-33D1B9D3A854}" type="slidenum">
              <a:rPr lang="zh-CN" altLang="en-US" smtClean="0"/>
              <a:t>75</a:t>
            </a:fld>
            <a:endParaRPr lang="zh-CN" altLang="en-US"/>
          </a:p>
        </p:txBody>
      </p:sp>
      <p:sp>
        <p:nvSpPr>
          <p:cNvPr id="100" name="文本框 99"/>
          <p:cNvSpPr txBox="1"/>
          <p:nvPr/>
        </p:nvSpPr>
        <p:spPr>
          <a:xfrm>
            <a:off x="102870" y="1033780"/>
            <a:ext cx="11642725" cy="5446395"/>
          </a:xfrm>
          <a:prstGeom prst="rect">
            <a:avLst/>
          </a:prstGeom>
          <a:noFill/>
          <a:ln w="9525">
            <a:noFill/>
          </a:ln>
        </p:spPr>
        <p:txBody>
          <a:bodyPr wrap="square">
            <a:spAutoFit/>
          </a:bodyPr>
          <a:lstStyle/>
          <a:p>
            <a:pPr indent="0" fontAlgn="auto">
              <a:lnSpc>
                <a:spcPct val="150000"/>
              </a:lnSpc>
            </a:pPr>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altLang="zh-CN" sz="28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sz="2800" b="0">
                <a:latin typeface="方正粗黑宋简体" panose="02000000000000000000" charset="-122"/>
                <a:ea typeface="方正粗黑宋简体" panose="02000000000000000000" charset="-122"/>
                <a:cs typeface="方正粗黑宋简体" panose="02000000000000000000" charset="-122"/>
              </a:rPr>
              <a:t>  </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当然，对心境还可以其他方面的解读，但最好是能具体到某一点上</a:t>
            </a:r>
            <a:r>
              <a:rPr lang="zh-CN" sz="2800" b="0">
                <a:latin typeface="方正粗黑宋简体" panose="02000000000000000000" charset="-122"/>
                <a:ea typeface="方正粗黑宋简体" panose="02000000000000000000" charset="-122"/>
                <a:cs typeface="方正粗黑宋简体" panose="02000000000000000000" charset="-122"/>
              </a:rPr>
              <a:t>，</a:t>
            </a:r>
            <a:r>
              <a:rPr lang="zh-CN" altLang="en-US" sz="2800" b="0">
                <a:latin typeface="方正粗黑宋简体" panose="02000000000000000000" charset="-122"/>
                <a:ea typeface="方正粗黑宋简体" panose="02000000000000000000" charset="-122"/>
                <a:cs typeface="方正粗黑宋简体" panose="02000000000000000000" charset="-122"/>
              </a:rPr>
              <a:t>如：</a:t>
            </a:r>
            <a:endParaRPr lang="zh-CN"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zh-CN" sz="2800" b="0">
                <a:latin typeface="方正粗黑宋简体" panose="02000000000000000000" charset="-122"/>
                <a:ea typeface="方正粗黑宋简体" panose="02000000000000000000" charset="-122"/>
                <a:cs typeface="方正粗黑宋简体" panose="02000000000000000000" charset="-122"/>
              </a:rPr>
              <a:t> </a:t>
            </a:r>
            <a:r>
              <a:rPr lang="en-US" altLang="zh-CN" sz="2800" b="0">
                <a:latin typeface="方正粗黑宋简体" panose="02000000000000000000" charset="-122"/>
                <a:ea typeface="方正粗黑宋简体" panose="02000000000000000000" charset="-122"/>
                <a:cs typeface="方正粗黑宋简体" panose="02000000000000000000" charset="-122"/>
              </a:rPr>
              <a:t>       </a:t>
            </a:r>
            <a:r>
              <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 豁达乐观的人生态度，</a:t>
            </a:r>
            <a:endPar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         志存高远的人生追求，</a:t>
            </a:r>
            <a:endPar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         坚定不移的精神信仰，</a:t>
            </a:r>
            <a:endPar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         素洁淡泊的思想境界，</a:t>
            </a:r>
            <a:endPar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alt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         孔颜之乐的纯正本心等等</a:t>
            </a:r>
            <a:r>
              <a:rPr lang="zh-CN" altLang="en-US" sz="2800" b="0">
                <a:solidFill>
                  <a:srgbClr val="0F14EF"/>
                </a:solidFill>
                <a:latin typeface="方正粗黑宋简体" panose="02000000000000000000" charset="-122"/>
                <a:ea typeface="方正粗黑宋简体" panose="02000000000000000000" charset="-122"/>
                <a:cs typeface="方正粗黑宋简体" panose="02000000000000000000" charset="-122"/>
              </a:rPr>
              <a:t>。</a:t>
            </a:r>
            <a:endParaRPr lang="zh-CN" altLang="en-US"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p:txBody>
      </p:sp>
      <p:sp>
        <p:nvSpPr>
          <p:cNvPr id="3" name="Text Box 2"/>
          <p:cNvSpPr txBox="1"/>
          <p:nvPr>
            <p:custDataLst>
              <p:tags r:id="rId3"/>
            </p:custDataLst>
          </p:nvPr>
        </p:nvSpPr>
        <p:spPr>
          <a:xfrm>
            <a:off x="1386840" y="278130"/>
            <a:ext cx="11430635" cy="75565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zh-CN" altLang="en-US" sz="3600">
                <a:gradFill>
                  <a:gsLst>
                    <a:gs pos="0">
                      <a:srgbClr val="E30000"/>
                    </a:gs>
                    <a:gs pos="100000">
                      <a:srgbClr val="760303"/>
                    </a:gs>
                  </a:gsLst>
                  <a:lin scaled="0"/>
                </a:gradFill>
                <a:latin typeface="黑体" panose="02010609060101010101" charset="-122"/>
                <a:ea typeface="黑体" panose="02010609060101010101" charset="-122"/>
              </a:rPr>
              <a:t>心境</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4"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linds(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7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21920" y="970915"/>
            <a:ext cx="12070080" cy="6739255"/>
          </a:xfrm>
          <a:prstGeom prst="rect">
            <a:avLst/>
          </a:prstGeom>
          <a:noFill/>
          <a:ln w="9525">
            <a:noFill/>
          </a:ln>
        </p:spPr>
        <p:txBody>
          <a:bodyPr wrap="square">
            <a:spAutoFit/>
          </a:bodyPr>
          <a:lstStyle/>
          <a:p>
            <a:pPr indent="558165" algn="l" fontAlgn="auto">
              <a:lnSpc>
                <a:spcPct val="150000"/>
              </a:lnSpc>
            </a:pPr>
            <a:r>
              <a:rPr lang="en-US" altLang="zh-CN" sz="3200" b="0">
                <a:solidFill>
                  <a:schemeClr val="tx1"/>
                </a:solidFill>
                <a:latin typeface="黑体" panose="02010609060101010101" charset="-122"/>
                <a:ea typeface="黑体" panose="02010609060101010101" charset="-122"/>
              </a:rPr>
              <a:t>   </a:t>
            </a:r>
            <a:r>
              <a:rPr lang="zh-CN" altLang="en-US" sz="3200">
                <a:latin typeface="黑体" panose="02010609060101010101" charset="-122"/>
                <a:ea typeface="黑体" panose="02010609060101010101" charset="-122"/>
                <a:sym typeface="+mn-ea"/>
              </a:rPr>
              <a:t>作文立意，普遍有一个对中心话题、核心概念深度解读问题</a:t>
            </a:r>
            <a:r>
              <a:rPr lang="en-US" altLang="zh-CN" sz="3200">
                <a:latin typeface="黑体" panose="02010609060101010101" charset="-122"/>
                <a:ea typeface="黑体" panose="02010609060101010101" charset="-122"/>
                <a:sym typeface="+mn-ea"/>
              </a:rPr>
              <a:t>     </a:t>
            </a:r>
            <a:endParaRPr lang="en-US" altLang="zh-CN" sz="3200">
              <a:latin typeface="黑体" panose="02010609060101010101" charset="-122"/>
              <a:ea typeface="黑体" panose="02010609060101010101" charset="-122"/>
              <a:sym typeface="+mn-ea"/>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zh-CN" altLang="en-US" sz="3200" b="0">
                <a:solidFill>
                  <a:schemeClr val="tx1"/>
                </a:solidFill>
                <a:latin typeface="黑体" panose="02010609060101010101" charset="-122"/>
                <a:ea typeface="黑体" panose="02010609060101010101" charset="-122"/>
              </a:rPr>
              <a:t>话题概念拿捏得准不准，直接关系 到立意的精准度够不够</a:t>
            </a:r>
            <a:r>
              <a:rPr lang="en-US" sz="3200" b="0">
                <a:solidFill>
                  <a:srgbClr val="0F14EF"/>
                </a:solidFill>
                <a:latin typeface="黑体" panose="02010609060101010101" charset="-122"/>
                <a:ea typeface="黑体" panose="02010609060101010101" charset="-122"/>
              </a:rPr>
              <a:t>  </a:t>
            </a:r>
            <a:endParaRPr lang="en-US" altLang="zh-CN" sz="3200" b="1">
              <a:solidFill>
                <a:srgbClr val="0F14EF"/>
              </a:solidFill>
              <a:latin typeface="黑体" panose="02010609060101010101" charset="-122"/>
              <a:ea typeface="黑体" panose="02010609060101010101" charset="-122"/>
              <a:cs typeface="+mn-cs"/>
            </a:endParaRPr>
          </a:p>
          <a:p>
            <a:pPr indent="558165" algn="l" fontAlgn="auto">
              <a:lnSpc>
                <a:spcPct val="150000"/>
              </a:lnSpc>
            </a:pPr>
            <a:r>
              <a:rPr lang="zh-CN" alt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优秀作文，50+向上走，在立意的精准和话题的深刻上是评分的等级标尺</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b="0">
                <a:latin typeface="黑体" panose="02010609060101010101" charset="-122"/>
                <a:ea typeface="黑体" panose="02010609060101010101" charset="-122"/>
              </a:rPr>
              <a:t>  思辨型作文，在两层或多层关系的辨证分析中，对概念内涵的理解是进行思辨的基础</a:t>
            </a:r>
            <a:endParaRPr lang="zh-CN" altLang="en-US" sz="3200" b="0">
              <a:latin typeface="黑体" panose="02010609060101010101" charset="-122"/>
              <a:ea typeface="黑体" panose="02010609060101010101" charset="-122"/>
            </a:endParaRPr>
          </a:p>
          <a:p>
            <a:pPr indent="558165" algn="l" fontAlgn="auto">
              <a:lnSpc>
                <a:spcPct val="150000"/>
              </a:lnSpc>
            </a:pPr>
            <a:r>
              <a:rPr lang="zh-CN" altLang="en-US" sz="3200">
                <a:latin typeface="黑体" panose="02010609060101010101" charset="-122"/>
                <a:ea typeface="黑体" panose="02010609060101010101" charset="-122"/>
                <a:sym typeface="+mn-ea"/>
              </a:rPr>
              <a:t> </a:t>
            </a:r>
            <a:r>
              <a:rPr lang="en-US" altLang="zh-CN" sz="3200" b="1">
                <a:solidFill>
                  <a:srgbClr val="0F14EF"/>
                </a:solidFill>
                <a:latin typeface="黑体" panose="02010609060101010101" charset="-122"/>
                <a:ea typeface="黑体" panose="02010609060101010101" charset="-122"/>
                <a:sym typeface="+mn-ea"/>
              </a:rPr>
              <a:t> </a:t>
            </a:r>
            <a:endParaRPr lang="en-US" altLang="zh-CN" sz="3200" b="1">
              <a:solidFill>
                <a:srgbClr val="0F14EF"/>
              </a:solidFill>
              <a:latin typeface="黑体" panose="02010609060101010101" charset="-122"/>
              <a:ea typeface="黑体" panose="02010609060101010101" charset="-122"/>
              <a:cs typeface="+mn-cs"/>
            </a:endParaRPr>
          </a:p>
          <a:p>
            <a:pPr indent="558165" algn="l" fontAlgn="auto">
              <a:lnSpc>
                <a:spcPct val="150000"/>
              </a:lnSpc>
            </a:pPr>
            <a:r>
              <a:rPr lang="en-US" altLang="zh-CN" sz="3200">
                <a:latin typeface="黑体" panose="02010609060101010101" charset="-122"/>
                <a:ea typeface="黑体" panose="02010609060101010101" charset="-122"/>
                <a:sym typeface="+mn-ea"/>
              </a:rPr>
              <a:t> </a:t>
            </a:r>
            <a:endParaRPr lang="zh-CN" altLang="en-US" sz="3200" b="0">
              <a:latin typeface="黑体" panose="02010609060101010101" charset="-122"/>
              <a:ea typeface="黑体" panose="02010609060101010101" charset="-122"/>
            </a:endParaRPr>
          </a:p>
          <a:p>
            <a:pPr indent="558165" algn="l" fontAlgn="auto">
              <a:lnSpc>
                <a:spcPct val="150000"/>
              </a:lnSpc>
            </a:pP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76</a:t>
            </a:fld>
            <a:endParaRPr lang="zh-CN" altLang="en-US"/>
          </a:p>
        </p:txBody>
      </p:sp>
      <p:sp>
        <p:nvSpPr>
          <p:cNvPr id="3" name="文本框 2"/>
          <p:cNvSpPr txBox="1"/>
          <p:nvPr/>
        </p:nvSpPr>
        <p:spPr>
          <a:xfrm>
            <a:off x="2200275" y="96520"/>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过概念内涵</a:t>
            </a:r>
            <a:r>
              <a:rPr kumimoji="1" lang="zh-CN" altLang="zh-CN" sz="4000" b="1">
                <a:solidFill>
                  <a:srgbClr val="FF0000"/>
                </a:solidFill>
                <a:latin typeface="微软雅黑" panose="020b0503020204020204" charset="-122"/>
                <a:ea typeface="微软雅黑" panose="020b0503020204020204" charset="-122"/>
              </a:rPr>
              <a:t>关</a:t>
            </a:r>
            <a:r>
              <a:rPr kumimoji="1" lang="en-US" altLang="zh-CN" sz="4000" b="1">
                <a:solidFill>
                  <a:srgbClr val="FF0000"/>
                </a:solidFill>
                <a:latin typeface="微软雅黑" panose="020b0503020204020204" charset="-122"/>
                <a:ea typeface="微软雅黑" panose="020b0503020204020204" charset="-122"/>
              </a:rPr>
              <a:t>——</a:t>
            </a:r>
            <a:r>
              <a:rPr kumimoji="1" lang="zh-CN" altLang="en-US" sz="4000" b="1">
                <a:solidFill>
                  <a:srgbClr val="FF0000"/>
                </a:solidFill>
                <a:latin typeface="微软雅黑" panose="020b0503020204020204" charset="-122"/>
                <a:ea typeface="微软雅黑" panose="020b0503020204020204" charset="-122"/>
              </a:rPr>
              <a:t>关</a:t>
            </a:r>
            <a:r>
              <a:rPr kumimoji="1" lang="zh-CN" altLang="zh-CN" sz="4000" b="1">
                <a:solidFill>
                  <a:srgbClr val="FF0000"/>
                </a:solidFill>
                <a:latin typeface="微软雅黑" panose="020b0503020204020204" charset="-122"/>
                <a:ea typeface="微软雅黑" panose="020b0503020204020204" charset="-122"/>
              </a:rPr>
              <a:t>键能力小结</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699770" y="1947545"/>
            <a:ext cx="424180" cy="509905"/>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6" name="标题 2"/>
          <p:cNvSpPr>
            <a:spLocks noGrp="1"/>
          </p:cNvSpPr>
          <p:nvPr/>
        </p:nvSpPr>
        <p:spPr>
          <a:xfrm>
            <a:off x="623570" y="4130040"/>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709930" y="122047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9" name="标题 3"/>
          <p:cNvSpPr>
            <a:spLocks noGrp="1"/>
          </p:cNvSpPr>
          <p:nvPr/>
        </p:nvSpPr>
        <p:spPr>
          <a:xfrm>
            <a:off x="661035" y="270002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7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682875" y="1208405"/>
            <a:ext cx="6826250" cy="829945"/>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小角度切入，精准撬开大话题</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77</a:t>
            </a:fld>
            <a:endParaRPr lang="zh-CN" altLang="en-US"/>
          </a:p>
        </p:txBody>
      </p:sp>
      <p:sp>
        <p:nvSpPr>
          <p:cNvPr id="3" name="文本框 2"/>
          <p:cNvSpPr txBox="1"/>
          <p:nvPr/>
        </p:nvSpPr>
        <p:spPr>
          <a:xfrm>
            <a:off x="2200275" y="96520"/>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en-US" sz="4000" b="1">
                <a:solidFill>
                  <a:srgbClr val="FF0000"/>
                </a:solidFill>
                <a:latin typeface="微软雅黑" panose="020b0503020204020204" charset="-122"/>
                <a:ea typeface="微软雅黑" panose="020b0503020204020204" charset="-122"/>
              </a:rPr>
              <a:t>过概念内涵</a:t>
            </a:r>
            <a:r>
              <a:rPr kumimoji="1" lang="zh-CN" altLang="zh-CN" sz="4000" b="1">
                <a:solidFill>
                  <a:srgbClr val="FF0000"/>
                </a:solidFill>
                <a:latin typeface="微软雅黑" panose="020b0503020204020204" charset="-122"/>
                <a:ea typeface="微软雅黑" panose="020b0503020204020204" charset="-122"/>
              </a:rPr>
              <a:t>关</a:t>
            </a:r>
            <a:r>
              <a:rPr kumimoji="1" lang="en-US" altLang="zh-CN" sz="4000" b="1">
                <a:solidFill>
                  <a:srgbClr val="FF0000"/>
                </a:solidFill>
                <a:latin typeface="微软雅黑" panose="020b0503020204020204" charset="-122"/>
                <a:ea typeface="微软雅黑" panose="020b0503020204020204" charset="-122"/>
              </a:rPr>
              <a:t>——</a:t>
            </a:r>
            <a:r>
              <a:rPr kumimoji="1" lang="zh-CN" altLang="en-US" sz="4000" b="1">
                <a:solidFill>
                  <a:srgbClr val="FF0000"/>
                </a:solidFill>
                <a:latin typeface="微软雅黑" panose="020b0503020204020204" charset="-122"/>
                <a:ea typeface="微软雅黑" panose="020b0503020204020204" charset="-122"/>
              </a:rPr>
              <a:t>关</a:t>
            </a:r>
            <a:r>
              <a:rPr kumimoji="1" lang="zh-CN" altLang="zh-CN" sz="4000" b="1">
                <a:solidFill>
                  <a:srgbClr val="FF0000"/>
                </a:solidFill>
                <a:latin typeface="微软雅黑" panose="020b0503020204020204" charset="-122"/>
                <a:ea typeface="微软雅黑" panose="020b0503020204020204" charset="-122"/>
              </a:rPr>
              <a:t>键能力小结</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6" name="标题 2"/>
          <p:cNvSpPr>
            <a:spLocks noGrp="1"/>
          </p:cNvSpPr>
          <p:nvPr/>
        </p:nvSpPr>
        <p:spPr>
          <a:xfrm>
            <a:off x="623570" y="4130040"/>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2595880" y="153797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
        <p:nvSpPr>
          <p:cNvPr id="5" name="标题 4"/>
          <p:cNvSpPr/>
          <p:nvPr>
            <p:ph type="title"/>
          </p:nvPr>
        </p:nvSpPr>
        <p:spPr>
          <a:xfrm>
            <a:off x="217805" y="2363470"/>
            <a:ext cx="11757025" cy="3394075"/>
          </a:xfrm>
        </p:spPr>
        <p:txBody>
          <a:bodyPr>
            <a:normAutofit fontScale="90000"/>
          </a:bodyPr>
          <a:lstStyle/>
          <a:p>
            <a:pPr fontAlgn="auto">
              <a:lnSpc>
                <a:spcPct val="150000"/>
              </a:lnSpc>
            </a:pPr>
            <a:r>
              <a:rPr lang="en-US" altLang="zh-CN" sz="3555"/>
              <a:t>       </a:t>
            </a:r>
            <a:r>
              <a:rPr lang="zh-CN" altLang="en-US" sz="3555"/>
              <a:t>思辨作文话题是一个大概念，800字左右的篇幅，想要把一个粗象的概念，在两者甚至是三层关系中论述得清楚明白，很难做到，很容易大而无当。所以，要对概念内涵尽量做出“落地性理解”，也就是找到一个切入角度，从小角度切入，精准撬开大话题。</a:t>
            </a:r>
            <a:endParaRPr lang="zh-CN" altLang="en-US" sz="3555"/>
          </a:p>
        </p:txBody>
      </p:sp>
    </p:spTree>
  </p:cSld>
  <p:clrMapOvr>
    <a:masterClrMapping/>
  </p:clrMapOvr>
  <p:transition advTm="3000"/>
  <p:timing/>
</p:sld>
</file>

<file path=ppt/slides/slide7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123190" y="144145"/>
            <a:ext cx="11430635" cy="75565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en-US" altLang="zh-CN" sz="3600">
                <a:solidFill>
                  <a:srgbClr val="FF0000"/>
                </a:solidFill>
                <a:latin typeface="黑体" panose="02010609060101010101" charset="-122"/>
                <a:ea typeface="黑体" panose="02010609060101010101" charset="-122"/>
                <a:sym typeface="+mn-ea"/>
              </a:rPr>
              <a:t> </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78</a:t>
            </a:fld>
            <a:endParaRPr lang="zh-CN" altLang="en-US"/>
          </a:p>
        </p:txBody>
      </p:sp>
      <p:sp>
        <p:nvSpPr>
          <p:cNvPr id="100" name="文本框 99"/>
          <p:cNvSpPr txBox="1"/>
          <p:nvPr/>
        </p:nvSpPr>
        <p:spPr>
          <a:xfrm>
            <a:off x="169545" y="765175"/>
            <a:ext cx="11337925" cy="6092825"/>
          </a:xfrm>
          <a:prstGeom prst="rect">
            <a:avLst/>
          </a:prstGeom>
          <a:noFill/>
          <a:ln w="9525">
            <a:noFill/>
          </a:ln>
        </p:spPr>
        <p:txBody>
          <a:bodyPr wrap="square">
            <a:spAutoFit/>
          </a:bodyPr>
          <a:lstStyle/>
          <a:p>
            <a:pPr indent="0" fontAlgn="auto">
              <a:lnSpc>
                <a:spcPct val="150000"/>
              </a:lnSpc>
            </a:pPr>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altLang="zh-CN" sz="28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zh-CN" altLang="en-US" sz="2800" b="0">
                <a:solidFill>
                  <a:schemeClr val="tx1"/>
                </a:solidFill>
                <a:latin typeface="方正粗黑宋简体" panose="02000000000000000000" charset="-122"/>
                <a:ea typeface="方正粗黑宋简体" panose="02000000000000000000" charset="-122"/>
                <a:cs typeface="方正粗黑宋简体" panose="02000000000000000000" charset="-122"/>
              </a:rPr>
              <a:t>①</a:t>
            </a:r>
            <a:r>
              <a:rPr sz="2800" b="0">
                <a:latin typeface="方正粗黑宋简体" panose="02000000000000000000" charset="-122"/>
                <a:ea typeface="方正粗黑宋简体" panose="02000000000000000000" charset="-122"/>
                <a:cs typeface="方正粗黑宋简体" panose="02000000000000000000" charset="-122"/>
              </a:rPr>
              <a:t>“生不逢时”：意思是生下来没有遇到好时候，旧时指命运不好。从两方面来看，</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一是个人无法改变年处的社会和时代，时代确实不好；一是时代没问题，个人思想态度出了问题，是一种自我抱怨</a:t>
            </a:r>
            <a:r>
              <a:rPr sz="2800" b="0">
                <a:latin typeface="方正粗黑宋简体" panose="02000000000000000000" charset="-122"/>
                <a:ea typeface="方正粗黑宋简体" panose="02000000000000000000" charset="-122"/>
                <a:cs typeface="方正粗黑宋简体" panose="02000000000000000000" charset="-122"/>
              </a:rPr>
              <a:t>。</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a:latin typeface="方正粗黑宋简体" panose="02000000000000000000" charset="-122"/>
                <a:ea typeface="方正粗黑宋简体" panose="02000000000000000000" charset="-122"/>
                <a:cs typeface="方正粗黑宋简体" panose="02000000000000000000" charset="-122"/>
                <a:sym typeface="+mn-ea"/>
              </a:rPr>
              <a:t>②</a:t>
            </a:r>
            <a:r>
              <a:rPr sz="2800" b="0">
                <a:latin typeface="方正粗黑宋简体" panose="02000000000000000000" charset="-122"/>
                <a:ea typeface="方正粗黑宋简体" panose="02000000000000000000" charset="-122"/>
                <a:cs typeface="方正粗黑宋简体" panose="02000000000000000000" charset="-122"/>
              </a:rPr>
              <a:t>“安分随时”：意思为安守本分，顺随时俗；指处在各种环境中都能安然自得，满足现状。从两个方面来理解：</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一是淡泊的一面，能适应社会环境变化；一是消极的一面，随波逐流，迷失自我</a:t>
            </a:r>
            <a:r>
              <a:rPr sz="2800" b="0">
                <a:latin typeface="方正粗黑宋简体" panose="02000000000000000000" charset="-122"/>
                <a:ea typeface="方正粗黑宋简体" panose="02000000000000000000" charset="-122"/>
                <a:cs typeface="方正粗黑宋简体" panose="02000000000000000000" charset="-122"/>
              </a:rPr>
              <a:t>。</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a:latin typeface="方正粗黑宋简体" panose="02000000000000000000" charset="-122"/>
                <a:ea typeface="方正粗黑宋简体" panose="02000000000000000000" charset="-122"/>
                <a:cs typeface="方正粗黑宋简体" panose="02000000000000000000" charset="-122"/>
                <a:sym typeface="+mn-ea"/>
              </a:rPr>
              <a:t>③</a:t>
            </a:r>
            <a:r>
              <a:rPr sz="2800" b="0">
                <a:latin typeface="方正粗黑宋简体" panose="02000000000000000000" charset="-122"/>
                <a:ea typeface="方正粗黑宋简体" panose="02000000000000000000" charset="-122"/>
                <a:cs typeface="方正粗黑宋简体" panose="02000000000000000000" charset="-122"/>
              </a:rPr>
              <a:t>“生逢其时、时不我待”：指生下来遇到了好时候（社和时代），可以一展抱负。</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这是一种积极向上的人生观，所以要抓住时间，实现自己的人生价值。</a:t>
            </a:r>
            <a:endParaRPr sz="28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p:txBody>
      </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7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417195" y="698500"/>
            <a:ext cx="11663680" cy="5507990"/>
          </a:xfrm>
          <a:prstGeom prst="rect">
            <a:avLst/>
          </a:prstGeom>
          <a:noFill/>
          <a:ln w="9525">
            <a:noFill/>
          </a:ln>
        </p:spPr>
        <p:txBody>
          <a:bodyPr wrap="square">
            <a:spAutoFit/>
          </a:bodyPr>
          <a:lstStyle/>
          <a:p>
            <a:pPr indent="558165" fontAlgn="auto"/>
            <a:r>
              <a:rPr lang="en-US" altLang="zh-CN" sz="3200" b="0">
                <a:solidFill>
                  <a:srgbClr val="0F14EF"/>
                </a:solidFill>
                <a:latin typeface="黑体" panose="02010609060101010101" charset="-122"/>
                <a:ea typeface="黑体" panose="02010609060101010101" charset="-122"/>
              </a:rPr>
              <a:t> </a:t>
            </a:r>
            <a:r>
              <a:rPr kumimoji="1" lang="en-US" altLang="zh-CN" sz="3200" b="1">
                <a:solidFill>
                  <a:srgbClr val="0F14EF"/>
                </a:solidFill>
                <a:latin typeface="方正粗黑宋简体" panose="02000000000000000000" charset="-122"/>
                <a:ea typeface="方正粗黑宋简体" panose="02000000000000000000" charset="-122"/>
                <a:sym typeface="+mn-ea"/>
              </a:rPr>
              <a:t>2021</a:t>
            </a:r>
            <a:r>
              <a:rPr kumimoji="1" lang="zh-CN" altLang="en-US" sz="3200" b="1">
                <a:solidFill>
                  <a:srgbClr val="0F14EF"/>
                </a:solidFill>
                <a:latin typeface="方正粗黑宋简体" panose="02000000000000000000" charset="-122"/>
                <a:ea typeface="方正粗黑宋简体" panose="02000000000000000000" charset="-122"/>
                <a:sym typeface="+mn-ea"/>
              </a:rPr>
              <a:t>年高考北京卷</a:t>
            </a:r>
            <a:r>
              <a:rPr kumimoji="1" lang="en-US" altLang="zh-CN" sz="3200" b="1">
                <a:latin typeface="方正粗黑宋简体" panose="02000000000000000000" charset="-122"/>
                <a:ea typeface="方正粗黑宋简体" panose="02000000000000000000" charset="-122"/>
                <a:sym typeface="+mn-ea"/>
              </a:rPr>
              <a:t> </a:t>
            </a:r>
            <a:endParaRPr kumimoji="1" lang="en-US" altLang="zh-CN" sz="3200" b="1">
              <a:latin typeface="方正粗黑宋简体" panose="02000000000000000000" charset="-122"/>
              <a:ea typeface="方正粗黑宋简体" panose="02000000000000000000" charset="-122"/>
              <a:sym typeface="+mn-ea"/>
            </a:endParaRPr>
          </a:p>
          <a:p>
            <a:pPr indent="558165" fontAlgn="auto"/>
            <a:endParaRPr kumimoji="1" lang="en-US" altLang="zh-CN" sz="3200" b="1">
              <a:latin typeface="方正粗黑宋简体" panose="02000000000000000000" charset="-122"/>
              <a:ea typeface="方正粗黑宋简体" panose="02000000000000000000" charset="-122"/>
              <a:sym typeface="+mn-ea"/>
            </a:endParaRPr>
          </a:p>
          <a:p>
            <a:pPr indent="558165" fontAlgn="auto"/>
            <a:r>
              <a:rPr kumimoji="1" lang="en-US" altLang="zh-CN" sz="3200" b="1">
                <a:latin typeface="方正粗黑宋简体" panose="02000000000000000000" charset="-122"/>
                <a:ea typeface="方正粗黑宋简体" panose="02000000000000000000" charset="-122"/>
                <a:sym typeface="+mn-ea"/>
              </a:rPr>
              <a:t>                </a:t>
            </a:r>
            <a:r>
              <a:rPr kumimoji="1" lang="zh-CN" altLang="en-US" sz="9600" b="1">
                <a:solidFill>
                  <a:schemeClr val="tx1"/>
                </a:solidFill>
                <a:latin typeface="方正粗黑宋简体" panose="02000000000000000000" charset="-122"/>
                <a:ea typeface="方正粗黑宋简体" panose="02000000000000000000" charset="-122"/>
                <a:sym typeface="+mn-ea"/>
              </a:rPr>
              <a:t>生不逢时</a:t>
            </a:r>
            <a:endParaRPr kumimoji="1" lang="zh-CN" altLang="en-US" sz="9600" b="1">
              <a:solidFill>
                <a:schemeClr val="tx1"/>
              </a:solidFill>
              <a:latin typeface="方正粗黑宋简体" panose="02000000000000000000" charset="-122"/>
              <a:ea typeface="方正粗黑宋简体" panose="02000000000000000000" charset="-122"/>
              <a:sym typeface="+mn-ea"/>
            </a:endParaRPr>
          </a:p>
          <a:p>
            <a:pPr indent="558165" fontAlgn="auto"/>
            <a:r>
              <a:rPr kumimoji="1" lang="en-US" altLang="zh-CN" sz="9600" b="1">
                <a:solidFill>
                  <a:schemeClr val="tx1"/>
                </a:solidFill>
                <a:latin typeface="方正粗黑宋简体" panose="02000000000000000000" charset="-122"/>
                <a:ea typeface="方正粗黑宋简体" panose="02000000000000000000" charset="-122"/>
                <a:sym typeface="+mn-ea"/>
              </a:rPr>
              <a:t>     </a:t>
            </a:r>
            <a:r>
              <a:rPr kumimoji="1" lang="zh-CN" altLang="en-US" sz="9600" b="1">
                <a:solidFill>
                  <a:schemeClr val="tx1"/>
                </a:solidFill>
                <a:latin typeface="方正粗黑宋简体" panose="02000000000000000000" charset="-122"/>
                <a:ea typeface="方正粗黑宋简体" panose="02000000000000000000" charset="-122"/>
                <a:sym typeface="+mn-ea"/>
              </a:rPr>
              <a:t>安分随时</a:t>
            </a:r>
            <a:endParaRPr kumimoji="1" lang="zh-CN" altLang="en-US" sz="9600" b="1">
              <a:solidFill>
                <a:schemeClr val="tx1"/>
              </a:solidFill>
              <a:latin typeface="方正粗黑宋简体" panose="02000000000000000000" charset="-122"/>
              <a:ea typeface="方正粗黑宋简体" panose="02000000000000000000" charset="-122"/>
              <a:sym typeface="+mn-ea"/>
            </a:endParaRPr>
          </a:p>
          <a:p>
            <a:pPr indent="558165" fontAlgn="auto"/>
            <a:r>
              <a:rPr kumimoji="1" lang="en-US" altLang="zh-CN" sz="9600" b="1">
                <a:solidFill>
                  <a:schemeClr val="tx1"/>
                </a:solidFill>
                <a:latin typeface="方正粗黑宋简体" panose="02000000000000000000" charset="-122"/>
                <a:ea typeface="方正粗黑宋简体" panose="02000000000000000000" charset="-122"/>
                <a:sym typeface="+mn-ea"/>
              </a:rPr>
              <a:t>     </a:t>
            </a:r>
            <a:r>
              <a:rPr kumimoji="1" lang="zh-CN" altLang="en-US" sz="9600" b="1">
                <a:solidFill>
                  <a:schemeClr val="tx1"/>
                </a:solidFill>
                <a:latin typeface="方正粗黑宋简体" panose="02000000000000000000" charset="-122"/>
                <a:ea typeface="方正粗黑宋简体" panose="02000000000000000000" charset="-122"/>
                <a:sym typeface="+mn-ea"/>
              </a:rPr>
              <a:t>生逢其时</a:t>
            </a:r>
            <a:endParaRPr kumimoji="1" lang="zh-CN" altLang="en-US" sz="9600" b="1">
              <a:solidFill>
                <a:schemeClr val="tx1"/>
              </a:soli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79</a:t>
            </a:fld>
            <a:endParaRPr lang="zh-CN" altLang="en-US"/>
          </a:p>
        </p:txBody>
      </p:sp>
    </p:spTree>
  </p:cSld>
  <p:clrMapOvr>
    <a:masterClrMapping/>
  </p:clrMapOvr>
  <p:transition advTm="3000"/>
  <p:timing/>
</p:sld>
</file>

<file path=ppt/slides/slide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0" name="矩形 19"/>
          <p:cNvSpPr/>
          <p:nvPr/>
        </p:nvSpPr>
        <p:spPr>
          <a:xfrm>
            <a:off x="967105" y="2553970"/>
            <a:ext cx="10197465" cy="1322070"/>
          </a:xfrm>
          <a:prstGeom prst="rect">
            <a:avLst/>
          </a:prstGeom>
          <a:solidFill>
            <a:srgbClr val="009589">
              <a:alpha val="26000"/>
            </a:srgbClr>
          </a:solidFill>
        </p:spPr>
        <p:txBody>
          <a:bodyPr wrap="square">
            <a:spAutoFit/>
          </a:bodyPr>
          <a:lstStyle/>
          <a:p>
            <a:pPr fontAlgn="auto">
              <a:spcBef>
                <a:spcPct val="0"/>
              </a:spcBef>
              <a:spcAft>
                <a:spcPct val="0"/>
              </a:spcAft>
              <a:defRPr/>
            </a:pPr>
            <a:r>
              <a:rPr lang="zh-CN" altLang="zh-CN" sz="8000" b="1" spc="300">
                <a:solidFill>
                  <a:schemeClr val="bg1">
                    <a:lumMod val="50000"/>
                  </a:schemeClr>
                </a:solidFill>
                <a:latin typeface="黑体" panose="02010609060101010101" charset="-122"/>
                <a:ea typeface="黑体" panose="02010609060101010101" charset="-122"/>
                <a:cs typeface="+mn-ea"/>
                <a:sym typeface="+mn-ea"/>
              </a:rPr>
              <a:t>回顾</a:t>
            </a:r>
            <a:r>
              <a:rPr lang="en-US" altLang="zh-CN" sz="8000" b="1" spc="300">
                <a:solidFill>
                  <a:schemeClr val="bg1">
                    <a:lumMod val="50000"/>
                  </a:schemeClr>
                </a:solidFill>
                <a:latin typeface="黑体" panose="02010609060101010101" charset="-122"/>
                <a:ea typeface="黑体" panose="02010609060101010101" charset="-122"/>
                <a:cs typeface="+mn-ea"/>
                <a:sym typeface="+mn-ea"/>
              </a:rPr>
              <a:t>2021</a:t>
            </a:r>
            <a:r>
              <a:rPr lang="zh-CN" altLang="en-US" sz="8000" b="1" spc="300">
                <a:solidFill>
                  <a:schemeClr val="bg1">
                    <a:lumMod val="50000"/>
                  </a:schemeClr>
                </a:solidFill>
                <a:latin typeface="黑体" panose="02010609060101010101" charset="-122"/>
                <a:ea typeface="黑体" panose="02010609060101010101" charset="-122"/>
                <a:cs typeface="+mn-ea"/>
                <a:sym typeface="+mn-ea"/>
              </a:rPr>
              <a:t>年高考作文</a:t>
            </a:r>
            <a:endParaRPr lang="zh-CN" altLang="zh-CN" sz="8000" b="1" spc="300">
              <a:solidFill>
                <a:schemeClr val="bg1">
                  <a:lumMod val="50000"/>
                </a:schemeClr>
              </a:solidFill>
              <a:latin typeface="黑体" panose="02010609060101010101" charset="-122"/>
              <a:ea typeface="黑体" panose="02010609060101010101" charset="-122"/>
              <a:cs typeface="+mn-ea"/>
              <a:sym typeface="+mn-ea"/>
            </a:endParaRPr>
          </a:p>
        </p:txBody>
      </p:sp>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transition/>
  <p:timing/>
</p:sld>
</file>

<file path=ppt/slides/slide8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123190" y="144145"/>
            <a:ext cx="11430635" cy="75565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zh-CN" altLang="en-US" sz="3600">
                <a:solidFill>
                  <a:schemeClr val="bg1">
                    <a:lumMod val="75000"/>
                  </a:schemeClr>
                </a:solidFill>
                <a:latin typeface="黑体" panose="02010609060101010101" charset="-122"/>
                <a:ea typeface="黑体" panose="02010609060101010101" charset="-122"/>
              </a:rPr>
              <a:t>概念理解</a:t>
            </a:r>
            <a:r>
              <a:rPr lang="en-US" altLang="zh-CN" sz="3600">
                <a:solidFill>
                  <a:srgbClr val="FF0000"/>
                </a:solidFill>
                <a:latin typeface="黑体" panose="02010609060101010101" charset="-122"/>
                <a:ea typeface="黑体" panose="02010609060101010101" charset="-122"/>
                <a:sym typeface="+mn-ea"/>
              </a:rPr>
              <a:t> </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80</a:t>
            </a:fld>
            <a:endParaRPr lang="zh-CN" altLang="en-US"/>
          </a:p>
        </p:txBody>
      </p:sp>
      <p:sp>
        <p:nvSpPr>
          <p:cNvPr id="100" name="文本框 99"/>
          <p:cNvSpPr txBox="1"/>
          <p:nvPr/>
        </p:nvSpPr>
        <p:spPr>
          <a:xfrm>
            <a:off x="123190" y="765175"/>
            <a:ext cx="11337925" cy="6092825"/>
          </a:xfrm>
          <a:prstGeom prst="rect">
            <a:avLst/>
          </a:prstGeom>
          <a:noFill/>
          <a:ln w="9525">
            <a:noFill/>
          </a:ln>
        </p:spPr>
        <p:txBody>
          <a:bodyPr wrap="square">
            <a:spAutoFit/>
          </a:bodyPr>
          <a:lstStyle/>
          <a:p>
            <a:pPr indent="0" fontAlgn="auto">
              <a:lnSpc>
                <a:spcPct val="150000"/>
              </a:lnSpc>
            </a:pPr>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①“得失”可以理解为世俗中的“名利、权势”。</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②起点：把“得失”看成是人生的“起点”，</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可以解读为把“得失”当作对自己现阶段成绩的评价，以激励自己奋发努力</a:t>
            </a:r>
            <a:r>
              <a:rPr sz="2800" b="0">
                <a:latin typeface="方正粗黑宋简体" panose="02000000000000000000" charset="-122"/>
                <a:ea typeface="方正粗黑宋简体" panose="02000000000000000000" charset="-122"/>
                <a:cs typeface="方正粗黑宋简体" panose="02000000000000000000" charset="-122"/>
              </a:rPr>
              <a:t>。</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③终点：把“得失”看成是人生的“终点”，</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可以解读为把“得失”当作自己生命的终极目标，可以激励自己奋发努力</a:t>
            </a:r>
            <a:r>
              <a:rPr lang="zh-CN" sz="2800" b="0">
                <a:solidFill>
                  <a:srgbClr val="0F14EF"/>
                </a:solidFill>
                <a:latin typeface="方正粗黑宋简体" panose="02000000000000000000" charset="-122"/>
                <a:ea typeface="方正粗黑宋简体" panose="02000000000000000000" charset="-122"/>
                <a:cs typeface="方正粗黑宋简体" panose="02000000000000000000" charset="-122"/>
              </a:rPr>
              <a:t>，也可以批判世俗功利心态</a:t>
            </a:r>
            <a:r>
              <a:rPr sz="2800" b="0">
                <a:latin typeface="方正粗黑宋简体" panose="02000000000000000000" charset="-122"/>
                <a:ea typeface="方正粗黑宋简体" panose="02000000000000000000" charset="-122"/>
                <a:cs typeface="方正粗黑宋简体" panose="02000000000000000000" charset="-122"/>
              </a:rPr>
              <a:t>。</a:t>
            </a:r>
            <a:endParaRPr sz="2800" b="0">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2800" b="0">
                <a:latin typeface="方正粗黑宋简体" panose="02000000000000000000" charset="-122"/>
                <a:ea typeface="方正粗黑宋简体" panose="02000000000000000000" charset="-122"/>
                <a:cs typeface="方正粗黑宋简体" panose="02000000000000000000" charset="-122"/>
              </a:rPr>
              <a:t>    </a:t>
            </a:r>
            <a:r>
              <a:rPr sz="2800" b="0">
                <a:latin typeface="方正粗黑宋简体" panose="02000000000000000000" charset="-122"/>
                <a:ea typeface="方正粗黑宋简体" panose="02000000000000000000" charset="-122"/>
                <a:cs typeface="方正粗黑宋简体" panose="02000000000000000000" charset="-122"/>
              </a:rPr>
              <a:t>④过程：把“得失”看成是人生的“过程”，</a:t>
            </a:r>
            <a:r>
              <a:rPr sz="2800" b="0">
                <a:solidFill>
                  <a:srgbClr val="0F14EF"/>
                </a:solidFill>
                <a:latin typeface="方正粗黑宋简体" panose="02000000000000000000" charset="-122"/>
                <a:ea typeface="方正粗黑宋简体" panose="02000000000000000000" charset="-122"/>
                <a:cs typeface="方正粗黑宋简体" panose="02000000000000000000" charset="-122"/>
              </a:rPr>
              <a:t>可以理解为看淡世俗人生的功名利䘵，重在人生追求的过程，而不是结果；得之，我幸；失之，我命。 这是对生命意义之最深刻最通透的洞察。</a:t>
            </a:r>
            <a:endParaRPr sz="2800" b="0">
              <a:latin typeface="方正粗黑宋简体" panose="02000000000000000000" charset="-122"/>
              <a:ea typeface="方正粗黑宋简体" panose="02000000000000000000" charset="-122"/>
              <a:cs typeface="方正粗黑宋简体" panose="02000000000000000000" charset="-122"/>
            </a:endParaRPr>
          </a:p>
        </p:txBody>
      </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8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 name="矩形 1"/>
          <p:cNvSpPr/>
          <p:nvPr/>
        </p:nvSpPr>
        <p:spPr>
          <a:xfrm>
            <a:off x="344805" y="1325245"/>
            <a:ext cx="11057890" cy="3569335"/>
          </a:xfrm>
          <a:prstGeom prst="rect">
            <a:avLst/>
          </a:prstGeom>
          <a:noFill/>
        </p:spPr>
        <p:txBody>
          <a:bodyPr wrap="square">
            <a:spAutoFit/>
          </a:bodyPr>
          <a:lstStyle/>
          <a:p>
            <a:pPr fontAlgn="auto">
              <a:spcBef>
                <a:spcPct val="0"/>
              </a:spcBef>
              <a:spcAft>
                <a:spcPct val="0"/>
              </a:spcAft>
              <a:defRPr/>
            </a:pP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r>
              <a:rPr lang="zh-CN" altLang="en-US" sz="8000" b="1" spc="300">
                <a:solidFill>
                  <a:schemeClr val="bg1">
                    <a:lumMod val="50000"/>
                  </a:schemeClr>
                </a:solidFill>
                <a:latin typeface="黑体" panose="02010609060101010101" charset="-122"/>
                <a:ea typeface="黑体" panose="02010609060101010101" charset="-122"/>
                <a:cs typeface="+mn-ea"/>
                <a:sym typeface="+mn-ea"/>
              </a:rPr>
              <a:t>构思：</a:t>
            </a:r>
            <a:r>
              <a:rPr lang="zh-CN" altLang="en-US" sz="8000" b="1" spc="300">
                <a:solidFill>
                  <a:srgbClr val="C00000"/>
                </a:solidFill>
                <a:latin typeface="方正粗黑宋简体" panose="02000000000000000000" charset="-122"/>
                <a:ea typeface="方正粗黑宋简体" panose="02000000000000000000" charset="-122"/>
                <a:cs typeface="+mn-ea"/>
                <a:sym typeface="+mn-ea"/>
              </a:rPr>
              <a:t>过思辨关</a:t>
            </a:r>
            <a:endParaRPr lang="zh-CN" altLang="en-US" sz="80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8000" b="1" spc="300">
                <a:solidFill>
                  <a:schemeClr val="bg1">
                    <a:lumMod val="50000"/>
                  </a:schemeClr>
                </a:solidFill>
                <a:latin typeface="黑体" panose="02010609060101010101" charset="-122"/>
                <a:ea typeface="黑体" panose="02010609060101010101" charset="-122"/>
                <a:cs typeface="+mn-ea"/>
                <a:sym typeface="+mn-ea"/>
              </a:rPr>
              <a:t>  </a:t>
            </a:r>
            <a:endParaRPr lang="en-US" altLang="zh-CN" sz="6600" b="1" spc="300">
              <a:solidFill>
                <a:schemeClr val="bg1">
                  <a:lumMod val="50000"/>
                </a:schemeClr>
              </a:solidFill>
              <a:latin typeface="黑体" panose="02010609060101010101" charset="-122"/>
              <a:ea typeface="黑体" panose="02010609060101010101" charset="-122"/>
              <a:cs typeface="+mn-ea"/>
              <a:sym typeface="+mn-ea"/>
            </a:endParaRPr>
          </a:p>
          <a:p>
            <a:pPr fontAlgn="auto">
              <a:spcBef>
                <a:spcPct val="0"/>
              </a:spcBef>
              <a:spcAft>
                <a:spcPct val="0"/>
              </a:spcAft>
              <a:defRPr/>
            </a:pPr>
            <a:r>
              <a:rPr lang="en-US" altLang="zh-CN" sz="6600" b="1" spc="300">
                <a:solidFill>
                  <a:schemeClr val="bg1">
                    <a:lumMod val="50000"/>
                  </a:schemeClr>
                </a:solidFill>
                <a:latin typeface="黑体" panose="02010609060101010101" charset="-122"/>
                <a:ea typeface="黑体" panose="02010609060101010101" charset="-122"/>
                <a:cs typeface="+mn-ea"/>
                <a:sym typeface="+mn-ea"/>
              </a:rPr>
              <a:t>   </a:t>
            </a:r>
            <a:r>
              <a:rPr sz="6600" b="1" spc="300">
                <a:solidFill>
                  <a:srgbClr val="0F14EF"/>
                </a:solidFill>
                <a:latin typeface="黑体" panose="02010609060101010101" charset="-122"/>
                <a:ea typeface="黑体" panose="02010609060101010101" charset="-122"/>
                <a:cs typeface="+mn-ea"/>
                <a:sym typeface="+mn-ea"/>
              </a:rPr>
              <a:t>重思辨，搭好主体框架</a:t>
            </a:r>
            <a:endParaRPr sz="6600" b="1" spc="300">
              <a:solidFill>
                <a:srgbClr val="0F14EF"/>
              </a:solidFill>
              <a:latin typeface="黑体" panose="02010609060101010101" charset="-122"/>
              <a:ea typeface="黑体" panose="02010609060101010101" charset="-122"/>
              <a:cs typeface="+mn-ea"/>
              <a:sym typeface="+mn-ea"/>
            </a:endParaRPr>
          </a:p>
        </p:txBody>
      </p:sp>
    </p:spTree>
  </p:cSld>
  <p:clrMapOvr>
    <a:masterClrMapping/>
  </p:clrMapOvr>
  <p:transition/>
  <p:timing/>
</p:sld>
</file>

<file path=ppt/slides/slide8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995680" y="2038350"/>
            <a:ext cx="10120630" cy="2306955"/>
          </a:xfrm>
          <a:prstGeom prst="rect">
            <a:avLst/>
          </a:prstGeom>
          <a:noFill/>
          <a:ln w="9525">
            <a:noFill/>
          </a:ln>
        </p:spPr>
        <p:txBody>
          <a:bodyPr wrap="square">
            <a:spAutoFit/>
          </a:bodyPr>
          <a:lstStyle/>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确定好文章立意“写什么”，  </a:t>
            </a:r>
            <a:r>
              <a:rPr lang="en-US" altLang="zh-CN" sz="3200" b="0">
                <a:latin typeface="黑体" panose="02010609060101010101" charset="-122"/>
                <a:ea typeface="黑体" panose="02010609060101010101" charset="-122"/>
              </a:rPr>
              <a:t> </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zh-CN" altLang="en-US" sz="3200">
                <a:latin typeface="黑体" panose="02010609060101010101" charset="-122"/>
                <a:ea typeface="黑体" panose="02010609060101010101" charset="-122"/>
                <a:sym typeface="+mn-ea"/>
              </a:rPr>
              <a:t>接下来要迅速思考“怎么写”。</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82</a:t>
            </a:fld>
            <a:endParaRPr lang="zh-CN" altLang="en-US"/>
          </a:p>
        </p:txBody>
      </p:sp>
      <p:sp>
        <p:nvSpPr>
          <p:cNvPr id="3" name="文本框 2"/>
          <p:cNvSpPr txBox="1"/>
          <p:nvPr/>
        </p:nvSpPr>
        <p:spPr>
          <a:xfrm>
            <a:off x="2062480" y="507365"/>
            <a:ext cx="7791450" cy="706755"/>
          </a:xfrm>
          <a:prstGeom prst="rect">
            <a:avLst/>
          </a:prstGeom>
          <a:solidFill>
            <a:schemeClr val="accent2"/>
          </a:solid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en-US" altLang="zh-CN" sz="4000" b="1">
                <a:solidFill>
                  <a:srgbClr val="0F14EF"/>
                </a:solidFill>
                <a:latin typeface="微软雅黑" panose="020b0503020204020204" charset="-122"/>
                <a:ea typeface="微软雅黑" panose="020b0503020204020204" charset="-122"/>
              </a:rPr>
              <a:t> </a:t>
            </a:r>
            <a:r>
              <a:rPr kumimoji="1" lang="zh-CN" altLang="en-US" sz="4000" b="1">
                <a:solidFill>
                  <a:srgbClr val="0F14EF"/>
                </a:solidFill>
                <a:latin typeface="微软雅黑" panose="020b0503020204020204" charset="-122"/>
                <a:ea typeface="微软雅黑" panose="020b0503020204020204" charset="-122"/>
              </a:rPr>
              <a:t>写作构思</a:t>
            </a:r>
            <a:r>
              <a:rPr kumimoji="1" lang="en-US" altLang="zh-CN" sz="4000" b="1">
                <a:solidFill>
                  <a:srgbClr val="0F14EF"/>
                </a:solidFill>
                <a:latin typeface="微软雅黑" panose="020b0503020204020204" charset="-122"/>
                <a:ea typeface="微软雅黑" panose="020b0503020204020204" charset="-122"/>
              </a:rPr>
              <a:t> </a:t>
            </a:r>
            <a:endParaRPr kumimoji="1" lang="en-US" altLang="zh-CN" sz="4000" b="1">
              <a:solidFill>
                <a:srgbClr val="0F14EF"/>
              </a:solidFill>
              <a:latin typeface="微软雅黑" panose="020b0503020204020204" charset="-122"/>
              <a:ea typeface="微软雅黑" panose="020b0503020204020204" charset="-122"/>
            </a:endParaRPr>
          </a:p>
        </p:txBody>
      </p:sp>
      <p:sp>
        <p:nvSpPr>
          <p:cNvPr id="4" name="标题 3"/>
          <p:cNvSpPr>
            <a:spLocks noGrp="1"/>
          </p:cNvSpPr>
          <p:nvPr>
            <p:ph type="title"/>
          </p:nvPr>
        </p:nvSpPr>
        <p:spPr>
          <a:xfrm>
            <a:off x="2820035" y="3039110"/>
            <a:ext cx="424180" cy="500380"/>
          </a:xfrm>
        </p:spPr>
        <p:txBody>
          <a:bodyPr>
            <a:normAutofit/>
          </a:body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2820035" y="231076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509905" y="2215515"/>
            <a:ext cx="10986770" cy="2306955"/>
          </a:xfrm>
          <a:prstGeom prst="rect">
            <a:avLst/>
          </a:prstGeom>
          <a:noFill/>
          <a:ln w="9525">
            <a:noFill/>
          </a:ln>
        </p:spPr>
        <p:txBody>
          <a:bodyPr wrap="square">
            <a:spAutoFit/>
          </a:bodyPr>
          <a:lstStyle/>
          <a:p>
            <a:pPr indent="558165" algn="l" fontAlgn="auto">
              <a:lnSpc>
                <a:spcPct val="150000"/>
              </a:lnSpc>
            </a:pPr>
            <a:r>
              <a:rPr lang="en-US" sz="3200" b="0">
                <a:solidFill>
                  <a:srgbClr val="0F14EF"/>
                </a:solidFill>
                <a:latin typeface="黑体" panose="02010609060101010101" charset="-122"/>
                <a:ea typeface="黑体" panose="02010609060101010101" charset="-122"/>
              </a:rPr>
              <a:t>  </a:t>
            </a:r>
            <a:r>
              <a:rPr lang="zh-CN" altLang="en-US" sz="3200" b="0">
                <a:solidFill>
                  <a:srgbClr val="0F14EF"/>
                </a:solidFill>
                <a:latin typeface="黑体" panose="02010609060101010101" charset="-122"/>
                <a:ea typeface="黑体" panose="02010609060101010101" charset="-122"/>
              </a:rPr>
              <a:t>痛点</a:t>
            </a:r>
            <a:r>
              <a:rPr lang="zh-CN" altLang="en-US" sz="3200" b="0">
                <a:latin typeface="黑体" panose="02010609060101010101" charset="-122"/>
                <a:ea typeface="黑体" panose="02010609060101010101" charset="-122"/>
              </a:rPr>
              <a:t>：作文无章法，正文层次不清，内容不紧凑，上下段衔接不紧密，逻辑思维不够，往往经不起推敲，话题“大而空”，说理“水上漂”。</a:t>
            </a:r>
            <a:r>
              <a:rPr lang="en-US" altLang="zh-CN" sz="3200" b="0">
                <a:latin typeface="黑体" panose="02010609060101010101" charset="-122"/>
                <a:ea typeface="黑体" panose="02010609060101010101" charset="-122"/>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83</a:t>
            </a:fld>
            <a:endParaRPr lang="zh-CN" altLang="en-US"/>
          </a:p>
        </p:txBody>
      </p:sp>
      <p:sp>
        <p:nvSpPr>
          <p:cNvPr id="3" name="文本框 2"/>
          <p:cNvSpPr txBox="1"/>
          <p:nvPr/>
        </p:nvSpPr>
        <p:spPr>
          <a:xfrm>
            <a:off x="2205990" y="517525"/>
            <a:ext cx="8345805" cy="706755"/>
          </a:xfrm>
          <a:prstGeom prst="rect">
            <a:avLst/>
          </a:prstGeom>
          <a:solidFill>
            <a:schemeClr val="accent2"/>
          </a:solid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zh-CN" sz="4000" b="1">
                <a:solidFill>
                  <a:srgbClr val="0F14EF"/>
                </a:solidFill>
                <a:latin typeface="微软雅黑" panose="020b0503020204020204" charset="-122"/>
                <a:ea typeface="微软雅黑" panose="020b0503020204020204" charset="-122"/>
              </a:rPr>
              <a:t>学生作文构思存在的主要问题</a:t>
            </a:r>
            <a:r>
              <a:rPr kumimoji="1" lang="en-US" altLang="zh-CN" sz="4000" b="1">
                <a:solidFill>
                  <a:srgbClr val="0F14EF"/>
                </a:solidFill>
                <a:latin typeface="微软雅黑" panose="020b0503020204020204" charset="-122"/>
                <a:ea typeface="微软雅黑" panose="020b0503020204020204" charset="-122"/>
              </a:rPr>
              <a:t>   </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95910" y="1459230"/>
            <a:ext cx="11587480" cy="3784600"/>
          </a:xfrm>
          <a:prstGeom prst="rect">
            <a:avLst/>
          </a:prstGeom>
          <a:noFill/>
          <a:ln w="9525">
            <a:noFill/>
          </a:ln>
        </p:spPr>
        <p:txBody>
          <a:bodyPr wrap="square">
            <a:spAutoFit/>
          </a:bodyPr>
          <a:lstStyle/>
          <a:p>
            <a:pPr indent="558165" algn="l" fontAlgn="auto">
              <a:lnSpc>
                <a:spcPct val="150000"/>
              </a:lnSpc>
            </a:pPr>
            <a:r>
              <a:rPr sz="3200" b="0">
                <a:latin typeface="黑体" panose="02010609060101010101" charset="-122"/>
                <a:ea typeface="黑体" panose="02010609060101010101" charset="-122"/>
              </a:rPr>
              <a:t>思辨话题，呈现出的作文构思，最能表现出学生的思维能力</a:t>
            </a:r>
            <a:r>
              <a:rPr lang="zh-CN" sz="3200" b="0">
                <a:latin typeface="黑体" panose="02010609060101010101" charset="-122"/>
                <a:ea typeface="黑体" panose="02010609060101010101" charset="-122"/>
              </a:rPr>
              <a:t>。</a:t>
            </a:r>
            <a:endParaRPr lang="zh-CN" sz="3200" b="0">
              <a:latin typeface="黑体" panose="02010609060101010101" charset="-122"/>
              <a:ea typeface="黑体" panose="02010609060101010101" charset="-122"/>
            </a:endParaRPr>
          </a:p>
          <a:p>
            <a:pPr indent="558165" algn="l" fontAlgn="auto">
              <a:lnSpc>
                <a:spcPct val="150000"/>
              </a:lnSpc>
            </a:pPr>
            <a:r>
              <a:rPr sz="3200">
                <a:latin typeface="黑体" panose="02010609060101010101" charset="-122"/>
                <a:ea typeface="黑体" panose="02010609060101010101" charset="-122"/>
                <a:sym typeface="+mn-ea"/>
              </a:rPr>
              <a:t>思辨</a:t>
            </a:r>
            <a:r>
              <a:rPr lang="zh-CN" sz="3200" b="0">
                <a:latin typeface="黑体" panose="02010609060101010101" charset="-122"/>
                <a:ea typeface="黑体" panose="02010609060101010101" charset="-122"/>
              </a:rPr>
              <a:t>能力集中点：</a:t>
            </a:r>
            <a:r>
              <a:rPr sz="3200" b="0">
                <a:latin typeface="黑体" panose="02010609060101010101" charset="-122"/>
                <a:ea typeface="黑体" panose="02010609060101010101" charset="-122"/>
              </a:rPr>
              <a:t>看问题</a:t>
            </a:r>
            <a:r>
              <a:rPr sz="3200" b="0">
                <a:solidFill>
                  <a:srgbClr val="0F14EF"/>
                </a:solidFill>
                <a:latin typeface="黑体" panose="02010609060101010101" charset="-122"/>
                <a:ea typeface="黑体" panose="02010609060101010101" charset="-122"/>
              </a:rPr>
              <a:t>全不全面，客不客观，深不深刻</a:t>
            </a:r>
            <a:r>
              <a:rPr sz="3200" b="0">
                <a:latin typeface="黑体" panose="02010609060101010101" charset="-122"/>
                <a:ea typeface="黑体" panose="02010609060101010101" charset="-122"/>
              </a:rPr>
              <a:t>。</a:t>
            </a:r>
            <a:r>
              <a:rPr lang="zh-CN" sz="3200" b="0">
                <a:latin typeface="黑体" panose="02010609060101010101" charset="-122"/>
                <a:ea typeface="黑体" panose="02010609060101010101" charset="-122"/>
              </a:rPr>
              <a:t>要</a:t>
            </a:r>
            <a:r>
              <a:rPr sz="3200" b="0">
                <a:latin typeface="黑体" panose="02010609060101010101" charset="-122"/>
                <a:ea typeface="黑体" panose="02010609060101010101" charset="-122"/>
              </a:rPr>
              <a:t>用普遍联系的眼光看问题</a:t>
            </a:r>
            <a:r>
              <a:rPr lang="en-US" sz="3200" b="0">
                <a:latin typeface="黑体" panose="02010609060101010101" charset="-122"/>
                <a:ea typeface="黑体" panose="02010609060101010101" charset="-122"/>
              </a:rPr>
              <a:t>,</a:t>
            </a:r>
            <a:r>
              <a:rPr sz="3200" b="0">
                <a:latin typeface="黑体" panose="02010609060101010101" charset="-122"/>
                <a:ea typeface="黑体" panose="02010609060101010101" charset="-122"/>
              </a:rPr>
              <a:t>任何事物都不是孤立存在的，它总是和外界事物有着千丝万缕的联系。分析一个问题时，就要注意它和其他有关问题的联系。</a:t>
            </a:r>
            <a:endParaRPr sz="3200" b="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84</a:t>
            </a:fld>
            <a:endParaRPr lang="zh-CN" altLang="en-US"/>
          </a:p>
        </p:txBody>
      </p:sp>
      <p:sp>
        <p:nvSpPr>
          <p:cNvPr id="3" name="文本框 2"/>
          <p:cNvSpPr txBox="1"/>
          <p:nvPr/>
        </p:nvSpPr>
        <p:spPr>
          <a:xfrm>
            <a:off x="2084705" y="450850"/>
            <a:ext cx="8022590" cy="829945"/>
          </a:xfrm>
          <a:prstGeom prst="rect">
            <a:avLst/>
          </a:prstGeom>
          <a:solidFill>
            <a:schemeClr val="accent2"/>
          </a:solidFill>
        </p:spPr>
        <p:txBody>
          <a:bodyPr wrap="square" rtlCol="0">
            <a:spAutoFit/>
          </a:bodyPr>
          <a:lstStyle/>
          <a:p>
            <a:r>
              <a:rPr kumimoji="1" lang="zh-CN" altLang="zh-CN" sz="4800" b="1">
                <a:solidFill>
                  <a:schemeClr val="bg1">
                    <a:lumMod val="50000"/>
                  </a:schemeClr>
                </a:solidFill>
                <a:latin typeface="方正粗黑宋简体" panose="02000000000000000000" charset="-122"/>
                <a:ea typeface="方正粗黑宋简体" panose="02000000000000000000" charset="-122"/>
              </a:rPr>
              <a:t>思辨作文构思</a:t>
            </a:r>
            <a:r>
              <a:rPr kumimoji="1" lang="en-US" altLang="zh-CN" sz="4800" b="1">
                <a:solidFill>
                  <a:schemeClr val="bg1">
                    <a:lumMod val="50000"/>
                  </a:schemeClr>
                </a:solidFill>
                <a:latin typeface="方正粗黑宋简体" panose="02000000000000000000" charset="-122"/>
                <a:ea typeface="方正粗黑宋简体" panose="02000000000000000000" charset="-122"/>
              </a:rPr>
              <a:t>——</a:t>
            </a:r>
            <a:r>
              <a:rPr kumimoji="1" lang="zh-CN" altLang="zh-CN" sz="4800" b="1">
                <a:solidFill>
                  <a:srgbClr val="0F14EF"/>
                </a:solidFill>
                <a:latin typeface="方正粗黑宋简体" panose="02000000000000000000" charset="-122"/>
                <a:ea typeface="方正粗黑宋简体" panose="02000000000000000000" charset="-122"/>
              </a:rPr>
              <a:t>几点认识</a:t>
            </a:r>
            <a:endParaRPr kumimoji="1" lang="en-US" altLang="zh-CN" sz="4800" b="1">
              <a:solidFill>
                <a:srgbClr val="0F14EF"/>
              </a:soli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366395" y="1459230"/>
            <a:ext cx="11433810" cy="6000750"/>
          </a:xfrm>
          <a:prstGeom prst="rect">
            <a:avLst/>
          </a:prstGeom>
          <a:noFill/>
          <a:ln w="9525">
            <a:noFill/>
          </a:ln>
        </p:spPr>
        <p:txBody>
          <a:bodyPr wrap="square">
            <a:spAutoFit/>
          </a:bodyPr>
          <a:lstStyle/>
          <a:p>
            <a:pPr indent="558165" algn="l" fontAlgn="auto">
              <a:lnSpc>
                <a:spcPct val="150000"/>
              </a:lnSpc>
            </a:pPr>
            <a:r>
              <a:rPr lang="en-US" sz="3200" b="0">
                <a:solidFill>
                  <a:srgbClr val="0F14EF"/>
                </a:solidFill>
                <a:latin typeface="黑体" panose="02010609060101010101" charset="-122"/>
                <a:ea typeface="黑体" panose="02010609060101010101" charset="-122"/>
              </a:rPr>
              <a:t>  </a:t>
            </a:r>
            <a:r>
              <a:rPr lang="zh-CN" altLang="en-US" sz="3200" b="0">
                <a:solidFill>
                  <a:srgbClr val="0F14EF"/>
                </a:solidFill>
                <a:latin typeface="黑体" panose="02010609060101010101" charset="-122"/>
                <a:ea typeface="黑体" panose="02010609060101010101" charset="-122"/>
              </a:rPr>
              <a:t>重点</a:t>
            </a:r>
            <a:r>
              <a:rPr lang="zh-CN" altLang="en-US" sz="3200" b="0">
                <a:latin typeface="黑体" panose="02010609060101010101" charset="-122"/>
                <a:ea typeface="黑体" panose="02010609060101010101" charset="-122"/>
              </a:rPr>
              <a:t>：如何从面上铺开，把话题观点清楚、具体而充分地表现出来。作文分数越往高处走，主体构思的“缜密、精准、深刻、创新”要求越高。</a:t>
            </a:r>
            <a:endParaRPr lang="zh-CN" altLang="en-US" sz="3200" b="0">
              <a:latin typeface="黑体" panose="02010609060101010101" charset="-122"/>
              <a:ea typeface="黑体" panose="02010609060101010101" charset="-122"/>
            </a:endParaRPr>
          </a:p>
          <a:p>
            <a:pPr indent="558165" algn="l" fontAlgn="auto">
              <a:lnSpc>
                <a:spcPct val="150000"/>
              </a:lnSpc>
            </a:pPr>
            <a:r>
              <a:rPr lang="en-US" altLang="zh-CN" sz="3200" b="0">
                <a:latin typeface="黑体" panose="02010609060101010101" charset="-122"/>
                <a:ea typeface="黑体" panose="02010609060101010101" charset="-122"/>
              </a:rPr>
              <a:t>  </a:t>
            </a:r>
            <a:r>
              <a:rPr lang="zh-CN" altLang="en-US" sz="3200" b="0">
                <a:solidFill>
                  <a:srgbClr val="0F14EF"/>
                </a:solidFill>
                <a:latin typeface="黑体" panose="02010609060101010101" charset="-122"/>
                <a:ea typeface="黑体" panose="02010609060101010101" charset="-122"/>
              </a:rPr>
              <a:t>难点</a:t>
            </a:r>
            <a:r>
              <a:rPr lang="zh-CN" altLang="en-US" sz="3200" b="0">
                <a:latin typeface="黑体" panose="02010609060101010101" charset="-122"/>
                <a:ea typeface="黑体" panose="02010609060101010101" charset="-122"/>
              </a:rPr>
              <a:t>：从哪几个方面来论证，正文主体段有哪些内容，各段在全篇各承担什么论述任务。</a:t>
            </a:r>
            <a:r>
              <a:rPr lang="zh-CN" altLang="en-US" sz="3200">
                <a:latin typeface="黑体" panose="02010609060101010101" charset="-122"/>
                <a:ea typeface="黑体" panose="02010609060101010101" charset="-122"/>
                <a:sym typeface="+mn-ea"/>
              </a:rPr>
              <a:t>议论文正文部分，从哪些方面来说理，理说得够不够深刻，这是文章的看点，也是阅卷老师能打到50+的“关键点”。</a:t>
            </a:r>
            <a:endParaRPr sz="3200" b="0">
              <a:latin typeface="黑体" panose="02010609060101010101" charset="-122"/>
              <a:ea typeface="黑体" panose="02010609060101010101" charset="-122"/>
            </a:endParaRPr>
          </a:p>
          <a:p>
            <a:pPr indent="558165" algn="l" fontAlgn="auto">
              <a:lnSpc>
                <a:spcPct val="150000"/>
              </a:lnSpc>
            </a:pPr>
            <a:r>
              <a:rPr lang="en-US" altLang="zh-CN" sz="3200">
                <a:latin typeface="黑体" panose="02010609060101010101" charset="-122"/>
                <a:ea typeface="黑体" panose="02010609060101010101" charset="-122"/>
                <a:sym typeface="+mn-ea"/>
              </a:rPr>
              <a:t> </a:t>
            </a:r>
            <a:r>
              <a:rPr lang="en-US" altLang="zh-CN" sz="3200" b="0">
                <a:latin typeface="黑体" panose="02010609060101010101" charset="-122"/>
                <a:ea typeface="黑体" panose="02010609060101010101" charset="-122"/>
              </a:rPr>
              <a:t>   </a:t>
            </a:r>
            <a:r>
              <a:rPr sz="32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endParaRPr lang="en-US" sz="3200" b="0">
              <a:solidFill>
                <a:srgbClr val="0F14EF"/>
              </a:solidFill>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85</a:t>
            </a:fld>
            <a:endParaRPr lang="zh-CN" altLang="en-US"/>
          </a:p>
        </p:txBody>
      </p:sp>
      <p:sp>
        <p:nvSpPr>
          <p:cNvPr id="3" name="文本框 2"/>
          <p:cNvSpPr txBox="1"/>
          <p:nvPr/>
        </p:nvSpPr>
        <p:spPr>
          <a:xfrm>
            <a:off x="2205990" y="517525"/>
            <a:ext cx="7791450" cy="706755"/>
          </a:xfrm>
          <a:prstGeom prst="rect">
            <a:avLst/>
          </a:prstGeom>
          <a:noFill/>
        </p:spPr>
        <p:txBody>
          <a:bodyPr wrap="square" rtlCol="0">
            <a:spAutoFit/>
          </a:bodyPr>
          <a:lstStyle/>
          <a:p>
            <a:r>
              <a:rPr kumimoji="1" lang="en-US" altLang="zh-CN" sz="4000" b="1">
                <a:solidFill>
                  <a:srgbClr val="FF0000"/>
                </a:solidFill>
                <a:latin typeface="微软雅黑" panose="020b0503020204020204" charset="-122"/>
                <a:ea typeface="微软雅黑" panose="020b0503020204020204" charset="-122"/>
              </a:rPr>
              <a:t>        </a:t>
            </a:r>
            <a:r>
              <a:rPr kumimoji="1" lang="zh-CN" altLang="zh-CN" sz="4000" b="1">
                <a:solidFill>
                  <a:srgbClr val="FF0000"/>
                </a:solidFill>
                <a:latin typeface="微软雅黑" panose="020b0503020204020204" charset="-122"/>
                <a:ea typeface="微软雅黑" panose="020b0503020204020204" charset="-122"/>
              </a:rPr>
              <a:t>作文话题与话题</a:t>
            </a:r>
            <a:r>
              <a:rPr kumimoji="1" lang="zh-CN" altLang="en-US" sz="4000" b="1">
                <a:solidFill>
                  <a:srgbClr val="FF0000"/>
                </a:solidFill>
                <a:latin typeface="微软雅黑" panose="020b0503020204020204" charset="-122"/>
                <a:ea typeface="微软雅黑" panose="020b0503020204020204" charset="-122"/>
              </a:rPr>
              <a:t>概念</a:t>
            </a:r>
            <a:r>
              <a:rPr kumimoji="1" lang="en-US" altLang="zh-CN" sz="4000" b="1">
                <a:solidFill>
                  <a:srgbClr val="FF0000"/>
                </a:solidFill>
                <a:latin typeface="微软雅黑" panose="020b0503020204020204" charset="-122"/>
                <a:ea typeface="微软雅黑" panose="020b0503020204020204" charset="-122"/>
              </a:rPr>
              <a:t> </a:t>
            </a:r>
            <a:endParaRPr kumimoji="1" lang="en-US" altLang="zh-CN" sz="4000" b="1">
              <a:solidFill>
                <a:srgbClr val="FF0000"/>
              </a:solidFill>
              <a:latin typeface="微软雅黑" panose="020b0503020204020204" charset="-122"/>
              <a:ea typeface="微软雅黑" panose="020b0503020204020204" charset="-122"/>
            </a:endParaRPr>
          </a:p>
        </p:txBody>
      </p:sp>
      <p:sp>
        <p:nvSpPr>
          <p:cNvPr id="6" name="标题 2"/>
          <p:cNvSpPr>
            <a:spLocks noGrp="1"/>
          </p:cNvSpPr>
          <p:nvPr/>
        </p:nvSpPr>
        <p:spPr>
          <a:xfrm>
            <a:off x="863600" y="3956685"/>
            <a:ext cx="424180" cy="509905"/>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sp>
        <p:nvSpPr>
          <p:cNvPr id="8" name="标题 2"/>
          <p:cNvSpPr>
            <a:spLocks noGrp="1"/>
          </p:cNvSpPr>
          <p:nvPr/>
        </p:nvSpPr>
        <p:spPr>
          <a:xfrm>
            <a:off x="910590" y="194881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0F14EF"/>
                </a:solidFill>
                <a:latin typeface="黑体" panose="02010609060101010101" charset="-122"/>
                <a:ea typeface="黑体" panose="02010609060101010101" charset="-122"/>
              </a:rPr>
              <a:t> </a:t>
            </a:r>
            <a:endParaRPr lang="en-US" altLang="zh-CN" sz="2800" b="1">
              <a:solidFill>
                <a:srgbClr val="0F14EF"/>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101" name="图片 100"/>
          <p:cNvPicPr/>
          <p:nvPr/>
        </p:nvPicPr>
        <p:blipFill>
          <a:blip r:embed="rId2"/>
          <a:stretch>
            <a:fillRect/>
          </a:stretch>
        </p:blipFill>
        <p:spPr>
          <a:xfrm>
            <a:off x="3473450" y="0"/>
            <a:ext cx="5245100" cy="6858000"/>
          </a:xfrm>
          <a:prstGeom prst="rect">
            <a:avLst/>
          </a:prstGeom>
          <a:noFill/>
          <a:ln w="9525">
            <a:noFill/>
          </a:ln>
        </p:spPr>
      </p:pic>
      <p:pic>
        <p:nvPicPr>
          <p:cNvPr id="4" name="图片 3"/>
          <p:cNvPicPr>
            <a:picLocks noChangeAspect="1"/>
          </p:cNvPicPr>
          <p:nvPr/>
        </p:nvPicPr>
        <p:blipFill>
          <a:blip r:embed="rId3"/>
          <a:stretch>
            <a:fillRect/>
          </a:stretch>
        </p:blipFill>
        <p:spPr>
          <a:xfrm>
            <a:off x="1505585" y="3298825"/>
            <a:ext cx="836930" cy="836930"/>
          </a:xfrm>
          <a:prstGeom prst="rect">
            <a:avLst/>
          </a:prstGeom>
        </p:spPr>
      </p:pic>
      <p:sp>
        <p:nvSpPr>
          <p:cNvPr id="2" name="灯片编号占位符 1"/>
          <p:cNvSpPr>
            <a:spLocks noGrp="1"/>
          </p:cNvSpPr>
          <p:nvPr>
            <p:ph type="sldNum" sz="quarter" idx="12"/>
          </p:nvPr>
        </p:nvSpPr>
        <p:spPr/>
        <p:txBody>
          <a:bodyPr/>
          <a:lstStyle/>
          <a:p>
            <a:fld id="{49AE70B2-8BF9-45C0-BB95-33D1B9D3A854}" type="slidenum">
              <a:rPr lang="zh-CN" altLang="en-US" smtClean="0"/>
              <a:t>86</a:t>
            </a:fld>
            <a:endParaRPr lang="zh-CN" altLang="en-US"/>
          </a:p>
        </p:txBody>
      </p:sp>
    </p:spTree>
    <p:custDataLst>
      <p:tags r:id="rId4"/>
    </p:custDataLst>
  </p:cSld>
  <p:clrMapOvr>
    <a:masterClrMapping/>
  </p:clrMapOvr>
  <p:transition spd="slow"/>
  <p:timing/>
</p:sld>
</file>

<file path=ppt/slides/slide8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20015" y="1904365"/>
            <a:ext cx="11596370" cy="2306955"/>
          </a:xfrm>
          <a:prstGeom prst="rect">
            <a:avLst/>
          </a:prstGeom>
          <a:noFill/>
          <a:ln w="9525">
            <a:noFill/>
          </a:ln>
        </p:spPr>
        <p:txBody>
          <a:bodyPr wrap="square">
            <a:spAutoFit/>
          </a:bodyPr>
          <a:lstStyle/>
          <a:p>
            <a:pPr indent="558165" algn="l" fontAlgn="auto">
              <a:lnSpc>
                <a:spcPct val="150000"/>
              </a:lnSpc>
            </a:pPr>
            <a:r>
              <a:rPr lang="en-US" altLang="zh-CN" sz="3200" b="1">
                <a:solidFill>
                  <a:srgbClr val="151AE9"/>
                </a:solidFill>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r>
              <a:rPr lang="zh-CN" altLang="en-US" sz="3200" b="0">
                <a:latin typeface="黑体" panose="02010609060101010101" charset="-122"/>
                <a:ea typeface="黑体" panose="02010609060101010101" charset="-122"/>
              </a:rPr>
              <a:t> </a:t>
            </a:r>
            <a:r>
              <a:rPr sz="3200" b="0">
                <a:latin typeface="黑体" panose="02010609060101010101" charset="-122"/>
                <a:ea typeface="黑体" panose="02010609060101010101" charset="-122"/>
              </a:rPr>
              <a:t>本次作文题目，重在论述“强”，在论述“强”中，写到“弱”，以“弱”反衬“强”之重要。作文要主谈“强”，</a:t>
            </a:r>
            <a:r>
              <a:rPr sz="3200" b="0">
                <a:solidFill>
                  <a:srgbClr val="0F14EF"/>
                </a:solidFill>
                <a:latin typeface="黑体" panose="02010609060101010101" charset="-122"/>
                <a:ea typeface="黑体" panose="02010609060101010101" charset="-122"/>
              </a:rPr>
              <a:t>还要体现出“强”与“弱”的思辨关系才合要求。</a:t>
            </a:r>
            <a:r>
              <a:rPr lang="en-US" sz="3200" b="0">
                <a:latin typeface="黑体" panose="02010609060101010101" charset="-122"/>
                <a:ea typeface="黑体" panose="02010609060101010101" charset="-122"/>
              </a:rPr>
              <a:t> </a:t>
            </a:r>
            <a:r>
              <a:rPr lang="en-US" altLang="zh-CN" sz="3200" b="0">
                <a:latin typeface="黑体" panose="02010609060101010101" charset="-122"/>
                <a:ea typeface="黑体" panose="02010609060101010101" charset="-122"/>
              </a:rPr>
              <a:t>  </a:t>
            </a:r>
            <a:endParaRPr lang="en-US" altLang="zh-CN" sz="3200" b="0">
              <a:solidFill>
                <a:srgbClr val="151AE9"/>
              </a:solidFill>
              <a:latin typeface="黑体" panose="02010609060101010101" charset="-122"/>
              <a:ea typeface="黑体" panose="02010609060101010101" charset="-122"/>
            </a:endParaRPr>
          </a:p>
        </p:txBody>
      </p:sp>
      <p:sp>
        <p:nvSpPr>
          <p:cNvPr id="30" name="文本框 29"/>
          <p:cNvSpPr txBox="1"/>
          <p:nvPr/>
        </p:nvSpPr>
        <p:spPr>
          <a:xfrm>
            <a:off x="311785" y="526415"/>
            <a:ext cx="11694795" cy="706755"/>
          </a:xfrm>
          <a:prstGeom prst="rect">
            <a:avLst/>
          </a:prstGeom>
          <a:noFill/>
        </p:spPr>
        <p:txBody>
          <a:bodyPr wrap="square" rtlCol="0">
            <a:spAutoFit/>
          </a:bodyPr>
          <a:lstStyle/>
          <a:p>
            <a:r>
              <a:rPr kumimoji="1" lang="en-US" altLang="zh-CN" sz="4000" b="1">
                <a:solidFill>
                  <a:srgbClr val="0F14EF"/>
                </a:solidFill>
                <a:latin typeface="微软雅黑" panose="020b0503020204020204" charset="-122"/>
                <a:ea typeface="微软雅黑" panose="020b0503020204020204" charset="-122"/>
              </a:rPr>
              <a:t>2021</a:t>
            </a:r>
            <a:r>
              <a:rPr kumimoji="1" lang="zh-CN" altLang="en-US" sz="4000" b="1">
                <a:solidFill>
                  <a:srgbClr val="0F14EF"/>
                </a:solidFill>
                <a:latin typeface="微软雅黑" panose="020b0503020204020204" charset="-122"/>
                <a:ea typeface="微软雅黑" panose="020b0503020204020204" charset="-122"/>
              </a:rPr>
              <a:t>年新高考</a:t>
            </a:r>
            <a:r>
              <a:rPr kumimoji="1" lang="en-US" altLang="zh-CN" sz="4000" b="1">
                <a:solidFill>
                  <a:srgbClr val="0F14EF"/>
                </a:solidFill>
                <a:latin typeface="微软雅黑" panose="020b0503020204020204" charset="-122"/>
                <a:ea typeface="微软雅黑" panose="020b0503020204020204" charset="-122"/>
              </a:rPr>
              <a:t>Ⅰ</a:t>
            </a:r>
            <a:r>
              <a:rPr kumimoji="1" lang="zh-CN" altLang="en-US" sz="4000" b="1">
                <a:solidFill>
                  <a:srgbClr val="0F14EF"/>
                </a:solidFill>
                <a:latin typeface="微软雅黑" panose="020b0503020204020204" charset="-122"/>
                <a:ea typeface="微软雅黑" panose="020b0503020204020204" charset="-122"/>
              </a:rPr>
              <a:t>卷</a:t>
            </a:r>
            <a:r>
              <a:rPr kumimoji="1" lang="zh-CN" altLang="zh-CN" sz="4000" b="1">
                <a:solidFill>
                  <a:srgbClr val="0F14EF"/>
                </a:solidFill>
                <a:latin typeface="微软雅黑" panose="020b0503020204020204" charset="-122"/>
                <a:ea typeface="微软雅黑" panose="020b0503020204020204" charset="-122"/>
              </a:rPr>
              <a:t>思辨话题：</a:t>
            </a:r>
            <a:r>
              <a:rPr kumimoji="1" lang="zh-CN" altLang="zh-CN" sz="4000" b="1">
                <a:gradFill>
                  <a:gsLst>
                    <a:gs pos="0">
                      <a:srgbClr val="FE4444"/>
                    </a:gs>
                    <a:gs pos="100000">
                      <a:srgbClr val="832B2B"/>
                    </a:gs>
                  </a:gsLst>
                  <a:lin scaled="0"/>
                </a:gradFill>
                <a:latin typeface="微软雅黑" panose="020b0503020204020204" charset="-122"/>
                <a:ea typeface="微软雅黑" panose="020b0503020204020204" charset="-122"/>
              </a:rPr>
              <a:t>强与弱的思辨关系</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87</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297815" y="908050"/>
            <a:ext cx="11596370" cy="5754370"/>
          </a:xfrm>
          <a:prstGeom prst="rect">
            <a:avLst/>
          </a:prstGeom>
          <a:noFill/>
          <a:ln w="9525">
            <a:noFill/>
          </a:ln>
        </p:spPr>
        <p:txBody>
          <a:bodyPr wrap="square">
            <a:spAutoFit/>
          </a:bodyPr>
          <a:lstStyle/>
          <a:p>
            <a:pPr indent="558165" algn="l" fontAlgn="auto">
              <a:lnSpc>
                <a:spcPct val="100000"/>
              </a:lnSpc>
            </a:pPr>
            <a:r>
              <a:rPr sz="2800" b="0">
                <a:latin typeface="黑体" panose="02010609060101010101" charset="-122"/>
                <a:ea typeface="黑体" panose="02010609060101010101" charset="-122"/>
              </a:rPr>
              <a:t>一谓身体之强。身体健康，人生之福；体魄强健，强者之基。强者的第一重境界，肉体的强健是基石。这是自然境界。</a:t>
            </a:r>
            <a:endParaRPr sz="2800" b="0">
              <a:latin typeface="黑体" panose="02010609060101010101" charset="-122"/>
              <a:ea typeface="黑体" panose="02010609060101010101" charset="-122"/>
            </a:endParaRPr>
          </a:p>
          <a:p>
            <a:pPr indent="558165" algn="l" fontAlgn="auto">
              <a:lnSpc>
                <a:spcPct val="100000"/>
              </a:lnSpc>
            </a:pPr>
            <a:r>
              <a:rPr sz="2800" b="0">
                <a:latin typeface="黑体" panose="02010609060101010101" charset="-122"/>
                <a:ea typeface="黑体" panose="02010609060101010101" charset="-122"/>
              </a:rPr>
              <a:t>                    </a:t>
            </a:r>
            <a:endParaRPr sz="2800" b="0">
              <a:latin typeface="黑体" panose="02010609060101010101" charset="-122"/>
              <a:ea typeface="黑体" panose="02010609060101010101" charset="-122"/>
            </a:endParaRPr>
          </a:p>
          <a:p>
            <a:pPr indent="558165" algn="l" fontAlgn="auto">
              <a:lnSpc>
                <a:spcPct val="100000"/>
              </a:lnSpc>
            </a:pPr>
            <a:r>
              <a:rPr sz="2800" b="0">
                <a:latin typeface="黑体" panose="02010609060101010101" charset="-122"/>
                <a:ea typeface="黑体" panose="02010609060101010101" charset="-122"/>
              </a:rPr>
              <a:t>二谓意志之强。强者之谓，躯体乃为表面，意志方为深层。强者的第二重境界，肉体强健之上的意志顽强，是强者的硬度。这是社会境界。</a:t>
            </a:r>
            <a:r>
              <a:rPr sz="2800" b="0">
                <a:solidFill>
                  <a:srgbClr val="0F14EF"/>
                </a:solidFill>
                <a:latin typeface="黑体" panose="02010609060101010101" charset="-122"/>
                <a:ea typeface="黑体" panose="02010609060101010101" charset="-122"/>
              </a:rPr>
              <a:t>（弱的反例①“蟹六跪而二螯，非蛇蟮之穴无可寄托者，用心躁也。”②六国者多以地事秦，“故不战而强弱胜负已判矣”。）</a:t>
            </a:r>
            <a:r>
              <a:rPr sz="2800" b="0">
                <a:latin typeface="黑体" panose="02010609060101010101" charset="-122"/>
                <a:ea typeface="黑体" panose="02010609060101010101" charset="-122"/>
              </a:rPr>
              <a:t> </a:t>
            </a:r>
            <a:endParaRPr sz="2800" b="0">
              <a:latin typeface="黑体" panose="02010609060101010101" charset="-122"/>
              <a:ea typeface="黑体" panose="02010609060101010101" charset="-122"/>
            </a:endParaRPr>
          </a:p>
          <a:p>
            <a:pPr indent="558165" algn="l" fontAlgn="auto">
              <a:lnSpc>
                <a:spcPct val="100000"/>
              </a:lnSpc>
            </a:pPr>
            <a:endParaRPr sz="2800" b="0">
              <a:latin typeface="黑体" panose="02010609060101010101" charset="-122"/>
              <a:ea typeface="黑体" panose="02010609060101010101" charset="-122"/>
            </a:endParaRPr>
          </a:p>
          <a:p>
            <a:pPr indent="558165" algn="l" fontAlgn="auto">
              <a:lnSpc>
                <a:spcPct val="100000"/>
              </a:lnSpc>
            </a:pPr>
            <a:r>
              <a:rPr sz="2800" b="0">
                <a:latin typeface="黑体" panose="02010609060101010101" charset="-122"/>
                <a:ea typeface="黑体" panose="02010609060101010101" charset="-122"/>
              </a:rPr>
              <a:t>三谓道德之强。从对抗的力量上讲，仁者无敌，仁者才是真正的强者。强者的第三重境界，基于肉体之强、意志之强而攀升的道德之强，是在硬度上加有温度的最强内核。这是道德境界，也是最高境界。</a:t>
            </a:r>
            <a:r>
              <a:rPr sz="2800" b="0">
                <a:solidFill>
                  <a:srgbClr val="0F14EF"/>
                </a:solidFill>
                <a:latin typeface="黑体" panose="02010609060101010101" charset="-122"/>
                <a:ea typeface="黑体" panose="02010609060101010101" charset="-122"/>
              </a:rPr>
              <a:t>（弱的反例：二战德国战败。强的正例：伟大的中国共产党自成立以来领导中国人民“站”起来、“富”起来、“强”起来，由弱变强。）</a:t>
            </a:r>
            <a:r>
              <a:rPr sz="2000" b="0">
                <a:solidFill>
                  <a:srgbClr val="0F14EF"/>
                </a:solidFill>
                <a:latin typeface="黑体" panose="02010609060101010101" charset="-122"/>
                <a:ea typeface="黑体" panose="02010609060101010101" charset="-122"/>
              </a:rPr>
              <a:t> </a:t>
            </a:r>
            <a:r>
              <a:rPr lang="en-US" sz="3200" b="0">
                <a:solidFill>
                  <a:srgbClr val="0F14EF"/>
                </a:solidFill>
                <a:latin typeface="黑体" panose="02010609060101010101" charset="-122"/>
                <a:ea typeface="黑体" panose="02010609060101010101" charset="-122"/>
              </a:rPr>
              <a:t> </a:t>
            </a:r>
            <a:r>
              <a:rPr lang="en-US" altLang="zh-CN" sz="3200" b="0">
                <a:solidFill>
                  <a:srgbClr val="0F14EF"/>
                </a:solidFill>
                <a:latin typeface="黑体" panose="02010609060101010101" charset="-122"/>
                <a:ea typeface="黑体" panose="02010609060101010101" charset="-122"/>
              </a:rPr>
              <a:t>  </a:t>
            </a:r>
            <a:endParaRPr lang="en-US" altLang="zh-CN" sz="3200" b="0">
              <a:solidFill>
                <a:srgbClr val="0F14EF"/>
              </a:solidFill>
              <a:latin typeface="黑体" panose="02010609060101010101" charset="-122"/>
              <a:ea typeface="黑体" panose="02010609060101010101" charset="-122"/>
            </a:endParaRPr>
          </a:p>
        </p:txBody>
      </p:sp>
      <p:sp>
        <p:nvSpPr>
          <p:cNvPr id="30" name="文本框 29"/>
          <p:cNvSpPr txBox="1"/>
          <p:nvPr/>
        </p:nvSpPr>
        <p:spPr>
          <a:xfrm>
            <a:off x="547370" y="201295"/>
            <a:ext cx="11456035" cy="706755"/>
          </a:xfrm>
          <a:prstGeom prst="rect">
            <a:avLst/>
          </a:prstGeom>
          <a:noFill/>
        </p:spPr>
        <p:txBody>
          <a:bodyPr wrap="square" rtlCol="0">
            <a:spAutoFit/>
          </a:bodyPr>
          <a:lstStyle/>
          <a:p>
            <a:r>
              <a:rPr kumimoji="1" lang="en-US" altLang="zh-CN" sz="4000" b="1">
                <a:solidFill>
                  <a:srgbClr val="0F14EF"/>
                </a:solidFill>
                <a:latin typeface="微软雅黑" panose="020b0503020204020204" charset="-122"/>
                <a:ea typeface="微软雅黑" panose="020b0503020204020204" charset="-122"/>
              </a:rPr>
              <a:t>2021</a:t>
            </a:r>
            <a:r>
              <a:rPr kumimoji="1" lang="zh-CN" altLang="en-US" sz="4000" b="1">
                <a:solidFill>
                  <a:srgbClr val="0F14EF"/>
                </a:solidFill>
                <a:latin typeface="微软雅黑" panose="020b0503020204020204" charset="-122"/>
                <a:ea typeface="微软雅黑" panose="020b0503020204020204" charset="-122"/>
              </a:rPr>
              <a:t>年新高考</a:t>
            </a:r>
            <a:r>
              <a:rPr kumimoji="1" lang="en-US" altLang="zh-CN" sz="4000" b="1">
                <a:solidFill>
                  <a:srgbClr val="0F14EF"/>
                </a:solidFill>
                <a:latin typeface="微软雅黑" panose="020b0503020204020204" charset="-122"/>
                <a:ea typeface="微软雅黑" panose="020b0503020204020204" charset="-122"/>
              </a:rPr>
              <a:t>Ⅰ</a:t>
            </a:r>
            <a:r>
              <a:rPr kumimoji="1" lang="zh-CN" altLang="en-US" sz="4000" b="1">
                <a:solidFill>
                  <a:srgbClr val="0F14EF"/>
                </a:solidFill>
                <a:latin typeface="微软雅黑" panose="020b0503020204020204" charset="-122"/>
                <a:ea typeface="微软雅黑" panose="020b0503020204020204" charset="-122"/>
              </a:rPr>
              <a:t>卷</a:t>
            </a:r>
            <a:r>
              <a:rPr kumimoji="1" lang="zh-CN" altLang="zh-CN" sz="4000" b="1">
                <a:solidFill>
                  <a:srgbClr val="0F14EF"/>
                </a:solidFill>
                <a:latin typeface="微软雅黑" panose="020b0503020204020204" charset="-122"/>
                <a:ea typeface="微软雅黑" panose="020b0503020204020204" charset="-122"/>
              </a:rPr>
              <a:t>思辨话题：</a:t>
            </a:r>
            <a:r>
              <a:rPr kumimoji="1" lang="zh-CN" altLang="zh-CN" sz="4000" b="1">
                <a:gradFill>
                  <a:gsLst>
                    <a:gs pos="0">
                      <a:srgbClr val="FE4444"/>
                    </a:gs>
                    <a:gs pos="100000">
                      <a:srgbClr val="832B2B"/>
                    </a:gs>
                  </a:gsLst>
                  <a:lin scaled="0"/>
                </a:gradFill>
                <a:latin typeface="微软雅黑" panose="020b0503020204020204" charset="-122"/>
                <a:ea typeface="微软雅黑" panose="020b0503020204020204" charset="-122"/>
              </a:rPr>
              <a:t>强与弱的构思示例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88</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8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31" name="文本框 30"/>
          <p:cNvSpPr txBox="1"/>
          <p:nvPr/>
        </p:nvSpPr>
        <p:spPr>
          <a:xfrm>
            <a:off x="351790" y="1426845"/>
            <a:ext cx="11347450" cy="4492625"/>
          </a:xfrm>
          <a:prstGeom prst="rect">
            <a:avLst/>
          </a:prstGeom>
          <a:noFill/>
          <a:ln w="9525">
            <a:noFill/>
          </a:ln>
        </p:spPr>
        <p:txBody>
          <a:bodyPr wrap="square">
            <a:spAutoFit/>
          </a:bodyPr>
          <a:lstStyle/>
          <a:p>
            <a:pPr indent="558165" algn="l" fontAlgn="auto">
              <a:lnSpc>
                <a:spcPct val="150000"/>
              </a:lnSpc>
            </a:pPr>
            <a:r>
              <a:rPr lang="zh-CN" sz="2800" b="0">
                <a:gradFill>
                  <a:gsLst>
                    <a:gs pos="0">
                      <a:srgbClr val="E30000"/>
                    </a:gs>
                    <a:gs pos="100000">
                      <a:srgbClr val="760303"/>
                    </a:gs>
                  </a:gsLst>
                  <a:lin scaled="0"/>
                </a:gradFill>
                <a:latin typeface="黑体" panose="02010609060101010101" charset="-122"/>
                <a:ea typeface="黑体" panose="02010609060101010101" charset="-122"/>
              </a:rPr>
              <a:t>【构思】</a:t>
            </a:r>
            <a:r>
              <a:rPr sz="2800" b="0">
                <a:gradFill>
                  <a:gsLst>
                    <a:gs pos="0">
                      <a:srgbClr val="E30000"/>
                    </a:gs>
                    <a:gs pos="100000">
                      <a:srgbClr val="760303"/>
                    </a:gs>
                  </a:gsLst>
                  <a:lin scaled="0"/>
                </a:gradFill>
                <a:latin typeface="黑体" panose="02010609060101010101" charset="-122"/>
                <a:ea typeface="黑体" panose="02010609060101010101" charset="-122"/>
              </a:rPr>
              <a:t>一谓身体之强</a:t>
            </a:r>
            <a:r>
              <a:rPr lang="zh-CN" sz="2800" b="0">
                <a:gradFill>
                  <a:gsLst>
                    <a:gs pos="0">
                      <a:srgbClr val="E30000"/>
                    </a:gs>
                    <a:gs pos="100000">
                      <a:srgbClr val="760303"/>
                    </a:gs>
                  </a:gsLst>
                  <a:lin scaled="0"/>
                </a:gradFill>
                <a:latin typeface="黑体" panose="02010609060101010101" charset="-122"/>
                <a:ea typeface="黑体" panose="02010609060101010101" charset="-122"/>
              </a:rPr>
              <a:t>；</a:t>
            </a:r>
            <a:r>
              <a:rPr sz="2800" b="0">
                <a:gradFill>
                  <a:gsLst>
                    <a:gs pos="0">
                      <a:srgbClr val="E30000"/>
                    </a:gs>
                    <a:gs pos="100000">
                      <a:srgbClr val="760303"/>
                    </a:gs>
                  </a:gsLst>
                  <a:lin scaled="0"/>
                </a:gradFill>
                <a:latin typeface="黑体" panose="02010609060101010101" charset="-122"/>
                <a:ea typeface="黑体" panose="02010609060101010101" charset="-122"/>
              </a:rPr>
              <a:t> 二谓意志之强</a:t>
            </a:r>
            <a:r>
              <a:rPr lang="zh-CN" sz="2800" b="0">
                <a:gradFill>
                  <a:gsLst>
                    <a:gs pos="0">
                      <a:srgbClr val="E30000"/>
                    </a:gs>
                    <a:gs pos="100000">
                      <a:srgbClr val="760303"/>
                    </a:gs>
                  </a:gsLst>
                  <a:lin scaled="0"/>
                </a:gradFill>
                <a:latin typeface="黑体" panose="02010609060101010101" charset="-122"/>
                <a:ea typeface="黑体" panose="02010609060101010101" charset="-122"/>
              </a:rPr>
              <a:t>；</a:t>
            </a:r>
            <a:r>
              <a:rPr sz="2800" b="0">
                <a:gradFill>
                  <a:gsLst>
                    <a:gs pos="0">
                      <a:srgbClr val="E30000"/>
                    </a:gs>
                    <a:gs pos="100000">
                      <a:srgbClr val="760303"/>
                    </a:gs>
                  </a:gsLst>
                  <a:lin scaled="0"/>
                </a:gradFill>
                <a:latin typeface="黑体" panose="02010609060101010101" charset="-122"/>
                <a:ea typeface="黑体" panose="02010609060101010101" charset="-122"/>
              </a:rPr>
              <a:t>三谓道德之强。</a:t>
            </a:r>
            <a:r>
              <a:rPr lang="en-US" sz="2800" b="0">
                <a:gradFill>
                  <a:gsLst>
                    <a:gs pos="0">
                      <a:srgbClr val="E30000"/>
                    </a:gs>
                    <a:gs pos="100000">
                      <a:srgbClr val="760303"/>
                    </a:gs>
                  </a:gsLst>
                  <a:lin scaled="0"/>
                </a:gradFill>
                <a:latin typeface="黑体" panose="02010609060101010101" charset="-122"/>
                <a:ea typeface="黑体" panose="02010609060101010101" charset="-122"/>
              </a:rPr>
              <a:t> </a:t>
            </a:r>
            <a:endParaRPr lang="en-US" sz="2800" b="0">
              <a:gradFill>
                <a:gsLst>
                  <a:gs pos="0">
                    <a:srgbClr val="E30000"/>
                  </a:gs>
                  <a:gs pos="100000">
                    <a:srgbClr val="760303"/>
                  </a:gs>
                </a:gsLst>
                <a:lin scaled="0"/>
              </a:gradFill>
              <a:latin typeface="黑体" panose="02010609060101010101" charset="-122"/>
              <a:ea typeface="黑体" panose="02010609060101010101" charset="-122"/>
            </a:endParaRPr>
          </a:p>
          <a:p>
            <a:pPr indent="558165" algn="l" fontAlgn="auto">
              <a:lnSpc>
                <a:spcPct val="100000"/>
              </a:lnSpc>
            </a:pPr>
            <a:endParaRPr lang="en-US" sz="2800" b="0">
              <a:solidFill>
                <a:srgbClr val="0F14EF"/>
              </a:solidFill>
              <a:latin typeface="黑体" panose="02010609060101010101" charset="-122"/>
              <a:ea typeface="黑体" panose="02010609060101010101" charset="-122"/>
            </a:endParaRPr>
          </a:p>
          <a:p>
            <a:pPr indent="558165" algn="l" fontAlgn="auto">
              <a:lnSpc>
                <a:spcPct val="150000"/>
              </a:lnSpc>
            </a:pPr>
            <a:r>
              <a:rPr lang="en-US" sz="2800" b="0">
                <a:solidFill>
                  <a:schemeClr val="tx1"/>
                </a:solidFill>
                <a:latin typeface="黑体" panose="02010609060101010101" charset="-122"/>
                <a:ea typeface="黑体" panose="02010609060101010101" charset="-122"/>
              </a:rPr>
              <a:t>【简评】能提练出“身体之强”“意志之强”“道德之强”三个分论点，对强的概念内容做到了落地性理解，分论点层层递进，逻辑严密，全文纲举目张。能列举强与弱、强变弱、弱变强的多方面例子，谈及强弱转化关系，同时能抓住主话题“强”，不单说“强”，做到以“弱”衬“强”。</a:t>
            </a:r>
            <a:r>
              <a:rPr lang="en-US" sz="3200" b="0">
                <a:solidFill>
                  <a:srgbClr val="0F14EF"/>
                </a:solidFill>
                <a:latin typeface="黑体" panose="02010609060101010101" charset="-122"/>
                <a:ea typeface="黑体" panose="02010609060101010101" charset="-122"/>
              </a:rPr>
              <a:t> </a:t>
            </a:r>
            <a:r>
              <a:rPr lang="en-US" altLang="zh-CN" sz="3200" b="0">
                <a:solidFill>
                  <a:srgbClr val="0F14EF"/>
                </a:solidFill>
                <a:latin typeface="黑体" panose="02010609060101010101" charset="-122"/>
                <a:ea typeface="黑体" panose="02010609060101010101" charset="-122"/>
              </a:rPr>
              <a:t>  </a:t>
            </a:r>
            <a:endParaRPr lang="en-US" altLang="zh-CN" sz="3200" b="0">
              <a:solidFill>
                <a:srgbClr val="0F14EF"/>
              </a:solidFill>
              <a:latin typeface="黑体" panose="02010609060101010101" charset="-122"/>
              <a:ea typeface="黑体" panose="02010609060101010101" charset="-122"/>
            </a:endParaRPr>
          </a:p>
        </p:txBody>
      </p:sp>
      <p:sp>
        <p:nvSpPr>
          <p:cNvPr id="30" name="文本框 29"/>
          <p:cNvSpPr txBox="1"/>
          <p:nvPr/>
        </p:nvSpPr>
        <p:spPr>
          <a:xfrm>
            <a:off x="464185" y="182245"/>
            <a:ext cx="11456035" cy="706755"/>
          </a:xfrm>
          <a:prstGeom prst="rect">
            <a:avLst/>
          </a:prstGeom>
          <a:noFill/>
        </p:spPr>
        <p:txBody>
          <a:bodyPr wrap="square" rtlCol="0">
            <a:spAutoFit/>
          </a:bodyPr>
          <a:lstStyle/>
          <a:p>
            <a:r>
              <a:rPr kumimoji="1" lang="en-US" altLang="zh-CN" sz="4000" b="1">
                <a:solidFill>
                  <a:srgbClr val="0F14EF"/>
                </a:solidFill>
                <a:latin typeface="微软雅黑" panose="020b0503020204020204" charset="-122"/>
                <a:ea typeface="微软雅黑" panose="020b0503020204020204" charset="-122"/>
              </a:rPr>
              <a:t>2021</a:t>
            </a:r>
            <a:r>
              <a:rPr kumimoji="1" lang="zh-CN" altLang="en-US" sz="4000" b="1">
                <a:solidFill>
                  <a:srgbClr val="0F14EF"/>
                </a:solidFill>
                <a:latin typeface="微软雅黑" panose="020b0503020204020204" charset="-122"/>
                <a:ea typeface="微软雅黑" panose="020b0503020204020204" charset="-122"/>
              </a:rPr>
              <a:t>年新高考</a:t>
            </a:r>
            <a:r>
              <a:rPr kumimoji="1" lang="en-US" altLang="zh-CN" sz="4000" b="1">
                <a:solidFill>
                  <a:srgbClr val="0F14EF"/>
                </a:solidFill>
                <a:latin typeface="微软雅黑" panose="020b0503020204020204" charset="-122"/>
                <a:ea typeface="微软雅黑" panose="020b0503020204020204" charset="-122"/>
              </a:rPr>
              <a:t>Ⅰ</a:t>
            </a:r>
            <a:r>
              <a:rPr kumimoji="1" lang="zh-CN" altLang="en-US" sz="4000" b="1">
                <a:solidFill>
                  <a:srgbClr val="0F14EF"/>
                </a:solidFill>
                <a:latin typeface="微软雅黑" panose="020b0503020204020204" charset="-122"/>
                <a:ea typeface="微软雅黑" panose="020b0503020204020204" charset="-122"/>
              </a:rPr>
              <a:t>卷</a:t>
            </a:r>
            <a:r>
              <a:rPr kumimoji="1" lang="zh-CN" altLang="zh-CN" sz="4000" b="1">
                <a:solidFill>
                  <a:srgbClr val="0F14EF"/>
                </a:solidFill>
                <a:latin typeface="微软雅黑" panose="020b0503020204020204" charset="-122"/>
                <a:ea typeface="微软雅黑" panose="020b0503020204020204" charset="-122"/>
              </a:rPr>
              <a:t>思辨话题：</a:t>
            </a:r>
            <a:r>
              <a:rPr kumimoji="1" lang="zh-CN" altLang="zh-CN" sz="4000" b="1">
                <a:gradFill>
                  <a:gsLst>
                    <a:gs pos="0">
                      <a:srgbClr val="FE4444"/>
                    </a:gs>
                    <a:gs pos="100000">
                      <a:srgbClr val="832B2B"/>
                    </a:gs>
                  </a:gsLst>
                  <a:lin scaled="0"/>
                </a:gradFill>
                <a:latin typeface="微软雅黑" panose="020b0503020204020204" charset="-122"/>
                <a:ea typeface="微软雅黑" panose="020b0503020204020204" charset="-122"/>
              </a:rPr>
              <a:t>强与弱的构思示例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89</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32773" name="Picture 2"/>
          <p:cNvPicPr>
            <a:picLocks noChangeAspect="1" noChangeArrowheads="1"/>
          </p:cNvPicPr>
          <p:nvPr/>
        </p:nvPicPr>
        <p:blipFill>
          <a:blip r:embed="rId2">
            <a:extLst>
              <a:ext uri="{28A0092B-C50C-407E-A947-70E740481C1C}">
                <a14:useLocalDpi xmlns:a14="http://schemas.microsoft.com/office/drawing/2010/main" val="0"/>
              </a:ext>
            </a:extLst>
          </a:blip>
          <a:stretch>
            <a:fillRect/>
          </a:stretch>
        </p:blipFill>
        <p:spPr bwMode="auto">
          <a:xfrm>
            <a:off x="11164570" y="-317"/>
            <a:ext cx="1027113" cy="1028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0" name="文本框 99"/>
          <p:cNvSpPr txBox="1"/>
          <p:nvPr/>
        </p:nvSpPr>
        <p:spPr>
          <a:xfrm>
            <a:off x="1186180" y="920750"/>
            <a:ext cx="9820275" cy="5015865"/>
          </a:xfrm>
          <a:prstGeom prst="rect">
            <a:avLst/>
          </a:prstGeom>
          <a:noFill/>
          <a:ln w="9525">
            <a:noFill/>
          </a:ln>
        </p:spPr>
        <p:txBody>
          <a:bodyPr wrap="square">
            <a:spAutoFit/>
          </a:bodyPr>
          <a:lstStyle/>
          <a:p>
            <a:pPr indent="304800"/>
            <a:r>
              <a:rPr lang="en-US" altLang="zh-CN" sz="32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r>
              <a:rPr lang="zh-CN"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高考作文</a:t>
            </a:r>
            <a:r>
              <a:rPr 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endParaRPr 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80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rPr>
              <a:t>思辨一直存在</a:t>
            </a:r>
            <a:endParaRPr lang="zh-CN" alt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zh-CN" alt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r>
              <a:rPr lang="en-US" altLang="zh-CN"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  </a:t>
            </a:r>
            <a:r>
              <a:rPr lang="zh-CN" alt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从</a:t>
            </a:r>
            <a:r>
              <a:rPr lang="en-US" altLang="zh-CN"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2020</a:t>
            </a:r>
            <a:r>
              <a:rPr lang="zh-CN" alt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到</a:t>
            </a:r>
            <a:r>
              <a:rPr lang="en-US" altLang="zh-CN"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rPr>
              <a:t>2021</a:t>
            </a:r>
            <a:endParaRPr lang="zh-CN" altLang="en-US" sz="8000" b="0" spc="150">
              <a:solidFill>
                <a:srgbClr val="1820CA"/>
              </a:solidFill>
              <a:uFillTx/>
              <a:latin typeface="方正粗黑宋简体" panose="02000000000000000000" charset="-122"/>
              <a:ea typeface="方正粗黑宋简体" panose="02000000000000000000" charset="-122"/>
              <a:cs typeface="方正粗黑宋简体" panose="02000000000000000000" charset="-122"/>
            </a:endParaRPr>
          </a:p>
          <a:p>
            <a:pPr indent="304800"/>
            <a:r>
              <a:rPr lang="en-US" altLang="zh-CN" sz="8000" spc="150">
                <a:solidFill>
                  <a:srgbClr val="1820CA"/>
                </a:solidFill>
                <a:uFillTx/>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80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思辨越来越浓</a:t>
            </a:r>
            <a:r>
              <a:rPr lang="en-US" altLang="zh-CN" sz="800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rPr>
              <a:t> </a:t>
            </a:r>
            <a:endParaRPr lang="en-US" altLang="zh-CN" sz="8000" b="0" spc="150">
              <a:solidFill>
                <a:schemeClr val="bg1">
                  <a:lumMod val="50000"/>
                </a:schemeClr>
              </a:solidFill>
              <a:uFillTx/>
              <a:latin typeface="方正粗黑宋简体" panose="02000000000000000000" charset="-122"/>
              <a:ea typeface="方正粗黑宋简体" panose="02000000000000000000" charset="-122"/>
              <a:cs typeface="方正粗黑宋简体" panose="02000000000000000000" charset="-122"/>
              <a:sym typeface="+mn-ea"/>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2"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p:timing/>
</p:sld>
</file>

<file path=ppt/slides/slide90.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4" name="图片 3"/>
          <p:cNvPicPr>
            <a:picLocks noChangeAspect="1"/>
          </p:cNvPicPr>
          <p:nvPr/>
        </p:nvPicPr>
        <p:blipFill>
          <a:blip r:embed="rId2"/>
          <a:stretch>
            <a:fillRect/>
          </a:stretch>
        </p:blipFill>
        <p:spPr>
          <a:xfrm>
            <a:off x="989330" y="3117215"/>
            <a:ext cx="836930" cy="836930"/>
          </a:xfrm>
          <a:prstGeom prst="rect">
            <a:avLst/>
          </a:prstGeom>
        </p:spPr>
      </p:pic>
      <p:sp>
        <p:nvSpPr>
          <p:cNvPr id="2" name="灯片编号占位符 1"/>
          <p:cNvSpPr>
            <a:spLocks noGrp="1"/>
          </p:cNvSpPr>
          <p:nvPr>
            <p:ph type="sldNum" sz="quarter" idx="12"/>
          </p:nvPr>
        </p:nvSpPr>
        <p:spPr/>
        <p:txBody>
          <a:bodyPr/>
          <a:lstStyle/>
          <a:p>
            <a:fld id="{49AE70B2-8BF9-45C0-BB95-33D1B9D3A854}" type="slidenum">
              <a:rPr lang="zh-CN" altLang="en-US" smtClean="0"/>
              <a:t>90</a:t>
            </a:fld>
            <a:endParaRPr lang="zh-CN" altLang="en-US"/>
          </a:p>
        </p:txBody>
      </p:sp>
      <p:pic>
        <p:nvPicPr>
          <p:cNvPr id="100" name="图片 99"/>
          <p:cNvPicPr/>
          <p:nvPr/>
        </p:nvPicPr>
        <p:blipFill>
          <a:blip r:embed="rId3"/>
          <a:stretch>
            <a:fillRect/>
          </a:stretch>
        </p:blipFill>
        <p:spPr>
          <a:xfrm>
            <a:off x="3312795" y="255270"/>
            <a:ext cx="5862320" cy="6466205"/>
          </a:xfrm>
          <a:prstGeom prst="rect">
            <a:avLst/>
          </a:prstGeom>
          <a:noFill/>
          <a:ln w="9525">
            <a:noFill/>
          </a:ln>
        </p:spPr>
      </p:pic>
    </p:spTree>
    <p:custDataLst>
      <p:tags r:id="rId4"/>
    </p:custDataLst>
  </p:cSld>
  <p:clrMapOvr>
    <a:masterClrMapping/>
  </p:clrMapOvr>
  <p:transition spd="slow"/>
  <p:timing/>
</p:sld>
</file>

<file path=ppt/slides/slide91.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215900" y="641350"/>
            <a:ext cx="11430635" cy="621792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en-US" altLang="zh-CN" sz="3600">
                <a:solidFill>
                  <a:schemeClr val="bg1">
                    <a:lumMod val="75000"/>
                  </a:schemeClr>
                </a:solidFill>
                <a:latin typeface="黑体" panose="02010609060101010101" charset="-122"/>
                <a:ea typeface="黑体" panose="02010609060101010101" charset="-122"/>
              </a:rPr>
              <a:t> </a:t>
            </a: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zh-CN" sz="3200">
                <a:solidFill>
                  <a:srgbClr val="151AE9"/>
                </a:solidFill>
                <a:latin typeface="方正粗黑宋简体" panose="02000000000000000000" charset="-122"/>
                <a:ea typeface="方正粗黑宋简体" panose="02000000000000000000" charset="-122"/>
              </a:rPr>
              <a:t>可为：是时代背景，是可能性，是外部客观条件</a:t>
            </a:r>
            <a:endParaRPr lang="zh-CN" altLang="en-US" sz="3200">
              <a:latin typeface="黑体" panose="02010609060101010101" charset="-122"/>
              <a:ea typeface="黑体" panose="02010609060101010101" charset="-122"/>
            </a:endParaRPr>
          </a:p>
          <a:p>
            <a:pPr indent="0" fontAlgn="auto">
              <a:lnSpc>
                <a:spcPct val="120000"/>
              </a:lnSpc>
              <a:spcBef>
                <a:spcPct val="0"/>
              </a:spcBef>
            </a:pPr>
            <a:r>
              <a:rPr lang="zh-CN" altLang="en-US" sz="3200">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zh-CN" sz="3200">
                <a:solidFill>
                  <a:srgbClr val="151AE9"/>
                </a:solidFill>
                <a:latin typeface="方正粗黑宋简体" panose="02000000000000000000" charset="-122"/>
                <a:ea typeface="方正粗黑宋简体" panose="02000000000000000000" charset="-122"/>
              </a:rPr>
              <a:t>有为：是个体行为，是现实性，是内部主观条件</a:t>
            </a:r>
            <a:r>
              <a:rPr lang="en-US" altLang="zh-CN" sz="3200">
                <a:solidFill>
                  <a:srgbClr val="151AE9"/>
                </a:solidFill>
                <a:latin typeface="方正粗黑宋简体" panose="02000000000000000000" charset="-122"/>
                <a:ea typeface="方正粗黑宋简体" panose="02000000000000000000" charset="-122"/>
              </a:rPr>
              <a:t> </a:t>
            </a:r>
            <a:r>
              <a:rPr lang="en-US" altLang="zh-CN" sz="3200">
                <a:solidFill>
                  <a:srgbClr val="FF0000"/>
                </a:solidFill>
                <a:latin typeface="黑体" panose="02010609060101010101" charset="-122"/>
                <a:ea typeface="黑体" panose="02010609060101010101" charset="-122"/>
              </a:rPr>
              <a:t> </a:t>
            </a:r>
            <a:endParaRPr lang="en-US" altLang="zh-CN" sz="32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200">
                <a:solidFill>
                  <a:srgbClr val="FF0000"/>
                </a:solidFill>
                <a:latin typeface="黑体" panose="02010609060101010101" charset="-122"/>
                <a:ea typeface="黑体" panose="02010609060101010101" charset="-122"/>
              </a:rPr>
              <a:t>    </a:t>
            </a:r>
            <a:endParaRPr lang="en-US" altLang="zh-CN" sz="32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200">
                <a:solidFill>
                  <a:srgbClr val="FF0000"/>
                </a:solidFill>
                <a:latin typeface="黑体" panose="02010609060101010101" charset="-122"/>
                <a:ea typeface="黑体" panose="02010609060101010101" charset="-122"/>
              </a:rPr>
              <a:t>    </a:t>
            </a:r>
            <a:r>
              <a:rPr lang="en-US" altLang="zh-CN" sz="3200" b="1">
                <a:solidFill>
                  <a:schemeClr val="tx1"/>
                </a:solidFill>
                <a:latin typeface="黑体" panose="02010609060101010101" charset="-122"/>
                <a:ea typeface="黑体" panose="02010609060101010101" charset="-122"/>
              </a:rPr>
              <a:t>作为关系型话题，“可为”与“有为”它们以相对概念的形式出现。两者关系在文中都要谈到。“可为”是时代大背景，“有为”是个人使命。“可为”只是历史背景和现实时代的引入，话题的重点是要求</a:t>
            </a:r>
            <a:r>
              <a:rPr lang="en-US" altLang="zh-CN" sz="3200" b="1">
                <a:gradFill>
                  <a:gsLst>
                    <a:gs pos="0">
                      <a:srgbClr val="E30000"/>
                    </a:gs>
                    <a:gs pos="100000">
                      <a:srgbClr val="760303"/>
                    </a:gs>
                  </a:gsLst>
                  <a:lin scaled="0"/>
                </a:gradFill>
                <a:latin typeface="黑体" panose="02010609060101010101" charset="-122"/>
                <a:ea typeface="黑体" panose="02010609060101010101" charset="-122"/>
              </a:rPr>
              <a:t>我们如何理解并实践“有为”</a:t>
            </a:r>
            <a:r>
              <a:rPr lang="en-US" altLang="zh-CN" sz="3200" b="1">
                <a:solidFill>
                  <a:schemeClr val="tx1"/>
                </a:solidFill>
                <a:latin typeface="黑体" panose="02010609060101010101" charset="-122"/>
                <a:ea typeface="黑体" panose="02010609060101010101" charset="-122"/>
              </a:rPr>
              <a:t>。</a:t>
            </a:r>
            <a:endParaRPr lang="en-US" altLang="zh-CN" sz="3200">
              <a:solidFill>
                <a:schemeClr val="tx1"/>
              </a:solidFill>
              <a:latin typeface="黑体" panose="02010609060101010101" charset="-122"/>
              <a:ea typeface="黑体" panose="02010609060101010101" charset="-122"/>
            </a:endParaRPr>
          </a:p>
          <a:p>
            <a:pPr indent="0" fontAlgn="auto">
              <a:lnSpc>
                <a:spcPct val="120000"/>
              </a:lnSpc>
              <a:spcBef>
                <a:spcPct val="0"/>
              </a:spcBef>
            </a:pPr>
            <a:endParaRPr lang="en-US" altLang="zh-CN" sz="32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91</a:t>
            </a:fld>
            <a:endParaRPr lang="zh-CN" altLang="en-US"/>
          </a:p>
        </p:txBody>
      </p:sp>
      <p:sp>
        <p:nvSpPr>
          <p:cNvPr id="8" name="标题 2"/>
          <p:cNvSpPr>
            <a:spLocks noGrp="1"/>
          </p:cNvSpPr>
          <p:nvPr/>
        </p:nvSpPr>
        <p:spPr>
          <a:xfrm>
            <a:off x="587375" y="143319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sp>
        <p:nvSpPr>
          <p:cNvPr id="4" name="标题 2"/>
          <p:cNvSpPr>
            <a:spLocks noGrp="1"/>
          </p:cNvSpPr>
          <p:nvPr/>
        </p:nvSpPr>
        <p:spPr>
          <a:xfrm>
            <a:off x="587375" y="211836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sp>
        <p:nvSpPr>
          <p:cNvPr id="30" name="文本框 29"/>
          <p:cNvSpPr txBox="1"/>
          <p:nvPr/>
        </p:nvSpPr>
        <p:spPr>
          <a:xfrm>
            <a:off x="262255" y="306705"/>
            <a:ext cx="11694795" cy="645160"/>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年高考全国甲卷</a:t>
            </a:r>
            <a:r>
              <a:rPr kumimoji="1" lang="zh-CN" altLang="zh-CN" sz="3600" b="1">
                <a:solidFill>
                  <a:srgbClr val="0F14EF"/>
                </a:solidFill>
                <a:latin typeface="微软雅黑" panose="020b0503020204020204" charset="-122"/>
                <a:ea typeface="微软雅黑" panose="020b0503020204020204" charset="-122"/>
              </a:rPr>
              <a:t>思辨话题：</a:t>
            </a:r>
            <a:r>
              <a:rPr kumimoji="1" lang="zh-CN" altLang="zh-CN" sz="3600" b="1">
                <a:gradFill>
                  <a:gsLst>
                    <a:gs pos="0">
                      <a:srgbClr val="FE4444"/>
                    </a:gs>
                    <a:gs pos="100000">
                      <a:srgbClr val="832B2B"/>
                    </a:gs>
                  </a:gsLst>
                  <a:lin scaled="0"/>
                </a:gradFill>
                <a:latin typeface="微软雅黑" panose="020b0503020204020204" charset="-122"/>
                <a:ea typeface="微软雅黑" panose="020b0503020204020204" charset="-122"/>
              </a:rPr>
              <a:t>可为与有为思辨关系</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92.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215900" y="641350"/>
            <a:ext cx="11430635" cy="2084070"/>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en-US" altLang="zh-CN" sz="3600">
                <a:solidFill>
                  <a:schemeClr val="bg1">
                    <a:lumMod val="75000"/>
                  </a:schemeClr>
                </a:solidFill>
                <a:latin typeface="黑体" panose="02010609060101010101" charset="-122"/>
                <a:ea typeface="黑体" panose="02010609060101010101" charset="-122"/>
              </a:rPr>
              <a:t> </a:t>
            </a: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endParaRPr lang="zh-CN" altLang="en-US" sz="3200">
              <a:latin typeface="黑体" panose="02010609060101010101" charset="-122"/>
              <a:ea typeface="黑体" panose="02010609060101010101" charset="-122"/>
            </a:endParaRPr>
          </a:p>
          <a:p>
            <a:pPr indent="0" fontAlgn="auto">
              <a:lnSpc>
                <a:spcPct val="120000"/>
              </a:lnSpc>
              <a:spcBef>
                <a:spcPct val="0"/>
              </a:spcBef>
            </a:pPr>
            <a:r>
              <a:rPr lang="zh-CN" altLang="en-US" sz="3200">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en-US" altLang="zh-CN" sz="3200">
                <a:solidFill>
                  <a:srgbClr val="151AE9"/>
                </a:solidFill>
                <a:latin typeface="方正粗黑宋简体" panose="02000000000000000000" charset="-122"/>
                <a:ea typeface="方正粗黑宋简体" panose="02000000000000000000" charset="-122"/>
              </a:rPr>
              <a:t> </a:t>
            </a:r>
            <a:r>
              <a:rPr lang="en-US" altLang="zh-CN" sz="32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92</a:t>
            </a:fld>
            <a:endParaRPr lang="zh-CN" altLang="en-US"/>
          </a:p>
        </p:txBody>
      </p:sp>
      <p:sp>
        <p:nvSpPr>
          <p:cNvPr id="100" name="文本框 99"/>
          <p:cNvSpPr txBox="1"/>
          <p:nvPr/>
        </p:nvSpPr>
        <p:spPr>
          <a:xfrm>
            <a:off x="426720" y="2056130"/>
            <a:ext cx="11337925" cy="4092575"/>
          </a:xfrm>
          <a:prstGeom prst="rect">
            <a:avLst/>
          </a:prstGeom>
          <a:noFill/>
          <a:ln w="9525">
            <a:noFill/>
          </a:ln>
        </p:spPr>
        <p:txBody>
          <a:bodyPr wrap="square">
            <a:spAutoFit/>
          </a:bodyPr>
          <a:lstStyle/>
          <a:p>
            <a:pPr indent="0"/>
            <a:r>
              <a:rPr lang="en-US" altLang="zh-CN" sz="36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en-US" altLang="zh-CN" sz="3200" b="0">
                <a:solidFill>
                  <a:schemeClr val="tx1"/>
                </a:solidFill>
                <a:latin typeface="方正粗黑宋简体" panose="02000000000000000000" charset="-122"/>
                <a:ea typeface="方正粗黑宋简体" panose="02000000000000000000" charset="-122"/>
                <a:cs typeface="方正粗黑宋简体" panose="02000000000000000000" charset="-122"/>
              </a:rPr>
              <a:t> 2021</a:t>
            </a:r>
            <a:r>
              <a:rPr lang="zh-CN" altLang="en-US" sz="3200" b="0">
                <a:solidFill>
                  <a:schemeClr val="tx1"/>
                </a:solidFill>
                <a:latin typeface="方正粗黑宋简体" panose="02000000000000000000" charset="-122"/>
                <a:ea typeface="方正粗黑宋简体" panose="02000000000000000000" charset="-122"/>
                <a:cs typeface="方正粗黑宋简体" panose="02000000000000000000" charset="-122"/>
              </a:rPr>
              <a:t>年全国甲卷</a:t>
            </a:r>
            <a:r>
              <a:rPr lang="zh-CN" sz="3200" b="0">
                <a:solidFill>
                  <a:schemeClr val="tx1"/>
                </a:solidFill>
                <a:latin typeface="方正粗黑宋简体" panose="02000000000000000000" charset="-122"/>
                <a:ea typeface="方正粗黑宋简体" panose="02000000000000000000" charset="-122"/>
                <a:cs typeface="方正粗黑宋简体" panose="02000000000000000000" charset="-122"/>
              </a:rPr>
              <a:t>可以看作一篇时政文，但是采用了思辨话题形式。题目以建党百年为时事背景，引导考生把握时代赋予的机遇与条件，汲取优秀历史文化中的精神力量，勇担时代责任和使命，</a:t>
            </a:r>
            <a:r>
              <a:rPr lang="zh-CN" sz="3200" b="0">
                <a:solidFill>
                  <a:srgbClr val="C00000"/>
                </a:solidFill>
                <a:latin typeface="方正粗黑宋简体" panose="02000000000000000000" charset="-122"/>
                <a:ea typeface="方正粗黑宋简体" panose="02000000000000000000" charset="-122"/>
                <a:cs typeface="方正粗黑宋简体" panose="02000000000000000000" charset="-122"/>
              </a:rPr>
              <a:t>在“可为”的时代下争当一名“有为”青年</a:t>
            </a:r>
            <a:r>
              <a:rPr lang="zh-CN" sz="3200" b="0">
                <a:solidFill>
                  <a:schemeClr val="tx1"/>
                </a:solidFill>
                <a:latin typeface="方正粗黑宋简体" panose="02000000000000000000" charset="-122"/>
                <a:ea typeface="方正粗黑宋简体" panose="02000000000000000000" charset="-122"/>
                <a:cs typeface="方正粗黑宋简体" panose="02000000000000000000" charset="-122"/>
              </a:rPr>
              <a:t>，为实现中华民族伟大复兴而努力奋斗。</a:t>
            </a:r>
            <a:endParaRPr lang="zh-CN" sz="3200" b="0">
              <a:solidFill>
                <a:schemeClr val="tx1"/>
              </a:solidFill>
              <a:latin typeface="方正粗黑宋简体" panose="02000000000000000000" charset="-122"/>
              <a:ea typeface="方正粗黑宋简体" panose="02000000000000000000" charset="-122"/>
              <a:cs typeface="方正粗黑宋简体" panose="02000000000000000000" charset="-122"/>
            </a:endParaRPr>
          </a:p>
          <a:p>
            <a:pPr indent="0"/>
            <a:endParaRPr lang="zh-CN" altLang="en-US" sz="3200" b="0">
              <a:solidFill>
                <a:schemeClr val="tx1"/>
              </a:solidFill>
              <a:latin typeface="方正粗黑宋简体" panose="02000000000000000000" charset="-122"/>
              <a:ea typeface="方正粗黑宋简体" panose="02000000000000000000" charset="-122"/>
              <a:cs typeface="方正粗黑宋简体" panose="02000000000000000000" charset="-122"/>
            </a:endParaRPr>
          </a:p>
          <a:p>
            <a:pPr indent="0"/>
            <a:r>
              <a:rPr lang="en-US" altLang="zh-CN" sz="3200" b="0">
                <a:solidFill>
                  <a:schemeClr val="tx1"/>
                </a:solidFill>
                <a:latin typeface="方正粗黑宋简体" panose="02000000000000000000" charset="-122"/>
                <a:ea typeface="方正粗黑宋简体" panose="02000000000000000000" charset="-122"/>
                <a:cs typeface="方正粗黑宋简体" panose="02000000000000000000" charset="-122"/>
              </a:rPr>
              <a:t>       </a:t>
            </a:r>
            <a:r>
              <a:rPr lang="zh-CN" altLang="en-US" sz="3200" b="0">
                <a:solidFill>
                  <a:srgbClr val="0F14EF"/>
                </a:solidFill>
                <a:latin typeface="方正粗黑宋简体" panose="02000000000000000000" charset="-122"/>
                <a:ea typeface="方正粗黑宋简体" panose="02000000000000000000" charset="-122"/>
                <a:cs typeface="方正粗黑宋简体" panose="02000000000000000000" charset="-122"/>
              </a:rPr>
              <a:t>在了解可为与有为的关系基础上，作文构思重点在于</a:t>
            </a:r>
            <a:r>
              <a:rPr lang="en-US" altLang="zh-CN" sz="3200" b="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altLang="en-US" sz="3200" b="0">
                <a:solidFill>
                  <a:srgbClr val="0F14EF"/>
                </a:solidFill>
                <a:latin typeface="方正粗黑宋简体" panose="02000000000000000000" charset="-122"/>
                <a:ea typeface="方正粗黑宋简体" panose="02000000000000000000" charset="-122"/>
                <a:cs typeface="方正粗黑宋简体" panose="02000000000000000000" charset="-122"/>
              </a:rPr>
              <a:t>传承两种文化、如何积极有为</a:t>
            </a:r>
            <a:r>
              <a:rPr lang="en-US" altLang="zh-CN" sz="3200" b="0">
                <a:solidFill>
                  <a:srgbClr val="0F14EF"/>
                </a:solidFill>
                <a:latin typeface="方正粗黑宋简体" panose="02000000000000000000" charset="-122"/>
                <a:ea typeface="方正粗黑宋简体" panose="02000000000000000000" charset="-122"/>
                <a:cs typeface="方正粗黑宋简体" panose="02000000000000000000" charset="-122"/>
              </a:rPr>
              <a:t>”</a:t>
            </a:r>
            <a:r>
              <a:rPr lang="zh-CN" altLang="en-US" sz="3200" b="0">
                <a:solidFill>
                  <a:schemeClr val="tx1"/>
                </a:solidFill>
                <a:latin typeface="方正粗黑宋简体" panose="02000000000000000000" charset="-122"/>
                <a:ea typeface="方正粗黑宋简体" panose="02000000000000000000" charset="-122"/>
                <a:cs typeface="方正粗黑宋简体" panose="02000000000000000000" charset="-122"/>
              </a:rPr>
              <a:t>。</a:t>
            </a:r>
            <a:endParaRPr lang="zh-CN" altLang="en-US" sz="3200" b="0">
              <a:solidFill>
                <a:schemeClr val="tx1"/>
              </a:solidFill>
              <a:latin typeface="方正粗黑宋简体" panose="02000000000000000000" charset="-122"/>
              <a:ea typeface="方正粗黑宋简体" panose="02000000000000000000" charset="-122"/>
              <a:cs typeface="方正粗黑宋简体" panose="02000000000000000000" charset="-122"/>
            </a:endParaRPr>
          </a:p>
        </p:txBody>
      </p:sp>
      <p:sp>
        <p:nvSpPr>
          <p:cNvPr id="8" name="标题 2"/>
          <p:cNvSpPr>
            <a:spLocks noGrp="1"/>
          </p:cNvSpPr>
          <p:nvPr/>
        </p:nvSpPr>
        <p:spPr>
          <a:xfrm>
            <a:off x="728345" y="205613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sp>
        <p:nvSpPr>
          <p:cNvPr id="30" name="文本框 29"/>
          <p:cNvSpPr txBox="1"/>
          <p:nvPr/>
        </p:nvSpPr>
        <p:spPr>
          <a:xfrm>
            <a:off x="83820" y="67310"/>
            <a:ext cx="11694795" cy="1753235"/>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年高考全国甲卷</a:t>
            </a:r>
            <a:r>
              <a:rPr kumimoji="1" lang="zh-CN" altLang="zh-CN" sz="3600" b="1">
                <a:solidFill>
                  <a:srgbClr val="0F14EF"/>
                </a:solidFill>
                <a:latin typeface="微软雅黑" panose="020b0503020204020204" charset="-122"/>
                <a:ea typeface="微软雅黑" panose="020b0503020204020204" charset="-122"/>
              </a:rPr>
              <a:t>思辨话题：</a:t>
            </a:r>
            <a:endParaRPr kumimoji="1" lang="zh-CN" altLang="zh-CN" sz="3600" b="1">
              <a:solidFill>
                <a:srgbClr val="0F14EF"/>
              </a:solidFill>
              <a:latin typeface="微软雅黑" panose="020b0503020204020204" charset="-122"/>
              <a:ea typeface="微软雅黑" panose="020b0503020204020204" charset="-122"/>
            </a:endParaRPr>
          </a:p>
          <a:p>
            <a:r>
              <a:rPr kumimoji="1" lang="zh-CN" altLang="zh-CN" sz="3600" b="1">
                <a:solidFill>
                  <a:srgbClr val="0F14EF"/>
                </a:solidFill>
                <a:latin typeface="微软雅黑" panose="020b0503020204020204" charset="-122"/>
                <a:ea typeface="微软雅黑" panose="020b0503020204020204" charset="-122"/>
              </a:rPr>
              <a:t> </a:t>
            </a:r>
            <a:r>
              <a:rPr kumimoji="1" lang="en-US" altLang="zh-CN" sz="3600" b="1">
                <a:solidFill>
                  <a:srgbClr val="0F14EF"/>
                </a:solidFill>
                <a:latin typeface="微软雅黑" panose="020b0503020204020204" charset="-122"/>
                <a:ea typeface="微软雅黑" panose="020b0503020204020204" charset="-122"/>
              </a:rPr>
              <a:t>      </a:t>
            </a:r>
            <a:r>
              <a:rPr kumimoji="1" lang="en-US"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a:t>
            </a:r>
            <a:r>
              <a:rPr kumimoji="1" lang="zh-CN" altLang="en-US"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革命文化与社会主义先进文化</a:t>
            </a:r>
            <a:r>
              <a:rPr kumimoji="1" lang="en-US"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a:t>
            </a:r>
            <a:r>
              <a:rPr kumimoji="1" lang="zh-CN" altLang="en-US"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与</a:t>
            </a:r>
            <a:endParaRPr kumimoji="1" lang="zh-CN" altLang="en-US"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endParaRPr>
          </a:p>
          <a:p>
            <a:r>
              <a:rPr kumimoji="1" lang="zh-CN" altLang="en-US"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 </a:t>
            </a:r>
            <a:r>
              <a:rPr kumimoji="1" lang="en-US"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      “</a:t>
            </a:r>
            <a:r>
              <a:rPr kumimoji="1" lang="zh-CN"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可为与有为</a:t>
            </a:r>
            <a:r>
              <a:rPr kumimoji="1" lang="en-US"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a:t>
            </a:r>
            <a:r>
              <a:rPr kumimoji="1" lang="zh-CN" altLang="zh-CN" sz="36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思辨关系</a:t>
            </a:r>
            <a:r>
              <a:rPr kumimoji="1" lang="en-US" altLang="zh-CN" sz="32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rPr>
              <a:t> </a:t>
            </a:r>
            <a:endParaRPr kumimoji="1" lang="en-US" altLang="zh-CN" sz="3200" b="1">
              <a:gradFill>
                <a:gsLst>
                  <a:gs pos="0">
                    <a:srgbClr val="E30000"/>
                  </a:gs>
                  <a:gs pos="100000">
                    <a:srgbClr val="760303"/>
                  </a:gs>
                </a:gsLst>
                <a:lin scaled="0"/>
              </a:gradFill>
              <a:latin typeface="微软雅黑" panose="020b0503020204020204" charset="-122"/>
              <a:ea typeface="微软雅黑" panose="020b0503020204020204" charset="-122"/>
              <a:cs typeface="微软雅黑" panose="020b0503020204020204" charset="-122"/>
            </a:endParaRPr>
          </a:p>
        </p:txBody>
      </p:sp>
      <p:sp>
        <p:nvSpPr>
          <p:cNvPr id="3" name="标题 2"/>
          <p:cNvSpPr>
            <a:spLocks noGrp="1"/>
          </p:cNvSpPr>
          <p:nvPr/>
        </p:nvSpPr>
        <p:spPr>
          <a:xfrm>
            <a:off x="835660" y="4996180"/>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4"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93.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79070" y="1070610"/>
            <a:ext cx="11834495" cy="5046345"/>
          </a:xfrm>
          <a:prstGeom prst="rect">
            <a:avLst/>
          </a:prstGeom>
          <a:noFill/>
          <a:ln w="9525">
            <a:noFill/>
          </a:ln>
        </p:spPr>
        <p:txBody>
          <a:bodyPr wrap="square">
            <a:spAutoFit/>
          </a:bodyPr>
          <a:lstStyle/>
          <a:p>
            <a:pPr indent="558165" algn="l" fontAlgn="auto">
              <a:lnSpc>
                <a:spcPct val="150000"/>
              </a:lnSpc>
            </a:pPr>
            <a:r>
              <a:rPr sz="2800" b="0">
                <a:gradFill>
                  <a:gsLst>
                    <a:gs pos="0">
                      <a:srgbClr val="E30000"/>
                    </a:gs>
                    <a:gs pos="100000">
                      <a:srgbClr val="760303"/>
                    </a:gs>
                  </a:gsLst>
                  <a:lin scaled="0"/>
                </a:gradFill>
                <a:latin typeface="黑体" panose="02010609060101010101" charset="-122"/>
                <a:ea typeface="黑体" panose="02010609060101010101" charset="-122"/>
              </a:rPr>
              <a:t>开头（</a:t>
            </a:r>
            <a:r>
              <a:rPr sz="2800" b="0">
                <a:solidFill>
                  <a:srgbClr val="0F14EF"/>
                </a:solidFill>
                <a:latin typeface="黑体" panose="02010609060101010101" charset="-122"/>
                <a:ea typeface="黑体" panose="02010609060101010101" charset="-122"/>
              </a:rPr>
              <a:t>可为</a:t>
            </a:r>
            <a:r>
              <a:rPr sz="2800" b="0">
                <a:gradFill>
                  <a:gsLst>
                    <a:gs pos="0">
                      <a:srgbClr val="E30000"/>
                    </a:gs>
                    <a:gs pos="100000">
                      <a:srgbClr val="760303"/>
                    </a:gs>
                  </a:gsLst>
                  <a:lin scaled="0"/>
                </a:gradFill>
                <a:latin typeface="黑体" panose="02010609060101010101" charset="-122"/>
                <a:ea typeface="黑体" panose="02010609060101010101" charset="-122"/>
              </a:rPr>
              <a:t>的时代）：</a:t>
            </a:r>
            <a:r>
              <a:rPr sz="2800" b="0">
                <a:latin typeface="黑体" panose="02010609060101010101" charset="-122"/>
                <a:ea typeface="黑体" panose="02010609060101010101" charset="-122"/>
              </a:rPr>
              <a:t>生在红旗下，长在春风里，历经百年征程，传承千秋文化，作为少年的我们欣逢盛世，在这样一个大有可为的时代，应当大有作为。</a:t>
            </a:r>
            <a:endParaRPr sz="2800" b="0">
              <a:latin typeface="黑体" panose="02010609060101010101" charset="-122"/>
              <a:ea typeface="黑体" panose="02010609060101010101" charset="-122"/>
            </a:endParaRPr>
          </a:p>
          <a:p>
            <a:pPr indent="558165" algn="l" fontAlgn="auto">
              <a:lnSpc>
                <a:spcPct val="100000"/>
              </a:lnSpc>
            </a:pPr>
            <a:r>
              <a:rPr sz="2800" b="0">
                <a:latin typeface="黑体" panose="02010609060101010101" charset="-122"/>
                <a:ea typeface="黑体" panose="02010609060101010101" charset="-122"/>
              </a:rPr>
              <a:t>                    </a:t>
            </a:r>
            <a:endParaRPr sz="2800" b="0">
              <a:latin typeface="黑体" panose="02010609060101010101" charset="-122"/>
              <a:ea typeface="黑体" panose="02010609060101010101" charset="-122"/>
            </a:endParaRPr>
          </a:p>
          <a:p>
            <a:pPr indent="558165" algn="l" fontAlgn="auto">
              <a:lnSpc>
                <a:spcPct val="150000"/>
              </a:lnSpc>
            </a:pPr>
            <a:r>
              <a:rPr sz="2800" b="0">
                <a:solidFill>
                  <a:srgbClr val="C00000"/>
                </a:solidFill>
                <a:latin typeface="黑体" panose="02010609060101010101" charset="-122"/>
                <a:ea typeface="黑体" panose="02010609060101010101" charset="-122"/>
              </a:rPr>
              <a:t>正文（</a:t>
            </a:r>
            <a:r>
              <a:rPr sz="2800" b="0">
                <a:solidFill>
                  <a:srgbClr val="0F14EF"/>
                </a:solidFill>
                <a:latin typeface="黑体" panose="02010609060101010101" charset="-122"/>
                <a:ea typeface="黑体" panose="02010609060101010101" charset="-122"/>
              </a:rPr>
              <a:t>有为</a:t>
            </a:r>
            <a:r>
              <a:rPr sz="2800" b="0">
                <a:solidFill>
                  <a:srgbClr val="C00000"/>
                </a:solidFill>
                <a:latin typeface="黑体" panose="02010609060101010101" charset="-122"/>
                <a:ea typeface="黑体" panose="02010609060101010101" charset="-122"/>
              </a:rPr>
              <a:t>的青年）：</a:t>
            </a:r>
            <a:r>
              <a:rPr lang="en-US" sz="2800" b="0">
                <a:solidFill>
                  <a:srgbClr val="C00000"/>
                </a:solidFill>
                <a:latin typeface="黑体" panose="02010609060101010101" charset="-122"/>
                <a:ea typeface="黑体" panose="02010609060101010101" charset="-122"/>
              </a:rPr>
              <a:t> </a:t>
            </a:r>
            <a:endParaRPr sz="2800" b="0">
              <a:solidFill>
                <a:srgbClr val="0F14EF"/>
              </a:solidFill>
              <a:latin typeface="黑体" panose="02010609060101010101" charset="-122"/>
              <a:ea typeface="黑体" panose="02010609060101010101" charset="-122"/>
            </a:endParaRPr>
          </a:p>
          <a:p>
            <a:pPr indent="558165" algn="l" fontAlgn="auto">
              <a:lnSpc>
                <a:spcPct val="150000"/>
              </a:lnSpc>
            </a:pPr>
            <a:r>
              <a:rPr sz="2800" b="0">
                <a:latin typeface="黑体" panose="02010609060101010101" charset="-122"/>
                <a:ea typeface="黑体" panose="02010609060101010101" charset="-122"/>
              </a:rPr>
              <a:t>第一层：“自信人生二百年，会当水击三千里。”</a:t>
            </a:r>
            <a:r>
              <a:rPr sz="2800" b="0">
                <a:solidFill>
                  <a:srgbClr val="0F14EF"/>
                </a:solidFill>
                <a:latin typeface="黑体" panose="02010609060101010101" charset="-122"/>
                <a:ea typeface="黑体" panose="02010609060101010101" charset="-122"/>
              </a:rPr>
              <a:t>欲有为，当自信自强； </a:t>
            </a:r>
            <a:endParaRPr sz="2800" b="0">
              <a:solidFill>
                <a:srgbClr val="0F14EF"/>
              </a:solidFill>
              <a:latin typeface="黑体" panose="02010609060101010101" charset="-122"/>
              <a:ea typeface="黑体" panose="02010609060101010101" charset="-122"/>
            </a:endParaRPr>
          </a:p>
          <a:p>
            <a:pPr indent="558165" algn="l" fontAlgn="auto">
              <a:lnSpc>
                <a:spcPct val="150000"/>
              </a:lnSpc>
            </a:pPr>
            <a:r>
              <a:rPr sz="2800" b="0">
                <a:latin typeface="黑体" panose="02010609060101010101" charset="-122"/>
                <a:ea typeface="黑体" panose="02010609060101010101" charset="-122"/>
              </a:rPr>
              <a:t>第二层：“天时不如地利，地利不如人和。”</a:t>
            </a:r>
            <a:r>
              <a:rPr sz="2800" b="0">
                <a:solidFill>
                  <a:srgbClr val="0F14EF"/>
                </a:solidFill>
                <a:latin typeface="黑体" panose="02010609060101010101" charset="-122"/>
                <a:ea typeface="黑体" panose="02010609060101010101" charset="-122"/>
              </a:rPr>
              <a:t>欲有为，当团结一心；</a:t>
            </a:r>
            <a:endParaRPr sz="2800" b="0">
              <a:latin typeface="黑体" panose="02010609060101010101" charset="-122"/>
              <a:ea typeface="黑体" panose="02010609060101010101" charset="-122"/>
            </a:endParaRPr>
          </a:p>
          <a:p>
            <a:pPr indent="558165" algn="l" fontAlgn="auto">
              <a:lnSpc>
                <a:spcPct val="150000"/>
              </a:lnSpc>
              <a:buClrTx/>
              <a:buSzTx/>
              <a:buFontTx/>
            </a:pPr>
            <a:r>
              <a:rPr sz="2800" b="0">
                <a:latin typeface="黑体" panose="02010609060101010101" charset="-122"/>
                <a:ea typeface="黑体" panose="02010609060101010101" charset="-122"/>
              </a:rPr>
              <a:t>第三层：“苟利国家生死以，岂因祸福避趋之</a:t>
            </a:r>
            <a:r>
              <a:rPr lang="zh-CN" sz="2800" b="0">
                <a:latin typeface="黑体" panose="02010609060101010101" charset="-122"/>
                <a:ea typeface="黑体" panose="02010609060101010101" charset="-122"/>
              </a:rPr>
              <a:t>。</a:t>
            </a:r>
            <a:r>
              <a:rPr sz="2800" b="0">
                <a:latin typeface="黑体" panose="02010609060101010101" charset="-122"/>
                <a:ea typeface="黑体" panose="02010609060101010101" charset="-122"/>
              </a:rPr>
              <a:t>”</a:t>
            </a:r>
            <a:r>
              <a:rPr sz="2800" b="0">
                <a:solidFill>
                  <a:srgbClr val="0F14EF"/>
                </a:solidFill>
                <a:latin typeface="黑体" panose="02010609060101010101" charset="-122"/>
                <a:ea typeface="黑体" panose="02010609060101010101" charset="-122"/>
              </a:rPr>
              <a:t>欲有为，当爱国情深。  </a:t>
            </a:r>
            <a:endParaRPr sz="2800" b="0">
              <a:solidFill>
                <a:srgbClr val="0F14EF"/>
              </a:solidFill>
              <a:latin typeface="黑体" panose="02010609060101010101" charset="-122"/>
              <a:ea typeface="黑体" panose="02010609060101010101" charset="-122"/>
            </a:endParaRPr>
          </a:p>
        </p:txBody>
      </p:sp>
      <p:sp>
        <p:nvSpPr>
          <p:cNvPr id="30" name="文本框 29"/>
          <p:cNvSpPr txBox="1"/>
          <p:nvPr/>
        </p:nvSpPr>
        <p:spPr>
          <a:xfrm>
            <a:off x="487045" y="201295"/>
            <a:ext cx="11456035" cy="706755"/>
          </a:xfrm>
          <a:prstGeom prst="rect">
            <a:avLst/>
          </a:prstGeom>
          <a:noFill/>
        </p:spPr>
        <p:txBody>
          <a:bodyPr wrap="square" rtlCol="0">
            <a:spAutoFit/>
          </a:bodyPr>
          <a:lstStyle/>
          <a:p>
            <a:r>
              <a:rPr kumimoji="1" lang="en-US" altLang="zh-CN" sz="4000" b="1">
                <a:solidFill>
                  <a:srgbClr val="0F14EF"/>
                </a:solidFill>
                <a:latin typeface="微软雅黑" panose="020b0503020204020204" charset="-122"/>
                <a:ea typeface="微软雅黑" panose="020b0503020204020204" charset="-122"/>
              </a:rPr>
              <a:t>2021</a:t>
            </a:r>
            <a:r>
              <a:rPr kumimoji="1" lang="zh-CN" altLang="en-US" sz="4000" b="1">
                <a:solidFill>
                  <a:srgbClr val="0F14EF"/>
                </a:solidFill>
                <a:latin typeface="微软雅黑" panose="020b0503020204020204" charset="-122"/>
                <a:ea typeface="微软雅黑" panose="020b0503020204020204" charset="-122"/>
              </a:rPr>
              <a:t>年高考甲卷</a:t>
            </a:r>
            <a:r>
              <a:rPr kumimoji="1" lang="zh-CN" altLang="zh-CN" sz="4000" b="1">
                <a:solidFill>
                  <a:srgbClr val="0F14EF"/>
                </a:solidFill>
                <a:latin typeface="微软雅黑" panose="020b0503020204020204" charset="-122"/>
                <a:ea typeface="微软雅黑" panose="020b0503020204020204" charset="-122"/>
              </a:rPr>
              <a:t>思辨话题：</a:t>
            </a:r>
            <a:r>
              <a:rPr kumimoji="1" lang="zh-CN" altLang="zh-CN" sz="4000" b="1">
                <a:gradFill>
                  <a:gsLst>
                    <a:gs pos="0">
                      <a:srgbClr val="FE4444"/>
                    </a:gs>
                    <a:gs pos="100000">
                      <a:srgbClr val="832B2B"/>
                    </a:gs>
                  </a:gsLst>
                  <a:lin scaled="0"/>
                </a:gradFill>
                <a:latin typeface="微软雅黑" panose="020b0503020204020204" charset="-122"/>
                <a:ea typeface="微软雅黑" panose="020b0503020204020204" charset="-122"/>
              </a:rPr>
              <a:t>可为与有为构思示例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93</a:t>
            </a:fld>
            <a:endParaRPr lang="zh-CN" altLang="en-US"/>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94.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31" name="文本框 30"/>
          <p:cNvSpPr txBox="1"/>
          <p:nvPr/>
        </p:nvSpPr>
        <p:spPr>
          <a:xfrm>
            <a:off x="351790" y="1426845"/>
            <a:ext cx="11347450" cy="4769485"/>
          </a:xfrm>
          <a:prstGeom prst="rect">
            <a:avLst/>
          </a:prstGeom>
          <a:noFill/>
          <a:ln w="9525">
            <a:noFill/>
          </a:ln>
        </p:spPr>
        <p:txBody>
          <a:bodyPr wrap="square">
            <a:spAutoFit/>
          </a:bodyPr>
          <a:lstStyle/>
          <a:p>
            <a:pPr indent="558165" algn="l" fontAlgn="auto">
              <a:lnSpc>
                <a:spcPct val="150000"/>
              </a:lnSpc>
            </a:pPr>
            <a:r>
              <a:rPr lang="zh-CN" sz="2800" b="0">
                <a:gradFill>
                  <a:gsLst>
                    <a:gs pos="0">
                      <a:srgbClr val="E30000"/>
                    </a:gs>
                    <a:gs pos="100000">
                      <a:srgbClr val="760303"/>
                    </a:gs>
                  </a:gsLst>
                  <a:lin scaled="0"/>
                </a:gradFill>
                <a:latin typeface="黑体" panose="02010609060101010101" charset="-122"/>
                <a:ea typeface="黑体" panose="02010609060101010101" charset="-122"/>
              </a:rPr>
              <a:t>【构思】可为的时代，有为的青年（</a:t>
            </a:r>
            <a:r>
              <a:rPr sz="2800" b="0">
                <a:gradFill>
                  <a:gsLst>
                    <a:gs pos="0">
                      <a:srgbClr val="E30000"/>
                    </a:gs>
                    <a:gs pos="100000">
                      <a:srgbClr val="760303"/>
                    </a:gs>
                  </a:gsLst>
                  <a:lin scaled="0"/>
                </a:gradFill>
                <a:latin typeface="黑体" panose="02010609060101010101" charset="-122"/>
                <a:ea typeface="黑体" panose="02010609060101010101" charset="-122"/>
              </a:rPr>
              <a:t>一</a:t>
            </a:r>
            <a:r>
              <a:rPr lang="zh-CN" sz="2800" b="0">
                <a:gradFill>
                  <a:gsLst>
                    <a:gs pos="0">
                      <a:srgbClr val="E30000"/>
                    </a:gs>
                    <a:gs pos="100000">
                      <a:srgbClr val="760303"/>
                    </a:gs>
                  </a:gsLst>
                  <a:lin scaled="0"/>
                </a:gradFill>
                <a:latin typeface="黑体" panose="02010609060101010101" charset="-122"/>
                <a:ea typeface="黑体" panose="02010609060101010101" charset="-122"/>
              </a:rPr>
              <a:t>是自信自强；</a:t>
            </a:r>
            <a:r>
              <a:rPr sz="2800" b="0">
                <a:gradFill>
                  <a:gsLst>
                    <a:gs pos="0">
                      <a:srgbClr val="E30000"/>
                    </a:gs>
                    <a:gs pos="100000">
                      <a:srgbClr val="760303"/>
                    </a:gs>
                  </a:gsLst>
                  <a:lin scaled="0"/>
                </a:gradFill>
                <a:latin typeface="黑体" panose="02010609060101010101" charset="-122"/>
                <a:ea typeface="黑体" panose="02010609060101010101" charset="-122"/>
              </a:rPr>
              <a:t> 二</a:t>
            </a:r>
            <a:r>
              <a:rPr lang="zh-CN" sz="2800" b="0">
                <a:gradFill>
                  <a:gsLst>
                    <a:gs pos="0">
                      <a:srgbClr val="E30000"/>
                    </a:gs>
                    <a:gs pos="100000">
                      <a:srgbClr val="760303"/>
                    </a:gs>
                  </a:gsLst>
                  <a:lin scaled="0"/>
                </a:gradFill>
                <a:latin typeface="黑体" panose="02010609060101010101" charset="-122"/>
                <a:ea typeface="黑体" panose="02010609060101010101" charset="-122"/>
              </a:rPr>
              <a:t>是团结</a:t>
            </a:r>
            <a:r>
              <a:rPr lang="zh-CN" altLang="en-US" sz="2800" b="0">
                <a:gradFill>
                  <a:gsLst>
                    <a:gs pos="0">
                      <a:srgbClr val="E30000"/>
                    </a:gs>
                    <a:gs pos="100000">
                      <a:srgbClr val="760303"/>
                    </a:gs>
                  </a:gsLst>
                  <a:lin scaled="0"/>
                </a:gradFill>
                <a:latin typeface="黑体" panose="02010609060101010101" charset="-122"/>
                <a:ea typeface="黑体" panose="02010609060101010101" charset="-122"/>
              </a:rPr>
              <a:t>一心</a:t>
            </a:r>
            <a:r>
              <a:rPr lang="zh-CN" sz="2800" b="0">
                <a:gradFill>
                  <a:gsLst>
                    <a:gs pos="0">
                      <a:srgbClr val="E30000"/>
                    </a:gs>
                    <a:gs pos="100000">
                      <a:srgbClr val="760303"/>
                    </a:gs>
                  </a:gsLst>
                  <a:lin scaled="0"/>
                </a:gradFill>
                <a:latin typeface="黑体" panose="02010609060101010101" charset="-122"/>
                <a:ea typeface="黑体" panose="02010609060101010101" charset="-122"/>
              </a:rPr>
              <a:t>；</a:t>
            </a:r>
            <a:r>
              <a:rPr sz="2800" b="0">
                <a:gradFill>
                  <a:gsLst>
                    <a:gs pos="0">
                      <a:srgbClr val="E30000"/>
                    </a:gs>
                    <a:gs pos="100000">
                      <a:srgbClr val="760303"/>
                    </a:gs>
                  </a:gsLst>
                  <a:lin scaled="0"/>
                </a:gradFill>
                <a:latin typeface="黑体" panose="02010609060101010101" charset="-122"/>
                <a:ea typeface="黑体" panose="02010609060101010101" charset="-122"/>
              </a:rPr>
              <a:t>三</a:t>
            </a:r>
            <a:r>
              <a:rPr lang="zh-CN" sz="2800" b="0">
                <a:gradFill>
                  <a:gsLst>
                    <a:gs pos="0">
                      <a:srgbClr val="E30000"/>
                    </a:gs>
                    <a:gs pos="100000">
                      <a:srgbClr val="760303"/>
                    </a:gs>
                  </a:gsLst>
                  <a:lin scaled="0"/>
                </a:gradFill>
                <a:latin typeface="黑体" panose="02010609060101010101" charset="-122"/>
                <a:ea typeface="黑体" panose="02010609060101010101" charset="-122"/>
              </a:rPr>
              <a:t>是爱国情深）</a:t>
            </a:r>
            <a:r>
              <a:rPr lang="en-US" sz="2800" b="0">
                <a:gradFill>
                  <a:gsLst>
                    <a:gs pos="0">
                      <a:srgbClr val="E30000"/>
                    </a:gs>
                    <a:gs pos="100000">
                      <a:srgbClr val="760303"/>
                    </a:gs>
                  </a:gsLst>
                  <a:lin scaled="0"/>
                </a:gradFill>
                <a:latin typeface="黑体" panose="02010609060101010101" charset="-122"/>
                <a:ea typeface="黑体" panose="02010609060101010101" charset="-122"/>
              </a:rPr>
              <a:t> </a:t>
            </a:r>
            <a:endParaRPr lang="en-US" sz="2800" b="0">
              <a:gradFill>
                <a:gsLst>
                  <a:gs pos="0">
                    <a:srgbClr val="E30000"/>
                  </a:gs>
                  <a:gs pos="100000">
                    <a:srgbClr val="760303"/>
                  </a:gs>
                </a:gsLst>
                <a:lin scaled="0"/>
              </a:gradFill>
              <a:latin typeface="黑体" panose="02010609060101010101" charset="-122"/>
              <a:ea typeface="黑体" panose="02010609060101010101" charset="-122"/>
            </a:endParaRPr>
          </a:p>
          <a:p>
            <a:pPr indent="558165" algn="l" fontAlgn="auto">
              <a:lnSpc>
                <a:spcPct val="100000"/>
              </a:lnSpc>
            </a:pPr>
            <a:endParaRPr lang="en-US" sz="2800" b="0">
              <a:solidFill>
                <a:srgbClr val="0F14EF"/>
              </a:solidFill>
              <a:latin typeface="黑体" panose="02010609060101010101" charset="-122"/>
              <a:ea typeface="黑体" panose="02010609060101010101" charset="-122"/>
            </a:endParaRPr>
          </a:p>
          <a:p>
            <a:pPr indent="558165" algn="l" fontAlgn="auto">
              <a:lnSpc>
                <a:spcPct val="150000"/>
              </a:lnSpc>
            </a:pPr>
            <a:r>
              <a:rPr lang="en-US" sz="2800" b="0">
                <a:solidFill>
                  <a:schemeClr val="tx1"/>
                </a:solidFill>
                <a:latin typeface="黑体" panose="02010609060101010101" charset="-122"/>
                <a:ea typeface="黑体" panose="02010609060101010101" charset="-122"/>
              </a:rPr>
              <a:t>【简评】</a:t>
            </a:r>
            <a:r>
              <a:rPr lang="en-US" sz="3200" b="0">
                <a:latin typeface="黑体" panose="02010609060101010101" charset="-122"/>
                <a:ea typeface="黑体" panose="02010609060101010101" charset="-122"/>
              </a:rPr>
              <a:t>先言“可为”的时代背景，再从三个方面论述如何“有为”。接下来紧扣材料中的例子，找到“自信”“团结”“爱国”三个小切入口，对革命文化和社会主义先进文化进行落地性理解。 </a:t>
            </a:r>
            <a:endParaRPr lang="en-US" sz="3200" b="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94</a:t>
            </a:fld>
            <a:endParaRPr lang="zh-CN" altLang="en-US"/>
          </a:p>
        </p:txBody>
      </p:sp>
      <p:sp>
        <p:nvSpPr>
          <p:cNvPr id="3" name="文本框 2"/>
          <p:cNvSpPr txBox="1"/>
          <p:nvPr/>
        </p:nvSpPr>
        <p:spPr>
          <a:xfrm>
            <a:off x="735965" y="191770"/>
            <a:ext cx="11456035" cy="706755"/>
          </a:xfrm>
          <a:prstGeom prst="rect">
            <a:avLst/>
          </a:prstGeom>
          <a:noFill/>
        </p:spPr>
        <p:txBody>
          <a:bodyPr wrap="square" rtlCol="0">
            <a:spAutoFit/>
          </a:bodyPr>
          <a:lstStyle/>
          <a:p>
            <a:r>
              <a:rPr kumimoji="1" lang="en-US" altLang="zh-CN" sz="4000" b="1">
                <a:solidFill>
                  <a:srgbClr val="0F14EF"/>
                </a:solidFill>
                <a:latin typeface="微软雅黑" panose="020b0503020204020204" charset="-122"/>
                <a:ea typeface="微软雅黑" panose="020b0503020204020204" charset="-122"/>
              </a:rPr>
              <a:t>2021</a:t>
            </a:r>
            <a:r>
              <a:rPr kumimoji="1" lang="zh-CN" altLang="en-US" sz="4000" b="1">
                <a:solidFill>
                  <a:srgbClr val="0F14EF"/>
                </a:solidFill>
                <a:latin typeface="微软雅黑" panose="020b0503020204020204" charset="-122"/>
                <a:ea typeface="微软雅黑" panose="020b0503020204020204" charset="-122"/>
              </a:rPr>
              <a:t>年高考甲卷</a:t>
            </a:r>
            <a:r>
              <a:rPr kumimoji="1" lang="zh-CN" altLang="zh-CN" sz="4000" b="1">
                <a:solidFill>
                  <a:srgbClr val="0F14EF"/>
                </a:solidFill>
                <a:latin typeface="微软雅黑" panose="020b0503020204020204" charset="-122"/>
                <a:ea typeface="微软雅黑" panose="020b0503020204020204" charset="-122"/>
              </a:rPr>
              <a:t>思辨话题：</a:t>
            </a:r>
            <a:r>
              <a:rPr kumimoji="1" lang="zh-CN" altLang="zh-CN" sz="4000" b="1">
                <a:gradFill>
                  <a:gsLst>
                    <a:gs pos="0">
                      <a:srgbClr val="FE4444"/>
                    </a:gs>
                    <a:gs pos="100000">
                      <a:srgbClr val="832B2B"/>
                    </a:gs>
                  </a:gsLst>
                  <a:lin scaled="0"/>
                </a:gradFill>
                <a:latin typeface="微软雅黑" panose="020b0503020204020204" charset="-122"/>
                <a:ea typeface="微软雅黑" panose="020b0503020204020204" charset="-122"/>
              </a:rPr>
              <a:t>可为与有为构思示例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Sld>
  <p:clrMapOvr>
    <a:masterClrMapping/>
  </p:clrMapOvr>
  <p:transition advTm="3000"/>
  <p:timing/>
</p:sld>
</file>

<file path=ppt/slides/slide95.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pic>
        <p:nvPicPr>
          <p:cNvPr id="104" name="图片 103"/>
          <p:cNvPicPr/>
          <p:nvPr/>
        </p:nvPicPr>
        <p:blipFill>
          <a:blip r:embed="rId2"/>
          <a:stretch>
            <a:fillRect/>
          </a:stretch>
        </p:blipFill>
        <p:spPr>
          <a:xfrm>
            <a:off x="3188335" y="106680"/>
            <a:ext cx="6562725" cy="6858000"/>
          </a:xfrm>
          <a:prstGeom prst="rect">
            <a:avLst/>
          </a:prstGeom>
          <a:noFill/>
          <a:ln w="9525">
            <a:noFill/>
          </a:ln>
        </p:spPr>
      </p:pic>
      <p:pic>
        <p:nvPicPr>
          <p:cNvPr id="4" name="图片 3"/>
          <p:cNvPicPr>
            <a:picLocks noChangeAspect="1"/>
          </p:cNvPicPr>
          <p:nvPr/>
        </p:nvPicPr>
        <p:blipFill>
          <a:blip r:embed="rId3"/>
          <a:stretch>
            <a:fillRect/>
          </a:stretch>
        </p:blipFill>
        <p:spPr>
          <a:xfrm>
            <a:off x="1189990" y="3117215"/>
            <a:ext cx="836930" cy="836930"/>
          </a:xfrm>
          <a:prstGeom prst="rect">
            <a:avLst/>
          </a:prstGeom>
        </p:spPr>
      </p:pic>
      <p:sp>
        <p:nvSpPr>
          <p:cNvPr id="2" name="灯片编号占位符 1"/>
          <p:cNvSpPr>
            <a:spLocks noGrp="1"/>
          </p:cNvSpPr>
          <p:nvPr>
            <p:ph type="sldNum" sz="quarter" idx="12"/>
          </p:nvPr>
        </p:nvSpPr>
        <p:spPr/>
        <p:txBody>
          <a:bodyPr/>
          <a:lstStyle/>
          <a:p>
            <a:fld id="{49AE70B2-8BF9-45C0-BB95-33D1B9D3A854}" type="slidenum">
              <a:rPr lang="zh-CN" altLang="en-US" smtClean="0"/>
              <a:t>95</a:t>
            </a:fld>
            <a:endParaRPr lang="zh-CN" altLang="en-US"/>
          </a:p>
        </p:txBody>
      </p:sp>
    </p:spTree>
    <p:custDataLst>
      <p:tags r:id="rId4"/>
    </p:custDataLst>
  </p:cSld>
  <p:clrMapOvr>
    <a:masterClrMapping/>
  </p:clrMapOvr>
  <p:transition spd="slow"/>
  <p:timing/>
</p:sld>
</file>

<file path=ppt/slides/slide96.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cxnSp>
        <p:nvCxnSpPr>
          <p:cNvPr id="36" name="直接连接符 35"/>
          <p:cNvCxnSpPr/>
          <p:nvPr/>
        </p:nvCxnSpPr>
        <p:spPr>
          <a:xfrm>
            <a:off x="0" y="6639124"/>
            <a:ext cx="12192000" cy="0"/>
          </a:xfrm>
          <a:prstGeom prst="line">
            <a:avLst/>
          </a:prstGeom>
          <a:ln w="12700">
            <a:solidFill>
              <a:schemeClr val="bg2">
                <a:lumMod val="25000"/>
              </a:schemeClr>
            </a:solidFill>
          </a:ln>
        </p:spPr>
        <p:style>
          <a:lnRef idx="1">
            <a:schemeClr val="accent1"/>
          </a:lnRef>
          <a:fillRef idx="0">
            <a:schemeClr val="accent1"/>
          </a:fillRef>
          <a:effectRef idx="0">
            <a:schemeClr val="accent1"/>
          </a:effectRef>
          <a:fontRef idx="minor">
            <a:schemeClr val="tx1"/>
          </a:fontRef>
        </p:style>
      </p:cxnSp>
      <p:sp>
        <p:nvSpPr>
          <p:cNvPr id="31" name="文本框 30"/>
          <p:cNvSpPr txBox="1"/>
          <p:nvPr/>
        </p:nvSpPr>
        <p:spPr>
          <a:xfrm>
            <a:off x="1550670" y="1332230"/>
            <a:ext cx="9265285" cy="3846195"/>
          </a:xfrm>
          <a:prstGeom prst="rect">
            <a:avLst/>
          </a:prstGeom>
          <a:noFill/>
          <a:ln w="9525">
            <a:noFill/>
          </a:ln>
        </p:spPr>
        <p:txBody>
          <a:bodyPr wrap="square">
            <a:spAutoFit/>
          </a:bodyPr>
          <a:lstStyle/>
          <a:p>
            <a:pPr indent="558165" fontAlgn="auto"/>
            <a:r>
              <a:rPr lang="en-US" altLang="zh-CN" sz="3200" b="0">
                <a:solidFill>
                  <a:srgbClr val="0F14EF"/>
                </a:solidFill>
                <a:latin typeface="黑体" panose="02010609060101010101" charset="-122"/>
                <a:ea typeface="黑体" panose="02010609060101010101" charset="-122"/>
              </a:rPr>
              <a:t> </a:t>
            </a:r>
            <a:r>
              <a:rPr kumimoji="1" lang="en-US" altLang="zh-CN" sz="3200" b="1">
                <a:solidFill>
                  <a:srgbClr val="0F14EF"/>
                </a:solidFill>
                <a:latin typeface="方正粗黑宋简体" panose="02000000000000000000" charset="-122"/>
                <a:ea typeface="方正粗黑宋简体" panose="02000000000000000000" charset="-122"/>
                <a:sym typeface="+mn-ea"/>
              </a:rPr>
              <a:t>2021</a:t>
            </a:r>
            <a:r>
              <a:rPr kumimoji="1" lang="zh-CN" altLang="en-US" sz="3200" b="1">
                <a:solidFill>
                  <a:srgbClr val="0F14EF"/>
                </a:solidFill>
                <a:latin typeface="方正粗黑宋简体" panose="02000000000000000000" charset="-122"/>
                <a:ea typeface="方正粗黑宋简体" panose="02000000000000000000" charset="-122"/>
                <a:sym typeface="+mn-ea"/>
              </a:rPr>
              <a:t>年高考浙江卷</a:t>
            </a:r>
            <a:r>
              <a:rPr kumimoji="1" lang="en-US" altLang="zh-CN" sz="3200" b="1">
                <a:latin typeface="方正粗黑宋简体" panose="02000000000000000000" charset="-122"/>
                <a:ea typeface="方正粗黑宋简体" panose="02000000000000000000" charset="-122"/>
                <a:sym typeface="+mn-ea"/>
              </a:rPr>
              <a:t> </a:t>
            </a:r>
            <a:endParaRPr kumimoji="1" lang="en-US" altLang="zh-CN" sz="3200" b="1">
              <a:latin typeface="方正粗黑宋简体" panose="02000000000000000000" charset="-122"/>
              <a:ea typeface="方正粗黑宋简体" panose="02000000000000000000" charset="-122"/>
              <a:sym typeface="+mn-ea"/>
            </a:endParaRPr>
          </a:p>
          <a:p>
            <a:pPr indent="558165" fontAlgn="auto"/>
            <a:endParaRPr kumimoji="1" lang="en-US" altLang="zh-CN" sz="3200" b="1">
              <a:latin typeface="方正粗黑宋简体" panose="02000000000000000000" charset="-122"/>
              <a:ea typeface="方正粗黑宋简体" panose="02000000000000000000" charset="-122"/>
              <a:sym typeface="+mn-ea"/>
            </a:endParaRPr>
          </a:p>
          <a:p>
            <a:pPr indent="558165" fontAlgn="auto"/>
            <a:r>
              <a:rPr kumimoji="1" lang="en-US" altLang="zh-CN" sz="3200" b="1">
                <a:latin typeface="方正粗黑宋简体" panose="02000000000000000000" charset="-122"/>
                <a:ea typeface="方正粗黑宋简体" panose="02000000000000000000" charset="-122"/>
                <a:sym typeface="+mn-ea"/>
              </a:rPr>
              <a:t>       </a:t>
            </a:r>
            <a:r>
              <a:rPr kumimoji="1" lang="zh-CN" altLang="en-US"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得与失</a:t>
            </a:r>
            <a:r>
              <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  </a:t>
            </a:r>
            <a:r>
              <a:rPr kumimoji="1" lang="zh-CN" altLang="en-US"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终点</a:t>
            </a:r>
            <a:r>
              <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 </a:t>
            </a:r>
            <a:endPar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endParaRPr>
          </a:p>
          <a:p>
            <a:pPr indent="558165" fontAlgn="auto"/>
            <a:r>
              <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                </a:t>
            </a:r>
            <a:r>
              <a:rPr kumimoji="1" lang="zh-CN" altLang="en-US"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起点</a:t>
            </a:r>
            <a:r>
              <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 </a:t>
            </a:r>
            <a:endPar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endParaRPr>
          </a:p>
          <a:p>
            <a:pPr indent="558165" fontAlgn="auto"/>
            <a:r>
              <a:rPr kumimoji="1" lang="en-US" altLang="zh-CN"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                </a:t>
            </a:r>
            <a:r>
              <a:rPr kumimoji="1" lang="zh-CN" altLang="en-US"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rPr>
              <a:t>过程</a:t>
            </a:r>
            <a:endParaRPr kumimoji="1" lang="zh-CN" altLang="en-US" sz="6000" b="1">
              <a:gradFill>
                <a:gsLst>
                  <a:gs pos="0">
                    <a:srgbClr val="E30000"/>
                  </a:gs>
                  <a:gs pos="100000">
                    <a:srgbClr val="760303"/>
                  </a:gs>
                </a:gsLst>
                <a:lin scaled="0"/>
              </a:gradFill>
              <a:latin typeface="方正粗黑宋简体" panose="02000000000000000000" charset="-122"/>
              <a:ea typeface="方正粗黑宋简体" panose="02000000000000000000" charset="-122"/>
              <a:sym typeface="+mn-ea"/>
            </a:endParaRPr>
          </a:p>
        </p:txBody>
      </p:sp>
      <p:sp>
        <p:nvSpPr>
          <p:cNvPr id="2" name="灯片编号占位符 1"/>
          <p:cNvSpPr>
            <a:spLocks noGrp="1"/>
          </p:cNvSpPr>
          <p:nvPr>
            <p:ph type="sldNum" sz="quarter" idx="12"/>
          </p:nvPr>
        </p:nvSpPr>
        <p:spPr/>
        <p:txBody>
          <a:bodyPr/>
          <a:lstStyle/>
          <a:p>
            <a:fld id="{54DA5AF4-D76D-4D43-B954-22D0CAD04933}" type="slidenum">
              <a:rPr lang="zh-CN" altLang="en-US" smtClean="0"/>
              <a:t>96</a:t>
            </a:fld>
            <a:endParaRPr lang="zh-CN" altLang="en-US"/>
          </a:p>
        </p:txBody>
      </p:sp>
    </p:spTree>
  </p:cSld>
  <p:clrMapOvr>
    <a:masterClrMapping/>
  </p:clrMapOvr>
  <p:transition advTm="3000"/>
  <p:timing/>
</p:sld>
</file>

<file path=ppt/slides/slide97.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sp>
        <p:nvSpPr>
          <p:cNvPr id="22530" name="Text Box 2"/>
          <p:cNvSpPr txBox="1"/>
          <p:nvPr>
            <p:custDataLst>
              <p:tags r:id="rId3"/>
            </p:custDataLst>
          </p:nvPr>
        </p:nvSpPr>
        <p:spPr>
          <a:xfrm>
            <a:off x="215900" y="641350"/>
            <a:ext cx="11430635" cy="5944235"/>
          </a:xfrm>
          <a:prstGeom prst="rect">
            <a:avLst/>
          </a:prstGeom>
          <a:noFill/>
          <a:ln w="9525">
            <a:noFill/>
          </a:ln>
        </p:spPr>
        <p:txBody>
          <a:bodyPr wrap="square" anchor="t">
            <a:spAutoFit/>
          </a:bodyPr>
          <a:lstStyle/>
          <a:p>
            <a:pPr indent="0" fontAlgn="auto">
              <a:lnSpc>
                <a:spcPct val="120000"/>
              </a:lnSpc>
              <a:spcBef>
                <a:spcPct val="0"/>
              </a:spcBef>
            </a:pPr>
            <a:r>
              <a:rPr lang="en-US" altLang="zh-CN" sz="3600">
                <a:latin typeface="黑体" panose="02010609060101010101" charset="-122"/>
                <a:ea typeface="黑体" panose="02010609060101010101" charset="-122"/>
              </a:rPr>
              <a:t>  </a:t>
            </a:r>
            <a:r>
              <a:rPr lang="en-US" altLang="zh-CN" sz="3600">
                <a:solidFill>
                  <a:schemeClr val="bg1">
                    <a:lumMod val="75000"/>
                  </a:schemeClr>
                </a:solidFill>
                <a:latin typeface="黑体" panose="02010609060101010101" charset="-122"/>
                <a:ea typeface="黑体" panose="02010609060101010101" charset="-122"/>
              </a:rPr>
              <a:t> </a:t>
            </a:r>
            <a:endParaRPr lang="zh-CN" altLang="en-US" sz="3600">
              <a:solidFill>
                <a:srgbClr val="FF0000"/>
              </a:solidFill>
              <a:latin typeface="黑体" panose="02010609060101010101" charset="-122"/>
              <a:ea typeface="黑体" panose="02010609060101010101" charset="-122"/>
            </a:endParaRPr>
          </a:p>
          <a:p>
            <a:pPr indent="0" fontAlgn="auto">
              <a:lnSpc>
                <a:spcPct val="120000"/>
              </a:lnSpc>
              <a:spcBef>
                <a:spcPct val="0"/>
              </a:spcBef>
            </a:pPr>
            <a:r>
              <a:rPr lang="en-US" altLang="zh-CN" sz="3600">
                <a:solidFill>
                  <a:srgbClr val="FF0000"/>
                </a:solidFill>
                <a:latin typeface="黑体" panose="02010609060101010101" charset="-122"/>
                <a:ea typeface="黑体" panose="02010609060101010101" charset="-122"/>
              </a:rPr>
              <a:t>  </a:t>
            </a:r>
            <a:r>
              <a:rPr lang="en-US" altLang="zh-CN" sz="2800">
                <a:solidFill>
                  <a:srgbClr val="FF0000"/>
                </a:solidFill>
                <a:latin typeface="黑体" panose="02010609060101010101" charset="-122"/>
                <a:ea typeface="黑体" panose="02010609060101010101" charset="-122"/>
              </a:rPr>
              <a:t> </a:t>
            </a:r>
            <a:r>
              <a:rPr lang="en-US" altLang="zh-CN" sz="3200">
                <a:latin typeface="黑体" panose="02010609060101010101" charset="-122"/>
                <a:ea typeface="黑体" panose="02010609060101010101" charset="-122"/>
              </a:rPr>
              <a:t> </a:t>
            </a:r>
            <a:r>
              <a:rPr lang="zh-CN" altLang="en-US" sz="3200">
                <a:latin typeface="方正粗黑宋简体" panose="02000000000000000000" charset="-122"/>
                <a:ea typeface="方正粗黑宋简体" panose="02000000000000000000" charset="-122"/>
                <a:cs typeface="方正粗黑宋简体" panose="02000000000000000000" charset="-122"/>
                <a:sym typeface="+mn-ea"/>
              </a:rPr>
              <a:t>话题</a:t>
            </a:r>
            <a:r>
              <a:rPr lang="en-US" altLang="zh-CN" sz="3200">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3200">
                <a:latin typeface="方正粗黑宋简体" panose="02000000000000000000" charset="-122"/>
                <a:ea typeface="方正粗黑宋简体" panose="02000000000000000000" charset="-122"/>
                <a:cs typeface="方正粗黑宋简体" panose="02000000000000000000" charset="-122"/>
                <a:sym typeface="+mn-ea"/>
              </a:rPr>
              <a:t>：</a:t>
            </a:r>
            <a:r>
              <a:rPr sz="32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得与失</a:t>
            </a:r>
            <a:r>
              <a:rPr lang="en-US" sz="32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a:t>
            </a:r>
            <a:r>
              <a:rPr sz="3200">
                <a:solidFill>
                  <a:srgbClr val="0F14EF"/>
                </a:solidFill>
                <a:latin typeface="方正粗黑宋简体" panose="02000000000000000000" charset="-122"/>
                <a:ea typeface="方正粗黑宋简体" panose="02000000000000000000" charset="-122"/>
                <a:cs typeface="方正粗黑宋简体" panose="02000000000000000000" charset="-122"/>
                <a:sym typeface="+mn-ea"/>
              </a:rPr>
              <a:t> 起点、终点、过程</a:t>
            </a:r>
            <a:endParaRPr sz="3200" b="0">
              <a:solidFill>
                <a:srgbClr val="0F14EF"/>
              </a:solidFill>
              <a:latin typeface="方正粗黑宋简体" panose="02000000000000000000" charset="-122"/>
              <a:ea typeface="方正粗黑宋简体" panose="02000000000000000000" charset="-122"/>
              <a:cs typeface="方正粗黑宋简体" panose="02000000000000000000" charset="-122"/>
            </a:endParaRPr>
          </a:p>
          <a:p>
            <a:pPr indent="0" fontAlgn="auto">
              <a:lnSpc>
                <a:spcPct val="150000"/>
              </a:lnSpc>
            </a:pPr>
            <a:r>
              <a:rPr lang="en-US" sz="3200">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3200">
                <a:solidFill>
                  <a:schemeClr val="bg1">
                    <a:lumMod val="75000"/>
                  </a:schemeClr>
                </a:solidFill>
                <a:latin typeface="黑体" panose="02010609060101010101" charset="-122"/>
                <a:ea typeface="黑体" panose="02010609060101010101" charset="-122"/>
                <a:sym typeface="+mn-ea"/>
              </a:rPr>
              <a:t>思辨性：</a:t>
            </a:r>
            <a:endParaRPr lang="zh-CN" altLang="en-US" sz="3200">
              <a:solidFill>
                <a:schemeClr val="bg1">
                  <a:lumMod val="75000"/>
                </a:schemeClr>
              </a:solidFill>
              <a:latin typeface="黑体" panose="02010609060101010101" charset="-122"/>
              <a:ea typeface="黑体" panose="02010609060101010101" charset="-122"/>
              <a:sym typeface="+mn-ea"/>
            </a:endParaRPr>
          </a:p>
          <a:p>
            <a:pPr indent="0" fontAlgn="auto">
              <a:lnSpc>
                <a:spcPct val="150000"/>
              </a:lnSpc>
            </a:pPr>
            <a:r>
              <a:rPr lang="zh-CN" altLang="en-US" sz="3200">
                <a:solidFill>
                  <a:schemeClr val="bg1">
                    <a:lumMod val="75000"/>
                  </a:schemeClr>
                </a:solidFill>
                <a:latin typeface="黑体" panose="02010609060101010101" charset="-122"/>
                <a:ea typeface="黑体" panose="02010609060101010101" charset="-122"/>
                <a:sym typeface="+mn-ea"/>
              </a:rPr>
              <a:t> </a:t>
            </a:r>
            <a:r>
              <a:rPr lang="en-US" altLang="zh-CN" sz="3200">
                <a:solidFill>
                  <a:schemeClr val="bg1">
                    <a:lumMod val="75000"/>
                  </a:schemeClr>
                </a:solidFill>
                <a:latin typeface="黑体" panose="02010609060101010101" charset="-122"/>
                <a:ea typeface="黑体" panose="02010609060101010101" charset="-122"/>
                <a:sym typeface="+mn-ea"/>
              </a:rPr>
              <a:t>  </a:t>
            </a:r>
            <a:r>
              <a:rPr lang="zh-CN" altLang="en-US" sz="3200">
                <a:solidFill>
                  <a:schemeClr val="bg1">
                    <a:lumMod val="75000"/>
                  </a:schemeClr>
                </a:solidFill>
                <a:latin typeface="黑体" panose="02010609060101010101" charset="-122"/>
                <a:ea typeface="黑体" panose="02010609060101010101" charset="-122"/>
                <a:sym typeface="+mn-ea"/>
              </a:rPr>
              <a:t>可以偏重“得”，要在“失”中论“得”，重在论证“得”。</a:t>
            </a:r>
            <a:endParaRPr lang="zh-CN" altLang="en-US" sz="3200">
              <a:solidFill>
                <a:schemeClr val="bg1">
                  <a:lumMod val="75000"/>
                </a:schemeClr>
              </a:solidFill>
              <a:latin typeface="黑体" panose="02010609060101010101" charset="-122"/>
              <a:ea typeface="黑体" panose="02010609060101010101" charset="-122"/>
              <a:sym typeface="+mn-ea"/>
            </a:endParaRPr>
          </a:p>
          <a:p>
            <a:pPr indent="0" fontAlgn="auto">
              <a:lnSpc>
                <a:spcPct val="150000"/>
              </a:lnSpc>
            </a:pPr>
            <a:r>
              <a:rPr lang="en-US" altLang="en-US" sz="3200">
                <a:solidFill>
                  <a:schemeClr val="bg1">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     </a:t>
            </a:r>
            <a:r>
              <a:rPr lang="zh-CN" altLang="en-US" sz="3200">
                <a:solidFill>
                  <a:schemeClr val="bg1">
                    <a:lumMod val="75000"/>
                  </a:schemeClr>
                </a:solidFill>
                <a:latin typeface="方正粗黑宋简体" panose="02000000000000000000" charset="-122"/>
                <a:ea typeface="方正粗黑宋简体" panose="02000000000000000000" charset="-122"/>
                <a:cs typeface="方正粗黑宋简体" panose="02000000000000000000" charset="-122"/>
                <a:sym typeface="+mn-ea"/>
              </a:rPr>
              <a:t>可以</a:t>
            </a:r>
            <a:r>
              <a:rPr sz="3200">
                <a:latin typeface="方正粗黑宋简体" panose="02000000000000000000" charset="-122"/>
                <a:ea typeface="方正粗黑宋简体" panose="02000000000000000000" charset="-122"/>
                <a:cs typeface="方正粗黑宋简体" panose="02000000000000000000" charset="-122"/>
                <a:sym typeface="+mn-ea"/>
              </a:rPr>
              <a:t>偏重或起点或终点或过程</a:t>
            </a:r>
            <a:r>
              <a:rPr lang="zh-CN" sz="3200">
                <a:latin typeface="方正粗黑宋简体" panose="02000000000000000000" charset="-122"/>
                <a:ea typeface="方正粗黑宋简体" panose="02000000000000000000" charset="-122"/>
                <a:cs typeface="方正粗黑宋简体" panose="02000000000000000000" charset="-122"/>
                <a:sym typeface="+mn-ea"/>
              </a:rPr>
              <a:t>。</a:t>
            </a:r>
            <a:r>
              <a:rPr sz="3200">
                <a:latin typeface="方正粗黑宋简体" panose="02000000000000000000" charset="-122"/>
                <a:ea typeface="方正粗黑宋简体" panose="02000000000000000000" charset="-122"/>
                <a:cs typeface="方正粗黑宋简体" panose="02000000000000000000" charset="-122"/>
                <a:sym typeface="+mn-ea"/>
              </a:rPr>
              <a:t>要兼顾其他方面的多重、多种关系</a:t>
            </a:r>
            <a:r>
              <a:rPr lang="zh-CN" sz="3200">
                <a:latin typeface="方正粗黑宋简体" panose="02000000000000000000" charset="-122"/>
                <a:ea typeface="方正粗黑宋简体" panose="02000000000000000000" charset="-122"/>
                <a:cs typeface="方正粗黑宋简体" panose="02000000000000000000" charset="-122"/>
                <a:sym typeface="+mn-ea"/>
              </a:rPr>
              <a:t>，</a:t>
            </a:r>
            <a:r>
              <a:rPr sz="3200">
                <a:latin typeface="方正粗黑宋简体" panose="02000000000000000000" charset="-122"/>
                <a:ea typeface="方正粗黑宋简体" panose="02000000000000000000" charset="-122"/>
                <a:cs typeface="方正粗黑宋简体" panose="02000000000000000000" charset="-122"/>
                <a:sym typeface="+mn-ea"/>
              </a:rPr>
              <a:t>进行思辨</a:t>
            </a:r>
            <a:r>
              <a:rPr lang="zh-CN" sz="3200">
                <a:latin typeface="方正粗黑宋简体" panose="02000000000000000000" charset="-122"/>
                <a:ea typeface="方正粗黑宋简体" panose="02000000000000000000" charset="-122"/>
                <a:cs typeface="方正粗黑宋简体" panose="02000000000000000000" charset="-122"/>
                <a:sym typeface="+mn-ea"/>
              </a:rPr>
              <a:t>。</a:t>
            </a:r>
            <a:r>
              <a:rPr sz="3200">
                <a:latin typeface="方正粗黑宋简体" panose="02000000000000000000" charset="-122"/>
                <a:ea typeface="方正粗黑宋简体" panose="02000000000000000000" charset="-122"/>
                <a:cs typeface="方正粗黑宋简体" panose="02000000000000000000" charset="-122"/>
                <a:sym typeface="+mn-ea"/>
              </a:rPr>
              <a:t>如谈“得失是人生起点”，在这一偏重的同时，文章还要有“终点”“过程”的补充论述，以体现出思辨性</a:t>
            </a:r>
            <a:r>
              <a:rPr lang="zh-CN" sz="3200">
                <a:latin typeface="方正粗黑宋简体" panose="02000000000000000000" charset="-122"/>
                <a:ea typeface="方正粗黑宋简体" panose="02000000000000000000" charset="-122"/>
                <a:cs typeface="方正粗黑宋简体" panose="02000000000000000000" charset="-122"/>
                <a:sym typeface="+mn-ea"/>
              </a:rPr>
              <a:t>。</a:t>
            </a:r>
            <a:r>
              <a:rPr lang="en-US" altLang="zh-CN" sz="3200">
                <a:latin typeface="黑体" panose="02010609060101010101" charset="-122"/>
                <a:ea typeface="黑体" panose="02010609060101010101" charset="-122"/>
              </a:rPr>
              <a:t> </a:t>
            </a:r>
            <a:r>
              <a:rPr lang="zh-CN" altLang="en-US" sz="32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gradFill>
                  <a:gsLst>
                    <a:gs pos="0">
                      <a:srgbClr val="FE4444"/>
                    </a:gs>
                    <a:gs pos="100000">
                      <a:srgbClr val="832B2B"/>
                    </a:gs>
                  </a:gsLst>
                  <a:lin scaled="0"/>
                </a:gradFill>
                <a:latin typeface="黑体" panose="02010609060101010101" charset="-122"/>
                <a:ea typeface="黑体" panose="02010609060101010101" charset="-122"/>
              </a:rPr>
              <a:t>  </a:t>
            </a:r>
            <a:r>
              <a:rPr lang="zh-CN" altLang="en-US" sz="3600">
                <a:latin typeface="黑体" panose="02010609060101010101" charset="-122"/>
                <a:ea typeface="黑体" panose="02010609060101010101" charset="-122"/>
              </a:rPr>
              <a:t>                                  </a:t>
            </a:r>
            <a:endParaRPr lang="zh-CN" altLang="en-US" sz="3600">
              <a:latin typeface="黑体" panose="02010609060101010101" charset="-122"/>
              <a:ea typeface="黑体" panose="02010609060101010101" charset="-122"/>
            </a:endParaRPr>
          </a:p>
        </p:txBody>
      </p:sp>
      <p:sp>
        <p:nvSpPr>
          <p:cNvPr id="2" name="灯片编号占位符 1"/>
          <p:cNvSpPr>
            <a:spLocks noGrp="1"/>
          </p:cNvSpPr>
          <p:nvPr>
            <p:ph type="sldNum" sz="quarter" idx="12"/>
          </p:nvPr>
        </p:nvSpPr>
        <p:spPr/>
        <p:txBody>
          <a:bodyPr/>
          <a:lstStyle/>
          <a:p>
            <a:fld id="{49AE70B2-8BF9-45C0-BB95-33D1B9D3A854}" type="slidenum">
              <a:rPr lang="zh-CN" altLang="en-US" smtClean="0"/>
              <a:t>97</a:t>
            </a:fld>
            <a:endParaRPr lang="zh-CN" altLang="en-US"/>
          </a:p>
        </p:txBody>
      </p:sp>
      <p:sp>
        <p:nvSpPr>
          <p:cNvPr id="8" name="标题 2"/>
          <p:cNvSpPr>
            <a:spLocks noGrp="1"/>
          </p:cNvSpPr>
          <p:nvPr/>
        </p:nvSpPr>
        <p:spPr>
          <a:xfrm>
            <a:off x="587375" y="143319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sp>
        <p:nvSpPr>
          <p:cNvPr id="4" name="标题 2"/>
          <p:cNvSpPr>
            <a:spLocks noGrp="1"/>
          </p:cNvSpPr>
          <p:nvPr/>
        </p:nvSpPr>
        <p:spPr>
          <a:xfrm>
            <a:off x="587375" y="2176145"/>
            <a:ext cx="424180" cy="50038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marL="457200" indent="-457200">
              <a:buFont typeface="Wingdings" panose="05000000000000000000" charset="0"/>
              <a:buChar char="Ø"/>
            </a:pPr>
            <a:r>
              <a:rPr lang="en-US" altLang="zh-CN" sz="2800" b="1">
                <a:solidFill>
                  <a:srgbClr val="C00000"/>
                </a:solidFill>
                <a:latin typeface="黑体" panose="02010609060101010101" charset="-122"/>
                <a:ea typeface="黑体" panose="02010609060101010101" charset="-122"/>
              </a:rPr>
              <a:t> </a:t>
            </a:r>
            <a:endParaRPr lang="en-US" altLang="zh-CN" sz="2800" b="1">
              <a:solidFill>
                <a:srgbClr val="C00000"/>
              </a:solidFill>
              <a:latin typeface="黑体" panose="02010609060101010101" charset="-122"/>
              <a:ea typeface="黑体" panose="02010609060101010101" charset="-122"/>
              <a:cs typeface="+mn-cs"/>
            </a:endParaRPr>
          </a:p>
        </p:txBody>
      </p:sp>
      <p:sp>
        <p:nvSpPr>
          <p:cNvPr id="30" name="文本框 29"/>
          <p:cNvSpPr txBox="1"/>
          <p:nvPr/>
        </p:nvSpPr>
        <p:spPr>
          <a:xfrm>
            <a:off x="1066800" y="191770"/>
            <a:ext cx="11694795" cy="645160"/>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年高考全国甲卷</a:t>
            </a:r>
            <a:r>
              <a:rPr kumimoji="1" lang="zh-CN" altLang="zh-CN" sz="3600" b="1">
                <a:solidFill>
                  <a:srgbClr val="0F14EF"/>
                </a:solidFill>
                <a:latin typeface="微软雅黑" panose="020b0503020204020204" charset="-122"/>
                <a:ea typeface="微软雅黑" panose="020b0503020204020204" charset="-122"/>
              </a:rPr>
              <a:t>思辨话题：</a:t>
            </a:r>
            <a:r>
              <a:rPr kumimoji="1" lang="zh-CN" altLang="zh-CN" sz="3600" b="1">
                <a:gradFill>
                  <a:gsLst>
                    <a:gs pos="0">
                      <a:srgbClr val="FE4444"/>
                    </a:gs>
                    <a:gs pos="100000">
                      <a:srgbClr val="832B2B"/>
                    </a:gs>
                  </a:gsLst>
                  <a:lin scaled="0"/>
                </a:gradFill>
                <a:latin typeface="微软雅黑" panose="020b0503020204020204" charset="-122"/>
                <a:ea typeface="微软雅黑" panose="020b0503020204020204" charset="-122"/>
              </a:rPr>
              <a:t>舍与得思辨关系</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grpSp>
        <p:nvGrpSpPr>
          <p:cNvPr id="44" name="组合 43"/>
          <p:cNvGrpSpPr/>
          <p:nvPr/>
        </p:nvGrpSpPr>
        <p:grpSpPr>
          <a:xfrm rot="871781">
            <a:off x="170913" y="89029"/>
            <a:ext cx="976029" cy="1980763"/>
            <a:chOff x="6798621" y="1128235"/>
            <a:chExt cx="925471" cy="1878160"/>
          </a:xfrm>
          <a:solidFill>
            <a:srgbClr val="009899"/>
          </a:solidFill>
        </p:grpSpPr>
        <p:sp>
          <p:nvSpPr>
            <p:cNvPr id="45" name="任意多边形 44"/>
            <p:cNvSpPr/>
            <p:nvPr/>
          </p:nvSpPr>
          <p:spPr>
            <a:xfrm rot="20684992">
              <a:off x="6853737" y="1621627"/>
              <a:ext cx="611936" cy="1384768"/>
            </a:xfrm>
            <a:custGeom>
              <a:gdLst>
                <a:gd name="connsiteX0" fmla="*/ 711760 w 711760"/>
                <a:gd name="connsiteY0" fmla="*/ 0 h 1358900"/>
                <a:gd name="connsiteX1" fmla="*/ 114860 w 711760"/>
                <a:gd name="connsiteY1" fmla="*/ 635000 h 1358900"/>
                <a:gd name="connsiteX2" fmla="*/ 560 w 711760"/>
                <a:gd name="connsiteY2" fmla="*/ 1358900 h 1358900"/>
                <a:gd name="connsiteX0-1" fmla="*/ 711760 w 711760"/>
                <a:gd name="connsiteY0-2" fmla="*/ 0 h 1358900"/>
                <a:gd name="connsiteX1-3" fmla="*/ 114860 w 711760"/>
                <a:gd name="connsiteY1-4" fmla="*/ 635000 h 1358900"/>
                <a:gd name="connsiteX2-5" fmla="*/ 560 w 711760"/>
                <a:gd name="connsiteY2-6" fmla="*/ 1358900 h 1358900"/>
                <a:gd name="connsiteX0-7" fmla="*/ 711760 w 711760"/>
                <a:gd name="connsiteY0-8" fmla="*/ 0 h 1358900"/>
                <a:gd name="connsiteX1-9" fmla="*/ 114860 w 711760"/>
                <a:gd name="connsiteY1-10" fmla="*/ 635000 h 1358900"/>
                <a:gd name="connsiteX2-11" fmla="*/ 560 w 711760"/>
                <a:gd name="connsiteY2-12" fmla="*/ 1358900 h 1358900"/>
                <a:gd name="connsiteX0-13" fmla="*/ 884014 w 884014"/>
                <a:gd name="connsiteY0-14" fmla="*/ 0 h 1368888"/>
                <a:gd name="connsiteX1-15" fmla="*/ 287114 w 884014"/>
                <a:gd name="connsiteY1-16" fmla="*/ 635000 h 1368888"/>
                <a:gd name="connsiteX2-17" fmla="*/ 22 w 884014"/>
                <a:gd name="connsiteY2-18" fmla="*/ 1368888 h 1368888"/>
                <a:gd name="connsiteX0-19" fmla="*/ 883991 w 883991"/>
                <a:gd name="connsiteY0-20" fmla="*/ 0 h 1368888"/>
                <a:gd name="connsiteX1-21" fmla="*/ 287091 w 883991"/>
                <a:gd name="connsiteY1-22" fmla="*/ 635000 h 1368888"/>
                <a:gd name="connsiteX2-23" fmla="*/ -1 w 883991"/>
                <a:gd name="connsiteY2-24" fmla="*/ 1368888 h 1368888"/>
                <a:gd name="connsiteX0-25" fmla="*/ 883992 w 883992"/>
                <a:gd name="connsiteY0-26" fmla="*/ 0 h 1368888"/>
                <a:gd name="connsiteX1-27" fmla="*/ 0 w 883992"/>
                <a:gd name="connsiteY1-28" fmla="*/ 1368888 h 1368888"/>
                <a:gd name="connsiteX0-29" fmla="*/ 883992 w 883992"/>
                <a:gd name="connsiteY0-30" fmla="*/ 0 h 1368888"/>
                <a:gd name="connsiteX1-31" fmla="*/ 0 w 883992"/>
                <a:gd name="connsiteY1-32" fmla="*/ 1368888 h 1368888"/>
                <a:gd name="connsiteX0-33" fmla="*/ 928344 w 928343"/>
                <a:gd name="connsiteY0-34" fmla="*/ 0 h 1390417"/>
                <a:gd name="connsiteX1-35" fmla="*/ 0 w 928343"/>
                <a:gd name="connsiteY1-36" fmla="*/ 1390417 h 1390417"/>
                <a:gd name="connsiteX0-37" fmla="*/ 863431 w 863431"/>
                <a:gd name="connsiteY0-38" fmla="*/ 0 h 1384768"/>
                <a:gd name="connsiteX1-39" fmla="*/ 0 w 863431"/>
                <a:gd name="connsiteY1-40" fmla="*/ 1384768 h 1384768"/>
                <a:gd name="connsiteX0-41" fmla="*/ 863431 w 863431"/>
                <a:gd name="connsiteY0-42" fmla="*/ 0 h 1384768"/>
                <a:gd name="connsiteX1-43" fmla="*/ 0 w 863431"/>
                <a:gd name="connsiteY1-44" fmla="*/ 1384768 h 1384768"/>
                <a:gd name="connsiteX0-45" fmla="*/ 863431 w 863431"/>
                <a:gd name="connsiteY0-46" fmla="*/ 0 h 1384768"/>
                <a:gd name="connsiteX1-47" fmla="*/ 282647 w 863431"/>
                <a:gd name="connsiteY1-48" fmla="*/ 606889 h 1384768"/>
                <a:gd name="connsiteX2-49" fmla="*/ 0 w 863431"/>
                <a:gd name="connsiteY2-50" fmla="*/ 1384768 h 1384768"/>
                <a:gd name="connsiteX0-51" fmla="*/ 863431 w 863431"/>
                <a:gd name="connsiteY0-52" fmla="*/ 0 h 1384768"/>
                <a:gd name="connsiteX1-53" fmla="*/ 0 w 863431"/>
                <a:gd name="connsiteY1-54" fmla="*/ 1384768 h 1384768"/>
                <a:gd name="connsiteX0-55" fmla="*/ 863431 w 863431"/>
                <a:gd name="connsiteY0-56" fmla="*/ 0 h 1384768"/>
                <a:gd name="connsiteX1-57" fmla="*/ 0 w 863431"/>
                <a:gd name="connsiteY1-58" fmla="*/ 1384768 h 1384768"/>
                <a:gd name="connsiteX0-59" fmla="*/ 863431 w 863431"/>
                <a:gd name="connsiteY0-60" fmla="*/ 0 h 1384768"/>
                <a:gd name="connsiteX1-61" fmla="*/ 0 w 863431"/>
                <a:gd name="connsiteY1-62" fmla="*/ 1384768 h 1384768"/>
                <a:gd name="connsiteX0-63" fmla="*/ 863431 w 863431"/>
                <a:gd name="connsiteY0-64" fmla="*/ 0 h 1384768"/>
                <a:gd name="connsiteX1-65" fmla="*/ 0 w 863431"/>
                <a:gd name="connsiteY1-66" fmla="*/ 1384768 h 1384768"/>
                <a:gd name="connsiteX0-67" fmla="*/ 863431 w 863431"/>
                <a:gd name="connsiteY0-68" fmla="*/ 0 h 1384768"/>
                <a:gd name="connsiteX1-69" fmla="*/ 0 w 863431"/>
                <a:gd name="connsiteY1-70" fmla="*/ 1384768 h 1384768"/>
                <a:gd name="connsiteX0-71" fmla="*/ 863431 w 863431"/>
                <a:gd name="connsiteY0-72" fmla="*/ 0 h 1384768"/>
                <a:gd name="connsiteX1-73" fmla="*/ 0 w 863431"/>
                <a:gd name="connsiteY1-74" fmla="*/ 1384768 h 1384768"/>
              </a:gdLst>
              <a:cxnLst>
                <a:cxn ang="0">
                  <a:pos x="connsiteX0-1" y="connsiteY0-2"/>
                </a:cxn>
                <a:cxn ang="0">
                  <a:pos x="connsiteX1-3" y="connsiteY1-4"/>
                </a:cxn>
              </a:cxnLst>
              <a:rect l="l" t="t" r="r" b="b"/>
              <a:pathLst>
                <a:path w="863431" h="1384768">
                  <a:moveTo>
                    <a:pt x="863431" y="0"/>
                  </a:moveTo>
                  <a:cubicBezTo>
                    <a:pt x="615118" y="165338"/>
                    <a:pt x="20070" y="724344"/>
                    <a:pt x="0" y="1384768"/>
                  </a:cubicBezTo>
                </a:path>
              </a:pathLst>
            </a:custGeom>
            <a:noFill/>
            <a:ln w="19050">
              <a:solidFill>
                <a:srgbClr val="00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p:cNvGrpSpPr/>
            <p:nvPr/>
          </p:nvGrpSpPr>
          <p:grpSpPr>
            <a:xfrm rot="2537975" flipH="1">
              <a:off x="6798621" y="1128235"/>
              <a:ext cx="925471" cy="911449"/>
              <a:chOff x="2286001" y="-455613"/>
              <a:chExt cx="2514600" cy="2476501"/>
            </a:xfrm>
            <a:grpFill/>
          </p:grpSpPr>
          <p:grpSp>
            <p:nvGrpSpPr>
              <p:cNvPr id="47" name="Group 205"/>
              <p:cNvGrpSpPr/>
              <p:nvPr/>
            </p:nvGrpSpPr>
            <p:grpSpPr>
              <a:xfrm>
                <a:off x="2286001" y="-455613"/>
                <a:ext cx="2514600" cy="2476501"/>
                <a:chOff x="1440" y="-287"/>
                <a:chExt cx="1584" cy="1560"/>
              </a:xfrm>
              <a:grpFill/>
            </p:grpSpPr>
            <p:sp>
              <p:nvSpPr>
                <p:cNvPr id="167" name="Freeform 5"/>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8" name="Freeform 6"/>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69" name="Freeform 7"/>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0" name="Freeform 8"/>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1" name="Freeform 9"/>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2" name="Oval 10"/>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3" name="Freeform 11"/>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4" name="Freeform 12"/>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5" name="Freeform 13"/>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6" name="Freeform 14"/>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7" name="Freeform 15"/>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8" name="Freeform 16"/>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79" name="Freeform 17"/>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0" name="Freeform 18"/>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1" name="Freeform 19"/>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2" name="Freeform 20"/>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3" name="Freeform 21"/>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4" name="Freeform 22"/>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5" name="Freeform 23"/>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6" name="Freeform 24"/>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7" name="Freeform 25"/>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8" name="Freeform 26"/>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89" name="Freeform 27"/>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0" name="Freeform 28"/>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1" name="Freeform 29"/>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2" name="Freeform 30"/>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3" name="Freeform 31"/>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4" name="Freeform 32"/>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5" name="Freeform 33"/>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6" name="Freeform 34"/>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7" name="Freeform 35"/>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8" name="Freeform 36"/>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199" name="Freeform 37"/>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0" name="Freeform 38"/>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1" name="Freeform 39"/>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2" name="Freeform 40"/>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3" name="Freeform 41"/>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4" name="Freeform 42"/>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5" name="Freeform 43"/>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6" name="Freeform 44"/>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7" name="Freeform 45"/>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8" name="Freeform 46"/>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09" name="Freeform 47"/>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0" name="Freeform 48"/>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1" name="Freeform 49"/>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2" name="Freeform 50"/>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3" name="Freeform 51"/>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4" name="Freeform 52"/>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5" name="Freeform 53"/>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6" name="Freeform 54"/>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7" name="Freeform 55"/>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8" name="Freeform 56"/>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19" name="Freeform 57"/>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0" name="Freeform 58"/>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1" name="Freeform 59"/>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2" name="Freeform 60"/>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3" name="Freeform 61"/>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4" name="Freeform 62"/>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5" name="Freeform 63"/>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6" name="Freeform 64"/>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7" name="Freeform 65"/>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8" name="Freeform 66"/>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29" name="Freeform 67"/>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0" name="Freeform 68"/>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1" name="Freeform 69"/>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2" name="Freeform 70"/>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3" name="Freeform 71"/>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4" name="Freeform 72"/>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5" name="Freeform 73"/>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6" name="Freeform 74"/>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7" name="Freeform 75"/>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8" name="Freeform 76"/>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39" name="Freeform 77"/>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0" name="Freeform 78"/>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1" name="Freeform 79"/>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2" name="Freeform 80"/>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3" name="Freeform 81"/>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4" name="Freeform 82"/>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5" name="Freeform 83"/>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6" name="Freeform 84"/>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7" name="Freeform 85"/>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8" name="Freeform 86"/>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49" name="Freeform 87"/>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0" name="Freeform 88"/>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1" name="Freeform 89"/>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2" name="Freeform 90"/>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3" name="Freeform 91"/>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4" name="Freeform 92"/>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5" name="Freeform 93"/>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6" name="Freeform 94"/>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7" name="Freeform 95"/>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8" name="Freeform 96"/>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59" name="Freeform 97"/>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0" name="Freeform 98"/>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1" name="Freeform 99"/>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2" name="Freeform 100"/>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3" name="Freeform 101"/>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4" name="Freeform 102"/>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5" name="Freeform 103"/>
                <p:cNvSpPr/>
                <p:nvPr/>
              </p:nvSpPr>
              <p:spPr bwMode="auto">
                <a:xfrm>
                  <a:off x="1906" y="-200"/>
                  <a:ext cx="168" cy="76"/>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6" name="Freeform 104"/>
                <p:cNvSpPr/>
                <p:nvPr/>
              </p:nvSpPr>
              <p:spPr bwMode="auto">
                <a:xfrm>
                  <a:off x="1908" y="-230"/>
                  <a:ext cx="112" cy="132"/>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7" name="Freeform 105"/>
                <p:cNvSpPr/>
                <p:nvPr/>
              </p:nvSpPr>
              <p:spPr bwMode="auto">
                <a:xfrm>
                  <a:off x="1986" y="-143"/>
                  <a:ext cx="254" cy="650"/>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8" name="Freeform 106"/>
                <p:cNvSpPr/>
                <p:nvPr/>
              </p:nvSpPr>
              <p:spPr bwMode="auto">
                <a:xfrm>
                  <a:off x="1967" y="-171"/>
                  <a:ext cx="41" cy="4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69" name="Freeform 107"/>
                <p:cNvSpPr/>
                <p:nvPr/>
              </p:nvSpPr>
              <p:spPr bwMode="auto">
                <a:xfrm>
                  <a:off x="2119" y="-230"/>
                  <a:ext cx="193" cy="57"/>
                </a:xfrm>
                <a:custGeom>
                  <a:gdLst>
                    <a:gd name="T0" fmla="*/ 75 w 81"/>
                    <a:gd name="T1" fmla="*/ 5 h 24"/>
                    <a:gd name="T2" fmla="*/ 6 w 81"/>
                    <a:gd name="T3" fmla="*/ 1 h 24"/>
                    <a:gd name="T4" fmla="*/ 1 w 81"/>
                    <a:gd name="T5" fmla="*/ 1 h 24"/>
                    <a:gd name="T6" fmla="*/ 79 w 81"/>
                    <a:gd name="T7" fmla="*/ 6 h 24"/>
                    <a:gd name="T8" fmla="*/ 75 w 81"/>
                    <a:gd name="T9" fmla="*/ 5 h 24"/>
                  </a:gdLst>
                  <a:cxnLst>
                    <a:cxn ang="0">
                      <a:pos x="T0" y="T1"/>
                    </a:cxn>
                    <a:cxn ang="0">
                      <a:pos x="T2" y="T3"/>
                    </a:cxn>
                    <a:cxn ang="0">
                      <a:pos x="T4" y="T5"/>
                    </a:cxn>
                    <a:cxn ang="0">
                      <a:pos x="T6" y="T7"/>
                    </a:cxn>
                    <a:cxn ang="0">
                      <a:pos x="T8" y="T9"/>
                    </a:cxn>
                  </a:cxnLst>
                  <a:rect l="0" t="0" r="r" b="b"/>
                  <a:pathLst>
                    <a:path w="81" h="24">
                      <a:moveTo>
                        <a:pt x="75" y="5"/>
                      </a:moveTo>
                      <a:cubicBezTo>
                        <a:pt x="52" y="20"/>
                        <a:pt x="26" y="21"/>
                        <a:pt x="6" y="1"/>
                      </a:cubicBezTo>
                      <a:cubicBezTo>
                        <a:pt x="5" y="0"/>
                        <a:pt x="0" y="0"/>
                        <a:pt x="1" y="1"/>
                      </a:cubicBezTo>
                      <a:cubicBezTo>
                        <a:pt x="24" y="23"/>
                        <a:pt x="54" y="24"/>
                        <a:pt x="79" y="6"/>
                      </a:cubicBezTo>
                      <a:cubicBezTo>
                        <a:pt x="81" y="5"/>
                        <a:pt x="76" y="4"/>
                        <a:pt x="75"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0" name="Freeform 108"/>
                <p:cNvSpPr/>
                <p:nvPr/>
              </p:nvSpPr>
              <p:spPr bwMode="auto">
                <a:xfrm>
                  <a:off x="2167" y="-287"/>
                  <a:ext cx="73" cy="163"/>
                </a:xfrm>
                <a:custGeom>
                  <a:gdLst>
                    <a:gd name="T0" fmla="*/ 6 w 31"/>
                    <a:gd name="T1" fmla="*/ 68 h 69"/>
                    <a:gd name="T2" fmla="*/ 20 w 31"/>
                    <a:gd name="T3" fmla="*/ 1 h 69"/>
                    <a:gd name="T4" fmla="*/ 15 w 31"/>
                    <a:gd name="T5" fmla="*/ 1 h 69"/>
                    <a:gd name="T6" fmla="*/ 1 w 31"/>
                    <a:gd name="T7" fmla="*/ 66 h 69"/>
                    <a:gd name="T8" fmla="*/ 6 w 31"/>
                    <a:gd name="T9" fmla="*/ 68 h 69"/>
                  </a:gdLst>
                  <a:cxnLst>
                    <a:cxn ang="0">
                      <a:pos x="T0" y="T1"/>
                    </a:cxn>
                    <a:cxn ang="0">
                      <a:pos x="T2" y="T3"/>
                    </a:cxn>
                    <a:cxn ang="0">
                      <a:pos x="T4" y="T5"/>
                    </a:cxn>
                    <a:cxn ang="0">
                      <a:pos x="T6" y="T7"/>
                    </a:cxn>
                    <a:cxn ang="0">
                      <a:pos x="T8" y="T9"/>
                    </a:cxn>
                  </a:cxnLst>
                  <a:rect l="0" t="0" r="r" b="b"/>
                  <a:pathLst>
                    <a:path w="31" h="69">
                      <a:moveTo>
                        <a:pt x="6" y="68"/>
                      </a:moveTo>
                      <a:cubicBezTo>
                        <a:pt x="25" y="50"/>
                        <a:pt x="31" y="26"/>
                        <a:pt x="20" y="1"/>
                      </a:cubicBezTo>
                      <a:cubicBezTo>
                        <a:pt x="19" y="0"/>
                        <a:pt x="14" y="0"/>
                        <a:pt x="15" y="1"/>
                      </a:cubicBezTo>
                      <a:cubicBezTo>
                        <a:pt x="26" y="25"/>
                        <a:pt x="20" y="49"/>
                        <a:pt x="1" y="66"/>
                      </a:cubicBezTo>
                      <a:cubicBezTo>
                        <a:pt x="0" y="67"/>
                        <a:pt x="4" y="69"/>
                        <a:pt x="6"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1" name="Freeform 109"/>
                <p:cNvSpPr/>
                <p:nvPr/>
              </p:nvSpPr>
              <p:spPr bwMode="auto">
                <a:xfrm>
                  <a:off x="2150" y="-264"/>
                  <a:ext cx="143" cy="117"/>
                </a:xfrm>
                <a:custGeom>
                  <a:gdLst>
                    <a:gd name="T0" fmla="*/ 57 w 60"/>
                    <a:gd name="T1" fmla="*/ 46 h 49"/>
                    <a:gd name="T2" fmla="*/ 6 w 60"/>
                    <a:gd name="T3" fmla="*/ 1 h 49"/>
                    <a:gd name="T4" fmla="*/ 1 w 60"/>
                    <a:gd name="T5" fmla="*/ 2 h 49"/>
                    <a:gd name="T6" fmla="*/ 54 w 60"/>
                    <a:gd name="T7" fmla="*/ 48 h 49"/>
                    <a:gd name="T8" fmla="*/ 57 w 60"/>
                    <a:gd name="T9" fmla="*/ 46 h 49"/>
                  </a:gdLst>
                  <a:cxnLst>
                    <a:cxn ang="0">
                      <a:pos x="T0" y="T1"/>
                    </a:cxn>
                    <a:cxn ang="0">
                      <a:pos x="T2" y="T3"/>
                    </a:cxn>
                    <a:cxn ang="0">
                      <a:pos x="T4" y="T5"/>
                    </a:cxn>
                    <a:cxn ang="0">
                      <a:pos x="T6" y="T7"/>
                    </a:cxn>
                    <a:cxn ang="0">
                      <a:pos x="T8" y="T9"/>
                    </a:cxn>
                  </a:cxnLst>
                  <a:rect l="0" t="0" r="r" b="b"/>
                  <a:pathLst>
                    <a:path w="60" h="49">
                      <a:moveTo>
                        <a:pt x="57" y="46"/>
                      </a:moveTo>
                      <a:cubicBezTo>
                        <a:pt x="37" y="39"/>
                        <a:pt x="17" y="20"/>
                        <a:pt x="6" y="1"/>
                      </a:cubicBezTo>
                      <a:cubicBezTo>
                        <a:pt x="5" y="0"/>
                        <a:pt x="0" y="1"/>
                        <a:pt x="1" y="2"/>
                      </a:cubicBezTo>
                      <a:cubicBezTo>
                        <a:pt x="13" y="22"/>
                        <a:pt x="33" y="41"/>
                        <a:pt x="54" y="48"/>
                      </a:cubicBezTo>
                      <a:cubicBezTo>
                        <a:pt x="55" y="49"/>
                        <a:pt x="60" y="47"/>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2" name="Freeform 110"/>
                <p:cNvSpPr/>
                <p:nvPr/>
              </p:nvSpPr>
              <p:spPr bwMode="auto">
                <a:xfrm>
                  <a:off x="2129" y="-266"/>
                  <a:ext cx="142" cy="102"/>
                </a:xfrm>
                <a:custGeom>
                  <a:gdLst>
                    <a:gd name="T0" fmla="*/ 3 w 60"/>
                    <a:gd name="T1" fmla="*/ 43 h 43"/>
                    <a:gd name="T2" fmla="*/ 59 w 60"/>
                    <a:gd name="T3" fmla="*/ 2 h 43"/>
                    <a:gd name="T4" fmla="*/ 54 w 60"/>
                    <a:gd name="T5" fmla="*/ 1 h 43"/>
                    <a:gd name="T6" fmla="*/ 3 w 60"/>
                    <a:gd name="T7" fmla="*/ 41 h 43"/>
                    <a:gd name="T8" fmla="*/ 3 w 60"/>
                    <a:gd name="T9" fmla="*/ 43 h 43"/>
                  </a:gdLst>
                  <a:cxnLst>
                    <a:cxn ang="0">
                      <a:pos x="T0" y="T1"/>
                    </a:cxn>
                    <a:cxn ang="0">
                      <a:pos x="T2" y="T3"/>
                    </a:cxn>
                    <a:cxn ang="0">
                      <a:pos x="T4" y="T5"/>
                    </a:cxn>
                    <a:cxn ang="0">
                      <a:pos x="T6" y="T7"/>
                    </a:cxn>
                    <a:cxn ang="0">
                      <a:pos x="T8" y="T9"/>
                    </a:cxn>
                  </a:cxnLst>
                  <a:rect l="0" t="0" r="r" b="b"/>
                  <a:pathLst>
                    <a:path w="60" h="43">
                      <a:moveTo>
                        <a:pt x="3" y="43"/>
                      </a:moveTo>
                      <a:cubicBezTo>
                        <a:pt x="28" y="41"/>
                        <a:pt x="52" y="27"/>
                        <a:pt x="59" y="2"/>
                      </a:cubicBezTo>
                      <a:cubicBezTo>
                        <a:pt x="60" y="0"/>
                        <a:pt x="55" y="0"/>
                        <a:pt x="54" y="1"/>
                      </a:cubicBezTo>
                      <a:cubicBezTo>
                        <a:pt x="47" y="24"/>
                        <a:pt x="27" y="39"/>
                        <a:pt x="3" y="41"/>
                      </a:cubicBezTo>
                      <a:cubicBezTo>
                        <a:pt x="0" y="41"/>
                        <a:pt x="0" y="43"/>
                        <a:pt x="3"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3" name="Freeform 111"/>
                <p:cNvSpPr/>
                <p:nvPr/>
              </p:nvSpPr>
              <p:spPr bwMode="auto">
                <a:xfrm>
                  <a:off x="2212" y="-188"/>
                  <a:ext cx="35" cy="683"/>
                </a:xfrm>
                <a:custGeom>
                  <a:gdLst>
                    <a:gd name="T0" fmla="*/ 0 w 15"/>
                    <a:gd name="T1" fmla="*/ 2 h 288"/>
                    <a:gd name="T2" fmla="*/ 10 w 15"/>
                    <a:gd name="T3" fmla="*/ 287 h 288"/>
                    <a:gd name="T4" fmla="*/ 15 w 15"/>
                    <a:gd name="T5" fmla="*/ 287 h 288"/>
                    <a:gd name="T6" fmla="*/ 5 w 15"/>
                    <a:gd name="T7" fmla="*/ 2 h 288"/>
                    <a:gd name="T8" fmla="*/ 0 w 15"/>
                    <a:gd name="T9" fmla="*/ 2 h 288"/>
                  </a:gdLst>
                  <a:cxnLst>
                    <a:cxn ang="0">
                      <a:pos x="T0" y="T1"/>
                    </a:cxn>
                    <a:cxn ang="0">
                      <a:pos x="T2" y="T3"/>
                    </a:cxn>
                    <a:cxn ang="0">
                      <a:pos x="T4" y="T5"/>
                    </a:cxn>
                    <a:cxn ang="0">
                      <a:pos x="T6" y="T7"/>
                    </a:cxn>
                    <a:cxn ang="0">
                      <a:pos x="T8" y="T9"/>
                    </a:cxn>
                  </a:cxnLst>
                  <a:rect l="0" t="0" r="r" b="b"/>
                  <a:pathLst>
                    <a:path w="15" h="288">
                      <a:moveTo>
                        <a:pt x="0" y="2"/>
                      </a:moveTo>
                      <a:cubicBezTo>
                        <a:pt x="4" y="97"/>
                        <a:pt x="10" y="192"/>
                        <a:pt x="10" y="287"/>
                      </a:cubicBezTo>
                      <a:cubicBezTo>
                        <a:pt x="10" y="288"/>
                        <a:pt x="15" y="288"/>
                        <a:pt x="15" y="287"/>
                      </a:cubicBezTo>
                      <a:cubicBezTo>
                        <a:pt x="15" y="192"/>
                        <a:pt x="9" y="96"/>
                        <a:pt x="5" y="2"/>
                      </a:cubicBezTo>
                      <a:cubicBezTo>
                        <a:pt x="5" y="0"/>
                        <a:pt x="0" y="1"/>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4" name="Oval 112"/>
                <p:cNvSpPr>
                  <a:spLocks noChangeArrowheads="1"/>
                </p:cNvSpPr>
                <p:nvPr/>
              </p:nvSpPr>
              <p:spPr bwMode="auto">
                <a:xfrm>
                  <a:off x="2198" y="-214"/>
                  <a:ext cx="35" cy="36"/>
                </a:xfrm>
                <a:prstGeom prst="ellipse">
                  <a:avLst/>
                </a:pr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5" name="Freeform 113"/>
                <p:cNvSpPr/>
                <p:nvPr/>
              </p:nvSpPr>
              <p:spPr bwMode="auto">
                <a:xfrm>
                  <a:off x="2371" y="-223"/>
                  <a:ext cx="176" cy="92"/>
                </a:xfrm>
                <a:custGeom>
                  <a:gdLst>
                    <a:gd name="T0" fmla="*/ 69 w 74"/>
                    <a:gd name="T1" fmla="*/ 30 h 39"/>
                    <a:gd name="T2" fmla="*/ 5 w 74"/>
                    <a:gd name="T3" fmla="*/ 2 h 39"/>
                    <a:gd name="T4" fmla="*/ 0 w 74"/>
                    <a:gd name="T5" fmla="*/ 1 h 39"/>
                    <a:gd name="T6" fmla="*/ 72 w 74"/>
                    <a:gd name="T7" fmla="*/ 32 h 39"/>
                    <a:gd name="T8" fmla="*/ 69 w 74"/>
                    <a:gd name="T9" fmla="*/ 30 h 39"/>
                  </a:gdLst>
                  <a:cxnLst>
                    <a:cxn ang="0">
                      <a:pos x="T0" y="T1"/>
                    </a:cxn>
                    <a:cxn ang="0">
                      <a:pos x="T2" y="T3"/>
                    </a:cxn>
                    <a:cxn ang="0">
                      <a:pos x="T4" y="T5"/>
                    </a:cxn>
                    <a:cxn ang="0">
                      <a:pos x="T6" y="T7"/>
                    </a:cxn>
                    <a:cxn ang="0">
                      <a:pos x="T8" y="T9"/>
                    </a:cxn>
                  </a:cxnLst>
                  <a:rect l="0" t="0" r="r" b="b"/>
                  <a:pathLst>
                    <a:path w="74" h="39">
                      <a:moveTo>
                        <a:pt x="69" y="30"/>
                      </a:moveTo>
                      <a:cubicBezTo>
                        <a:pt x="41" y="37"/>
                        <a:pt x="17" y="27"/>
                        <a:pt x="5" y="2"/>
                      </a:cubicBezTo>
                      <a:cubicBezTo>
                        <a:pt x="4" y="0"/>
                        <a:pt x="0" y="0"/>
                        <a:pt x="0" y="1"/>
                      </a:cubicBezTo>
                      <a:cubicBezTo>
                        <a:pt x="14" y="30"/>
                        <a:pt x="42" y="39"/>
                        <a:pt x="72" y="32"/>
                      </a:cubicBezTo>
                      <a:cubicBezTo>
                        <a:pt x="74" y="32"/>
                        <a:pt x="70" y="30"/>
                        <a:pt x="69" y="3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6" name="Freeform 114"/>
                <p:cNvSpPr/>
                <p:nvPr/>
              </p:nvSpPr>
              <p:spPr bwMode="auto">
                <a:xfrm>
                  <a:off x="2378" y="-249"/>
                  <a:ext cx="104" cy="142"/>
                </a:xfrm>
                <a:custGeom>
                  <a:gdLst>
                    <a:gd name="T0" fmla="*/ 5 w 44"/>
                    <a:gd name="T1" fmla="*/ 60 h 60"/>
                    <a:gd name="T2" fmla="*/ 42 w 44"/>
                    <a:gd name="T3" fmla="*/ 2 h 60"/>
                    <a:gd name="T4" fmla="*/ 37 w 44"/>
                    <a:gd name="T5" fmla="*/ 1 h 60"/>
                    <a:gd name="T6" fmla="*/ 1 w 44"/>
                    <a:gd name="T7" fmla="*/ 58 h 60"/>
                    <a:gd name="T8" fmla="*/ 5 w 44"/>
                    <a:gd name="T9" fmla="*/ 60 h 60"/>
                  </a:gdLst>
                  <a:cxnLst>
                    <a:cxn ang="0">
                      <a:pos x="T0" y="T1"/>
                    </a:cxn>
                    <a:cxn ang="0">
                      <a:pos x="T2" y="T3"/>
                    </a:cxn>
                    <a:cxn ang="0">
                      <a:pos x="T4" y="T5"/>
                    </a:cxn>
                    <a:cxn ang="0">
                      <a:pos x="T6" y="T7"/>
                    </a:cxn>
                    <a:cxn ang="0">
                      <a:pos x="T8" y="T9"/>
                    </a:cxn>
                  </a:cxnLst>
                  <a:rect l="0" t="0" r="r" b="b"/>
                  <a:pathLst>
                    <a:path w="44" h="60">
                      <a:moveTo>
                        <a:pt x="5" y="60"/>
                      </a:moveTo>
                      <a:cubicBezTo>
                        <a:pt x="30" y="50"/>
                        <a:pt x="44" y="29"/>
                        <a:pt x="42" y="2"/>
                      </a:cubicBezTo>
                      <a:cubicBezTo>
                        <a:pt x="42" y="0"/>
                        <a:pt x="37" y="0"/>
                        <a:pt x="37" y="1"/>
                      </a:cubicBezTo>
                      <a:cubicBezTo>
                        <a:pt x="39" y="27"/>
                        <a:pt x="26" y="48"/>
                        <a:pt x="1" y="58"/>
                      </a:cubicBezTo>
                      <a:cubicBezTo>
                        <a:pt x="0" y="58"/>
                        <a:pt x="4" y="60"/>
                        <a:pt x="5"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7" name="Freeform 115"/>
                <p:cNvSpPr/>
                <p:nvPr/>
              </p:nvSpPr>
              <p:spPr bwMode="auto">
                <a:xfrm>
                  <a:off x="2411" y="-242"/>
                  <a:ext cx="93" cy="152"/>
                </a:xfrm>
                <a:custGeom>
                  <a:gdLst>
                    <a:gd name="T0" fmla="*/ 38 w 39"/>
                    <a:gd name="T1" fmla="*/ 62 h 64"/>
                    <a:gd name="T2" fmla="*/ 5 w 39"/>
                    <a:gd name="T3" fmla="*/ 1 h 64"/>
                    <a:gd name="T4" fmla="*/ 0 w 39"/>
                    <a:gd name="T5" fmla="*/ 2 h 64"/>
                    <a:gd name="T6" fmla="*/ 33 w 39"/>
                    <a:gd name="T7" fmla="*/ 63 h 64"/>
                    <a:gd name="T8" fmla="*/ 38 w 39"/>
                    <a:gd name="T9" fmla="*/ 62 h 64"/>
                  </a:gdLst>
                  <a:cxnLst>
                    <a:cxn ang="0">
                      <a:pos x="T0" y="T1"/>
                    </a:cxn>
                    <a:cxn ang="0">
                      <a:pos x="T2" y="T3"/>
                    </a:cxn>
                    <a:cxn ang="0">
                      <a:pos x="T4" y="T5"/>
                    </a:cxn>
                    <a:cxn ang="0">
                      <a:pos x="T6" y="T7"/>
                    </a:cxn>
                    <a:cxn ang="0">
                      <a:pos x="T8" y="T9"/>
                    </a:cxn>
                  </a:cxnLst>
                  <a:rect l="0" t="0" r="r" b="b"/>
                  <a:pathLst>
                    <a:path w="39" h="64">
                      <a:moveTo>
                        <a:pt x="38" y="62"/>
                      </a:moveTo>
                      <a:cubicBezTo>
                        <a:pt x="21" y="47"/>
                        <a:pt x="9" y="23"/>
                        <a:pt x="5" y="1"/>
                      </a:cubicBezTo>
                      <a:cubicBezTo>
                        <a:pt x="5" y="0"/>
                        <a:pt x="0" y="0"/>
                        <a:pt x="0" y="2"/>
                      </a:cubicBezTo>
                      <a:cubicBezTo>
                        <a:pt x="4" y="24"/>
                        <a:pt x="16" y="48"/>
                        <a:pt x="33" y="63"/>
                      </a:cubicBezTo>
                      <a:cubicBezTo>
                        <a:pt x="34" y="64"/>
                        <a:pt x="39" y="62"/>
                        <a:pt x="38"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8" name="Freeform 116"/>
                <p:cNvSpPr/>
                <p:nvPr/>
              </p:nvSpPr>
              <p:spPr bwMode="auto">
                <a:xfrm>
                  <a:off x="2354" y="-209"/>
                  <a:ext cx="171" cy="66"/>
                </a:xfrm>
                <a:custGeom>
                  <a:gdLst>
                    <a:gd name="T0" fmla="*/ 2 w 72"/>
                    <a:gd name="T1" fmla="*/ 21 h 28"/>
                    <a:gd name="T2" fmla="*/ 71 w 72"/>
                    <a:gd name="T3" fmla="*/ 2 h 28"/>
                    <a:gd name="T4" fmla="*/ 66 w 72"/>
                    <a:gd name="T5" fmla="*/ 2 h 28"/>
                    <a:gd name="T6" fmla="*/ 6 w 72"/>
                    <a:gd name="T7" fmla="*/ 20 h 28"/>
                    <a:gd name="T8" fmla="*/ 2 w 72"/>
                    <a:gd name="T9" fmla="*/ 21 h 28"/>
                  </a:gdLst>
                  <a:cxnLst>
                    <a:cxn ang="0">
                      <a:pos x="T0" y="T1"/>
                    </a:cxn>
                    <a:cxn ang="0">
                      <a:pos x="T2" y="T3"/>
                    </a:cxn>
                    <a:cxn ang="0">
                      <a:pos x="T4" y="T5"/>
                    </a:cxn>
                    <a:cxn ang="0">
                      <a:pos x="T6" y="T7"/>
                    </a:cxn>
                    <a:cxn ang="0">
                      <a:pos x="T8" y="T9"/>
                    </a:cxn>
                  </a:cxnLst>
                  <a:rect l="0" t="0" r="r" b="b"/>
                  <a:pathLst>
                    <a:path w="72" h="28">
                      <a:moveTo>
                        <a:pt x="2" y="21"/>
                      </a:moveTo>
                      <a:cubicBezTo>
                        <a:pt x="27" y="28"/>
                        <a:pt x="54" y="23"/>
                        <a:pt x="71" y="2"/>
                      </a:cubicBezTo>
                      <a:cubicBezTo>
                        <a:pt x="72" y="1"/>
                        <a:pt x="67" y="0"/>
                        <a:pt x="66" y="2"/>
                      </a:cubicBezTo>
                      <a:cubicBezTo>
                        <a:pt x="52" y="20"/>
                        <a:pt x="28" y="26"/>
                        <a:pt x="6" y="20"/>
                      </a:cubicBezTo>
                      <a:cubicBezTo>
                        <a:pt x="5" y="19"/>
                        <a:pt x="0" y="20"/>
                        <a:pt x="2" y="2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79" name="Freeform 117"/>
                <p:cNvSpPr/>
                <p:nvPr/>
              </p:nvSpPr>
              <p:spPr bwMode="auto">
                <a:xfrm>
                  <a:off x="2226" y="-150"/>
                  <a:ext cx="228" cy="648"/>
                </a:xfrm>
                <a:custGeom>
                  <a:gdLst>
                    <a:gd name="T0" fmla="*/ 90 w 96"/>
                    <a:gd name="T1" fmla="*/ 1 h 273"/>
                    <a:gd name="T2" fmla="*/ 0 w 96"/>
                    <a:gd name="T3" fmla="*/ 271 h 273"/>
                    <a:gd name="T4" fmla="*/ 5 w 96"/>
                    <a:gd name="T5" fmla="*/ 272 h 273"/>
                    <a:gd name="T6" fmla="*/ 95 w 96"/>
                    <a:gd name="T7" fmla="*/ 1 h 273"/>
                    <a:gd name="T8" fmla="*/ 90 w 96"/>
                    <a:gd name="T9" fmla="*/ 1 h 273"/>
                  </a:gdLst>
                  <a:cxnLst>
                    <a:cxn ang="0">
                      <a:pos x="T0" y="T1"/>
                    </a:cxn>
                    <a:cxn ang="0">
                      <a:pos x="T2" y="T3"/>
                    </a:cxn>
                    <a:cxn ang="0">
                      <a:pos x="T4" y="T5"/>
                    </a:cxn>
                    <a:cxn ang="0">
                      <a:pos x="T6" y="T7"/>
                    </a:cxn>
                    <a:cxn ang="0">
                      <a:pos x="T8" y="T9"/>
                    </a:cxn>
                  </a:cxnLst>
                  <a:rect l="0" t="0" r="r" b="b"/>
                  <a:pathLst>
                    <a:path w="96" h="273">
                      <a:moveTo>
                        <a:pt x="90" y="1"/>
                      </a:moveTo>
                      <a:cubicBezTo>
                        <a:pt x="61" y="91"/>
                        <a:pt x="33" y="182"/>
                        <a:pt x="0" y="271"/>
                      </a:cubicBezTo>
                      <a:cubicBezTo>
                        <a:pt x="0" y="273"/>
                        <a:pt x="4" y="273"/>
                        <a:pt x="5" y="272"/>
                      </a:cubicBezTo>
                      <a:cubicBezTo>
                        <a:pt x="38" y="183"/>
                        <a:pt x="66" y="91"/>
                        <a:pt x="95" y="1"/>
                      </a:cubicBezTo>
                      <a:cubicBezTo>
                        <a:pt x="96" y="0"/>
                        <a:pt x="91" y="0"/>
                        <a:pt x="9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0" name="Freeform 118"/>
                <p:cNvSpPr/>
                <p:nvPr/>
              </p:nvSpPr>
              <p:spPr bwMode="auto">
                <a:xfrm>
                  <a:off x="2428" y="-181"/>
                  <a:ext cx="43" cy="41"/>
                </a:xfrm>
                <a:custGeom>
                  <a:gdLst>
                    <a:gd name="T0" fmla="*/ 16 w 18"/>
                    <a:gd name="T1" fmla="*/ 11 h 17"/>
                    <a:gd name="T2" fmla="*/ 6 w 18"/>
                    <a:gd name="T3" fmla="*/ 16 h 17"/>
                    <a:gd name="T4" fmla="*/ 2 w 18"/>
                    <a:gd name="T5" fmla="*/ 6 h 17"/>
                    <a:gd name="T6" fmla="*/ 12 w 18"/>
                    <a:gd name="T7" fmla="*/ 1 h 17"/>
                    <a:gd name="T8" fmla="*/ 16 w 18"/>
                    <a:gd name="T9" fmla="*/ 11 h 17"/>
                  </a:gdLst>
                  <a:cxnLst>
                    <a:cxn ang="0">
                      <a:pos x="T0" y="T1"/>
                    </a:cxn>
                    <a:cxn ang="0">
                      <a:pos x="T2" y="T3"/>
                    </a:cxn>
                    <a:cxn ang="0">
                      <a:pos x="T4" y="T5"/>
                    </a:cxn>
                    <a:cxn ang="0">
                      <a:pos x="T6" y="T7"/>
                    </a:cxn>
                    <a:cxn ang="0">
                      <a:pos x="T8" y="T9"/>
                    </a:cxn>
                  </a:cxnLst>
                  <a:rect l="0" t="0" r="r" b="b"/>
                  <a:pathLst>
                    <a:path w="18" h="17">
                      <a:moveTo>
                        <a:pt x="16" y="11"/>
                      </a:moveTo>
                      <a:cubicBezTo>
                        <a:pt x="15" y="15"/>
                        <a:pt x="10" y="17"/>
                        <a:pt x="6" y="16"/>
                      </a:cubicBezTo>
                      <a:cubicBezTo>
                        <a:pt x="2" y="14"/>
                        <a:pt x="0" y="10"/>
                        <a:pt x="2" y="6"/>
                      </a:cubicBezTo>
                      <a:cubicBezTo>
                        <a:pt x="3" y="2"/>
                        <a:pt x="8" y="0"/>
                        <a:pt x="12" y="1"/>
                      </a:cubicBezTo>
                      <a:cubicBezTo>
                        <a:pt x="16" y="3"/>
                        <a:pt x="18" y="7"/>
                        <a:pt x="16"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1" name="Freeform 119"/>
                <p:cNvSpPr/>
                <p:nvPr/>
              </p:nvSpPr>
              <p:spPr bwMode="auto">
                <a:xfrm>
                  <a:off x="2620" y="-126"/>
                  <a:ext cx="138" cy="130"/>
                </a:xfrm>
                <a:custGeom>
                  <a:gdLst>
                    <a:gd name="T0" fmla="*/ 55 w 58"/>
                    <a:gd name="T1" fmla="*/ 53 h 55"/>
                    <a:gd name="T2" fmla="*/ 5 w 58"/>
                    <a:gd name="T3" fmla="*/ 2 h 55"/>
                    <a:gd name="T4" fmla="*/ 0 w 58"/>
                    <a:gd name="T5" fmla="*/ 1 h 55"/>
                    <a:gd name="T6" fmla="*/ 55 w 58"/>
                    <a:gd name="T7" fmla="*/ 55 h 55"/>
                    <a:gd name="T8" fmla="*/ 55 w 58"/>
                    <a:gd name="T9" fmla="*/ 53 h 55"/>
                  </a:gdLst>
                  <a:cxnLst>
                    <a:cxn ang="0">
                      <a:pos x="T0" y="T1"/>
                    </a:cxn>
                    <a:cxn ang="0">
                      <a:pos x="T2" y="T3"/>
                    </a:cxn>
                    <a:cxn ang="0">
                      <a:pos x="T4" y="T5"/>
                    </a:cxn>
                    <a:cxn ang="0">
                      <a:pos x="T6" y="T7"/>
                    </a:cxn>
                    <a:cxn ang="0">
                      <a:pos x="T8" y="T9"/>
                    </a:cxn>
                  </a:cxnLst>
                  <a:rect l="0" t="0" r="r" b="b"/>
                  <a:pathLst>
                    <a:path w="57" h="55">
                      <a:moveTo>
                        <a:pt x="55" y="53"/>
                      </a:moveTo>
                      <a:cubicBezTo>
                        <a:pt x="27" y="49"/>
                        <a:pt x="7" y="30"/>
                        <a:pt x="5" y="2"/>
                      </a:cubicBezTo>
                      <a:cubicBezTo>
                        <a:pt x="5" y="0"/>
                        <a:pt x="0" y="0"/>
                        <a:pt x="0" y="1"/>
                      </a:cubicBezTo>
                      <a:cubicBezTo>
                        <a:pt x="2" y="32"/>
                        <a:pt x="25" y="51"/>
                        <a:pt x="55" y="55"/>
                      </a:cubicBezTo>
                      <a:cubicBezTo>
                        <a:pt x="57" y="55"/>
                        <a:pt x="58" y="53"/>
                        <a:pt x="55" y="5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2" name="Freeform 120"/>
                <p:cNvSpPr/>
                <p:nvPr/>
              </p:nvSpPr>
              <p:spPr bwMode="auto">
                <a:xfrm>
                  <a:off x="2585" y="-116"/>
                  <a:ext cx="144" cy="102"/>
                </a:xfrm>
                <a:custGeom>
                  <a:gdLst>
                    <a:gd name="T0" fmla="*/ 5 w 61"/>
                    <a:gd name="T1" fmla="*/ 43 h 43"/>
                    <a:gd name="T2" fmla="*/ 61 w 61"/>
                    <a:gd name="T3" fmla="*/ 2 h 43"/>
                    <a:gd name="T4" fmla="*/ 56 w 61"/>
                    <a:gd name="T5" fmla="*/ 1 h 43"/>
                    <a:gd name="T6" fmla="*/ 3 w 61"/>
                    <a:gd name="T7" fmla="*/ 41 h 43"/>
                    <a:gd name="T8" fmla="*/ 5 w 61"/>
                    <a:gd name="T9" fmla="*/ 43 h 43"/>
                  </a:gdLst>
                  <a:cxnLst>
                    <a:cxn ang="0">
                      <a:pos x="T0" y="T1"/>
                    </a:cxn>
                    <a:cxn ang="0">
                      <a:pos x="T2" y="T3"/>
                    </a:cxn>
                    <a:cxn ang="0">
                      <a:pos x="T4" y="T5"/>
                    </a:cxn>
                    <a:cxn ang="0">
                      <a:pos x="T6" y="T7"/>
                    </a:cxn>
                    <a:cxn ang="0">
                      <a:pos x="T8" y="T9"/>
                    </a:cxn>
                  </a:cxnLst>
                  <a:rect l="0" t="0" r="r" b="b"/>
                  <a:pathLst>
                    <a:path w="61" h="43">
                      <a:moveTo>
                        <a:pt x="5" y="43"/>
                      </a:moveTo>
                      <a:cubicBezTo>
                        <a:pt x="32" y="43"/>
                        <a:pt x="54" y="28"/>
                        <a:pt x="61" y="2"/>
                      </a:cubicBezTo>
                      <a:cubicBezTo>
                        <a:pt x="61" y="1"/>
                        <a:pt x="57" y="0"/>
                        <a:pt x="56" y="1"/>
                      </a:cubicBezTo>
                      <a:cubicBezTo>
                        <a:pt x="49" y="26"/>
                        <a:pt x="29" y="40"/>
                        <a:pt x="3" y="41"/>
                      </a:cubicBezTo>
                      <a:cubicBezTo>
                        <a:pt x="0" y="41"/>
                        <a:pt x="4" y="43"/>
                        <a:pt x="5" y="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3" name="Freeform 121"/>
                <p:cNvSpPr/>
                <p:nvPr/>
              </p:nvSpPr>
              <p:spPr bwMode="auto">
                <a:xfrm>
                  <a:off x="2653" y="-128"/>
                  <a:ext cx="45" cy="168"/>
                </a:xfrm>
                <a:custGeom>
                  <a:gdLst>
                    <a:gd name="T0" fmla="*/ 18 w 19"/>
                    <a:gd name="T1" fmla="*/ 69 h 71"/>
                    <a:gd name="T2" fmla="*/ 10 w 19"/>
                    <a:gd name="T3" fmla="*/ 1 h 71"/>
                    <a:gd name="T4" fmla="*/ 4 w 19"/>
                    <a:gd name="T5" fmla="*/ 1 h 71"/>
                    <a:gd name="T6" fmla="*/ 14 w 19"/>
                    <a:gd name="T7" fmla="*/ 70 h 71"/>
                    <a:gd name="T8" fmla="*/ 18 w 19"/>
                    <a:gd name="T9" fmla="*/ 69 h 71"/>
                  </a:gdLst>
                  <a:cxnLst>
                    <a:cxn ang="0">
                      <a:pos x="T0" y="T1"/>
                    </a:cxn>
                    <a:cxn ang="0">
                      <a:pos x="T2" y="T3"/>
                    </a:cxn>
                    <a:cxn ang="0">
                      <a:pos x="T4" y="T5"/>
                    </a:cxn>
                    <a:cxn ang="0">
                      <a:pos x="T6" y="T7"/>
                    </a:cxn>
                    <a:cxn ang="0">
                      <a:pos x="T8" y="T9"/>
                    </a:cxn>
                  </a:cxnLst>
                  <a:rect l="0" t="0" r="r" b="b"/>
                  <a:pathLst>
                    <a:path w="19" h="71">
                      <a:moveTo>
                        <a:pt x="18" y="69"/>
                      </a:moveTo>
                      <a:cubicBezTo>
                        <a:pt x="7" y="49"/>
                        <a:pt x="6" y="22"/>
                        <a:pt x="10" y="1"/>
                      </a:cubicBezTo>
                      <a:cubicBezTo>
                        <a:pt x="10" y="0"/>
                        <a:pt x="5" y="0"/>
                        <a:pt x="4" y="1"/>
                      </a:cubicBezTo>
                      <a:cubicBezTo>
                        <a:pt x="0" y="23"/>
                        <a:pt x="3" y="50"/>
                        <a:pt x="14" y="70"/>
                      </a:cubicBezTo>
                      <a:cubicBezTo>
                        <a:pt x="14" y="71"/>
                        <a:pt x="19" y="70"/>
                        <a:pt x="18" y="6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4" name="Freeform 122"/>
                <p:cNvSpPr/>
                <p:nvPr/>
              </p:nvSpPr>
              <p:spPr bwMode="auto">
                <a:xfrm>
                  <a:off x="2585" y="-76"/>
                  <a:ext cx="175" cy="52"/>
                </a:xfrm>
                <a:custGeom>
                  <a:gdLst>
                    <a:gd name="T0" fmla="*/ 1 w 74"/>
                    <a:gd name="T1" fmla="*/ 2 h 22"/>
                    <a:gd name="T2" fmla="*/ 72 w 74"/>
                    <a:gd name="T3" fmla="*/ 8 h 22"/>
                    <a:gd name="T4" fmla="*/ 68 w 74"/>
                    <a:gd name="T5" fmla="*/ 7 h 22"/>
                    <a:gd name="T6" fmla="*/ 6 w 74"/>
                    <a:gd name="T7" fmla="*/ 1 h 22"/>
                    <a:gd name="T8" fmla="*/ 1 w 74"/>
                    <a:gd name="T9" fmla="*/ 2 h 22"/>
                  </a:gdLst>
                  <a:cxnLst>
                    <a:cxn ang="0">
                      <a:pos x="T0" y="T1"/>
                    </a:cxn>
                    <a:cxn ang="0">
                      <a:pos x="T2" y="T3"/>
                    </a:cxn>
                    <a:cxn ang="0">
                      <a:pos x="T4" y="T5"/>
                    </a:cxn>
                    <a:cxn ang="0">
                      <a:pos x="T6" y="T7"/>
                    </a:cxn>
                    <a:cxn ang="0">
                      <a:pos x="T8" y="T9"/>
                    </a:cxn>
                  </a:cxnLst>
                  <a:rect l="0" t="0" r="r" b="b"/>
                  <a:pathLst>
                    <a:path w="74" h="22">
                      <a:moveTo>
                        <a:pt x="1" y="2"/>
                      </a:moveTo>
                      <a:cubicBezTo>
                        <a:pt x="22" y="18"/>
                        <a:pt x="49" y="22"/>
                        <a:pt x="72" y="8"/>
                      </a:cubicBezTo>
                      <a:cubicBezTo>
                        <a:pt x="74" y="7"/>
                        <a:pt x="69" y="7"/>
                        <a:pt x="68" y="7"/>
                      </a:cubicBezTo>
                      <a:cubicBezTo>
                        <a:pt x="47" y="20"/>
                        <a:pt x="24" y="15"/>
                        <a:pt x="6" y="1"/>
                      </a:cubicBezTo>
                      <a:cubicBezTo>
                        <a:pt x="4"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5" name="Freeform 123"/>
                <p:cNvSpPr/>
                <p:nvPr/>
              </p:nvSpPr>
              <p:spPr bwMode="auto">
                <a:xfrm>
                  <a:off x="2224" y="-33"/>
                  <a:ext cx="448" cy="526"/>
                </a:xfrm>
                <a:custGeom>
                  <a:gdLst>
                    <a:gd name="T0" fmla="*/ 183 w 189"/>
                    <a:gd name="T1" fmla="*/ 1 h 222"/>
                    <a:gd name="T2" fmla="*/ 1 w 189"/>
                    <a:gd name="T3" fmla="*/ 221 h 222"/>
                    <a:gd name="T4" fmla="*/ 6 w 189"/>
                    <a:gd name="T5" fmla="*/ 221 h 222"/>
                    <a:gd name="T6" fmla="*/ 188 w 189"/>
                    <a:gd name="T7" fmla="*/ 2 h 222"/>
                    <a:gd name="T8" fmla="*/ 183 w 189"/>
                    <a:gd name="T9" fmla="*/ 1 h 222"/>
                  </a:gdLst>
                  <a:cxnLst>
                    <a:cxn ang="0">
                      <a:pos x="T0" y="T1"/>
                    </a:cxn>
                    <a:cxn ang="0">
                      <a:pos x="T2" y="T3"/>
                    </a:cxn>
                    <a:cxn ang="0">
                      <a:pos x="T4" y="T5"/>
                    </a:cxn>
                    <a:cxn ang="0">
                      <a:pos x="T6" y="T7"/>
                    </a:cxn>
                    <a:cxn ang="0">
                      <a:pos x="T8" y="T9"/>
                    </a:cxn>
                  </a:cxnLst>
                  <a:rect l="0" t="0" r="r" b="b"/>
                  <a:pathLst>
                    <a:path w="189" h="221">
                      <a:moveTo>
                        <a:pt x="183" y="1"/>
                      </a:moveTo>
                      <a:cubicBezTo>
                        <a:pt x="123" y="75"/>
                        <a:pt x="64" y="150"/>
                        <a:pt x="1" y="221"/>
                      </a:cubicBezTo>
                      <a:cubicBezTo>
                        <a:pt x="0" y="222"/>
                        <a:pt x="5" y="222"/>
                        <a:pt x="6" y="221"/>
                      </a:cubicBezTo>
                      <a:cubicBezTo>
                        <a:pt x="69" y="150"/>
                        <a:pt x="128" y="75"/>
                        <a:pt x="188" y="2"/>
                      </a:cubicBezTo>
                      <a:cubicBezTo>
                        <a:pt x="189" y="1"/>
                        <a:pt x="184" y="0"/>
                        <a:pt x="18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6" name="Freeform 124"/>
                <p:cNvSpPr/>
                <p:nvPr/>
              </p:nvSpPr>
              <p:spPr bwMode="auto">
                <a:xfrm>
                  <a:off x="2651" y="-62"/>
                  <a:ext cx="40" cy="40"/>
                </a:xfrm>
                <a:custGeom>
                  <a:gdLst>
                    <a:gd name="T0" fmla="*/ 14 w 17"/>
                    <a:gd name="T1" fmla="*/ 14 h 17"/>
                    <a:gd name="T2" fmla="*/ 3 w 17"/>
                    <a:gd name="T3" fmla="*/ 15 h 17"/>
                    <a:gd name="T4" fmla="*/ 3 w 17"/>
                    <a:gd name="T5" fmla="*/ 4 h 17"/>
                    <a:gd name="T6" fmla="*/ 14 w 17"/>
                    <a:gd name="T7" fmla="*/ 3 h 17"/>
                    <a:gd name="T8" fmla="*/ 14 w 17"/>
                    <a:gd name="T9" fmla="*/ 14 h 17"/>
                  </a:gdLst>
                  <a:cxnLst>
                    <a:cxn ang="0">
                      <a:pos x="T0" y="T1"/>
                    </a:cxn>
                    <a:cxn ang="0">
                      <a:pos x="T2" y="T3"/>
                    </a:cxn>
                    <a:cxn ang="0">
                      <a:pos x="T4" y="T5"/>
                    </a:cxn>
                    <a:cxn ang="0">
                      <a:pos x="T6" y="T7"/>
                    </a:cxn>
                    <a:cxn ang="0">
                      <a:pos x="T8" y="T9"/>
                    </a:cxn>
                  </a:cxnLst>
                  <a:rect l="0" t="0" r="r" b="b"/>
                  <a:pathLst>
                    <a:path w="17" h="17">
                      <a:moveTo>
                        <a:pt x="14" y="14"/>
                      </a:moveTo>
                      <a:cubicBezTo>
                        <a:pt x="11" y="17"/>
                        <a:pt x="7" y="17"/>
                        <a:pt x="3" y="15"/>
                      </a:cubicBezTo>
                      <a:cubicBezTo>
                        <a:pt x="0" y="12"/>
                        <a:pt x="0" y="7"/>
                        <a:pt x="3" y="4"/>
                      </a:cubicBezTo>
                      <a:cubicBezTo>
                        <a:pt x="6" y="1"/>
                        <a:pt x="10" y="0"/>
                        <a:pt x="14" y="3"/>
                      </a:cubicBezTo>
                      <a:cubicBezTo>
                        <a:pt x="17" y="6"/>
                        <a:pt x="17" y="11"/>
                        <a:pt x="14"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7" name="Freeform 125"/>
                <p:cNvSpPr/>
                <p:nvPr/>
              </p:nvSpPr>
              <p:spPr bwMode="auto">
                <a:xfrm>
                  <a:off x="2801" y="69"/>
                  <a:ext cx="106" cy="168"/>
                </a:xfrm>
                <a:custGeom>
                  <a:gdLst>
                    <a:gd name="T0" fmla="*/ 43 w 45"/>
                    <a:gd name="T1" fmla="*/ 70 h 71"/>
                    <a:gd name="T2" fmla="*/ 15 w 45"/>
                    <a:gd name="T3" fmla="*/ 2 h 71"/>
                    <a:gd name="T4" fmla="*/ 10 w 45"/>
                    <a:gd name="T5" fmla="*/ 2 h 71"/>
                    <a:gd name="T6" fmla="*/ 39 w 45"/>
                    <a:gd name="T7" fmla="*/ 71 h 71"/>
                    <a:gd name="T8" fmla="*/ 43 w 45"/>
                    <a:gd name="T9" fmla="*/ 70 h 71"/>
                  </a:gdLst>
                  <a:cxnLst>
                    <a:cxn ang="0">
                      <a:pos x="T0" y="T1"/>
                    </a:cxn>
                    <a:cxn ang="0">
                      <a:pos x="T2" y="T3"/>
                    </a:cxn>
                    <a:cxn ang="0">
                      <a:pos x="T4" y="T5"/>
                    </a:cxn>
                    <a:cxn ang="0">
                      <a:pos x="T6" y="T7"/>
                    </a:cxn>
                    <a:cxn ang="0">
                      <a:pos x="T8" y="T9"/>
                    </a:cxn>
                  </a:cxnLst>
                  <a:rect l="0" t="0" r="r" b="b"/>
                  <a:pathLst>
                    <a:path w="45" h="71">
                      <a:moveTo>
                        <a:pt x="43" y="70"/>
                      </a:moveTo>
                      <a:cubicBezTo>
                        <a:pt x="18" y="55"/>
                        <a:pt x="6" y="30"/>
                        <a:pt x="15" y="2"/>
                      </a:cubicBezTo>
                      <a:cubicBezTo>
                        <a:pt x="15" y="1"/>
                        <a:pt x="10" y="0"/>
                        <a:pt x="10" y="2"/>
                      </a:cubicBezTo>
                      <a:cubicBezTo>
                        <a:pt x="0" y="30"/>
                        <a:pt x="13" y="56"/>
                        <a:pt x="39" y="71"/>
                      </a:cubicBezTo>
                      <a:cubicBezTo>
                        <a:pt x="40" y="71"/>
                        <a:pt x="45" y="71"/>
                        <a:pt x="4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8" name="Freeform 126"/>
                <p:cNvSpPr/>
                <p:nvPr/>
              </p:nvSpPr>
              <p:spPr bwMode="auto">
                <a:xfrm>
                  <a:off x="2751" y="116"/>
                  <a:ext cx="173" cy="69"/>
                </a:xfrm>
                <a:custGeom>
                  <a:gdLst>
                    <a:gd name="T0" fmla="*/ 3 w 73"/>
                    <a:gd name="T1" fmla="*/ 19 h 29"/>
                    <a:gd name="T2" fmla="*/ 72 w 73"/>
                    <a:gd name="T3" fmla="*/ 2 h 29"/>
                    <a:gd name="T4" fmla="*/ 68 w 73"/>
                    <a:gd name="T5" fmla="*/ 1 h 29"/>
                    <a:gd name="T6" fmla="*/ 5 w 73"/>
                    <a:gd name="T7" fmla="*/ 17 h 29"/>
                    <a:gd name="T8" fmla="*/ 3 w 73"/>
                    <a:gd name="T9" fmla="*/ 19 h 29"/>
                  </a:gdLst>
                  <a:cxnLst>
                    <a:cxn ang="0">
                      <a:pos x="T0" y="T1"/>
                    </a:cxn>
                    <a:cxn ang="0">
                      <a:pos x="T2" y="T3"/>
                    </a:cxn>
                    <a:cxn ang="0">
                      <a:pos x="T4" y="T5"/>
                    </a:cxn>
                    <a:cxn ang="0">
                      <a:pos x="T6" y="T7"/>
                    </a:cxn>
                    <a:cxn ang="0">
                      <a:pos x="T8" y="T9"/>
                    </a:cxn>
                  </a:cxnLst>
                  <a:rect l="0" t="0" r="r" b="b"/>
                  <a:pathLst>
                    <a:path w="73" h="28">
                      <a:moveTo>
                        <a:pt x="3" y="19"/>
                      </a:moveTo>
                      <a:cubicBezTo>
                        <a:pt x="29" y="29"/>
                        <a:pt x="55" y="24"/>
                        <a:pt x="72" y="2"/>
                      </a:cubicBezTo>
                      <a:cubicBezTo>
                        <a:pt x="73" y="1"/>
                        <a:pt x="68" y="0"/>
                        <a:pt x="68" y="1"/>
                      </a:cubicBezTo>
                      <a:cubicBezTo>
                        <a:pt x="52" y="21"/>
                        <a:pt x="29" y="27"/>
                        <a:pt x="5" y="17"/>
                      </a:cubicBezTo>
                      <a:cubicBezTo>
                        <a:pt x="3" y="16"/>
                        <a:pt x="0" y="18"/>
                        <a:pt x="3" y="1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89" name="Freeform 127"/>
                <p:cNvSpPr/>
                <p:nvPr/>
              </p:nvSpPr>
              <p:spPr bwMode="auto">
                <a:xfrm>
                  <a:off x="2817" y="85"/>
                  <a:ext cx="62" cy="164"/>
                </a:xfrm>
                <a:custGeom>
                  <a:gdLst>
                    <a:gd name="T0" fmla="*/ 8 w 26"/>
                    <a:gd name="T1" fmla="*/ 67 h 69"/>
                    <a:gd name="T2" fmla="*/ 25 w 26"/>
                    <a:gd name="T3" fmla="*/ 1 h 69"/>
                    <a:gd name="T4" fmla="*/ 21 w 26"/>
                    <a:gd name="T5" fmla="*/ 1 h 69"/>
                    <a:gd name="T6" fmla="*/ 3 w 26"/>
                    <a:gd name="T7" fmla="*/ 68 h 69"/>
                    <a:gd name="T8" fmla="*/ 8 w 26"/>
                    <a:gd name="T9" fmla="*/ 67 h 69"/>
                  </a:gdLst>
                  <a:cxnLst>
                    <a:cxn ang="0">
                      <a:pos x="T0" y="T1"/>
                    </a:cxn>
                    <a:cxn ang="0">
                      <a:pos x="T2" y="T3"/>
                    </a:cxn>
                    <a:cxn ang="0">
                      <a:pos x="T4" y="T5"/>
                    </a:cxn>
                    <a:cxn ang="0">
                      <a:pos x="T6" y="T7"/>
                    </a:cxn>
                    <a:cxn ang="0">
                      <a:pos x="T8" y="T9"/>
                    </a:cxn>
                  </a:cxnLst>
                  <a:rect l="0" t="0" r="r" b="b"/>
                  <a:pathLst>
                    <a:path w="26" h="69">
                      <a:moveTo>
                        <a:pt x="8" y="67"/>
                      </a:moveTo>
                      <a:cubicBezTo>
                        <a:pt x="5" y="45"/>
                        <a:pt x="13" y="19"/>
                        <a:pt x="25" y="1"/>
                      </a:cubicBezTo>
                      <a:cubicBezTo>
                        <a:pt x="26" y="0"/>
                        <a:pt x="21" y="0"/>
                        <a:pt x="21" y="1"/>
                      </a:cubicBezTo>
                      <a:cubicBezTo>
                        <a:pt x="9" y="19"/>
                        <a:pt x="0" y="45"/>
                        <a:pt x="3" y="68"/>
                      </a:cubicBezTo>
                      <a:cubicBezTo>
                        <a:pt x="3" y="69"/>
                        <a:pt x="8" y="69"/>
                        <a:pt x="8"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0" name="Freeform 128"/>
                <p:cNvSpPr/>
                <p:nvPr/>
              </p:nvSpPr>
              <p:spPr bwMode="auto">
                <a:xfrm>
                  <a:off x="2772" y="104"/>
                  <a:ext cx="159" cy="88"/>
                </a:xfrm>
                <a:custGeom>
                  <a:gdLst>
                    <a:gd name="T0" fmla="*/ 1 w 67"/>
                    <a:gd name="T1" fmla="*/ 2 h 37"/>
                    <a:gd name="T2" fmla="*/ 63 w 67"/>
                    <a:gd name="T3" fmla="*/ 33 h 37"/>
                    <a:gd name="T4" fmla="*/ 62 w 67"/>
                    <a:gd name="T5" fmla="*/ 31 h 37"/>
                    <a:gd name="T6" fmla="*/ 6 w 67"/>
                    <a:gd name="T7" fmla="*/ 1 h 37"/>
                    <a:gd name="T8" fmla="*/ 1 w 67"/>
                    <a:gd name="T9" fmla="*/ 2 h 37"/>
                  </a:gdLst>
                  <a:cxnLst>
                    <a:cxn ang="0">
                      <a:pos x="T0" y="T1"/>
                    </a:cxn>
                    <a:cxn ang="0">
                      <a:pos x="T2" y="T3"/>
                    </a:cxn>
                    <a:cxn ang="0">
                      <a:pos x="T4" y="T5"/>
                    </a:cxn>
                    <a:cxn ang="0">
                      <a:pos x="T6" y="T7"/>
                    </a:cxn>
                    <a:cxn ang="0">
                      <a:pos x="T8" y="T9"/>
                    </a:cxn>
                  </a:cxnLst>
                  <a:rect l="0" t="0" r="r" b="b"/>
                  <a:pathLst>
                    <a:path w="67" h="37">
                      <a:moveTo>
                        <a:pt x="1" y="2"/>
                      </a:moveTo>
                      <a:cubicBezTo>
                        <a:pt x="14" y="24"/>
                        <a:pt x="37" y="37"/>
                        <a:pt x="63" y="33"/>
                      </a:cubicBezTo>
                      <a:cubicBezTo>
                        <a:pt x="67" y="33"/>
                        <a:pt x="64" y="31"/>
                        <a:pt x="62" y="31"/>
                      </a:cubicBezTo>
                      <a:cubicBezTo>
                        <a:pt x="38" y="35"/>
                        <a:pt x="17" y="21"/>
                        <a:pt x="6" y="1"/>
                      </a:cubicBezTo>
                      <a:cubicBezTo>
                        <a:pt x="5" y="0"/>
                        <a:pt x="0" y="0"/>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1" name="Freeform 129"/>
                <p:cNvSpPr/>
                <p:nvPr/>
              </p:nvSpPr>
              <p:spPr bwMode="auto">
                <a:xfrm>
                  <a:off x="2221" y="171"/>
                  <a:ext cx="617" cy="322"/>
                </a:xfrm>
                <a:custGeom>
                  <a:gdLst>
                    <a:gd name="T0" fmla="*/ 254 w 260"/>
                    <a:gd name="T1" fmla="*/ 1 h 136"/>
                    <a:gd name="T2" fmla="*/ 3 w 260"/>
                    <a:gd name="T3" fmla="*/ 134 h 136"/>
                    <a:gd name="T4" fmla="*/ 6 w 260"/>
                    <a:gd name="T5" fmla="*/ 136 h 136"/>
                    <a:gd name="T6" fmla="*/ 258 w 260"/>
                    <a:gd name="T7" fmla="*/ 2 h 136"/>
                    <a:gd name="T8" fmla="*/ 254 w 260"/>
                    <a:gd name="T9" fmla="*/ 1 h 136"/>
                  </a:gdLst>
                  <a:cxnLst>
                    <a:cxn ang="0">
                      <a:pos x="T0" y="T1"/>
                    </a:cxn>
                    <a:cxn ang="0">
                      <a:pos x="T2" y="T3"/>
                    </a:cxn>
                    <a:cxn ang="0">
                      <a:pos x="T4" y="T5"/>
                    </a:cxn>
                    <a:cxn ang="0">
                      <a:pos x="T6" y="T7"/>
                    </a:cxn>
                    <a:cxn ang="0">
                      <a:pos x="T8" y="T9"/>
                    </a:cxn>
                  </a:cxnLst>
                  <a:rect l="0" t="0" r="r" b="b"/>
                  <a:pathLst>
                    <a:path w="260" h="136">
                      <a:moveTo>
                        <a:pt x="254" y="1"/>
                      </a:moveTo>
                      <a:cubicBezTo>
                        <a:pt x="171" y="46"/>
                        <a:pt x="88" y="93"/>
                        <a:pt x="3" y="134"/>
                      </a:cubicBezTo>
                      <a:cubicBezTo>
                        <a:pt x="0" y="136"/>
                        <a:pt x="5" y="136"/>
                        <a:pt x="6" y="136"/>
                      </a:cubicBezTo>
                      <a:cubicBezTo>
                        <a:pt x="92" y="94"/>
                        <a:pt x="175" y="47"/>
                        <a:pt x="258" y="2"/>
                      </a:cubicBezTo>
                      <a:cubicBezTo>
                        <a:pt x="260" y="0"/>
                        <a:pt x="256" y="0"/>
                        <a:pt x="25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2" name="Freeform 130"/>
                <p:cNvSpPr/>
                <p:nvPr/>
              </p:nvSpPr>
              <p:spPr bwMode="auto">
                <a:xfrm>
                  <a:off x="2820" y="144"/>
                  <a:ext cx="42" cy="43"/>
                </a:xfrm>
                <a:custGeom>
                  <a:gdLst>
                    <a:gd name="T0" fmla="*/ 12 w 18"/>
                    <a:gd name="T1" fmla="*/ 16 h 18"/>
                    <a:gd name="T2" fmla="*/ 2 w 18"/>
                    <a:gd name="T3" fmla="*/ 12 h 18"/>
                    <a:gd name="T4" fmla="*/ 6 w 18"/>
                    <a:gd name="T5" fmla="*/ 2 h 18"/>
                    <a:gd name="T6" fmla="*/ 16 w 18"/>
                    <a:gd name="T7" fmla="*/ 6 h 18"/>
                    <a:gd name="T8" fmla="*/ 12 w 18"/>
                    <a:gd name="T9" fmla="*/ 16 h 18"/>
                  </a:gdLst>
                  <a:cxnLst>
                    <a:cxn ang="0">
                      <a:pos x="T0" y="T1"/>
                    </a:cxn>
                    <a:cxn ang="0">
                      <a:pos x="T2" y="T3"/>
                    </a:cxn>
                    <a:cxn ang="0">
                      <a:pos x="T4" y="T5"/>
                    </a:cxn>
                    <a:cxn ang="0">
                      <a:pos x="T6" y="T7"/>
                    </a:cxn>
                    <a:cxn ang="0">
                      <a:pos x="T8" y="T9"/>
                    </a:cxn>
                  </a:cxnLst>
                  <a:rect l="0" t="0" r="r" b="b"/>
                  <a:pathLst>
                    <a:path w="18" h="18">
                      <a:moveTo>
                        <a:pt x="12" y="16"/>
                      </a:moveTo>
                      <a:cubicBezTo>
                        <a:pt x="8" y="18"/>
                        <a:pt x="4" y="16"/>
                        <a:pt x="2" y="12"/>
                      </a:cubicBezTo>
                      <a:cubicBezTo>
                        <a:pt x="0" y="9"/>
                        <a:pt x="2" y="4"/>
                        <a:pt x="6" y="2"/>
                      </a:cubicBezTo>
                      <a:cubicBezTo>
                        <a:pt x="9" y="0"/>
                        <a:pt x="14" y="2"/>
                        <a:pt x="16" y="6"/>
                      </a:cubicBezTo>
                      <a:cubicBezTo>
                        <a:pt x="18" y="10"/>
                        <a:pt x="16" y="14"/>
                        <a:pt x="12"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3" name="Freeform 131"/>
                <p:cNvSpPr/>
                <p:nvPr/>
              </p:nvSpPr>
              <p:spPr bwMode="auto">
                <a:xfrm>
                  <a:off x="2900" y="322"/>
                  <a:ext cx="62" cy="183"/>
                </a:xfrm>
                <a:custGeom>
                  <a:gdLst>
                    <a:gd name="T0" fmla="*/ 25 w 26"/>
                    <a:gd name="T1" fmla="*/ 75 h 77"/>
                    <a:gd name="T2" fmla="*/ 24 w 26"/>
                    <a:gd name="T3" fmla="*/ 2 h 77"/>
                    <a:gd name="T4" fmla="*/ 19 w 26"/>
                    <a:gd name="T5" fmla="*/ 1 h 77"/>
                    <a:gd name="T6" fmla="*/ 21 w 26"/>
                    <a:gd name="T7" fmla="*/ 76 h 77"/>
                    <a:gd name="T8" fmla="*/ 25 w 26"/>
                    <a:gd name="T9" fmla="*/ 75 h 77"/>
                  </a:gdLst>
                  <a:cxnLst>
                    <a:cxn ang="0">
                      <a:pos x="T0" y="T1"/>
                    </a:cxn>
                    <a:cxn ang="0">
                      <a:pos x="T2" y="T3"/>
                    </a:cxn>
                    <a:cxn ang="0">
                      <a:pos x="T4" y="T5"/>
                    </a:cxn>
                    <a:cxn ang="0">
                      <a:pos x="T6" y="T7"/>
                    </a:cxn>
                    <a:cxn ang="0">
                      <a:pos x="T8" y="T9"/>
                    </a:cxn>
                  </a:cxnLst>
                  <a:rect l="0" t="0" r="r" b="b"/>
                  <a:pathLst>
                    <a:path w="26" h="77">
                      <a:moveTo>
                        <a:pt x="25" y="75"/>
                      </a:moveTo>
                      <a:cubicBezTo>
                        <a:pt x="7" y="53"/>
                        <a:pt x="5" y="25"/>
                        <a:pt x="24" y="2"/>
                      </a:cubicBezTo>
                      <a:cubicBezTo>
                        <a:pt x="25" y="1"/>
                        <a:pt x="20" y="0"/>
                        <a:pt x="19" y="1"/>
                      </a:cubicBezTo>
                      <a:cubicBezTo>
                        <a:pt x="0" y="24"/>
                        <a:pt x="2" y="53"/>
                        <a:pt x="21" y="76"/>
                      </a:cubicBezTo>
                      <a:cubicBezTo>
                        <a:pt x="21" y="77"/>
                        <a:pt x="26" y="77"/>
                        <a:pt x="25" y="7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4" name="Freeform 132"/>
                <p:cNvSpPr/>
                <p:nvPr/>
              </p:nvSpPr>
              <p:spPr bwMode="auto">
                <a:xfrm>
                  <a:off x="2848" y="377"/>
                  <a:ext cx="176" cy="59"/>
                </a:xfrm>
                <a:custGeom>
                  <a:gdLst>
                    <a:gd name="T0" fmla="*/ 1 w 74"/>
                    <a:gd name="T1" fmla="*/ 1 h 25"/>
                    <a:gd name="T2" fmla="*/ 72 w 74"/>
                    <a:gd name="T3" fmla="*/ 11 h 25"/>
                    <a:gd name="T4" fmla="*/ 68 w 74"/>
                    <a:gd name="T5" fmla="*/ 9 h 25"/>
                    <a:gd name="T6" fmla="*/ 6 w 74"/>
                    <a:gd name="T7" fmla="*/ 1 h 25"/>
                    <a:gd name="T8" fmla="*/ 1 w 74"/>
                    <a:gd name="T9" fmla="*/ 1 h 25"/>
                  </a:gdLst>
                  <a:cxnLst>
                    <a:cxn ang="0">
                      <a:pos x="T0" y="T1"/>
                    </a:cxn>
                    <a:cxn ang="0">
                      <a:pos x="T2" y="T3"/>
                    </a:cxn>
                    <a:cxn ang="0">
                      <a:pos x="T4" y="T5"/>
                    </a:cxn>
                    <a:cxn ang="0">
                      <a:pos x="T6" y="T7"/>
                    </a:cxn>
                    <a:cxn ang="0">
                      <a:pos x="T8" y="T9"/>
                    </a:cxn>
                  </a:cxnLst>
                  <a:rect l="0" t="0" r="r" b="b"/>
                  <a:pathLst>
                    <a:path w="74" h="25">
                      <a:moveTo>
                        <a:pt x="1" y="1"/>
                      </a:moveTo>
                      <a:cubicBezTo>
                        <a:pt x="21" y="20"/>
                        <a:pt x="48" y="25"/>
                        <a:pt x="72" y="11"/>
                      </a:cubicBezTo>
                      <a:cubicBezTo>
                        <a:pt x="74" y="10"/>
                        <a:pt x="69" y="9"/>
                        <a:pt x="68" y="9"/>
                      </a:cubicBezTo>
                      <a:cubicBezTo>
                        <a:pt x="47" y="22"/>
                        <a:pt x="24" y="18"/>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5" name="Freeform 133"/>
                <p:cNvSpPr/>
                <p:nvPr/>
              </p:nvSpPr>
              <p:spPr bwMode="auto">
                <a:xfrm>
                  <a:off x="2881" y="353"/>
                  <a:ext cx="114" cy="138"/>
                </a:xfrm>
                <a:custGeom>
                  <a:gdLst>
                    <a:gd name="T0" fmla="*/ 5 w 48"/>
                    <a:gd name="T1" fmla="*/ 56 h 58"/>
                    <a:gd name="T2" fmla="*/ 46 w 48"/>
                    <a:gd name="T3" fmla="*/ 1 h 58"/>
                    <a:gd name="T4" fmla="*/ 42 w 48"/>
                    <a:gd name="T5" fmla="*/ 0 h 58"/>
                    <a:gd name="T6" fmla="*/ 0 w 48"/>
                    <a:gd name="T7" fmla="*/ 56 h 58"/>
                    <a:gd name="T8" fmla="*/ 5 w 48"/>
                    <a:gd name="T9" fmla="*/ 56 h 58"/>
                  </a:gdLst>
                  <a:cxnLst>
                    <a:cxn ang="0">
                      <a:pos x="T0" y="T1"/>
                    </a:cxn>
                    <a:cxn ang="0">
                      <a:pos x="T2" y="T3"/>
                    </a:cxn>
                    <a:cxn ang="0">
                      <a:pos x="T4" y="T5"/>
                    </a:cxn>
                    <a:cxn ang="0">
                      <a:pos x="T6" y="T7"/>
                    </a:cxn>
                    <a:cxn ang="0">
                      <a:pos x="T8" y="T9"/>
                    </a:cxn>
                  </a:cxnLst>
                  <a:rect l="0" t="0" r="r" b="b"/>
                  <a:pathLst>
                    <a:path w="48" h="57">
                      <a:moveTo>
                        <a:pt x="5" y="56"/>
                      </a:moveTo>
                      <a:cubicBezTo>
                        <a:pt x="11" y="34"/>
                        <a:pt x="28" y="14"/>
                        <a:pt x="46" y="1"/>
                      </a:cubicBezTo>
                      <a:cubicBezTo>
                        <a:pt x="48" y="0"/>
                        <a:pt x="43" y="0"/>
                        <a:pt x="42" y="0"/>
                      </a:cubicBezTo>
                      <a:cubicBezTo>
                        <a:pt x="24" y="13"/>
                        <a:pt x="6" y="34"/>
                        <a:pt x="0" y="56"/>
                      </a:cubicBezTo>
                      <a:cubicBezTo>
                        <a:pt x="0" y="58"/>
                        <a:pt x="5" y="57"/>
                        <a:pt x="5" y="5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6" name="Freeform 134"/>
                <p:cNvSpPr/>
                <p:nvPr/>
              </p:nvSpPr>
              <p:spPr bwMode="auto">
                <a:xfrm>
                  <a:off x="2886" y="337"/>
                  <a:ext cx="121" cy="125"/>
                </a:xfrm>
                <a:custGeom>
                  <a:gdLst>
                    <a:gd name="T0" fmla="*/ 0 w 51"/>
                    <a:gd name="T1" fmla="*/ 1 h 53"/>
                    <a:gd name="T2" fmla="*/ 45 w 51"/>
                    <a:gd name="T3" fmla="*/ 53 h 53"/>
                    <a:gd name="T4" fmla="*/ 48 w 51"/>
                    <a:gd name="T5" fmla="*/ 51 h 53"/>
                    <a:gd name="T6" fmla="*/ 5 w 51"/>
                    <a:gd name="T7" fmla="*/ 1 h 53"/>
                    <a:gd name="T8" fmla="*/ 0 w 51"/>
                    <a:gd name="T9" fmla="*/ 1 h 53"/>
                  </a:gdLst>
                  <a:cxnLst>
                    <a:cxn ang="0">
                      <a:pos x="T0" y="T1"/>
                    </a:cxn>
                    <a:cxn ang="0">
                      <a:pos x="T2" y="T3"/>
                    </a:cxn>
                    <a:cxn ang="0">
                      <a:pos x="T4" y="T5"/>
                    </a:cxn>
                    <a:cxn ang="0">
                      <a:pos x="T6" y="T7"/>
                    </a:cxn>
                    <a:cxn ang="0">
                      <a:pos x="T8" y="T9"/>
                    </a:cxn>
                  </a:cxnLst>
                  <a:rect l="0" t="0" r="r" b="b"/>
                  <a:pathLst>
                    <a:path w="51" h="52">
                      <a:moveTo>
                        <a:pt x="0" y="1"/>
                      </a:moveTo>
                      <a:cubicBezTo>
                        <a:pt x="4" y="26"/>
                        <a:pt x="20" y="47"/>
                        <a:pt x="45" y="53"/>
                      </a:cubicBezTo>
                      <a:cubicBezTo>
                        <a:pt x="47" y="53"/>
                        <a:pt x="51" y="52"/>
                        <a:pt x="48" y="51"/>
                      </a:cubicBezTo>
                      <a:cubicBezTo>
                        <a:pt x="24" y="46"/>
                        <a:pt x="9" y="24"/>
                        <a:pt x="5" y="1"/>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7" name="Freeform 135"/>
                <p:cNvSpPr/>
                <p:nvPr/>
              </p:nvSpPr>
              <p:spPr bwMode="auto">
                <a:xfrm>
                  <a:off x="2233" y="417"/>
                  <a:ext cx="689" cy="78"/>
                </a:xfrm>
                <a:custGeom>
                  <a:gdLst>
                    <a:gd name="T0" fmla="*/ 287 w 290"/>
                    <a:gd name="T1" fmla="*/ 0 h 33"/>
                    <a:gd name="T2" fmla="*/ 3 w 290"/>
                    <a:gd name="T3" fmla="*/ 31 h 33"/>
                    <a:gd name="T4" fmla="*/ 4 w 290"/>
                    <a:gd name="T5" fmla="*/ 33 h 33"/>
                    <a:gd name="T6" fmla="*/ 287 w 290"/>
                    <a:gd name="T7" fmla="*/ 2 h 33"/>
                    <a:gd name="T8" fmla="*/ 287 w 290"/>
                    <a:gd name="T9" fmla="*/ 0 h 33"/>
                  </a:gdLst>
                  <a:cxnLst>
                    <a:cxn ang="0">
                      <a:pos x="T0" y="T1"/>
                    </a:cxn>
                    <a:cxn ang="0">
                      <a:pos x="T2" y="T3"/>
                    </a:cxn>
                    <a:cxn ang="0">
                      <a:pos x="T4" y="T5"/>
                    </a:cxn>
                    <a:cxn ang="0">
                      <a:pos x="T6" y="T7"/>
                    </a:cxn>
                    <a:cxn ang="0">
                      <a:pos x="T8" y="T9"/>
                    </a:cxn>
                  </a:cxnLst>
                  <a:rect l="0" t="0" r="r" b="b"/>
                  <a:pathLst>
                    <a:path w="290" h="33">
                      <a:moveTo>
                        <a:pt x="287" y="0"/>
                      </a:moveTo>
                      <a:cubicBezTo>
                        <a:pt x="193" y="11"/>
                        <a:pt x="98" y="24"/>
                        <a:pt x="3" y="31"/>
                      </a:cubicBezTo>
                      <a:cubicBezTo>
                        <a:pt x="0" y="31"/>
                        <a:pt x="1" y="33"/>
                        <a:pt x="4" y="33"/>
                      </a:cubicBezTo>
                      <a:cubicBezTo>
                        <a:pt x="98" y="26"/>
                        <a:pt x="193" y="13"/>
                        <a:pt x="287" y="2"/>
                      </a:cubicBezTo>
                      <a:cubicBezTo>
                        <a:pt x="290" y="2"/>
                        <a:pt x="290" y="0"/>
                        <a:pt x="28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8" name="Freeform 136"/>
                <p:cNvSpPr/>
                <p:nvPr/>
              </p:nvSpPr>
              <p:spPr bwMode="auto">
                <a:xfrm>
                  <a:off x="2907" y="398"/>
                  <a:ext cx="38" cy="38"/>
                </a:xfrm>
                <a:custGeom>
                  <a:gdLst>
                    <a:gd name="T0" fmla="*/ 9 w 16"/>
                    <a:gd name="T1" fmla="*/ 15 h 16"/>
                    <a:gd name="T2" fmla="*/ 1 w 16"/>
                    <a:gd name="T3" fmla="*/ 8 h 16"/>
                    <a:gd name="T4" fmla="*/ 8 w 16"/>
                    <a:gd name="T5" fmla="*/ 0 h 16"/>
                    <a:gd name="T6" fmla="*/ 16 w 16"/>
                    <a:gd name="T7" fmla="*/ 7 h 16"/>
                    <a:gd name="T8" fmla="*/ 9 w 16"/>
                    <a:gd name="T9" fmla="*/ 15 h 16"/>
                  </a:gdLst>
                  <a:cxnLst>
                    <a:cxn ang="0">
                      <a:pos x="T0" y="T1"/>
                    </a:cxn>
                    <a:cxn ang="0">
                      <a:pos x="T2" y="T3"/>
                    </a:cxn>
                    <a:cxn ang="0">
                      <a:pos x="T4" y="T5"/>
                    </a:cxn>
                    <a:cxn ang="0">
                      <a:pos x="T6" y="T7"/>
                    </a:cxn>
                    <a:cxn ang="0">
                      <a:pos x="T8" y="T9"/>
                    </a:cxn>
                  </a:cxnLst>
                  <a:rect l="0" t="0" r="r" b="b"/>
                  <a:pathLst>
                    <a:path w="16" h="16">
                      <a:moveTo>
                        <a:pt x="9" y="15"/>
                      </a:moveTo>
                      <a:cubicBezTo>
                        <a:pt x="5" y="16"/>
                        <a:pt x="1" y="13"/>
                        <a:pt x="1" y="8"/>
                      </a:cubicBezTo>
                      <a:cubicBezTo>
                        <a:pt x="0" y="4"/>
                        <a:pt x="4" y="0"/>
                        <a:pt x="8" y="0"/>
                      </a:cubicBezTo>
                      <a:cubicBezTo>
                        <a:pt x="12" y="0"/>
                        <a:pt x="16" y="3"/>
                        <a:pt x="16" y="7"/>
                      </a:cubicBezTo>
                      <a:cubicBezTo>
                        <a:pt x="16" y="11"/>
                        <a:pt x="13" y="15"/>
                        <a:pt x="9"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299" name="Freeform 137"/>
                <p:cNvSpPr/>
                <p:nvPr/>
              </p:nvSpPr>
              <p:spPr bwMode="auto">
                <a:xfrm>
                  <a:off x="2876" y="571"/>
                  <a:ext cx="95" cy="174"/>
                </a:xfrm>
                <a:custGeom>
                  <a:gdLst>
                    <a:gd name="T0" fmla="*/ 14 w 40"/>
                    <a:gd name="T1" fmla="*/ 71 h 73"/>
                    <a:gd name="T2" fmla="*/ 38 w 40"/>
                    <a:gd name="T3" fmla="*/ 3 h 73"/>
                    <a:gd name="T4" fmla="*/ 34 w 40"/>
                    <a:gd name="T5" fmla="*/ 1 h 73"/>
                    <a:gd name="T6" fmla="*/ 9 w 40"/>
                    <a:gd name="T7" fmla="*/ 71 h 73"/>
                    <a:gd name="T8" fmla="*/ 14 w 40"/>
                    <a:gd name="T9" fmla="*/ 71 h 73"/>
                  </a:gdLst>
                  <a:cxnLst>
                    <a:cxn ang="0">
                      <a:pos x="T0" y="T1"/>
                    </a:cxn>
                    <a:cxn ang="0">
                      <a:pos x="T2" y="T3"/>
                    </a:cxn>
                    <a:cxn ang="0">
                      <a:pos x="T4" y="T5"/>
                    </a:cxn>
                    <a:cxn ang="0">
                      <a:pos x="T6" y="T7"/>
                    </a:cxn>
                    <a:cxn ang="0">
                      <a:pos x="T8" y="T9"/>
                    </a:cxn>
                  </a:cxnLst>
                  <a:rect l="0" t="0" r="r" b="b"/>
                  <a:pathLst>
                    <a:path w="40" h="73">
                      <a:moveTo>
                        <a:pt x="14" y="71"/>
                      </a:moveTo>
                      <a:cubicBezTo>
                        <a:pt x="5" y="44"/>
                        <a:pt x="13" y="17"/>
                        <a:pt x="38" y="3"/>
                      </a:cubicBezTo>
                      <a:cubicBezTo>
                        <a:pt x="40" y="2"/>
                        <a:pt x="35" y="0"/>
                        <a:pt x="34" y="1"/>
                      </a:cubicBezTo>
                      <a:cubicBezTo>
                        <a:pt x="8" y="16"/>
                        <a:pt x="0" y="43"/>
                        <a:pt x="9" y="71"/>
                      </a:cubicBezTo>
                      <a:cubicBezTo>
                        <a:pt x="10" y="73"/>
                        <a:pt x="14" y="73"/>
                        <a:pt x="14" y="7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0" name="Freeform 138"/>
                <p:cNvSpPr/>
                <p:nvPr/>
              </p:nvSpPr>
              <p:spPr bwMode="auto">
                <a:xfrm>
                  <a:off x="2848" y="588"/>
                  <a:ext cx="157" cy="92"/>
                </a:xfrm>
                <a:custGeom>
                  <a:gdLst>
                    <a:gd name="T0" fmla="*/ 0 w 66"/>
                    <a:gd name="T1" fmla="*/ 2 h 39"/>
                    <a:gd name="T2" fmla="*/ 64 w 66"/>
                    <a:gd name="T3" fmla="*/ 35 h 39"/>
                    <a:gd name="T4" fmla="*/ 61 w 66"/>
                    <a:gd name="T5" fmla="*/ 33 h 39"/>
                    <a:gd name="T6" fmla="*/ 5 w 66"/>
                    <a:gd name="T7" fmla="*/ 2 h 39"/>
                    <a:gd name="T8" fmla="*/ 0 w 66"/>
                    <a:gd name="T9" fmla="*/ 2 h 39"/>
                  </a:gdLst>
                  <a:cxnLst>
                    <a:cxn ang="0">
                      <a:pos x="T0" y="T1"/>
                    </a:cxn>
                    <a:cxn ang="0">
                      <a:pos x="T2" y="T3"/>
                    </a:cxn>
                    <a:cxn ang="0">
                      <a:pos x="T4" y="T5"/>
                    </a:cxn>
                    <a:cxn ang="0">
                      <a:pos x="T6" y="T7"/>
                    </a:cxn>
                    <a:cxn ang="0">
                      <a:pos x="T8" y="T9"/>
                    </a:cxn>
                  </a:cxnLst>
                  <a:rect l="0" t="0" r="r" b="b"/>
                  <a:pathLst>
                    <a:path w="66" h="39">
                      <a:moveTo>
                        <a:pt x="0" y="2"/>
                      </a:moveTo>
                      <a:cubicBezTo>
                        <a:pt x="12" y="27"/>
                        <a:pt x="36" y="39"/>
                        <a:pt x="64" y="35"/>
                      </a:cubicBezTo>
                      <a:cubicBezTo>
                        <a:pt x="66" y="34"/>
                        <a:pt x="62" y="32"/>
                        <a:pt x="61" y="33"/>
                      </a:cubicBezTo>
                      <a:cubicBezTo>
                        <a:pt x="36" y="37"/>
                        <a:pt x="16" y="24"/>
                        <a:pt x="5" y="2"/>
                      </a:cubicBezTo>
                      <a:cubicBezTo>
                        <a:pt x="4" y="1"/>
                        <a:pt x="0" y="0"/>
                        <a:pt x="0"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1" name="Freeform 139"/>
                <p:cNvSpPr/>
                <p:nvPr/>
              </p:nvSpPr>
              <p:spPr bwMode="auto">
                <a:xfrm>
                  <a:off x="2838" y="609"/>
                  <a:ext cx="157" cy="98"/>
                </a:xfrm>
                <a:custGeom>
                  <a:gdLst>
                    <a:gd name="T0" fmla="*/ 6 w 66"/>
                    <a:gd name="T1" fmla="*/ 39 h 41"/>
                    <a:gd name="T2" fmla="*/ 62 w 66"/>
                    <a:gd name="T3" fmla="*/ 3 h 41"/>
                    <a:gd name="T4" fmla="*/ 61 w 66"/>
                    <a:gd name="T5" fmla="*/ 1 h 41"/>
                    <a:gd name="T6" fmla="*/ 1 w 66"/>
                    <a:gd name="T7" fmla="*/ 39 h 41"/>
                    <a:gd name="T8" fmla="*/ 6 w 66"/>
                    <a:gd name="T9" fmla="*/ 39 h 41"/>
                  </a:gdLst>
                  <a:cxnLst>
                    <a:cxn ang="0">
                      <a:pos x="T0" y="T1"/>
                    </a:cxn>
                    <a:cxn ang="0">
                      <a:pos x="T2" y="T3"/>
                    </a:cxn>
                    <a:cxn ang="0">
                      <a:pos x="T4" y="T5"/>
                    </a:cxn>
                    <a:cxn ang="0">
                      <a:pos x="T6" y="T7"/>
                    </a:cxn>
                    <a:cxn ang="0">
                      <a:pos x="T8" y="T9"/>
                    </a:cxn>
                  </a:cxnLst>
                  <a:rect l="0" t="0" r="r" b="b"/>
                  <a:pathLst>
                    <a:path w="66" h="41">
                      <a:moveTo>
                        <a:pt x="6" y="39"/>
                      </a:moveTo>
                      <a:cubicBezTo>
                        <a:pt x="19" y="22"/>
                        <a:pt x="42" y="8"/>
                        <a:pt x="62" y="3"/>
                      </a:cubicBezTo>
                      <a:cubicBezTo>
                        <a:pt x="66" y="2"/>
                        <a:pt x="63" y="0"/>
                        <a:pt x="61" y="1"/>
                      </a:cubicBezTo>
                      <a:cubicBezTo>
                        <a:pt x="39" y="7"/>
                        <a:pt x="14" y="20"/>
                        <a:pt x="1" y="39"/>
                      </a:cubicBezTo>
                      <a:cubicBezTo>
                        <a:pt x="0" y="40"/>
                        <a:pt x="5" y="41"/>
                        <a:pt x="6" y="3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2" name="Freeform 140"/>
                <p:cNvSpPr/>
                <p:nvPr/>
              </p:nvSpPr>
              <p:spPr bwMode="auto">
                <a:xfrm>
                  <a:off x="2886" y="564"/>
                  <a:ext cx="81" cy="154"/>
                </a:xfrm>
                <a:custGeom>
                  <a:gdLst>
                    <a:gd name="T0" fmla="*/ 5 w 34"/>
                    <a:gd name="T1" fmla="*/ 1 h 65"/>
                    <a:gd name="T2" fmla="*/ 28 w 34"/>
                    <a:gd name="T3" fmla="*/ 64 h 65"/>
                    <a:gd name="T4" fmla="*/ 32 w 34"/>
                    <a:gd name="T5" fmla="*/ 63 h 65"/>
                    <a:gd name="T6" fmla="*/ 10 w 34"/>
                    <a:gd name="T7" fmla="*/ 1 h 65"/>
                    <a:gd name="T8" fmla="*/ 5 w 34"/>
                    <a:gd name="T9" fmla="*/ 1 h 65"/>
                  </a:gdLst>
                  <a:cxnLst>
                    <a:cxn ang="0">
                      <a:pos x="T0" y="T1"/>
                    </a:cxn>
                    <a:cxn ang="0">
                      <a:pos x="T2" y="T3"/>
                    </a:cxn>
                    <a:cxn ang="0">
                      <a:pos x="T4" y="T5"/>
                    </a:cxn>
                    <a:cxn ang="0">
                      <a:pos x="T6" y="T7"/>
                    </a:cxn>
                    <a:cxn ang="0">
                      <a:pos x="T8" y="T9"/>
                    </a:cxn>
                  </a:cxnLst>
                  <a:rect l="0" t="0" r="r" b="b"/>
                  <a:pathLst>
                    <a:path w="34" h="65">
                      <a:moveTo>
                        <a:pt x="5" y="1"/>
                      </a:moveTo>
                      <a:cubicBezTo>
                        <a:pt x="0" y="26"/>
                        <a:pt x="7" y="50"/>
                        <a:pt x="28" y="64"/>
                      </a:cubicBezTo>
                      <a:cubicBezTo>
                        <a:pt x="29" y="65"/>
                        <a:pt x="34" y="64"/>
                        <a:pt x="32" y="63"/>
                      </a:cubicBezTo>
                      <a:cubicBezTo>
                        <a:pt x="12" y="49"/>
                        <a:pt x="5" y="25"/>
                        <a:pt x="10" y="1"/>
                      </a:cubicBezTo>
                      <a:cubicBezTo>
                        <a:pt x="10" y="0"/>
                        <a:pt x="5" y="0"/>
                        <a:pt x="5"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3" name="Freeform 141"/>
                <p:cNvSpPr/>
                <p:nvPr/>
              </p:nvSpPr>
              <p:spPr bwMode="auto">
                <a:xfrm>
                  <a:off x="2228" y="481"/>
                  <a:ext cx="677" cy="171"/>
                </a:xfrm>
                <a:custGeom>
                  <a:gdLst>
                    <a:gd name="T0" fmla="*/ 283 w 285"/>
                    <a:gd name="T1" fmla="*/ 70 h 72"/>
                    <a:gd name="T2" fmla="*/ 6 w 285"/>
                    <a:gd name="T3" fmla="*/ 0 h 72"/>
                    <a:gd name="T4" fmla="*/ 3 w 285"/>
                    <a:gd name="T5" fmla="*/ 2 h 72"/>
                    <a:gd name="T6" fmla="*/ 279 w 285"/>
                    <a:gd name="T7" fmla="*/ 72 h 72"/>
                    <a:gd name="T8" fmla="*/ 283 w 285"/>
                    <a:gd name="T9" fmla="*/ 70 h 72"/>
                  </a:gdLst>
                  <a:cxnLst>
                    <a:cxn ang="0">
                      <a:pos x="T0" y="T1"/>
                    </a:cxn>
                    <a:cxn ang="0">
                      <a:pos x="T2" y="T3"/>
                    </a:cxn>
                    <a:cxn ang="0">
                      <a:pos x="T4" y="T5"/>
                    </a:cxn>
                    <a:cxn ang="0">
                      <a:pos x="T6" y="T7"/>
                    </a:cxn>
                    <a:cxn ang="0">
                      <a:pos x="T8" y="T9"/>
                    </a:cxn>
                  </a:cxnLst>
                  <a:rect l="0" t="0" r="r" b="b"/>
                  <a:pathLst>
                    <a:path w="285" h="72">
                      <a:moveTo>
                        <a:pt x="283" y="70"/>
                      </a:moveTo>
                      <a:cubicBezTo>
                        <a:pt x="190" y="47"/>
                        <a:pt x="97" y="26"/>
                        <a:pt x="6" y="0"/>
                      </a:cubicBezTo>
                      <a:cubicBezTo>
                        <a:pt x="5" y="0"/>
                        <a:pt x="0" y="1"/>
                        <a:pt x="3" y="2"/>
                      </a:cubicBezTo>
                      <a:cubicBezTo>
                        <a:pt x="94" y="28"/>
                        <a:pt x="187" y="49"/>
                        <a:pt x="279" y="72"/>
                      </a:cubicBezTo>
                      <a:cubicBezTo>
                        <a:pt x="280" y="72"/>
                        <a:pt x="285" y="71"/>
                        <a:pt x="283"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4" name="Freeform 142"/>
                <p:cNvSpPr/>
                <p:nvPr/>
              </p:nvSpPr>
              <p:spPr bwMode="auto">
                <a:xfrm>
                  <a:off x="2888" y="631"/>
                  <a:ext cx="41" cy="40"/>
                </a:xfrm>
                <a:custGeom>
                  <a:gdLst>
                    <a:gd name="T0" fmla="*/ 6 w 17"/>
                    <a:gd name="T1" fmla="*/ 16 h 17"/>
                    <a:gd name="T2" fmla="*/ 1 w 17"/>
                    <a:gd name="T3" fmla="*/ 7 h 17"/>
                    <a:gd name="T4" fmla="*/ 10 w 17"/>
                    <a:gd name="T5" fmla="*/ 1 h 17"/>
                    <a:gd name="T6" fmla="*/ 16 w 17"/>
                    <a:gd name="T7" fmla="*/ 11 h 17"/>
                    <a:gd name="T8" fmla="*/ 6 w 17"/>
                    <a:gd name="T9" fmla="*/ 16 h 17"/>
                  </a:gdLst>
                  <a:cxnLst>
                    <a:cxn ang="0">
                      <a:pos x="T0" y="T1"/>
                    </a:cxn>
                    <a:cxn ang="0">
                      <a:pos x="T2" y="T3"/>
                    </a:cxn>
                    <a:cxn ang="0">
                      <a:pos x="T4" y="T5"/>
                    </a:cxn>
                    <a:cxn ang="0">
                      <a:pos x="T6" y="T7"/>
                    </a:cxn>
                    <a:cxn ang="0">
                      <a:pos x="T8" y="T9"/>
                    </a:cxn>
                  </a:cxnLst>
                  <a:rect l="0" t="0" r="r" b="b"/>
                  <a:pathLst>
                    <a:path w="17" h="17">
                      <a:moveTo>
                        <a:pt x="6" y="16"/>
                      </a:moveTo>
                      <a:cubicBezTo>
                        <a:pt x="2" y="15"/>
                        <a:pt x="0" y="11"/>
                        <a:pt x="1" y="7"/>
                      </a:cubicBezTo>
                      <a:cubicBezTo>
                        <a:pt x="2" y="3"/>
                        <a:pt x="6" y="0"/>
                        <a:pt x="10" y="1"/>
                      </a:cubicBezTo>
                      <a:cubicBezTo>
                        <a:pt x="15" y="3"/>
                        <a:pt x="17" y="7"/>
                        <a:pt x="16" y="11"/>
                      </a:cubicBezTo>
                      <a:cubicBezTo>
                        <a:pt x="15" y="15"/>
                        <a:pt x="10" y="17"/>
                        <a:pt x="6" y="1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5" name="Freeform 143"/>
                <p:cNvSpPr/>
                <p:nvPr/>
              </p:nvSpPr>
              <p:spPr bwMode="auto">
                <a:xfrm>
                  <a:off x="2763" y="828"/>
                  <a:ext cx="130" cy="139"/>
                </a:xfrm>
                <a:custGeom>
                  <a:gdLst>
                    <a:gd name="T0" fmla="*/ 5 w 55"/>
                    <a:gd name="T1" fmla="*/ 58 h 59"/>
                    <a:gd name="T2" fmla="*/ 53 w 55"/>
                    <a:gd name="T3" fmla="*/ 2 h 59"/>
                    <a:gd name="T4" fmla="*/ 49 w 55"/>
                    <a:gd name="T5" fmla="*/ 0 h 59"/>
                    <a:gd name="T6" fmla="*/ 0 w 55"/>
                    <a:gd name="T7" fmla="*/ 57 h 59"/>
                    <a:gd name="T8" fmla="*/ 5 w 55"/>
                    <a:gd name="T9" fmla="*/ 58 h 59"/>
                  </a:gdLst>
                  <a:cxnLst>
                    <a:cxn ang="0">
                      <a:pos x="T0" y="T1"/>
                    </a:cxn>
                    <a:cxn ang="0">
                      <a:pos x="T2" y="T3"/>
                    </a:cxn>
                    <a:cxn ang="0">
                      <a:pos x="T4" y="T5"/>
                    </a:cxn>
                    <a:cxn ang="0">
                      <a:pos x="T6" y="T7"/>
                    </a:cxn>
                    <a:cxn ang="0">
                      <a:pos x="T8" y="T9"/>
                    </a:cxn>
                  </a:cxnLst>
                  <a:rect l="0" t="0" r="r" b="b"/>
                  <a:pathLst>
                    <a:path w="55" h="59">
                      <a:moveTo>
                        <a:pt x="5" y="58"/>
                      </a:moveTo>
                      <a:cubicBezTo>
                        <a:pt x="7" y="29"/>
                        <a:pt x="24" y="6"/>
                        <a:pt x="53" y="2"/>
                      </a:cubicBezTo>
                      <a:cubicBezTo>
                        <a:pt x="55" y="2"/>
                        <a:pt x="51" y="0"/>
                        <a:pt x="49" y="0"/>
                      </a:cubicBezTo>
                      <a:cubicBezTo>
                        <a:pt x="20" y="5"/>
                        <a:pt x="2" y="27"/>
                        <a:pt x="0" y="57"/>
                      </a:cubicBezTo>
                      <a:cubicBezTo>
                        <a:pt x="0" y="58"/>
                        <a:pt x="5" y="59"/>
                        <a:pt x="5" y="5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6" name="Freeform 144"/>
                <p:cNvSpPr/>
                <p:nvPr/>
              </p:nvSpPr>
              <p:spPr bwMode="auto">
                <a:xfrm>
                  <a:off x="2770" y="804"/>
                  <a:ext cx="118" cy="128"/>
                </a:xfrm>
                <a:custGeom>
                  <a:gdLst>
                    <a:gd name="T0" fmla="*/ 0 w 50"/>
                    <a:gd name="T1" fmla="*/ 1 h 54"/>
                    <a:gd name="T2" fmla="*/ 47 w 50"/>
                    <a:gd name="T3" fmla="*/ 54 h 54"/>
                    <a:gd name="T4" fmla="*/ 47 w 50"/>
                    <a:gd name="T5" fmla="*/ 52 h 54"/>
                    <a:gd name="T6" fmla="*/ 5 w 50"/>
                    <a:gd name="T7" fmla="*/ 2 h 54"/>
                    <a:gd name="T8" fmla="*/ 0 w 50"/>
                    <a:gd name="T9" fmla="*/ 1 h 54"/>
                  </a:gdLst>
                  <a:cxnLst>
                    <a:cxn ang="0">
                      <a:pos x="T0" y="T1"/>
                    </a:cxn>
                    <a:cxn ang="0">
                      <a:pos x="T2" y="T3"/>
                    </a:cxn>
                    <a:cxn ang="0">
                      <a:pos x="T4" y="T5"/>
                    </a:cxn>
                    <a:cxn ang="0">
                      <a:pos x="T6" y="T7"/>
                    </a:cxn>
                    <a:cxn ang="0">
                      <a:pos x="T8" y="T9"/>
                    </a:cxn>
                  </a:cxnLst>
                  <a:rect l="0" t="0" r="r" b="b"/>
                  <a:pathLst>
                    <a:path w="50" h="54">
                      <a:moveTo>
                        <a:pt x="0" y="1"/>
                      </a:moveTo>
                      <a:cubicBezTo>
                        <a:pt x="3" y="28"/>
                        <a:pt x="20" y="48"/>
                        <a:pt x="47" y="54"/>
                      </a:cubicBezTo>
                      <a:cubicBezTo>
                        <a:pt x="50" y="54"/>
                        <a:pt x="50" y="52"/>
                        <a:pt x="47" y="52"/>
                      </a:cubicBezTo>
                      <a:cubicBezTo>
                        <a:pt x="22" y="47"/>
                        <a:pt x="7" y="27"/>
                        <a:pt x="5" y="2"/>
                      </a:cubicBezTo>
                      <a:cubicBezTo>
                        <a:pt x="5" y="0"/>
                        <a:pt x="0" y="0"/>
                        <a:pt x="0"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7" name="Freeform 145"/>
                <p:cNvSpPr/>
                <p:nvPr/>
              </p:nvSpPr>
              <p:spPr bwMode="auto">
                <a:xfrm>
                  <a:off x="2720" y="865"/>
                  <a:ext cx="180" cy="46"/>
                </a:xfrm>
                <a:custGeom>
                  <a:gdLst>
                    <a:gd name="T0" fmla="*/ 6 w 76"/>
                    <a:gd name="T1" fmla="*/ 18 h 19"/>
                    <a:gd name="T2" fmla="*/ 71 w 76"/>
                    <a:gd name="T3" fmla="*/ 5 h 19"/>
                    <a:gd name="T4" fmla="*/ 73 w 76"/>
                    <a:gd name="T5" fmla="*/ 3 h 19"/>
                    <a:gd name="T6" fmla="*/ 2 w 76"/>
                    <a:gd name="T7" fmla="*/ 17 h 19"/>
                    <a:gd name="T8" fmla="*/ 6 w 76"/>
                    <a:gd name="T9" fmla="*/ 18 h 19"/>
                  </a:gdLst>
                  <a:cxnLst>
                    <a:cxn ang="0">
                      <a:pos x="T0" y="T1"/>
                    </a:cxn>
                    <a:cxn ang="0">
                      <a:pos x="T2" y="T3"/>
                    </a:cxn>
                    <a:cxn ang="0">
                      <a:pos x="T4" y="T5"/>
                    </a:cxn>
                    <a:cxn ang="0">
                      <a:pos x="T6" y="T7"/>
                    </a:cxn>
                    <a:cxn ang="0">
                      <a:pos x="T8" y="T9"/>
                    </a:cxn>
                  </a:cxnLst>
                  <a:rect l="0" t="0" r="r" b="b"/>
                  <a:pathLst>
                    <a:path w="76" h="19">
                      <a:moveTo>
                        <a:pt x="6" y="18"/>
                      </a:moveTo>
                      <a:cubicBezTo>
                        <a:pt x="24" y="6"/>
                        <a:pt x="50" y="2"/>
                        <a:pt x="71" y="5"/>
                      </a:cubicBezTo>
                      <a:cubicBezTo>
                        <a:pt x="72" y="5"/>
                        <a:pt x="76" y="3"/>
                        <a:pt x="73" y="3"/>
                      </a:cubicBezTo>
                      <a:cubicBezTo>
                        <a:pt x="50" y="0"/>
                        <a:pt x="22" y="4"/>
                        <a:pt x="2" y="17"/>
                      </a:cubicBezTo>
                      <a:cubicBezTo>
                        <a:pt x="0" y="19"/>
                        <a:pt x="5" y="19"/>
                        <a:pt x="6"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8" name="Freeform 146"/>
                <p:cNvSpPr/>
                <p:nvPr/>
              </p:nvSpPr>
              <p:spPr bwMode="auto">
                <a:xfrm>
                  <a:off x="2789" y="797"/>
                  <a:ext cx="49" cy="166"/>
                </a:xfrm>
                <a:custGeom>
                  <a:gdLst>
                    <a:gd name="T0" fmla="*/ 15 w 21"/>
                    <a:gd name="T1" fmla="*/ 2 h 70"/>
                    <a:gd name="T2" fmla="*/ 14 w 21"/>
                    <a:gd name="T3" fmla="*/ 69 h 70"/>
                    <a:gd name="T4" fmla="*/ 19 w 21"/>
                    <a:gd name="T5" fmla="*/ 68 h 70"/>
                    <a:gd name="T6" fmla="*/ 20 w 21"/>
                    <a:gd name="T7" fmla="*/ 2 h 70"/>
                    <a:gd name="T8" fmla="*/ 15 w 21"/>
                    <a:gd name="T9" fmla="*/ 2 h 70"/>
                  </a:gdLst>
                  <a:cxnLst>
                    <a:cxn ang="0">
                      <a:pos x="T0" y="T1"/>
                    </a:cxn>
                    <a:cxn ang="0">
                      <a:pos x="T2" y="T3"/>
                    </a:cxn>
                    <a:cxn ang="0">
                      <a:pos x="T4" y="T5"/>
                    </a:cxn>
                    <a:cxn ang="0">
                      <a:pos x="T6" y="T7"/>
                    </a:cxn>
                    <a:cxn ang="0">
                      <a:pos x="T8" y="T9"/>
                    </a:cxn>
                  </a:cxnLst>
                  <a:rect l="0" t="0" r="r" b="b"/>
                  <a:pathLst>
                    <a:path w="21" h="70">
                      <a:moveTo>
                        <a:pt x="15" y="2"/>
                      </a:moveTo>
                      <a:cubicBezTo>
                        <a:pt x="2" y="23"/>
                        <a:pt x="0" y="48"/>
                        <a:pt x="14" y="69"/>
                      </a:cubicBezTo>
                      <a:cubicBezTo>
                        <a:pt x="15" y="70"/>
                        <a:pt x="20" y="70"/>
                        <a:pt x="19" y="68"/>
                      </a:cubicBezTo>
                      <a:cubicBezTo>
                        <a:pt x="5" y="48"/>
                        <a:pt x="7" y="23"/>
                        <a:pt x="20" y="2"/>
                      </a:cubicBezTo>
                      <a:cubicBezTo>
                        <a:pt x="21" y="1"/>
                        <a:pt x="16" y="0"/>
                        <a:pt x="1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09" name="Freeform 147"/>
                <p:cNvSpPr/>
                <p:nvPr/>
              </p:nvSpPr>
              <p:spPr bwMode="auto">
                <a:xfrm>
                  <a:off x="2233" y="479"/>
                  <a:ext cx="570" cy="401"/>
                </a:xfrm>
                <a:custGeom>
                  <a:gdLst>
                    <a:gd name="T0" fmla="*/ 238 w 240"/>
                    <a:gd name="T1" fmla="*/ 166 h 169"/>
                    <a:gd name="T2" fmla="*/ 6 w 240"/>
                    <a:gd name="T3" fmla="*/ 1 h 169"/>
                    <a:gd name="T4" fmla="*/ 2 w 240"/>
                    <a:gd name="T5" fmla="*/ 2 h 169"/>
                    <a:gd name="T6" fmla="*/ 234 w 240"/>
                    <a:gd name="T7" fmla="*/ 168 h 169"/>
                    <a:gd name="T8" fmla="*/ 238 w 240"/>
                    <a:gd name="T9" fmla="*/ 166 h 169"/>
                  </a:gdLst>
                  <a:cxnLst>
                    <a:cxn ang="0">
                      <a:pos x="T0" y="T1"/>
                    </a:cxn>
                    <a:cxn ang="0">
                      <a:pos x="T2" y="T3"/>
                    </a:cxn>
                    <a:cxn ang="0">
                      <a:pos x="T4" y="T5"/>
                    </a:cxn>
                    <a:cxn ang="0">
                      <a:pos x="T6" y="T7"/>
                    </a:cxn>
                    <a:cxn ang="0">
                      <a:pos x="T8" y="T9"/>
                    </a:cxn>
                  </a:cxnLst>
                  <a:rect l="0" t="0" r="r" b="b"/>
                  <a:pathLst>
                    <a:path w="240" h="169">
                      <a:moveTo>
                        <a:pt x="238" y="166"/>
                      </a:moveTo>
                      <a:cubicBezTo>
                        <a:pt x="161" y="112"/>
                        <a:pt x="82" y="59"/>
                        <a:pt x="6" y="1"/>
                      </a:cubicBezTo>
                      <a:cubicBezTo>
                        <a:pt x="5" y="0"/>
                        <a:pt x="0" y="1"/>
                        <a:pt x="2" y="2"/>
                      </a:cubicBezTo>
                      <a:cubicBezTo>
                        <a:pt x="77" y="60"/>
                        <a:pt x="156" y="113"/>
                        <a:pt x="234" y="168"/>
                      </a:cubicBezTo>
                      <a:cubicBezTo>
                        <a:pt x="235" y="169"/>
                        <a:pt x="240" y="167"/>
                        <a:pt x="238" y="16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0" name="Freeform 148"/>
                <p:cNvSpPr/>
                <p:nvPr/>
              </p:nvSpPr>
              <p:spPr bwMode="auto">
                <a:xfrm>
                  <a:off x="2784" y="861"/>
                  <a:ext cx="43" cy="40"/>
                </a:xfrm>
                <a:custGeom>
                  <a:gdLst>
                    <a:gd name="T0" fmla="*/ 4 w 18"/>
                    <a:gd name="T1" fmla="*/ 15 h 17"/>
                    <a:gd name="T2" fmla="*/ 3 w 18"/>
                    <a:gd name="T3" fmla="*/ 4 h 17"/>
                    <a:gd name="T4" fmla="*/ 14 w 18"/>
                    <a:gd name="T5" fmla="*/ 3 h 17"/>
                    <a:gd name="T6" fmla="*/ 15 w 18"/>
                    <a:gd name="T7" fmla="*/ 14 h 17"/>
                    <a:gd name="T8" fmla="*/ 4 w 18"/>
                    <a:gd name="T9" fmla="*/ 15 h 17"/>
                  </a:gdLst>
                  <a:cxnLst>
                    <a:cxn ang="0">
                      <a:pos x="T0" y="T1"/>
                    </a:cxn>
                    <a:cxn ang="0">
                      <a:pos x="T2" y="T3"/>
                    </a:cxn>
                    <a:cxn ang="0">
                      <a:pos x="T4" y="T5"/>
                    </a:cxn>
                    <a:cxn ang="0">
                      <a:pos x="T6" y="T7"/>
                    </a:cxn>
                    <a:cxn ang="0">
                      <a:pos x="T8" y="T9"/>
                    </a:cxn>
                  </a:cxnLst>
                  <a:rect l="0" t="0" r="r" b="b"/>
                  <a:pathLst>
                    <a:path w="18" h="17">
                      <a:moveTo>
                        <a:pt x="4" y="15"/>
                      </a:moveTo>
                      <a:cubicBezTo>
                        <a:pt x="1" y="12"/>
                        <a:pt x="0" y="8"/>
                        <a:pt x="3" y="4"/>
                      </a:cubicBezTo>
                      <a:cubicBezTo>
                        <a:pt x="6" y="1"/>
                        <a:pt x="10" y="0"/>
                        <a:pt x="14" y="3"/>
                      </a:cubicBezTo>
                      <a:cubicBezTo>
                        <a:pt x="17" y="5"/>
                        <a:pt x="18" y="10"/>
                        <a:pt x="15" y="14"/>
                      </a:cubicBezTo>
                      <a:cubicBezTo>
                        <a:pt x="13" y="17"/>
                        <a:pt x="8" y="17"/>
                        <a:pt x="4" y="1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1" name="Freeform 149"/>
                <p:cNvSpPr/>
                <p:nvPr/>
              </p:nvSpPr>
              <p:spPr bwMode="auto">
                <a:xfrm>
                  <a:off x="2539" y="1029"/>
                  <a:ext cx="174" cy="102"/>
                </a:xfrm>
                <a:custGeom>
                  <a:gdLst>
                    <a:gd name="T0" fmla="*/ 6 w 73"/>
                    <a:gd name="T1" fmla="*/ 42 h 43"/>
                    <a:gd name="T2" fmla="*/ 68 w 73"/>
                    <a:gd name="T3" fmla="*/ 9 h 43"/>
                    <a:gd name="T4" fmla="*/ 70 w 73"/>
                    <a:gd name="T5" fmla="*/ 7 h 43"/>
                    <a:gd name="T6" fmla="*/ 1 w 73"/>
                    <a:gd name="T7" fmla="*/ 41 h 43"/>
                    <a:gd name="T8" fmla="*/ 6 w 73"/>
                    <a:gd name="T9" fmla="*/ 42 h 43"/>
                  </a:gdLst>
                  <a:cxnLst>
                    <a:cxn ang="0">
                      <a:pos x="T0" y="T1"/>
                    </a:cxn>
                    <a:cxn ang="0">
                      <a:pos x="T2" y="T3"/>
                    </a:cxn>
                    <a:cxn ang="0">
                      <a:pos x="T4" y="T5"/>
                    </a:cxn>
                    <a:cxn ang="0">
                      <a:pos x="T6" y="T7"/>
                    </a:cxn>
                    <a:cxn ang="0">
                      <a:pos x="T8" y="T9"/>
                    </a:cxn>
                  </a:cxnLst>
                  <a:rect l="0" t="0" r="r" b="b"/>
                  <a:pathLst>
                    <a:path w="73" h="43">
                      <a:moveTo>
                        <a:pt x="6" y="42"/>
                      </a:moveTo>
                      <a:cubicBezTo>
                        <a:pt x="17" y="17"/>
                        <a:pt x="40" y="2"/>
                        <a:pt x="68" y="9"/>
                      </a:cubicBezTo>
                      <a:cubicBezTo>
                        <a:pt x="70" y="9"/>
                        <a:pt x="73" y="8"/>
                        <a:pt x="70" y="7"/>
                      </a:cubicBezTo>
                      <a:cubicBezTo>
                        <a:pt x="40" y="0"/>
                        <a:pt x="14" y="13"/>
                        <a:pt x="1" y="41"/>
                      </a:cubicBezTo>
                      <a:cubicBezTo>
                        <a:pt x="0" y="42"/>
                        <a:pt x="5" y="43"/>
                        <a:pt x="6" y="4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2" name="Freeform 150"/>
                <p:cNvSpPr/>
                <p:nvPr/>
              </p:nvSpPr>
              <p:spPr bwMode="auto">
                <a:xfrm>
                  <a:off x="2589" y="982"/>
                  <a:ext cx="83" cy="159"/>
                </a:xfrm>
                <a:custGeom>
                  <a:gdLst>
                    <a:gd name="T0" fmla="*/ 7 w 35"/>
                    <a:gd name="T1" fmla="*/ 1 h 67"/>
                    <a:gd name="T2" fmla="*/ 29 w 35"/>
                    <a:gd name="T3" fmla="*/ 66 h 67"/>
                    <a:gd name="T4" fmla="*/ 33 w 35"/>
                    <a:gd name="T5" fmla="*/ 66 h 67"/>
                    <a:gd name="T6" fmla="*/ 12 w 35"/>
                    <a:gd name="T7" fmla="*/ 2 h 67"/>
                    <a:gd name="T8" fmla="*/ 7 w 35"/>
                    <a:gd name="T9" fmla="*/ 1 h 67"/>
                  </a:gdLst>
                  <a:cxnLst>
                    <a:cxn ang="0">
                      <a:pos x="T0" y="T1"/>
                    </a:cxn>
                    <a:cxn ang="0">
                      <a:pos x="T2" y="T3"/>
                    </a:cxn>
                    <a:cxn ang="0">
                      <a:pos x="T4" y="T5"/>
                    </a:cxn>
                    <a:cxn ang="0">
                      <a:pos x="T6" y="T7"/>
                    </a:cxn>
                    <a:cxn ang="0">
                      <a:pos x="T8" y="T9"/>
                    </a:cxn>
                  </a:cxnLst>
                  <a:rect l="0" t="0" r="r" b="b"/>
                  <a:pathLst>
                    <a:path w="35" h="67">
                      <a:moveTo>
                        <a:pt x="7" y="1"/>
                      </a:moveTo>
                      <a:cubicBezTo>
                        <a:pt x="0" y="27"/>
                        <a:pt x="7" y="51"/>
                        <a:pt x="29" y="66"/>
                      </a:cubicBezTo>
                      <a:cubicBezTo>
                        <a:pt x="30" y="67"/>
                        <a:pt x="35" y="67"/>
                        <a:pt x="33" y="66"/>
                      </a:cubicBezTo>
                      <a:cubicBezTo>
                        <a:pt x="11" y="51"/>
                        <a:pt x="5" y="27"/>
                        <a:pt x="12" y="2"/>
                      </a:cubicBezTo>
                      <a:cubicBezTo>
                        <a:pt x="13" y="1"/>
                        <a:pt x="8" y="0"/>
                        <a:pt x="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3" name="Freeform 151"/>
                <p:cNvSpPr/>
                <p:nvPr/>
              </p:nvSpPr>
              <p:spPr bwMode="auto">
                <a:xfrm>
                  <a:off x="2523" y="1048"/>
                  <a:ext cx="178" cy="45"/>
                </a:xfrm>
                <a:custGeom>
                  <a:gdLst>
                    <a:gd name="T0" fmla="*/ 4 w 75"/>
                    <a:gd name="T1" fmla="*/ 6 h 19"/>
                    <a:gd name="T2" fmla="*/ 69 w 75"/>
                    <a:gd name="T3" fmla="*/ 19 h 19"/>
                    <a:gd name="T4" fmla="*/ 74 w 75"/>
                    <a:gd name="T5" fmla="*/ 17 h 19"/>
                    <a:gd name="T6" fmla="*/ 3 w 75"/>
                    <a:gd name="T7" fmla="*/ 4 h 19"/>
                    <a:gd name="T8" fmla="*/ 4 w 75"/>
                    <a:gd name="T9" fmla="*/ 6 h 19"/>
                  </a:gdLst>
                  <a:cxnLst>
                    <a:cxn ang="0">
                      <a:pos x="T0" y="T1"/>
                    </a:cxn>
                    <a:cxn ang="0">
                      <a:pos x="T2" y="T3"/>
                    </a:cxn>
                    <a:cxn ang="0">
                      <a:pos x="T4" y="T5"/>
                    </a:cxn>
                    <a:cxn ang="0">
                      <a:pos x="T6" y="T7"/>
                    </a:cxn>
                    <a:cxn ang="0">
                      <a:pos x="T8" y="T9"/>
                    </a:cxn>
                  </a:cxnLst>
                  <a:rect l="0" t="0" r="r" b="b"/>
                  <a:pathLst>
                    <a:path w="75" h="19">
                      <a:moveTo>
                        <a:pt x="4" y="6"/>
                      </a:moveTo>
                      <a:cubicBezTo>
                        <a:pt x="26" y="2"/>
                        <a:pt x="51" y="9"/>
                        <a:pt x="69" y="19"/>
                      </a:cubicBezTo>
                      <a:cubicBezTo>
                        <a:pt x="71" y="19"/>
                        <a:pt x="75" y="18"/>
                        <a:pt x="74" y="17"/>
                      </a:cubicBezTo>
                      <a:cubicBezTo>
                        <a:pt x="53" y="6"/>
                        <a:pt x="26" y="0"/>
                        <a:pt x="3" y="4"/>
                      </a:cubicBezTo>
                      <a:cubicBezTo>
                        <a:pt x="0" y="5"/>
                        <a:pt x="2" y="6"/>
                        <a:pt x="4"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4" name="Freeform 152"/>
                <p:cNvSpPr/>
                <p:nvPr/>
              </p:nvSpPr>
              <p:spPr bwMode="auto">
                <a:xfrm>
                  <a:off x="2585" y="998"/>
                  <a:ext cx="90" cy="152"/>
                </a:xfrm>
                <a:custGeom>
                  <a:gdLst>
                    <a:gd name="T0" fmla="*/ 32 w 38"/>
                    <a:gd name="T1" fmla="*/ 1 h 64"/>
                    <a:gd name="T2" fmla="*/ 5 w 38"/>
                    <a:gd name="T3" fmla="*/ 63 h 64"/>
                    <a:gd name="T4" fmla="*/ 10 w 38"/>
                    <a:gd name="T5" fmla="*/ 62 h 64"/>
                    <a:gd name="T6" fmla="*/ 36 w 38"/>
                    <a:gd name="T7" fmla="*/ 1 h 64"/>
                    <a:gd name="T8" fmla="*/ 32 w 38"/>
                    <a:gd name="T9" fmla="*/ 1 h 64"/>
                  </a:gdLst>
                  <a:cxnLst>
                    <a:cxn ang="0">
                      <a:pos x="T0" y="T1"/>
                    </a:cxn>
                    <a:cxn ang="0">
                      <a:pos x="T2" y="T3"/>
                    </a:cxn>
                    <a:cxn ang="0">
                      <a:pos x="T4" y="T5"/>
                    </a:cxn>
                    <a:cxn ang="0">
                      <a:pos x="T6" y="T7"/>
                    </a:cxn>
                    <a:cxn ang="0">
                      <a:pos x="T8" y="T9"/>
                    </a:cxn>
                  </a:cxnLst>
                  <a:rect l="0" t="0" r="r" b="b"/>
                  <a:pathLst>
                    <a:path w="38" h="64">
                      <a:moveTo>
                        <a:pt x="32" y="1"/>
                      </a:moveTo>
                      <a:cubicBezTo>
                        <a:pt x="12" y="15"/>
                        <a:pt x="0" y="38"/>
                        <a:pt x="5" y="63"/>
                      </a:cubicBezTo>
                      <a:cubicBezTo>
                        <a:pt x="6" y="64"/>
                        <a:pt x="11" y="64"/>
                        <a:pt x="10" y="62"/>
                      </a:cubicBezTo>
                      <a:cubicBezTo>
                        <a:pt x="5" y="38"/>
                        <a:pt x="16" y="15"/>
                        <a:pt x="36" y="1"/>
                      </a:cubicBezTo>
                      <a:cubicBezTo>
                        <a:pt x="38" y="0"/>
                        <a:pt x="33" y="0"/>
                        <a:pt x="3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5" name="Freeform 153"/>
                <p:cNvSpPr/>
                <p:nvPr/>
              </p:nvSpPr>
              <p:spPr bwMode="auto">
                <a:xfrm>
                  <a:off x="2236" y="479"/>
                  <a:ext cx="375" cy="581"/>
                </a:xfrm>
                <a:custGeom>
                  <a:gdLst>
                    <a:gd name="T0" fmla="*/ 157 w 158"/>
                    <a:gd name="T1" fmla="*/ 243 h 245"/>
                    <a:gd name="T2" fmla="*/ 5 w 158"/>
                    <a:gd name="T3" fmla="*/ 1 h 245"/>
                    <a:gd name="T4" fmla="*/ 1 w 158"/>
                    <a:gd name="T5" fmla="*/ 2 h 245"/>
                    <a:gd name="T6" fmla="*/ 153 w 158"/>
                    <a:gd name="T7" fmla="*/ 244 h 245"/>
                    <a:gd name="T8" fmla="*/ 157 w 158"/>
                    <a:gd name="T9" fmla="*/ 243 h 245"/>
                  </a:gdLst>
                  <a:cxnLst>
                    <a:cxn ang="0">
                      <a:pos x="T0" y="T1"/>
                    </a:cxn>
                    <a:cxn ang="0">
                      <a:pos x="T2" y="T3"/>
                    </a:cxn>
                    <a:cxn ang="0">
                      <a:pos x="T4" y="T5"/>
                    </a:cxn>
                    <a:cxn ang="0">
                      <a:pos x="T6" y="T7"/>
                    </a:cxn>
                    <a:cxn ang="0">
                      <a:pos x="T8" y="T9"/>
                    </a:cxn>
                  </a:cxnLst>
                  <a:rect l="0" t="0" r="r" b="b"/>
                  <a:pathLst>
                    <a:path w="158" h="245">
                      <a:moveTo>
                        <a:pt x="157" y="243"/>
                      </a:moveTo>
                      <a:cubicBezTo>
                        <a:pt x="106" y="163"/>
                        <a:pt x="53" y="83"/>
                        <a:pt x="5" y="1"/>
                      </a:cubicBezTo>
                      <a:cubicBezTo>
                        <a:pt x="5" y="0"/>
                        <a:pt x="0" y="1"/>
                        <a:pt x="1" y="2"/>
                      </a:cubicBezTo>
                      <a:cubicBezTo>
                        <a:pt x="48" y="84"/>
                        <a:pt x="101" y="164"/>
                        <a:pt x="153" y="244"/>
                      </a:cubicBezTo>
                      <a:cubicBezTo>
                        <a:pt x="153" y="245"/>
                        <a:pt x="158" y="244"/>
                        <a:pt x="157" y="24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6" name="Freeform 154"/>
                <p:cNvSpPr/>
                <p:nvPr/>
              </p:nvSpPr>
              <p:spPr bwMode="auto">
                <a:xfrm>
                  <a:off x="2592" y="1046"/>
                  <a:ext cx="40" cy="40"/>
                </a:xfrm>
                <a:custGeom>
                  <a:gdLst>
                    <a:gd name="T0" fmla="*/ 2 w 17"/>
                    <a:gd name="T1" fmla="*/ 12 h 17"/>
                    <a:gd name="T2" fmla="*/ 4 w 17"/>
                    <a:gd name="T3" fmla="*/ 2 h 17"/>
                    <a:gd name="T4" fmla="*/ 15 w 17"/>
                    <a:gd name="T5" fmla="*/ 5 h 17"/>
                    <a:gd name="T6" fmla="*/ 12 w 17"/>
                    <a:gd name="T7" fmla="*/ 15 h 17"/>
                    <a:gd name="T8" fmla="*/ 2 w 17"/>
                    <a:gd name="T9" fmla="*/ 12 h 17"/>
                  </a:gdLst>
                  <a:cxnLst>
                    <a:cxn ang="0">
                      <a:pos x="T0" y="T1"/>
                    </a:cxn>
                    <a:cxn ang="0">
                      <a:pos x="T2" y="T3"/>
                    </a:cxn>
                    <a:cxn ang="0">
                      <a:pos x="T4" y="T5"/>
                    </a:cxn>
                    <a:cxn ang="0">
                      <a:pos x="T6" y="T7"/>
                    </a:cxn>
                    <a:cxn ang="0">
                      <a:pos x="T8" y="T9"/>
                    </a:cxn>
                  </a:cxnLst>
                  <a:rect l="0" t="0" r="r" b="b"/>
                  <a:pathLst>
                    <a:path w="17" h="17">
                      <a:moveTo>
                        <a:pt x="2" y="12"/>
                      </a:moveTo>
                      <a:cubicBezTo>
                        <a:pt x="0" y="9"/>
                        <a:pt x="1" y="4"/>
                        <a:pt x="4" y="2"/>
                      </a:cubicBezTo>
                      <a:cubicBezTo>
                        <a:pt x="8" y="0"/>
                        <a:pt x="13" y="1"/>
                        <a:pt x="15" y="5"/>
                      </a:cubicBezTo>
                      <a:cubicBezTo>
                        <a:pt x="17" y="8"/>
                        <a:pt x="16" y="13"/>
                        <a:pt x="12" y="15"/>
                      </a:cubicBezTo>
                      <a:cubicBezTo>
                        <a:pt x="9" y="17"/>
                        <a:pt x="4" y="16"/>
                        <a:pt x="2" y="1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7" name="Freeform 155"/>
                <p:cNvSpPr/>
                <p:nvPr/>
              </p:nvSpPr>
              <p:spPr bwMode="auto">
                <a:xfrm>
                  <a:off x="2285" y="1153"/>
                  <a:ext cx="193" cy="64"/>
                </a:xfrm>
                <a:custGeom>
                  <a:gdLst>
                    <a:gd name="T0" fmla="*/ 6 w 81"/>
                    <a:gd name="T1" fmla="*/ 26 h 27"/>
                    <a:gd name="T2" fmla="*/ 75 w 81"/>
                    <a:gd name="T3" fmla="*/ 18 h 27"/>
                    <a:gd name="T4" fmla="*/ 79 w 81"/>
                    <a:gd name="T5" fmla="*/ 17 h 27"/>
                    <a:gd name="T6" fmla="*/ 1 w 81"/>
                    <a:gd name="T7" fmla="*/ 25 h 27"/>
                    <a:gd name="T8" fmla="*/ 6 w 81"/>
                    <a:gd name="T9" fmla="*/ 26 h 27"/>
                  </a:gdLst>
                  <a:cxnLst>
                    <a:cxn ang="0">
                      <a:pos x="T0" y="T1"/>
                    </a:cxn>
                    <a:cxn ang="0">
                      <a:pos x="T2" y="T3"/>
                    </a:cxn>
                    <a:cxn ang="0">
                      <a:pos x="T4" y="T5"/>
                    </a:cxn>
                    <a:cxn ang="0">
                      <a:pos x="T6" y="T7"/>
                    </a:cxn>
                    <a:cxn ang="0">
                      <a:pos x="T8" y="T9"/>
                    </a:cxn>
                  </a:cxnLst>
                  <a:rect l="0" t="0" r="r" b="b"/>
                  <a:pathLst>
                    <a:path w="81" h="27">
                      <a:moveTo>
                        <a:pt x="6" y="26"/>
                      </a:moveTo>
                      <a:cubicBezTo>
                        <a:pt x="26" y="7"/>
                        <a:pt x="51" y="2"/>
                        <a:pt x="75" y="18"/>
                      </a:cubicBezTo>
                      <a:cubicBezTo>
                        <a:pt x="76" y="19"/>
                        <a:pt x="81" y="19"/>
                        <a:pt x="79" y="17"/>
                      </a:cubicBezTo>
                      <a:cubicBezTo>
                        <a:pt x="53" y="0"/>
                        <a:pt x="23" y="4"/>
                        <a:pt x="1" y="25"/>
                      </a:cubicBezTo>
                      <a:cubicBezTo>
                        <a:pt x="0" y="26"/>
                        <a:pt x="5" y="27"/>
                        <a:pt x="6" y="2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8" name="Freeform 156"/>
                <p:cNvSpPr/>
                <p:nvPr/>
              </p:nvSpPr>
              <p:spPr bwMode="auto">
                <a:xfrm>
                  <a:off x="2357" y="1100"/>
                  <a:ext cx="57" cy="169"/>
                </a:xfrm>
                <a:custGeom>
                  <a:gdLst>
                    <a:gd name="T0" fmla="*/ 18 w 24"/>
                    <a:gd name="T1" fmla="*/ 1 h 71"/>
                    <a:gd name="T2" fmla="*/ 16 w 24"/>
                    <a:gd name="T3" fmla="*/ 69 h 71"/>
                    <a:gd name="T4" fmla="*/ 20 w 24"/>
                    <a:gd name="T5" fmla="*/ 69 h 71"/>
                    <a:gd name="T6" fmla="*/ 23 w 24"/>
                    <a:gd name="T7" fmla="*/ 2 h 71"/>
                    <a:gd name="T8" fmla="*/ 18 w 24"/>
                    <a:gd name="T9" fmla="*/ 1 h 71"/>
                  </a:gdLst>
                  <a:cxnLst>
                    <a:cxn ang="0">
                      <a:pos x="T0" y="T1"/>
                    </a:cxn>
                    <a:cxn ang="0">
                      <a:pos x="T2" y="T3"/>
                    </a:cxn>
                    <a:cxn ang="0">
                      <a:pos x="T4" y="T5"/>
                    </a:cxn>
                    <a:cxn ang="0">
                      <a:pos x="T6" y="T7"/>
                    </a:cxn>
                    <a:cxn ang="0">
                      <a:pos x="T8" y="T9"/>
                    </a:cxn>
                  </a:cxnLst>
                  <a:rect l="0" t="0" r="r" b="b"/>
                  <a:pathLst>
                    <a:path w="24" h="71">
                      <a:moveTo>
                        <a:pt x="18" y="1"/>
                      </a:moveTo>
                      <a:cubicBezTo>
                        <a:pt x="2" y="22"/>
                        <a:pt x="0" y="47"/>
                        <a:pt x="16" y="69"/>
                      </a:cubicBezTo>
                      <a:cubicBezTo>
                        <a:pt x="16" y="70"/>
                        <a:pt x="21" y="71"/>
                        <a:pt x="20" y="69"/>
                      </a:cubicBezTo>
                      <a:cubicBezTo>
                        <a:pt x="5" y="47"/>
                        <a:pt x="7" y="23"/>
                        <a:pt x="23" y="2"/>
                      </a:cubicBezTo>
                      <a:cubicBezTo>
                        <a:pt x="24" y="1"/>
                        <a:pt x="19" y="0"/>
                        <a:pt x="1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19" name="Freeform 157"/>
                <p:cNvSpPr/>
                <p:nvPr/>
              </p:nvSpPr>
              <p:spPr bwMode="auto">
                <a:xfrm>
                  <a:off x="2293" y="1143"/>
                  <a:ext cx="159" cy="93"/>
                </a:xfrm>
                <a:custGeom>
                  <a:gdLst>
                    <a:gd name="T0" fmla="*/ 3 w 67"/>
                    <a:gd name="T1" fmla="*/ 2 h 39"/>
                    <a:gd name="T2" fmla="*/ 61 w 67"/>
                    <a:gd name="T3" fmla="*/ 37 h 39"/>
                    <a:gd name="T4" fmla="*/ 66 w 67"/>
                    <a:gd name="T5" fmla="*/ 36 h 39"/>
                    <a:gd name="T6" fmla="*/ 5 w 67"/>
                    <a:gd name="T7" fmla="*/ 0 h 39"/>
                    <a:gd name="T8" fmla="*/ 3 w 67"/>
                    <a:gd name="T9" fmla="*/ 2 h 39"/>
                  </a:gdLst>
                  <a:cxnLst>
                    <a:cxn ang="0">
                      <a:pos x="T0" y="T1"/>
                    </a:cxn>
                    <a:cxn ang="0">
                      <a:pos x="T2" y="T3"/>
                    </a:cxn>
                    <a:cxn ang="0">
                      <a:pos x="T4" y="T5"/>
                    </a:cxn>
                    <a:cxn ang="0">
                      <a:pos x="T6" y="T7"/>
                    </a:cxn>
                    <a:cxn ang="0">
                      <a:pos x="T8" y="T9"/>
                    </a:cxn>
                  </a:cxnLst>
                  <a:rect l="0" t="0" r="r" b="b"/>
                  <a:pathLst>
                    <a:path w="67" h="39">
                      <a:moveTo>
                        <a:pt x="3" y="2"/>
                      </a:moveTo>
                      <a:cubicBezTo>
                        <a:pt x="25" y="6"/>
                        <a:pt x="47" y="21"/>
                        <a:pt x="61" y="37"/>
                      </a:cubicBezTo>
                      <a:cubicBezTo>
                        <a:pt x="62" y="39"/>
                        <a:pt x="67" y="37"/>
                        <a:pt x="66" y="36"/>
                      </a:cubicBezTo>
                      <a:cubicBezTo>
                        <a:pt x="51" y="19"/>
                        <a:pt x="28" y="4"/>
                        <a:pt x="5" y="0"/>
                      </a:cubicBezTo>
                      <a:cubicBezTo>
                        <a:pt x="4" y="0"/>
                        <a:pt x="0" y="2"/>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0" name="Freeform 158"/>
                <p:cNvSpPr/>
                <p:nvPr/>
              </p:nvSpPr>
              <p:spPr bwMode="auto">
                <a:xfrm>
                  <a:off x="2333" y="1134"/>
                  <a:ext cx="128" cy="120"/>
                </a:xfrm>
                <a:custGeom>
                  <a:gdLst>
                    <a:gd name="T0" fmla="*/ 48 w 54"/>
                    <a:gd name="T1" fmla="*/ 1 h 51"/>
                    <a:gd name="T2" fmla="*/ 0 w 54"/>
                    <a:gd name="T3" fmla="*/ 50 h 51"/>
                    <a:gd name="T4" fmla="*/ 5 w 54"/>
                    <a:gd name="T5" fmla="*/ 50 h 51"/>
                    <a:gd name="T6" fmla="*/ 50 w 54"/>
                    <a:gd name="T7" fmla="*/ 2 h 51"/>
                    <a:gd name="T8" fmla="*/ 48 w 54"/>
                    <a:gd name="T9" fmla="*/ 1 h 51"/>
                  </a:gdLst>
                  <a:cxnLst>
                    <a:cxn ang="0">
                      <a:pos x="T0" y="T1"/>
                    </a:cxn>
                    <a:cxn ang="0">
                      <a:pos x="T2" y="T3"/>
                    </a:cxn>
                    <a:cxn ang="0">
                      <a:pos x="T4" y="T5"/>
                    </a:cxn>
                    <a:cxn ang="0">
                      <a:pos x="T6" y="T7"/>
                    </a:cxn>
                    <a:cxn ang="0">
                      <a:pos x="T8" y="T9"/>
                    </a:cxn>
                  </a:cxnLst>
                  <a:rect l="0" t="0" r="r" b="b"/>
                  <a:pathLst>
                    <a:path w="54" h="51">
                      <a:moveTo>
                        <a:pt x="48" y="1"/>
                      </a:moveTo>
                      <a:cubicBezTo>
                        <a:pt x="24" y="7"/>
                        <a:pt x="3" y="24"/>
                        <a:pt x="0" y="50"/>
                      </a:cubicBezTo>
                      <a:cubicBezTo>
                        <a:pt x="0" y="51"/>
                        <a:pt x="5" y="51"/>
                        <a:pt x="5" y="50"/>
                      </a:cubicBezTo>
                      <a:cubicBezTo>
                        <a:pt x="8" y="25"/>
                        <a:pt x="27" y="8"/>
                        <a:pt x="50" y="2"/>
                      </a:cubicBezTo>
                      <a:cubicBezTo>
                        <a:pt x="54" y="1"/>
                        <a:pt x="49" y="0"/>
                        <a:pt x="48"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1" name="Freeform 159"/>
                <p:cNvSpPr/>
                <p:nvPr/>
              </p:nvSpPr>
              <p:spPr bwMode="auto">
                <a:xfrm>
                  <a:off x="2228" y="500"/>
                  <a:ext cx="150" cy="669"/>
                </a:xfrm>
                <a:custGeom>
                  <a:gdLst>
                    <a:gd name="T0" fmla="*/ 63 w 63"/>
                    <a:gd name="T1" fmla="*/ 280 h 282"/>
                    <a:gd name="T2" fmla="*/ 5 w 63"/>
                    <a:gd name="T3" fmla="*/ 1 h 282"/>
                    <a:gd name="T4" fmla="*/ 0 w 63"/>
                    <a:gd name="T5" fmla="*/ 2 h 282"/>
                    <a:gd name="T6" fmla="*/ 58 w 63"/>
                    <a:gd name="T7" fmla="*/ 281 h 282"/>
                    <a:gd name="T8" fmla="*/ 63 w 63"/>
                    <a:gd name="T9" fmla="*/ 280 h 282"/>
                  </a:gdLst>
                  <a:cxnLst>
                    <a:cxn ang="0">
                      <a:pos x="T0" y="T1"/>
                    </a:cxn>
                    <a:cxn ang="0">
                      <a:pos x="T2" y="T3"/>
                    </a:cxn>
                    <a:cxn ang="0">
                      <a:pos x="T4" y="T5"/>
                    </a:cxn>
                    <a:cxn ang="0">
                      <a:pos x="T6" y="T7"/>
                    </a:cxn>
                    <a:cxn ang="0">
                      <a:pos x="T8" y="T9"/>
                    </a:cxn>
                  </a:cxnLst>
                  <a:rect l="0" t="0" r="r" b="b"/>
                  <a:pathLst>
                    <a:path w="62" h="282">
                      <a:moveTo>
                        <a:pt x="63" y="280"/>
                      </a:moveTo>
                      <a:cubicBezTo>
                        <a:pt x="43" y="188"/>
                        <a:pt x="21" y="95"/>
                        <a:pt x="5" y="1"/>
                      </a:cubicBezTo>
                      <a:cubicBezTo>
                        <a:pt x="5" y="0"/>
                        <a:pt x="0" y="0"/>
                        <a:pt x="0" y="2"/>
                      </a:cubicBezTo>
                      <a:cubicBezTo>
                        <a:pt x="16" y="95"/>
                        <a:pt x="38" y="188"/>
                        <a:pt x="58" y="281"/>
                      </a:cubicBezTo>
                      <a:cubicBezTo>
                        <a:pt x="58" y="282"/>
                        <a:pt x="63" y="282"/>
                        <a:pt x="63" y="28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2" name="Freeform 160"/>
                <p:cNvSpPr/>
                <p:nvPr/>
              </p:nvSpPr>
              <p:spPr bwMode="auto">
                <a:xfrm>
                  <a:off x="2357" y="1160"/>
                  <a:ext cx="38" cy="38"/>
                </a:xfrm>
                <a:custGeom>
                  <a:gdLst>
                    <a:gd name="T0" fmla="*/ 0 w 16"/>
                    <a:gd name="T1" fmla="*/ 9 h 16"/>
                    <a:gd name="T2" fmla="*/ 7 w 16"/>
                    <a:gd name="T3" fmla="*/ 0 h 16"/>
                    <a:gd name="T4" fmla="*/ 16 w 16"/>
                    <a:gd name="T5" fmla="*/ 7 h 16"/>
                    <a:gd name="T6" fmla="*/ 9 w 16"/>
                    <a:gd name="T7" fmla="*/ 16 h 16"/>
                    <a:gd name="T8" fmla="*/ 0 w 16"/>
                    <a:gd name="T9" fmla="*/ 9 h 16"/>
                  </a:gdLst>
                  <a:cxnLst>
                    <a:cxn ang="0">
                      <a:pos x="T0" y="T1"/>
                    </a:cxn>
                    <a:cxn ang="0">
                      <a:pos x="T2" y="T3"/>
                    </a:cxn>
                    <a:cxn ang="0">
                      <a:pos x="T4" y="T5"/>
                    </a:cxn>
                    <a:cxn ang="0">
                      <a:pos x="T6" y="T7"/>
                    </a:cxn>
                    <a:cxn ang="0">
                      <a:pos x="T8" y="T9"/>
                    </a:cxn>
                  </a:cxnLst>
                  <a:rect l="0" t="0" r="r" b="b"/>
                  <a:pathLst>
                    <a:path w="16" h="16">
                      <a:moveTo>
                        <a:pt x="0" y="9"/>
                      </a:moveTo>
                      <a:cubicBezTo>
                        <a:pt x="0" y="5"/>
                        <a:pt x="3" y="1"/>
                        <a:pt x="7" y="0"/>
                      </a:cubicBezTo>
                      <a:cubicBezTo>
                        <a:pt x="11" y="0"/>
                        <a:pt x="15" y="3"/>
                        <a:pt x="16" y="7"/>
                      </a:cubicBezTo>
                      <a:cubicBezTo>
                        <a:pt x="16" y="11"/>
                        <a:pt x="13" y="15"/>
                        <a:pt x="9" y="16"/>
                      </a:cubicBezTo>
                      <a:cubicBezTo>
                        <a:pt x="5" y="16"/>
                        <a:pt x="1" y="13"/>
                        <a:pt x="0" y="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3" name="Freeform 161"/>
                <p:cNvSpPr/>
                <p:nvPr/>
              </p:nvSpPr>
              <p:spPr bwMode="auto">
                <a:xfrm>
                  <a:off x="2041" y="1155"/>
                  <a:ext cx="187" cy="76"/>
                </a:xfrm>
                <a:custGeom>
                  <a:gdLst>
                    <a:gd name="T0" fmla="*/ 6 w 79"/>
                    <a:gd name="T1" fmla="*/ 14 h 32"/>
                    <a:gd name="T2" fmla="*/ 73 w 79"/>
                    <a:gd name="T3" fmla="*/ 31 h 32"/>
                    <a:gd name="T4" fmla="*/ 78 w 79"/>
                    <a:gd name="T5" fmla="*/ 31 h 32"/>
                    <a:gd name="T6" fmla="*/ 2 w 79"/>
                    <a:gd name="T7" fmla="*/ 12 h 32"/>
                    <a:gd name="T8" fmla="*/ 6 w 79"/>
                    <a:gd name="T9" fmla="*/ 14 h 32"/>
                  </a:gdLst>
                  <a:cxnLst>
                    <a:cxn ang="0">
                      <a:pos x="T0" y="T1"/>
                    </a:cxn>
                    <a:cxn ang="0">
                      <a:pos x="T2" y="T3"/>
                    </a:cxn>
                    <a:cxn ang="0">
                      <a:pos x="T4" y="T5"/>
                    </a:cxn>
                    <a:cxn ang="0">
                      <a:pos x="T6" y="T7"/>
                    </a:cxn>
                    <a:cxn ang="0">
                      <a:pos x="T8" y="T9"/>
                    </a:cxn>
                  </a:cxnLst>
                  <a:rect l="0" t="0" r="r" b="b"/>
                  <a:pathLst>
                    <a:path w="79" h="32">
                      <a:moveTo>
                        <a:pt x="6" y="14"/>
                      </a:moveTo>
                      <a:cubicBezTo>
                        <a:pt x="32" y="3"/>
                        <a:pt x="57" y="8"/>
                        <a:pt x="73" y="31"/>
                      </a:cubicBezTo>
                      <a:cubicBezTo>
                        <a:pt x="74" y="32"/>
                        <a:pt x="79" y="32"/>
                        <a:pt x="78" y="31"/>
                      </a:cubicBezTo>
                      <a:cubicBezTo>
                        <a:pt x="60" y="6"/>
                        <a:pt x="30" y="0"/>
                        <a:pt x="2" y="12"/>
                      </a:cubicBezTo>
                      <a:cubicBezTo>
                        <a:pt x="0" y="13"/>
                        <a:pt x="5" y="15"/>
                        <a:pt x="6" y="1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4" name="Freeform 162"/>
                <p:cNvSpPr/>
                <p:nvPr/>
              </p:nvSpPr>
              <p:spPr bwMode="auto">
                <a:xfrm>
                  <a:off x="2110" y="1119"/>
                  <a:ext cx="92" cy="154"/>
                </a:xfrm>
                <a:custGeom>
                  <a:gdLst>
                    <a:gd name="T0" fmla="*/ 33 w 39"/>
                    <a:gd name="T1" fmla="*/ 1 h 65"/>
                    <a:gd name="T2" fmla="*/ 7 w 39"/>
                    <a:gd name="T3" fmla="*/ 63 h 65"/>
                    <a:gd name="T4" fmla="*/ 12 w 39"/>
                    <a:gd name="T5" fmla="*/ 64 h 65"/>
                    <a:gd name="T6" fmla="*/ 38 w 39"/>
                    <a:gd name="T7" fmla="*/ 2 h 65"/>
                    <a:gd name="T8" fmla="*/ 33 w 39"/>
                    <a:gd name="T9" fmla="*/ 1 h 65"/>
                  </a:gdLst>
                  <a:cxnLst>
                    <a:cxn ang="0">
                      <a:pos x="T0" y="T1"/>
                    </a:cxn>
                    <a:cxn ang="0">
                      <a:pos x="T2" y="T3"/>
                    </a:cxn>
                    <a:cxn ang="0">
                      <a:pos x="T4" y="T5"/>
                    </a:cxn>
                    <a:cxn ang="0">
                      <a:pos x="T6" y="T7"/>
                    </a:cxn>
                    <a:cxn ang="0">
                      <a:pos x="T8" y="T9"/>
                    </a:cxn>
                  </a:cxnLst>
                  <a:rect l="0" t="0" r="r" b="b"/>
                  <a:pathLst>
                    <a:path w="39" h="65">
                      <a:moveTo>
                        <a:pt x="33" y="1"/>
                      </a:moveTo>
                      <a:cubicBezTo>
                        <a:pt x="10" y="15"/>
                        <a:pt x="0" y="37"/>
                        <a:pt x="7" y="63"/>
                      </a:cubicBezTo>
                      <a:cubicBezTo>
                        <a:pt x="7" y="65"/>
                        <a:pt x="12" y="65"/>
                        <a:pt x="12" y="64"/>
                      </a:cubicBezTo>
                      <a:cubicBezTo>
                        <a:pt x="5" y="38"/>
                        <a:pt x="15" y="16"/>
                        <a:pt x="38" y="2"/>
                      </a:cubicBezTo>
                      <a:cubicBezTo>
                        <a:pt x="39" y="2"/>
                        <a:pt x="34" y="0"/>
                        <a:pt x="33"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5" name="Freeform 163"/>
                <p:cNvSpPr/>
                <p:nvPr/>
              </p:nvSpPr>
              <p:spPr bwMode="auto">
                <a:xfrm>
                  <a:off x="2074" y="1122"/>
                  <a:ext cx="116" cy="137"/>
                </a:xfrm>
                <a:custGeom>
                  <a:gdLst>
                    <a:gd name="T0" fmla="*/ 2 w 49"/>
                    <a:gd name="T1" fmla="*/ 2 h 58"/>
                    <a:gd name="T2" fmla="*/ 44 w 49"/>
                    <a:gd name="T3" fmla="*/ 56 h 58"/>
                    <a:gd name="T4" fmla="*/ 49 w 49"/>
                    <a:gd name="T5" fmla="*/ 56 h 58"/>
                    <a:gd name="T6" fmla="*/ 6 w 49"/>
                    <a:gd name="T7" fmla="*/ 1 h 58"/>
                    <a:gd name="T8" fmla="*/ 2 w 49"/>
                    <a:gd name="T9" fmla="*/ 2 h 58"/>
                  </a:gdLst>
                  <a:cxnLst>
                    <a:cxn ang="0">
                      <a:pos x="T0" y="T1"/>
                    </a:cxn>
                    <a:cxn ang="0">
                      <a:pos x="T2" y="T3"/>
                    </a:cxn>
                    <a:cxn ang="0">
                      <a:pos x="T4" y="T5"/>
                    </a:cxn>
                    <a:cxn ang="0">
                      <a:pos x="T6" y="T7"/>
                    </a:cxn>
                    <a:cxn ang="0">
                      <a:pos x="T8" y="T9"/>
                    </a:cxn>
                  </a:cxnLst>
                  <a:rect l="0" t="0" r="r" b="b"/>
                  <a:pathLst>
                    <a:path w="49" h="57">
                      <a:moveTo>
                        <a:pt x="2" y="2"/>
                      </a:moveTo>
                      <a:cubicBezTo>
                        <a:pt x="21" y="13"/>
                        <a:pt x="37" y="36"/>
                        <a:pt x="44" y="56"/>
                      </a:cubicBezTo>
                      <a:cubicBezTo>
                        <a:pt x="45" y="58"/>
                        <a:pt x="49" y="57"/>
                        <a:pt x="49" y="56"/>
                      </a:cubicBezTo>
                      <a:cubicBezTo>
                        <a:pt x="41" y="35"/>
                        <a:pt x="26" y="12"/>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6" name="Freeform 164"/>
                <p:cNvSpPr/>
                <p:nvPr/>
              </p:nvSpPr>
              <p:spPr bwMode="auto">
                <a:xfrm>
                  <a:off x="2074" y="1160"/>
                  <a:ext cx="159" cy="80"/>
                </a:xfrm>
                <a:custGeom>
                  <a:gdLst>
                    <a:gd name="T0" fmla="*/ 64 w 67"/>
                    <a:gd name="T1" fmla="*/ 3 h 34"/>
                    <a:gd name="T2" fmla="*/ 0 w 67"/>
                    <a:gd name="T3" fmla="*/ 33 h 34"/>
                    <a:gd name="T4" fmla="*/ 5 w 67"/>
                    <a:gd name="T5" fmla="*/ 33 h 34"/>
                    <a:gd name="T6" fmla="*/ 62 w 67"/>
                    <a:gd name="T7" fmla="*/ 5 h 34"/>
                    <a:gd name="T8" fmla="*/ 64 w 67"/>
                    <a:gd name="T9" fmla="*/ 3 h 34"/>
                  </a:gdLst>
                  <a:cxnLst>
                    <a:cxn ang="0">
                      <a:pos x="T0" y="T1"/>
                    </a:cxn>
                    <a:cxn ang="0">
                      <a:pos x="T2" y="T3"/>
                    </a:cxn>
                    <a:cxn ang="0">
                      <a:pos x="T4" y="T5"/>
                    </a:cxn>
                    <a:cxn ang="0">
                      <a:pos x="T6" y="T7"/>
                    </a:cxn>
                    <a:cxn ang="0">
                      <a:pos x="T8" y="T9"/>
                    </a:cxn>
                  </a:cxnLst>
                  <a:rect l="0" t="0" r="r" b="b"/>
                  <a:pathLst>
                    <a:path w="67" h="34">
                      <a:moveTo>
                        <a:pt x="64" y="3"/>
                      </a:moveTo>
                      <a:cubicBezTo>
                        <a:pt x="38" y="0"/>
                        <a:pt x="13" y="9"/>
                        <a:pt x="0" y="33"/>
                      </a:cubicBezTo>
                      <a:cubicBezTo>
                        <a:pt x="0" y="34"/>
                        <a:pt x="4" y="34"/>
                        <a:pt x="5" y="33"/>
                      </a:cubicBezTo>
                      <a:cubicBezTo>
                        <a:pt x="16" y="12"/>
                        <a:pt x="39" y="2"/>
                        <a:pt x="62" y="5"/>
                      </a:cubicBezTo>
                      <a:cubicBezTo>
                        <a:pt x="65" y="5"/>
                        <a:pt x="67" y="3"/>
                        <a:pt x="64"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7" name="Freeform 165"/>
                <p:cNvSpPr/>
                <p:nvPr/>
              </p:nvSpPr>
              <p:spPr bwMode="auto">
                <a:xfrm>
                  <a:off x="2133" y="498"/>
                  <a:ext cx="117" cy="673"/>
                </a:xfrm>
                <a:custGeom>
                  <a:gdLst>
                    <a:gd name="T0" fmla="*/ 6 w 49"/>
                    <a:gd name="T1" fmla="*/ 283 h 284"/>
                    <a:gd name="T2" fmla="*/ 49 w 49"/>
                    <a:gd name="T3" fmla="*/ 1 h 284"/>
                    <a:gd name="T4" fmla="*/ 44 w 49"/>
                    <a:gd name="T5" fmla="*/ 1 h 284"/>
                    <a:gd name="T6" fmla="*/ 1 w 49"/>
                    <a:gd name="T7" fmla="*/ 283 h 284"/>
                    <a:gd name="T8" fmla="*/ 6 w 49"/>
                    <a:gd name="T9" fmla="*/ 283 h 284"/>
                  </a:gdLst>
                  <a:cxnLst>
                    <a:cxn ang="0">
                      <a:pos x="T0" y="T1"/>
                    </a:cxn>
                    <a:cxn ang="0">
                      <a:pos x="T2" y="T3"/>
                    </a:cxn>
                    <a:cxn ang="0">
                      <a:pos x="T4" y="T5"/>
                    </a:cxn>
                    <a:cxn ang="0">
                      <a:pos x="T6" y="T7"/>
                    </a:cxn>
                    <a:cxn ang="0">
                      <a:pos x="T8" y="T9"/>
                    </a:cxn>
                  </a:cxnLst>
                  <a:rect l="0" t="0" r="r" b="b"/>
                  <a:pathLst>
                    <a:path w="49" h="284">
                      <a:moveTo>
                        <a:pt x="6" y="283"/>
                      </a:moveTo>
                      <a:cubicBezTo>
                        <a:pt x="19" y="189"/>
                        <a:pt x="31" y="94"/>
                        <a:pt x="49" y="1"/>
                      </a:cubicBezTo>
                      <a:cubicBezTo>
                        <a:pt x="49" y="0"/>
                        <a:pt x="44" y="0"/>
                        <a:pt x="44" y="1"/>
                      </a:cubicBezTo>
                      <a:cubicBezTo>
                        <a:pt x="26" y="95"/>
                        <a:pt x="14" y="189"/>
                        <a:pt x="1" y="283"/>
                      </a:cubicBezTo>
                      <a:cubicBezTo>
                        <a:pt x="0" y="284"/>
                        <a:pt x="5" y="284"/>
                        <a:pt x="6" y="28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8" name="Freeform 166"/>
                <p:cNvSpPr/>
                <p:nvPr/>
              </p:nvSpPr>
              <p:spPr bwMode="auto">
                <a:xfrm>
                  <a:off x="2119" y="1162"/>
                  <a:ext cx="41" cy="40"/>
                </a:xfrm>
                <a:custGeom>
                  <a:gdLst>
                    <a:gd name="T0" fmla="*/ 1 w 17"/>
                    <a:gd name="T1" fmla="*/ 7 h 17"/>
                    <a:gd name="T2" fmla="*/ 10 w 17"/>
                    <a:gd name="T3" fmla="*/ 1 h 17"/>
                    <a:gd name="T4" fmla="*/ 16 w 17"/>
                    <a:gd name="T5" fmla="*/ 10 h 17"/>
                    <a:gd name="T6" fmla="*/ 7 w 17"/>
                    <a:gd name="T7" fmla="*/ 16 h 17"/>
                    <a:gd name="T8" fmla="*/ 1 w 17"/>
                    <a:gd name="T9" fmla="*/ 7 h 17"/>
                  </a:gdLst>
                  <a:cxnLst>
                    <a:cxn ang="0">
                      <a:pos x="T0" y="T1"/>
                    </a:cxn>
                    <a:cxn ang="0">
                      <a:pos x="T2" y="T3"/>
                    </a:cxn>
                    <a:cxn ang="0">
                      <a:pos x="T4" y="T5"/>
                    </a:cxn>
                    <a:cxn ang="0">
                      <a:pos x="T6" y="T7"/>
                    </a:cxn>
                    <a:cxn ang="0">
                      <a:pos x="T8" y="T9"/>
                    </a:cxn>
                  </a:cxnLst>
                  <a:rect l="0" t="0" r="r" b="b"/>
                  <a:pathLst>
                    <a:path w="17" h="17">
                      <a:moveTo>
                        <a:pt x="1" y="7"/>
                      </a:moveTo>
                      <a:cubicBezTo>
                        <a:pt x="2" y="3"/>
                        <a:pt x="6" y="0"/>
                        <a:pt x="10" y="1"/>
                      </a:cubicBezTo>
                      <a:cubicBezTo>
                        <a:pt x="14" y="2"/>
                        <a:pt x="17" y="6"/>
                        <a:pt x="16" y="10"/>
                      </a:cubicBezTo>
                      <a:cubicBezTo>
                        <a:pt x="15" y="14"/>
                        <a:pt x="11" y="17"/>
                        <a:pt x="7" y="16"/>
                      </a:cubicBezTo>
                      <a:cubicBezTo>
                        <a:pt x="3" y="15"/>
                        <a:pt x="0" y="11"/>
                        <a:pt x="1" y="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29" name="Freeform 167"/>
                <p:cNvSpPr/>
                <p:nvPr/>
              </p:nvSpPr>
              <p:spPr bwMode="auto">
                <a:xfrm>
                  <a:off x="1806" y="1067"/>
                  <a:ext cx="159" cy="112"/>
                </a:xfrm>
                <a:custGeom>
                  <a:gdLst>
                    <a:gd name="T0" fmla="*/ 5 w 67"/>
                    <a:gd name="T1" fmla="*/ 4 h 47"/>
                    <a:gd name="T2" fmla="*/ 62 w 67"/>
                    <a:gd name="T3" fmla="*/ 45 h 47"/>
                    <a:gd name="T4" fmla="*/ 67 w 67"/>
                    <a:gd name="T5" fmla="*/ 45 h 47"/>
                    <a:gd name="T6" fmla="*/ 3 w 67"/>
                    <a:gd name="T7" fmla="*/ 2 h 47"/>
                    <a:gd name="T8" fmla="*/ 5 w 67"/>
                    <a:gd name="T9" fmla="*/ 4 h 47"/>
                  </a:gdLst>
                  <a:cxnLst>
                    <a:cxn ang="0">
                      <a:pos x="T0" y="T1"/>
                    </a:cxn>
                    <a:cxn ang="0">
                      <a:pos x="T2" y="T3"/>
                    </a:cxn>
                    <a:cxn ang="0">
                      <a:pos x="T4" y="T5"/>
                    </a:cxn>
                    <a:cxn ang="0">
                      <a:pos x="T6" y="T7"/>
                    </a:cxn>
                    <a:cxn ang="0">
                      <a:pos x="T8" y="T9"/>
                    </a:cxn>
                  </a:cxnLst>
                  <a:rect l="0" t="0" r="r" b="b"/>
                  <a:pathLst>
                    <a:path w="67" h="47">
                      <a:moveTo>
                        <a:pt x="5" y="4"/>
                      </a:moveTo>
                      <a:cubicBezTo>
                        <a:pt x="33" y="2"/>
                        <a:pt x="55" y="18"/>
                        <a:pt x="62" y="45"/>
                      </a:cubicBezTo>
                      <a:cubicBezTo>
                        <a:pt x="62" y="47"/>
                        <a:pt x="67" y="47"/>
                        <a:pt x="67" y="45"/>
                      </a:cubicBezTo>
                      <a:cubicBezTo>
                        <a:pt x="60" y="15"/>
                        <a:pt x="33" y="0"/>
                        <a:pt x="3" y="2"/>
                      </a:cubicBezTo>
                      <a:cubicBezTo>
                        <a:pt x="0" y="2"/>
                        <a:pt x="4" y="4"/>
                        <a:pt x="5"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0" name="Freeform 168"/>
                <p:cNvSpPr/>
                <p:nvPr/>
              </p:nvSpPr>
              <p:spPr bwMode="auto">
                <a:xfrm>
                  <a:off x="1856" y="1062"/>
                  <a:ext cx="126" cy="124"/>
                </a:xfrm>
                <a:custGeom>
                  <a:gdLst>
                    <a:gd name="T0" fmla="*/ 48 w 53"/>
                    <a:gd name="T1" fmla="*/ 0 h 52"/>
                    <a:gd name="T2" fmla="*/ 0 w 53"/>
                    <a:gd name="T3" fmla="*/ 50 h 52"/>
                    <a:gd name="T4" fmla="*/ 5 w 53"/>
                    <a:gd name="T5" fmla="*/ 51 h 52"/>
                    <a:gd name="T6" fmla="*/ 51 w 53"/>
                    <a:gd name="T7" fmla="*/ 2 h 52"/>
                    <a:gd name="T8" fmla="*/ 48 w 53"/>
                    <a:gd name="T9" fmla="*/ 0 h 52"/>
                  </a:gdLst>
                  <a:cxnLst>
                    <a:cxn ang="0">
                      <a:pos x="T0" y="T1"/>
                    </a:cxn>
                    <a:cxn ang="0">
                      <a:pos x="T2" y="T3"/>
                    </a:cxn>
                    <a:cxn ang="0">
                      <a:pos x="T4" y="T5"/>
                    </a:cxn>
                    <a:cxn ang="0">
                      <a:pos x="T6" y="T7"/>
                    </a:cxn>
                    <a:cxn ang="0">
                      <a:pos x="T8" y="T9"/>
                    </a:cxn>
                  </a:cxnLst>
                  <a:rect l="0" t="0" r="r" b="b"/>
                  <a:pathLst>
                    <a:path w="52" h="52">
                      <a:moveTo>
                        <a:pt x="48" y="0"/>
                      </a:moveTo>
                      <a:cubicBezTo>
                        <a:pt x="21" y="5"/>
                        <a:pt x="3" y="23"/>
                        <a:pt x="0" y="50"/>
                      </a:cubicBezTo>
                      <a:cubicBezTo>
                        <a:pt x="0" y="51"/>
                        <a:pt x="5" y="52"/>
                        <a:pt x="5" y="51"/>
                      </a:cubicBezTo>
                      <a:cubicBezTo>
                        <a:pt x="7" y="25"/>
                        <a:pt x="25" y="7"/>
                        <a:pt x="51" y="2"/>
                      </a:cubicBezTo>
                      <a:cubicBezTo>
                        <a:pt x="53" y="2"/>
                        <a:pt x="49" y="0"/>
                        <a:pt x="48"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1" name="Freeform 169"/>
                <p:cNvSpPr/>
                <p:nvPr/>
              </p:nvSpPr>
              <p:spPr bwMode="auto">
                <a:xfrm>
                  <a:off x="1860" y="1024"/>
                  <a:ext cx="62" cy="164"/>
                </a:xfrm>
                <a:custGeom>
                  <a:gdLst>
                    <a:gd name="T0" fmla="*/ 1 w 26"/>
                    <a:gd name="T1" fmla="*/ 2 h 69"/>
                    <a:gd name="T2" fmla="*/ 21 w 26"/>
                    <a:gd name="T3" fmla="*/ 68 h 69"/>
                    <a:gd name="T4" fmla="*/ 26 w 26"/>
                    <a:gd name="T5" fmla="*/ 68 h 69"/>
                    <a:gd name="T6" fmla="*/ 6 w 26"/>
                    <a:gd name="T7" fmla="*/ 1 h 69"/>
                    <a:gd name="T8" fmla="*/ 1 w 26"/>
                    <a:gd name="T9" fmla="*/ 2 h 69"/>
                  </a:gdLst>
                  <a:cxnLst>
                    <a:cxn ang="0">
                      <a:pos x="T0" y="T1"/>
                    </a:cxn>
                    <a:cxn ang="0">
                      <a:pos x="T2" y="T3"/>
                    </a:cxn>
                    <a:cxn ang="0">
                      <a:pos x="T4" y="T5"/>
                    </a:cxn>
                    <a:cxn ang="0">
                      <a:pos x="T6" y="T7"/>
                    </a:cxn>
                    <a:cxn ang="0">
                      <a:pos x="T8" y="T9"/>
                    </a:cxn>
                  </a:cxnLst>
                  <a:rect l="0" t="0" r="r" b="b"/>
                  <a:pathLst>
                    <a:path w="26" h="69">
                      <a:moveTo>
                        <a:pt x="1" y="2"/>
                      </a:moveTo>
                      <a:cubicBezTo>
                        <a:pt x="15" y="20"/>
                        <a:pt x="21" y="46"/>
                        <a:pt x="21" y="68"/>
                      </a:cubicBezTo>
                      <a:cubicBezTo>
                        <a:pt x="21" y="69"/>
                        <a:pt x="26" y="69"/>
                        <a:pt x="26" y="68"/>
                      </a:cubicBezTo>
                      <a:cubicBezTo>
                        <a:pt x="26" y="45"/>
                        <a:pt x="20" y="19"/>
                        <a:pt x="6" y="1"/>
                      </a:cubicBezTo>
                      <a:cubicBezTo>
                        <a:pt x="5" y="0"/>
                        <a:pt x="0" y="1"/>
                        <a:pt x="1"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2" name="Freeform 170"/>
                <p:cNvSpPr/>
                <p:nvPr/>
              </p:nvSpPr>
              <p:spPr bwMode="auto">
                <a:xfrm>
                  <a:off x="1815" y="1091"/>
                  <a:ext cx="178" cy="45"/>
                </a:xfrm>
                <a:custGeom>
                  <a:gdLst>
                    <a:gd name="T0" fmla="*/ 73 w 75"/>
                    <a:gd name="T1" fmla="*/ 11 h 19"/>
                    <a:gd name="T2" fmla="*/ 2 w 75"/>
                    <a:gd name="T3" fmla="*/ 17 h 19"/>
                    <a:gd name="T4" fmla="*/ 6 w 75"/>
                    <a:gd name="T5" fmla="*/ 18 h 19"/>
                    <a:gd name="T6" fmla="*/ 69 w 75"/>
                    <a:gd name="T7" fmla="*/ 13 h 19"/>
                    <a:gd name="T8" fmla="*/ 73 w 75"/>
                    <a:gd name="T9" fmla="*/ 11 h 19"/>
                  </a:gdLst>
                  <a:cxnLst>
                    <a:cxn ang="0">
                      <a:pos x="T0" y="T1"/>
                    </a:cxn>
                    <a:cxn ang="0">
                      <a:pos x="T2" y="T3"/>
                    </a:cxn>
                    <a:cxn ang="0">
                      <a:pos x="T4" y="T5"/>
                    </a:cxn>
                    <a:cxn ang="0">
                      <a:pos x="T6" y="T7"/>
                    </a:cxn>
                    <a:cxn ang="0">
                      <a:pos x="T8" y="T9"/>
                    </a:cxn>
                  </a:cxnLst>
                  <a:rect l="0" t="0" r="r" b="b"/>
                  <a:pathLst>
                    <a:path w="75" h="19">
                      <a:moveTo>
                        <a:pt x="73" y="11"/>
                      </a:moveTo>
                      <a:cubicBezTo>
                        <a:pt x="50" y="0"/>
                        <a:pt x="22" y="0"/>
                        <a:pt x="2" y="17"/>
                      </a:cubicBezTo>
                      <a:cubicBezTo>
                        <a:pt x="0" y="18"/>
                        <a:pt x="5" y="19"/>
                        <a:pt x="6" y="18"/>
                      </a:cubicBezTo>
                      <a:cubicBezTo>
                        <a:pt x="24" y="2"/>
                        <a:pt x="48" y="2"/>
                        <a:pt x="69" y="13"/>
                      </a:cubicBezTo>
                      <a:cubicBezTo>
                        <a:pt x="70" y="13"/>
                        <a:pt x="75" y="12"/>
                        <a:pt x="73" y="1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3" name="Freeform 171"/>
                <p:cNvSpPr/>
                <p:nvPr/>
              </p:nvSpPr>
              <p:spPr bwMode="auto">
                <a:xfrm>
                  <a:off x="1898" y="500"/>
                  <a:ext cx="354" cy="593"/>
                </a:xfrm>
                <a:custGeom>
                  <a:gdLst>
                    <a:gd name="T0" fmla="*/ 6 w 149"/>
                    <a:gd name="T1" fmla="*/ 249 h 250"/>
                    <a:gd name="T2" fmla="*/ 148 w 149"/>
                    <a:gd name="T3" fmla="*/ 2 h 250"/>
                    <a:gd name="T4" fmla="*/ 143 w 149"/>
                    <a:gd name="T5" fmla="*/ 1 h 250"/>
                    <a:gd name="T6" fmla="*/ 1 w 149"/>
                    <a:gd name="T7" fmla="*/ 249 h 250"/>
                    <a:gd name="T8" fmla="*/ 6 w 149"/>
                    <a:gd name="T9" fmla="*/ 249 h 250"/>
                  </a:gdLst>
                  <a:cxnLst>
                    <a:cxn ang="0">
                      <a:pos x="T0" y="T1"/>
                    </a:cxn>
                    <a:cxn ang="0">
                      <a:pos x="T2" y="T3"/>
                    </a:cxn>
                    <a:cxn ang="0">
                      <a:pos x="T4" y="T5"/>
                    </a:cxn>
                    <a:cxn ang="0">
                      <a:pos x="T6" y="T7"/>
                    </a:cxn>
                    <a:cxn ang="0">
                      <a:pos x="T8" y="T9"/>
                    </a:cxn>
                  </a:cxnLst>
                  <a:rect l="0" t="0" r="r" b="b"/>
                  <a:pathLst>
                    <a:path w="149" h="250">
                      <a:moveTo>
                        <a:pt x="6" y="249"/>
                      </a:moveTo>
                      <a:cubicBezTo>
                        <a:pt x="52" y="166"/>
                        <a:pt x="98" y="82"/>
                        <a:pt x="148" y="2"/>
                      </a:cubicBezTo>
                      <a:cubicBezTo>
                        <a:pt x="149" y="0"/>
                        <a:pt x="144" y="0"/>
                        <a:pt x="143" y="1"/>
                      </a:cubicBezTo>
                      <a:cubicBezTo>
                        <a:pt x="93" y="82"/>
                        <a:pt x="48" y="166"/>
                        <a:pt x="1" y="249"/>
                      </a:cubicBezTo>
                      <a:cubicBezTo>
                        <a:pt x="0" y="250"/>
                        <a:pt x="5" y="250"/>
                        <a:pt x="6" y="24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4" name="Freeform 172"/>
                <p:cNvSpPr/>
                <p:nvPr/>
              </p:nvSpPr>
              <p:spPr bwMode="auto">
                <a:xfrm>
                  <a:off x="1879" y="1081"/>
                  <a:ext cx="43" cy="41"/>
                </a:xfrm>
                <a:custGeom>
                  <a:gdLst>
                    <a:gd name="T0" fmla="*/ 2 w 18"/>
                    <a:gd name="T1" fmla="*/ 5 h 17"/>
                    <a:gd name="T2" fmla="*/ 13 w 18"/>
                    <a:gd name="T3" fmla="*/ 2 h 17"/>
                    <a:gd name="T4" fmla="*/ 15 w 18"/>
                    <a:gd name="T5" fmla="*/ 13 h 17"/>
                    <a:gd name="T6" fmla="*/ 5 w 18"/>
                    <a:gd name="T7" fmla="*/ 15 h 17"/>
                    <a:gd name="T8" fmla="*/ 2 w 18"/>
                    <a:gd name="T9" fmla="*/ 5 h 17"/>
                  </a:gdLst>
                  <a:cxnLst>
                    <a:cxn ang="0">
                      <a:pos x="T0" y="T1"/>
                    </a:cxn>
                    <a:cxn ang="0">
                      <a:pos x="T2" y="T3"/>
                    </a:cxn>
                    <a:cxn ang="0">
                      <a:pos x="T4" y="T5"/>
                    </a:cxn>
                    <a:cxn ang="0">
                      <a:pos x="T6" y="T7"/>
                    </a:cxn>
                    <a:cxn ang="0">
                      <a:pos x="T8" y="T9"/>
                    </a:cxn>
                  </a:cxnLst>
                  <a:rect l="0" t="0" r="r" b="b"/>
                  <a:pathLst>
                    <a:path w="18" h="17">
                      <a:moveTo>
                        <a:pt x="2" y="5"/>
                      </a:moveTo>
                      <a:cubicBezTo>
                        <a:pt x="5" y="1"/>
                        <a:pt x="9" y="0"/>
                        <a:pt x="13" y="2"/>
                      </a:cubicBezTo>
                      <a:cubicBezTo>
                        <a:pt x="17" y="4"/>
                        <a:pt x="18" y="9"/>
                        <a:pt x="15" y="13"/>
                      </a:cubicBezTo>
                      <a:cubicBezTo>
                        <a:pt x="13" y="16"/>
                        <a:pt x="8" y="17"/>
                        <a:pt x="5" y="15"/>
                      </a:cubicBezTo>
                      <a:cubicBezTo>
                        <a:pt x="1" y="13"/>
                        <a:pt x="0" y="8"/>
                        <a:pt x="2" y="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5" name="Freeform 173"/>
                <p:cNvSpPr/>
                <p:nvPr/>
              </p:nvSpPr>
              <p:spPr bwMode="auto">
                <a:xfrm>
                  <a:off x="1621" y="865"/>
                  <a:ext cx="121" cy="155"/>
                </a:xfrm>
                <a:custGeom>
                  <a:gdLst>
                    <a:gd name="T0" fmla="*/ 3 w 51"/>
                    <a:gd name="T1" fmla="*/ 2 h 65"/>
                    <a:gd name="T2" fmla="*/ 42 w 51"/>
                    <a:gd name="T3" fmla="*/ 63 h 65"/>
                    <a:gd name="T4" fmla="*/ 47 w 51"/>
                    <a:gd name="T5" fmla="*/ 64 h 65"/>
                    <a:gd name="T6" fmla="*/ 6 w 51"/>
                    <a:gd name="T7" fmla="*/ 0 h 65"/>
                    <a:gd name="T8" fmla="*/ 3 w 51"/>
                    <a:gd name="T9" fmla="*/ 2 h 65"/>
                  </a:gdLst>
                  <a:cxnLst>
                    <a:cxn ang="0">
                      <a:pos x="T0" y="T1"/>
                    </a:cxn>
                    <a:cxn ang="0">
                      <a:pos x="T2" y="T3"/>
                    </a:cxn>
                    <a:cxn ang="0">
                      <a:pos x="T4" y="T5"/>
                    </a:cxn>
                    <a:cxn ang="0">
                      <a:pos x="T6" y="T7"/>
                    </a:cxn>
                    <a:cxn ang="0">
                      <a:pos x="T8" y="T9"/>
                    </a:cxn>
                  </a:cxnLst>
                  <a:rect l="0" t="0" r="r" b="b"/>
                  <a:pathLst>
                    <a:path w="51" h="65">
                      <a:moveTo>
                        <a:pt x="3" y="2"/>
                      </a:moveTo>
                      <a:cubicBezTo>
                        <a:pt x="30" y="11"/>
                        <a:pt x="46" y="34"/>
                        <a:pt x="42" y="63"/>
                      </a:cubicBezTo>
                      <a:cubicBezTo>
                        <a:pt x="41" y="64"/>
                        <a:pt x="46" y="65"/>
                        <a:pt x="47" y="64"/>
                      </a:cubicBezTo>
                      <a:cubicBezTo>
                        <a:pt x="51" y="34"/>
                        <a:pt x="34" y="10"/>
                        <a:pt x="6" y="0"/>
                      </a:cubicBezTo>
                      <a:cubicBezTo>
                        <a:pt x="5" y="0"/>
                        <a:pt x="0" y="0"/>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6" name="Freeform 174"/>
                <p:cNvSpPr/>
                <p:nvPr/>
              </p:nvSpPr>
              <p:spPr bwMode="auto">
                <a:xfrm>
                  <a:off x="1625" y="903"/>
                  <a:ext cx="162" cy="86"/>
                </a:xfrm>
                <a:custGeom>
                  <a:gdLst>
                    <a:gd name="T0" fmla="*/ 65 w 68"/>
                    <a:gd name="T1" fmla="*/ 6 h 36"/>
                    <a:gd name="T2" fmla="*/ 0 w 68"/>
                    <a:gd name="T3" fmla="*/ 34 h 36"/>
                    <a:gd name="T4" fmla="*/ 5 w 68"/>
                    <a:gd name="T5" fmla="*/ 35 h 36"/>
                    <a:gd name="T6" fmla="*/ 64 w 68"/>
                    <a:gd name="T7" fmla="*/ 8 h 36"/>
                    <a:gd name="T8" fmla="*/ 65 w 68"/>
                    <a:gd name="T9" fmla="*/ 6 h 36"/>
                  </a:gdLst>
                  <a:cxnLst>
                    <a:cxn ang="0">
                      <a:pos x="T0" y="T1"/>
                    </a:cxn>
                    <a:cxn ang="0">
                      <a:pos x="T2" y="T3"/>
                    </a:cxn>
                    <a:cxn ang="0">
                      <a:pos x="T4" y="T5"/>
                    </a:cxn>
                    <a:cxn ang="0">
                      <a:pos x="T6" y="T7"/>
                    </a:cxn>
                    <a:cxn ang="0">
                      <a:pos x="T8" y="T9"/>
                    </a:cxn>
                  </a:cxnLst>
                  <a:rect l="0" t="0" r="r" b="b"/>
                  <a:pathLst>
                    <a:path w="68" h="36">
                      <a:moveTo>
                        <a:pt x="65" y="6"/>
                      </a:moveTo>
                      <a:cubicBezTo>
                        <a:pt x="38" y="0"/>
                        <a:pt x="14" y="9"/>
                        <a:pt x="0" y="34"/>
                      </a:cubicBezTo>
                      <a:cubicBezTo>
                        <a:pt x="0" y="35"/>
                        <a:pt x="4" y="36"/>
                        <a:pt x="5" y="35"/>
                      </a:cubicBezTo>
                      <a:cubicBezTo>
                        <a:pt x="17" y="13"/>
                        <a:pt x="39" y="3"/>
                        <a:pt x="64" y="8"/>
                      </a:cubicBezTo>
                      <a:cubicBezTo>
                        <a:pt x="67" y="9"/>
                        <a:pt x="68" y="7"/>
                        <a:pt x="65" y="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7" name="Freeform 175"/>
                <p:cNvSpPr/>
                <p:nvPr/>
              </p:nvSpPr>
              <p:spPr bwMode="auto">
                <a:xfrm>
                  <a:off x="1675" y="842"/>
                  <a:ext cx="43" cy="171"/>
                </a:xfrm>
                <a:custGeom>
                  <a:gdLst>
                    <a:gd name="T0" fmla="*/ 6 w 18"/>
                    <a:gd name="T1" fmla="*/ 2 h 72"/>
                    <a:gd name="T2" fmla="*/ 0 w 18"/>
                    <a:gd name="T3" fmla="*/ 71 h 72"/>
                    <a:gd name="T4" fmla="*/ 5 w 18"/>
                    <a:gd name="T5" fmla="*/ 71 h 72"/>
                    <a:gd name="T6" fmla="*/ 12 w 18"/>
                    <a:gd name="T7" fmla="*/ 2 h 72"/>
                    <a:gd name="T8" fmla="*/ 6 w 18"/>
                    <a:gd name="T9" fmla="*/ 2 h 72"/>
                  </a:gdLst>
                  <a:cxnLst>
                    <a:cxn ang="0">
                      <a:pos x="T0" y="T1"/>
                    </a:cxn>
                    <a:cxn ang="0">
                      <a:pos x="T2" y="T3"/>
                    </a:cxn>
                    <a:cxn ang="0">
                      <a:pos x="T4" y="T5"/>
                    </a:cxn>
                    <a:cxn ang="0">
                      <a:pos x="T6" y="T7"/>
                    </a:cxn>
                    <a:cxn ang="0">
                      <a:pos x="T8" y="T9"/>
                    </a:cxn>
                  </a:cxnLst>
                  <a:rect l="0" t="0" r="r" b="b"/>
                  <a:pathLst>
                    <a:path w="18" h="72">
                      <a:moveTo>
                        <a:pt x="6" y="2"/>
                      </a:moveTo>
                      <a:cubicBezTo>
                        <a:pt x="13" y="24"/>
                        <a:pt x="9" y="50"/>
                        <a:pt x="0" y="71"/>
                      </a:cubicBezTo>
                      <a:cubicBezTo>
                        <a:pt x="0" y="72"/>
                        <a:pt x="5" y="72"/>
                        <a:pt x="5" y="71"/>
                      </a:cubicBezTo>
                      <a:cubicBezTo>
                        <a:pt x="14" y="50"/>
                        <a:pt x="18" y="23"/>
                        <a:pt x="12" y="2"/>
                      </a:cubicBezTo>
                      <a:cubicBezTo>
                        <a:pt x="11" y="0"/>
                        <a:pt x="6" y="1"/>
                        <a:pt x="6"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8" name="Freeform 176"/>
                <p:cNvSpPr/>
                <p:nvPr/>
              </p:nvSpPr>
              <p:spPr bwMode="auto">
                <a:xfrm>
                  <a:off x="1606" y="903"/>
                  <a:ext cx="171" cy="74"/>
                </a:xfrm>
                <a:custGeom>
                  <a:gdLst>
                    <a:gd name="T0" fmla="*/ 71 w 72"/>
                    <a:gd name="T1" fmla="*/ 29 h 31"/>
                    <a:gd name="T2" fmla="*/ 3 w 72"/>
                    <a:gd name="T3" fmla="*/ 8 h 31"/>
                    <a:gd name="T4" fmla="*/ 6 w 72"/>
                    <a:gd name="T5" fmla="*/ 10 h 31"/>
                    <a:gd name="T6" fmla="*/ 66 w 72"/>
                    <a:gd name="T7" fmla="*/ 30 h 31"/>
                    <a:gd name="T8" fmla="*/ 71 w 72"/>
                    <a:gd name="T9" fmla="*/ 29 h 31"/>
                  </a:gdLst>
                  <a:cxnLst>
                    <a:cxn ang="0">
                      <a:pos x="T0" y="T1"/>
                    </a:cxn>
                    <a:cxn ang="0">
                      <a:pos x="T2" y="T3"/>
                    </a:cxn>
                    <a:cxn ang="0">
                      <a:pos x="T4" y="T5"/>
                    </a:cxn>
                    <a:cxn ang="0">
                      <a:pos x="T6" y="T7"/>
                    </a:cxn>
                    <a:cxn ang="0">
                      <a:pos x="T8" y="T9"/>
                    </a:cxn>
                  </a:cxnLst>
                  <a:rect l="0" t="0" r="r" b="b"/>
                  <a:pathLst>
                    <a:path w="72" h="31">
                      <a:moveTo>
                        <a:pt x="71" y="29"/>
                      </a:moveTo>
                      <a:cubicBezTo>
                        <a:pt x="54" y="10"/>
                        <a:pt x="29" y="0"/>
                        <a:pt x="3" y="8"/>
                      </a:cubicBezTo>
                      <a:cubicBezTo>
                        <a:pt x="0" y="10"/>
                        <a:pt x="5" y="11"/>
                        <a:pt x="6" y="10"/>
                      </a:cubicBezTo>
                      <a:cubicBezTo>
                        <a:pt x="29" y="3"/>
                        <a:pt x="51" y="13"/>
                        <a:pt x="66" y="30"/>
                      </a:cubicBezTo>
                      <a:cubicBezTo>
                        <a:pt x="67" y="31"/>
                        <a:pt x="72" y="30"/>
                        <a:pt x="71" y="29"/>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39" name="Freeform 177"/>
                <p:cNvSpPr/>
                <p:nvPr/>
              </p:nvSpPr>
              <p:spPr bwMode="auto">
                <a:xfrm>
                  <a:off x="1699" y="500"/>
                  <a:ext cx="553" cy="420"/>
                </a:xfrm>
                <a:custGeom>
                  <a:gdLst>
                    <a:gd name="T0" fmla="*/ 6 w 233"/>
                    <a:gd name="T1" fmla="*/ 176 h 177"/>
                    <a:gd name="T2" fmla="*/ 232 w 233"/>
                    <a:gd name="T3" fmla="*/ 2 h 177"/>
                    <a:gd name="T4" fmla="*/ 227 w 233"/>
                    <a:gd name="T5" fmla="*/ 1 h 177"/>
                    <a:gd name="T6" fmla="*/ 2 w 233"/>
                    <a:gd name="T7" fmla="*/ 175 h 177"/>
                    <a:gd name="T8" fmla="*/ 6 w 233"/>
                    <a:gd name="T9" fmla="*/ 176 h 177"/>
                  </a:gdLst>
                  <a:cxnLst>
                    <a:cxn ang="0">
                      <a:pos x="T0" y="T1"/>
                    </a:cxn>
                    <a:cxn ang="0">
                      <a:pos x="T2" y="T3"/>
                    </a:cxn>
                    <a:cxn ang="0">
                      <a:pos x="T4" y="T5"/>
                    </a:cxn>
                    <a:cxn ang="0">
                      <a:pos x="T6" y="T7"/>
                    </a:cxn>
                    <a:cxn ang="0">
                      <a:pos x="T8" y="T9"/>
                    </a:cxn>
                  </a:cxnLst>
                  <a:rect l="0" t="0" r="r" b="b"/>
                  <a:pathLst>
                    <a:path w="233" h="177">
                      <a:moveTo>
                        <a:pt x="6" y="176"/>
                      </a:moveTo>
                      <a:cubicBezTo>
                        <a:pt x="81" y="117"/>
                        <a:pt x="155" y="57"/>
                        <a:pt x="232" y="2"/>
                      </a:cubicBezTo>
                      <a:cubicBezTo>
                        <a:pt x="233" y="1"/>
                        <a:pt x="229" y="0"/>
                        <a:pt x="227" y="1"/>
                      </a:cubicBezTo>
                      <a:cubicBezTo>
                        <a:pt x="150" y="57"/>
                        <a:pt x="76" y="117"/>
                        <a:pt x="2" y="175"/>
                      </a:cubicBezTo>
                      <a:cubicBezTo>
                        <a:pt x="0" y="177"/>
                        <a:pt x="5" y="177"/>
                        <a:pt x="6" y="17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0" name="Freeform 178"/>
                <p:cNvSpPr/>
                <p:nvPr/>
              </p:nvSpPr>
              <p:spPr bwMode="auto">
                <a:xfrm>
                  <a:off x="1678" y="906"/>
                  <a:ext cx="42" cy="40"/>
                </a:xfrm>
                <a:custGeom>
                  <a:gdLst>
                    <a:gd name="T0" fmla="*/ 4 w 18"/>
                    <a:gd name="T1" fmla="*/ 2 h 17"/>
                    <a:gd name="T2" fmla="*/ 15 w 18"/>
                    <a:gd name="T3" fmla="*/ 4 h 17"/>
                    <a:gd name="T4" fmla="*/ 13 w 18"/>
                    <a:gd name="T5" fmla="*/ 15 h 17"/>
                    <a:gd name="T6" fmla="*/ 3 w 18"/>
                    <a:gd name="T7" fmla="*/ 13 h 17"/>
                    <a:gd name="T8" fmla="*/ 4 w 18"/>
                    <a:gd name="T9" fmla="*/ 2 h 17"/>
                  </a:gdLst>
                  <a:cxnLst>
                    <a:cxn ang="0">
                      <a:pos x="T0" y="T1"/>
                    </a:cxn>
                    <a:cxn ang="0">
                      <a:pos x="T2" y="T3"/>
                    </a:cxn>
                    <a:cxn ang="0">
                      <a:pos x="T4" y="T5"/>
                    </a:cxn>
                    <a:cxn ang="0">
                      <a:pos x="T6" y="T7"/>
                    </a:cxn>
                    <a:cxn ang="0">
                      <a:pos x="T8" y="T9"/>
                    </a:cxn>
                  </a:cxnLst>
                  <a:rect l="0" t="0" r="r" b="b"/>
                  <a:pathLst>
                    <a:path w="18" h="17">
                      <a:moveTo>
                        <a:pt x="4" y="2"/>
                      </a:moveTo>
                      <a:cubicBezTo>
                        <a:pt x="8" y="0"/>
                        <a:pt x="13" y="1"/>
                        <a:pt x="15" y="4"/>
                      </a:cubicBezTo>
                      <a:cubicBezTo>
                        <a:pt x="18" y="8"/>
                        <a:pt x="17" y="12"/>
                        <a:pt x="13" y="15"/>
                      </a:cubicBezTo>
                      <a:cubicBezTo>
                        <a:pt x="10" y="17"/>
                        <a:pt x="5" y="16"/>
                        <a:pt x="3" y="13"/>
                      </a:cubicBezTo>
                      <a:cubicBezTo>
                        <a:pt x="0" y="10"/>
                        <a:pt x="1" y="5"/>
                        <a:pt x="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1" name="Freeform 179"/>
                <p:cNvSpPr/>
                <p:nvPr/>
              </p:nvSpPr>
              <p:spPr bwMode="auto">
                <a:xfrm>
                  <a:off x="1504" y="583"/>
                  <a:ext cx="79" cy="181"/>
                </a:xfrm>
                <a:custGeom>
                  <a:gdLst>
                    <a:gd name="T0" fmla="*/ 1 w 33"/>
                    <a:gd name="T1" fmla="*/ 1 h 76"/>
                    <a:gd name="T2" fmla="*/ 13 w 33"/>
                    <a:gd name="T3" fmla="*/ 73 h 76"/>
                    <a:gd name="T4" fmla="*/ 17 w 33"/>
                    <a:gd name="T5" fmla="*/ 75 h 76"/>
                    <a:gd name="T6" fmla="*/ 6 w 33"/>
                    <a:gd name="T7" fmla="*/ 1 h 76"/>
                    <a:gd name="T8" fmla="*/ 1 w 33"/>
                    <a:gd name="T9" fmla="*/ 1 h 76"/>
                  </a:gdLst>
                  <a:cxnLst>
                    <a:cxn ang="0">
                      <a:pos x="T0" y="T1"/>
                    </a:cxn>
                    <a:cxn ang="0">
                      <a:pos x="T2" y="T3"/>
                    </a:cxn>
                    <a:cxn ang="0">
                      <a:pos x="T4" y="T5"/>
                    </a:cxn>
                    <a:cxn ang="0">
                      <a:pos x="T6" y="T7"/>
                    </a:cxn>
                    <a:cxn ang="0">
                      <a:pos x="T8" y="T9"/>
                    </a:cxn>
                  </a:cxnLst>
                  <a:rect l="0" t="0" r="r" b="b"/>
                  <a:pathLst>
                    <a:path w="33" h="76">
                      <a:moveTo>
                        <a:pt x="1" y="1"/>
                      </a:moveTo>
                      <a:cubicBezTo>
                        <a:pt x="22" y="21"/>
                        <a:pt x="28" y="48"/>
                        <a:pt x="13" y="73"/>
                      </a:cubicBezTo>
                      <a:cubicBezTo>
                        <a:pt x="12" y="75"/>
                        <a:pt x="17" y="76"/>
                        <a:pt x="17" y="75"/>
                      </a:cubicBezTo>
                      <a:cubicBezTo>
                        <a:pt x="33" y="49"/>
                        <a:pt x="27" y="21"/>
                        <a:pt x="6" y="1"/>
                      </a:cubicBezTo>
                      <a:cubicBezTo>
                        <a:pt x="5" y="0"/>
                        <a:pt x="0" y="0"/>
                        <a:pt x="1"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2" name="Freeform 180"/>
                <p:cNvSpPr/>
                <p:nvPr/>
              </p:nvSpPr>
              <p:spPr bwMode="auto">
                <a:xfrm>
                  <a:off x="1459" y="650"/>
                  <a:ext cx="178" cy="47"/>
                </a:xfrm>
                <a:custGeom>
                  <a:gdLst>
                    <a:gd name="T0" fmla="*/ 73 w 75"/>
                    <a:gd name="T1" fmla="*/ 18 h 20"/>
                    <a:gd name="T2" fmla="*/ 1 w 75"/>
                    <a:gd name="T3" fmla="*/ 18 h 20"/>
                    <a:gd name="T4" fmla="*/ 5 w 75"/>
                    <a:gd name="T5" fmla="*/ 19 h 20"/>
                    <a:gd name="T6" fmla="*/ 69 w 75"/>
                    <a:gd name="T7" fmla="*/ 18 h 20"/>
                    <a:gd name="T8" fmla="*/ 73 w 75"/>
                    <a:gd name="T9" fmla="*/ 18 h 20"/>
                  </a:gdLst>
                  <a:cxnLst>
                    <a:cxn ang="0">
                      <a:pos x="T0" y="T1"/>
                    </a:cxn>
                    <a:cxn ang="0">
                      <a:pos x="T2" y="T3"/>
                    </a:cxn>
                    <a:cxn ang="0">
                      <a:pos x="T4" y="T5"/>
                    </a:cxn>
                    <a:cxn ang="0">
                      <a:pos x="T6" y="T7"/>
                    </a:cxn>
                    <a:cxn ang="0">
                      <a:pos x="T8" y="T9"/>
                    </a:cxn>
                  </a:cxnLst>
                  <a:rect l="0" t="0" r="r" b="b"/>
                  <a:pathLst>
                    <a:path w="75" h="20">
                      <a:moveTo>
                        <a:pt x="73" y="18"/>
                      </a:moveTo>
                      <a:cubicBezTo>
                        <a:pt x="50" y="2"/>
                        <a:pt x="23" y="0"/>
                        <a:pt x="1" y="18"/>
                      </a:cubicBezTo>
                      <a:cubicBezTo>
                        <a:pt x="0" y="18"/>
                        <a:pt x="4" y="20"/>
                        <a:pt x="5" y="19"/>
                      </a:cubicBezTo>
                      <a:cubicBezTo>
                        <a:pt x="25" y="4"/>
                        <a:pt x="48" y="4"/>
                        <a:pt x="69" y="18"/>
                      </a:cubicBezTo>
                      <a:cubicBezTo>
                        <a:pt x="70" y="19"/>
                        <a:pt x="75" y="19"/>
                        <a:pt x="73"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3" name="Freeform 181"/>
                <p:cNvSpPr/>
                <p:nvPr/>
              </p:nvSpPr>
              <p:spPr bwMode="auto">
                <a:xfrm>
                  <a:off x="1493" y="588"/>
                  <a:ext cx="95" cy="149"/>
                </a:xfrm>
                <a:custGeom>
                  <a:gdLst>
                    <a:gd name="T0" fmla="*/ 35 w 40"/>
                    <a:gd name="T1" fmla="*/ 2 h 63"/>
                    <a:gd name="T2" fmla="*/ 2 w 40"/>
                    <a:gd name="T3" fmla="*/ 62 h 63"/>
                    <a:gd name="T4" fmla="*/ 6 w 40"/>
                    <a:gd name="T5" fmla="*/ 62 h 63"/>
                    <a:gd name="T6" fmla="*/ 40 w 40"/>
                    <a:gd name="T7" fmla="*/ 1 h 63"/>
                    <a:gd name="T8" fmla="*/ 35 w 40"/>
                    <a:gd name="T9" fmla="*/ 2 h 63"/>
                  </a:gdLst>
                  <a:cxnLst>
                    <a:cxn ang="0">
                      <a:pos x="T0" y="T1"/>
                    </a:cxn>
                    <a:cxn ang="0">
                      <a:pos x="T2" y="T3"/>
                    </a:cxn>
                    <a:cxn ang="0">
                      <a:pos x="T4" y="T5"/>
                    </a:cxn>
                    <a:cxn ang="0">
                      <a:pos x="T6" y="T7"/>
                    </a:cxn>
                    <a:cxn ang="0">
                      <a:pos x="T8" y="T9"/>
                    </a:cxn>
                  </a:cxnLst>
                  <a:rect l="0" t="0" r="r" b="b"/>
                  <a:pathLst>
                    <a:path w="40" h="62">
                      <a:moveTo>
                        <a:pt x="35" y="2"/>
                      </a:moveTo>
                      <a:cubicBezTo>
                        <a:pt x="32" y="24"/>
                        <a:pt x="18" y="47"/>
                        <a:pt x="2" y="62"/>
                      </a:cubicBezTo>
                      <a:cubicBezTo>
                        <a:pt x="0" y="63"/>
                        <a:pt x="5" y="63"/>
                        <a:pt x="6" y="62"/>
                      </a:cubicBezTo>
                      <a:cubicBezTo>
                        <a:pt x="23" y="47"/>
                        <a:pt x="37" y="24"/>
                        <a:pt x="40" y="1"/>
                      </a:cubicBezTo>
                      <a:cubicBezTo>
                        <a:pt x="40" y="0"/>
                        <a:pt x="35" y="0"/>
                        <a:pt x="35"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4" name="Freeform 182"/>
                <p:cNvSpPr/>
                <p:nvPr/>
              </p:nvSpPr>
              <p:spPr bwMode="auto">
                <a:xfrm>
                  <a:off x="1466" y="631"/>
                  <a:ext cx="138" cy="111"/>
                </a:xfrm>
                <a:custGeom>
                  <a:gdLst>
                    <a:gd name="T0" fmla="*/ 57 w 58"/>
                    <a:gd name="T1" fmla="*/ 45 h 47"/>
                    <a:gd name="T2" fmla="*/ 5 w 58"/>
                    <a:gd name="T3" fmla="*/ 0 h 47"/>
                    <a:gd name="T4" fmla="*/ 4 w 58"/>
                    <a:gd name="T5" fmla="*/ 2 h 47"/>
                    <a:gd name="T6" fmla="*/ 52 w 58"/>
                    <a:gd name="T7" fmla="*/ 45 h 47"/>
                    <a:gd name="T8" fmla="*/ 57 w 58"/>
                    <a:gd name="T9" fmla="*/ 45 h 47"/>
                  </a:gdLst>
                  <a:cxnLst>
                    <a:cxn ang="0">
                      <a:pos x="T0" y="T1"/>
                    </a:cxn>
                    <a:cxn ang="0">
                      <a:pos x="T2" y="T3"/>
                    </a:cxn>
                    <a:cxn ang="0">
                      <a:pos x="T4" y="T5"/>
                    </a:cxn>
                    <a:cxn ang="0">
                      <a:pos x="T6" y="T7"/>
                    </a:cxn>
                    <a:cxn ang="0">
                      <a:pos x="T8" y="T9"/>
                    </a:cxn>
                  </a:cxnLst>
                  <a:rect l="0" t="0" r="r" b="b"/>
                  <a:pathLst>
                    <a:path w="57" h="47">
                      <a:moveTo>
                        <a:pt x="57" y="45"/>
                      </a:moveTo>
                      <a:cubicBezTo>
                        <a:pt x="50" y="21"/>
                        <a:pt x="31" y="2"/>
                        <a:pt x="5" y="0"/>
                      </a:cubicBezTo>
                      <a:cubicBezTo>
                        <a:pt x="3" y="0"/>
                        <a:pt x="0" y="2"/>
                        <a:pt x="4" y="2"/>
                      </a:cubicBezTo>
                      <a:cubicBezTo>
                        <a:pt x="28" y="4"/>
                        <a:pt x="45" y="23"/>
                        <a:pt x="52" y="45"/>
                      </a:cubicBezTo>
                      <a:cubicBezTo>
                        <a:pt x="53" y="47"/>
                        <a:pt x="58" y="46"/>
                        <a:pt x="57" y="4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5" name="Freeform 183"/>
                <p:cNvSpPr/>
                <p:nvPr/>
              </p:nvSpPr>
              <p:spPr bwMode="auto">
                <a:xfrm>
                  <a:off x="1552" y="491"/>
                  <a:ext cx="676" cy="173"/>
                </a:xfrm>
                <a:custGeom>
                  <a:gdLst>
                    <a:gd name="T0" fmla="*/ 6 w 285"/>
                    <a:gd name="T1" fmla="*/ 73 h 73"/>
                    <a:gd name="T2" fmla="*/ 282 w 285"/>
                    <a:gd name="T3" fmla="*/ 2 h 73"/>
                    <a:gd name="T4" fmla="*/ 280 w 285"/>
                    <a:gd name="T5" fmla="*/ 0 h 73"/>
                    <a:gd name="T6" fmla="*/ 4 w 285"/>
                    <a:gd name="T7" fmla="*/ 71 h 73"/>
                    <a:gd name="T8" fmla="*/ 6 w 285"/>
                    <a:gd name="T9" fmla="*/ 73 h 73"/>
                  </a:gdLst>
                  <a:cxnLst>
                    <a:cxn ang="0">
                      <a:pos x="T0" y="T1"/>
                    </a:cxn>
                    <a:cxn ang="0">
                      <a:pos x="T2" y="T3"/>
                    </a:cxn>
                    <a:cxn ang="0">
                      <a:pos x="T4" y="T5"/>
                    </a:cxn>
                    <a:cxn ang="0">
                      <a:pos x="T6" y="T7"/>
                    </a:cxn>
                    <a:cxn ang="0">
                      <a:pos x="T8" y="T9"/>
                    </a:cxn>
                  </a:cxnLst>
                  <a:rect l="0" t="0" r="r" b="b"/>
                  <a:pathLst>
                    <a:path w="285" h="73">
                      <a:moveTo>
                        <a:pt x="6" y="73"/>
                      </a:moveTo>
                      <a:cubicBezTo>
                        <a:pt x="98" y="49"/>
                        <a:pt x="189" y="23"/>
                        <a:pt x="282" y="2"/>
                      </a:cubicBezTo>
                      <a:cubicBezTo>
                        <a:pt x="285" y="2"/>
                        <a:pt x="283" y="0"/>
                        <a:pt x="280" y="0"/>
                      </a:cubicBezTo>
                      <a:cubicBezTo>
                        <a:pt x="187" y="21"/>
                        <a:pt x="96" y="47"/>
                        <a:pt x="4" y="71"/>
                      </a:cubicBezTo>
                      <a:cubicBezTo>
                        <a:pt x="0" y="72"/>
                        <a:pt x="5" y="73"/>
                        <a:pt x="6" y="7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6" name="Freeform 184"/>
                <p:cNvSpPr/>
                <p:nvPr/>
              </p:nvSpPr>
              <p:spPr bwMode="auto">
                <a:xfrm>
                  <a:off x="1531" y="647"/>
                  <a:ext cx="40" cy="38"/>
                </a:xfrm>
                <a:custGeom>
                  <a:gdLst>
                    <a:gd name="T0" fmla="*/ 7 w 17"/>
                    <a:gd name="T1" fmla="*/ 0 h 16"/>
                    <a:gd name="T2" fmla="*/ 16 w 17"/>
                    <a:gd name="T3" fmla="*/ 6 h 16"/>
                    <a:gd name="T4" fmla="*/ 10 w 17"/>
                    <a:gd name="T5" fmla="*/ 15 h 16"/>
                    <a:gd name="T6" fmla="*/ 1 w 17"/>
                    <a:gd name="T7" fmla="*/ 10 h 16"/>
                    <a:gd name="T8" fmla="*/ 7 w 17"/>
                    <a:gd name="T9" fmla="*/ 0 h 16"/>
                  </a:gdLst>
                  <a:cxnLst>
                    <a:cxn ang="0">
                      <a:pos x="T0" y="T1"/>
                    </a:cxn>
                    <a:cxn ang="0">
                      <a:pos x="T2" y="T3"/>
                    </a:cxn>
                    <a:cxn ang="0">
                      <a:pos x="T4" y="T5"/>
                    </a:cxn>
                    <a:cxn ang="0">
                      <a:pos x="T6" y="T7"/>
                    </a:cxn>
                    <a:cxn ang="0">
                      <a:pos x="T8" y="T9"/>
                    </a:cxn>
                  </a:cxnLst>
                  <a:rect l="0" t="0" r="r" b="b"/>
                  <a:pathLst>
                    <a:path w="17" h="16">
                      <a:moveTo>
                        <a:pt x="7" y="0"/>
                      </a:moveTo>
                      <a:cubicBezTo>
                        <a:pt x="11" y="0"/>
                        <a:pt x="15" y="2"/>
                        <a:pt x="16" y="6"/>
                      </a:cubicBezTo>
                      <a:cubicBezTo>
                        <a:pt x="17" y="10"/>
                        <a:pt x="14" y="14"/>
                        <a:pt x="10" y="15"/>
                      </a:cubicBezTo>
                      <a:cubicBezTo>
                        <a:pt x="6" y="16"/>
                        <a:pt x="2" y="14"/>
                        <a:pt x="1" y="10"/>
                      </a:cubicBezTo>
                      <a:cubicBezTo>
                        <a:pt x="0" y="5"/>
                        <a:pt x="3" y="1"/>
                        <a:pt x="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7" name="Freeform 185"/>
                <p:cNvSpPr/>
                <p:nvPr/>
              </p:nvSpPr>
              <p:spPr bwMode="auto">
                <a:xfrm>
                  <a:off x="1485" y="339"/>
                  <a:ext cx="79" cy="178"/>
                </a:xfrm>
                <a:custGeom>
                  <a:gdLst>
                    <a:gd name="T0" fmla="*/ 16 w 33"/>
                    <a:gd name="T1" fmla="*/ 1 h 75"/>
                    <a:gd name="T2" fmla="*/ 1 w 33"/>
                    <a:gd name="T3" fmla="*/ 73 h 75"/>
                    <a:gd name="T4" fmla="*/ 6 w 33"/>
                    <a:gd name="T5" fmla="*/ 74 h 75"/>
                    <a:gd name="T6" fmla="*/ 21 w 33"/>
                    <a:gd name="T7" fmla="*/ 1 h 75"/>
                    <a:gd name="T8" fmla="*/ 16 w 33"/>
                    <a:gd name="T9" fmla="*/ 1 h 75"/>
                  </a:gdLst>
                  <a:cxnLst>
                    <a:cxn ang="0">
                      <a:pos x="T0" y="T1"/>
                    </a:cxn>
                    <a:cxn ang="0">
                      <a:pos x="T2" y="T3"/>
                    </a:cxn>
                    <a:cxn ang="0">
                      <a:pos x="T4" y="T5"/>
                    </a:cxn>
                    <a:cxn ang="0">
                      <a:pos x="T6" y="T7"/>
                    </a:cxn>
                    <a:cxn ang="0">
                      <a:pos x="T8" y="T9"/>
                    </a:cxn>
                  </a:cxnLst>
                  <a:rect l="0" t="0" r="r" b="b"/>
                  <a:pathLst>
                    <a:path w="33" h="75">
                      <a:moveTo>
                        <a:pt x="16" y="1"/>
                      </a:moveTo>
                      <a:cubicBezTo>
                        <a:pt x="28" y="27"/>
                        <a:pt x="25" y="55"/>
                        <a:pt x="1" y="73"/>
                      </a:cubicBezTo>
                      <a:cubicBezTo>
                        <a:pt x="0" y="74"/>
                        <a:pt x="5" y="75"/>
                        <a:pt x="6" y="74"/>
                      </a:cubicBezTo>
                      <a:cubicBezTo>
                        <a:pt x="30" y="56"/>
                        <a:pt x="33" y="28"/>
                        <a:pt x="21" y="1"/>
                      </a:cubicBezTo>
                      <a:cubicBezTo>
                        <a:pt x="20" y="0"/>
                        <a:pt x="15" y="0"/>
                        <a:pt x="16"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8" name="Freeform 186"/>
                <p:cNvSpPr/>
                <p:nvPr/>
              </p:nvSpPr>
              <p:spPr bwMode="auto">
                <a:xfrm>
                  <a:off x="1440" y="405"/>
                  <a:ext cx="166" cy="81"/>
                </a:xfrm>
                <a:custGeom>
                  <a:gdLst>
                    <a:gd name="T0" fmla="*/ 69 w 70"/>
                    <a:gd name="T1" fmla="*/ 32 h 34"/>
                    <a:gd name="T2" fmla="*/ 1 w 70"/>
                    <a:gd name="T3" fmla="*/ 8 h 34"/>
                    <a:gd name="T4" fmla="*/ 5 w 70"/>
                    <a:gd name="T5" fmla="*/ 10 h 34"/>
                    <a:gd name="T6" fmla="*/ 65 w 70"/>
                    <a:gd name="T7" fmla="*/ 32 h 34"/>
                    <a:gd name="T8" fmla="*/ 69 w 70"/>
                    <a:gd name="T9" fmla="*/ 32 h 34"/>
                  </a:gdLst>
                  <a:cxnLst>
                    <a:cxn ang="0">
                      <a:pos x="T0" y="T1"/>
                    </a:cxn>
                    <a:cxn ang="0">
                      <a:pos x="T2" y="T3"/>
                    </a:cxn>
                    <a:cxn ang="0">
                      <a:pos x="T4" y="T5"/>
                    </a:cxn>
                    <a:cxn ang="0">
                      <a:pos x="T6" y="T7"/>
                    </a:cxn>
                    <a:cxn ang="0">
                      <a:pos x="T8" y="T9"/>
                    </a:cxn>
                  </a:cxnLst>
                  <a:rect l="0" t="0" r="r" b="b"/>
                  <a:pathLst>
                    <a:path w="70" h="34">
                      <a:moveTo>
                        <a:pt x="69" y="32"/>
                      </a:moveTo>
                      <a:cubicBezTo>
                        <a:pt x="53" y="9"/>
                        <a:pt x="28" y="0"/>
                        <a:pt x="1" y="8"/>
                      </a:cubicBezTo>
                      <a:cubicBezTo>
                        <a:pt x="0" y="9"/>
                        <a:pt x="4" y="10"/>
                        <a:pt x="5" y="10"/>
                      </a:cubicBezTo>
                      <a:cubicBezTo>
                        <a:pt x="29" y="2"/>
                        <a:pt x="51" y="12"/>
                        <a:pt x="65" y="32"/>
                      </a:cubicBezTo>
                      <a:cubicBezTo>
                        <a:pt x="65" y="33"/>
                        <a:pt x="70" y="34"/>
                        <a:pt x="69" y="3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49" name="Freeform 187"/>
                <p:cNvSpPr/>
                <p:nvPr/>
              </p:nvSpPr>
              <p:spPr bwMode="auto">
                <a:xfrm>
                  <a:off x="1457" y="367"/>
                  <a:ext cx="140" cy="114"/>
                </a:xfrm>
                <a:custGeom>
                  <a:gdLst>
                    <a:gd name="T0" fmla="*/ 54 w 59"/>
                    <a:gd name="T1" fmla="*/ 2 h 48"/>
                    <a:gd name="T2" fmla="*/ 3 w 59"/>
                    <a:gd name="T3" fmla="*/ 46 h 48"/>
                    <a:gd name="T4" fmla="*/ 5 w 59"/>
                    <a:gd name="T5" fmla="*/ 48 h 48"/>
                    <a:gd name="T6" fmla="*/ 59 w 59"/>
                    <a:gd name="T7" fmla="*/ 2 h 48"/>
                    <a:gd name="T8" fmla="*/ 54 w 59"/>
                    <a:gd name="T9" fmla="*/ 2 h 48"/>
                  </a:gdLst>
                  <a:cxnLst>
                    <a:cxn ang="0">
                      <a:pos x="T0" y="T1"/>
                    </a:cxn>
                    <a:cxn ang="0">
                      <a:pos x="T2" y="T3"/>
                    </a:cxn>
                    <a:cxn ang="0">
                      <a:pos x="T4" y="T5"/>
                    </a:cxn>
                    <a:cxn ang="0">
                      <a:pos x="T6" y="T7"/>
                    </a:cxn>
                    <a:cxn ang="0">
                      <a:pos x="T8" y="T9"/>
                    </a:cxn>
                  </a:cxnLst>
                  <a:rect l="0" t="0" r="r" b="b"/>
                  <a:pathLst>
                    <a:path w="59" h="48">
                      <a:moveTo>
                        <a:pt x="54" y="2"/>
                      </a:moveTo>
                      <a:cubicBezTo>
                        <a:pt x="44" y="21"/>
                        <a:pt x="23" y="38"/>
                        <a:pt x="3" y="46"/>
                      </a:cubicBezTo>
                      <a:cubicBezTo>
                        <a:pt x="0" y="48"/>
                        <a:pt x="4" y="48"/>
                        <a:pt x="5" y="48"/>
                      </a:cubicBezTo>
                      <a:cubicBezTo>
                        <a:pt x="26" y="39"/>
                        <a:pt x="48" y="22"/>
                        <a:pt x="59" y="2"/>
                      </a:cubicBezTo>
                      <a:cubicBezTo>
                        <a:pt x="59" y="1"/>
                        <a:pt x="55" y="0"/>
                        <a:pt x="54"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0" name="Freeform 188"/>
                <p:cNvSpPr/>
                <p:nvPr/>
              </p:nvSpPr>
              <p:spPr bwMode="auto">
                <a:xfrm>
                  <a:off x="1469" y="372"/>
                  <a:ext cx="95" cy="145"/>
                </a:xfrm>
                <a:custGeom>
                  <a:gdLst>
                    <a:gd name="T0" fmla="*/ 39 w 40"/>
                    <a:gd name="T1" fmla="*/ 60 h 61"/>
                    <a:gd name="T2" fmla="*/ 6 w 40"/>
                    <a:gd name="T3" fmla="*/ 0 h 61"/>
                    <a:gd name="T4" fmla="*/ 2 w 40"/>
                    <a:gd name="T5" fmla="*/ 2 h 61"/>
                    <a:gd name="T6" fmla="*/ 33 w 40"/>
                    <a:gd name="T7" fmla="*/ 60 h 61"/>
                    <a:gd name="T8" fmla="*/ 39 w 40"/>
                    <a:gd name="T9" fmla="*/ 60 h 61"/>
                  </a:gdLst>
                  <a:cxnLst>
                    <a:cxn ang="0">
                      <a:pos x="T0" y="T1"/>
                    </a:cxn>
                    <a:cxn ang="0">
                      <a:pos x="T2" y="T3"/>
                    </a:cxn>
                    <a:cxn ang="0">
                      <a:pos x="T4" y="T5"/>
                    </a:cxn>
                    <a:cxn ang="0">
                      <a:pos x="T6" y="T7"/>
                    </a:cxn>
                    <a:cxn ang="0">
                      <a:pos x="T8" y="T9"/>
                    </a:cxn>
                  </a:cxnLst>
                  <a:rect l="0" t="0" r="r" b="b"/>
                  <a:pathLst>
                    <a:path w="40" h="61">
                      <a:moveTo>
                        <a:pt x="39" y="60"/>
                      </a:moveTo>
                      <a:cubicBezTo>
                        <a:pt x="40" y="35"/>
                        <a:pt x="29" y="11"/>
                        <a:pt x="6" y="0"/>
                      </a:cubicBezTo>
                      <a:cubicBezTo>
                        <a:pt x="5" y="0"/>
                        <a:pt x="0" y="1"/>
                        <a:pt x="2" y="2"/>
                      </a:cubicBezTo>
                      <a:cubicBezTo>
                        <a:pt x="25" y="12"/>
                        <a:pt x="35" y="36"/>
                        <a:pt x="33" y="60"/>
                      </a:cubicBezTo>
                      <a:cubicBezTo>
                        <a:pt x="33" y="61"/>
                        <a:pt x="38" y="61"/>
                        <a:pt x="39" y="6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1" name="Freeform 189"/>
                <p:cNvSpPr/>
                <p:nvPr/>
              </p:nvSpPr>
              <p:spPr bwMode="auto">
                <a:xfrm>
                  <a:off x="1540" y="429"/>
                  <a:ext cx="693" cy="76"/>
                </a:xfrm>
                <a:custGeom>
                  <a:gdLst>
                    <a:gd name="T0" fmla="*/ 3 w 292"/>
                    <a:gd name="T1" fmla="*/ 2 h 32"/>
                    <a:gd name="T2" fmla="*/ 287 w 292"/>
                    <a:gd name="T3" fmla="*/ 32 h 32"/>
                    <a:gd name="T4" fmla="*/ 289 w 292"/>
                    <a:gd name="T5" fmla="*/ 30 h 32"/>
                    <a:gd name="T6" fmla="*/ 5 w 292"/>
                    <a:gd name="T7" fmla="*/ 0 h 32"/>
                    <a:gd name="T8" fmla="*/ 3 w 292"/>
                    <a:gd name="T9" fmla="*/ 2 h 32"/>
                  </a:gdLst>
                  <a:cxnLst>
                    <a:cxn ang="0">
                      <a:pos x="T0" y="T1"/>
                    </a:cxn>
                    <a:cxn ang="0">
                      <a:pos x="T2" y="T3"/>
                    </a:cxn>
                    <a:cxn ang="0">
                      <a:pos x="T4" y="T5"/>
                    </a:cxn>
                    <a:cxn ang="0">
                      <a:pos x="T6" y="T7"/>
                    </a:cxn>
                    <a:cxn ang="0">
                      <a:pos x="T8" y="T9"/>
                    </a:cxn>
                  </a:cxnLst>
                  <a:rect l="0" t="0" r="r" b="b"/>
                  <a:pathLst>
                    <a:path w="292" h="32">
                      <a:moveTo>
                        <a:pt x="3" y="2"/>
                      </a:moveTo>
                      <a:cubicBezTo>
                        <a:pt x="98" y="11"/>
                        <a:pt x="193" y="19"/>
                        <a:pt x="287" y="32"/>
                      </a:cubicBezTo>
                      <a:cubicBezTo>
                        <a:pt x="288" y="32"/>
                        <a:pt x="292" y="31"/>
                        <a:pt x="289" y="30"/>
                      </a:cubicBezTo>
                      <a:cubicBezTo>
                        <a:pt x="195" y="17"/>
                        <a:pt x="100" y="9"/>
                        <a:pt x="5" y="0"/>
                      </a:cubicBezTo>
                      <a:cubicBezTo>
                        <a:pt x="4" y="0"/>
                        <a:pt x="0" y="1"/>
                        <a:pt x="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2" name="Freeform 190"/>
                <p:cNvSpPr/>
                <p:nvPr/>
              </p:nvSpPr>
              <p:spPr bwMode="auto">
                <a:xfrm>
                  <a:off x="1519" y="412"/>
                  <a:ext cx="38" cy="38"/>
                </a:xfrm>
                <a:custGeom>
                  <a:gdLst>
                    <a:gd name="T0" fmla="*/ 9 w 16"/>
                    <a:gd name="T1" fmla="*/ 0 h 16"/>
                    <a:gd name="T2" fmla="*/ 15 w 16"/>
                    <a:gd name="T3" fmla="*/ 9 h 16"/>
                    <a:gd name="T4" fmla="*/ 7 w 16"/>
                    <a:gd name="T5" fmla="*/ 15 h 16"/>
                    <a:gd name="T6" fmla="*/ 0 w 16"/>
                    <a:gd name="T7" fmla="*/ 7 h 16"/>
                    <a:gd name="T8" fmla="*/ 9 w 16"/>
                    <a:gd name="T9" fmla="*/ 0 h 16"/>
                  </a:gdLst>
                  <a:cxnLst>
                    <a:cxn ang="0">
                      <a:pos x="T0" y="T1"/>
                    </a:cxn>
                    <a:cxn ang="0">
                      <a:pos x="T2" y="T3"/>
                    </a:cxn>
                    <a:cxn ang="0">
                      <a:pos x="T4" y="T5"/>
                    </a:cxn>
                    <a:cxn ang="0">
                      <a:pos x="T6" y="T7"/>
                    </a:cxn>
                    <a:cxn ang="0">
                      <a:pos x="T8" y="T9"/>
                    </a:cxn>
                  </a:cxnLst>
                  <a:rect l="0" t="0" r="r" b="b"/>
                  <a:pathLst>
                    <a:path w="16" h="16">
                      <a:moveTo>
                        <a:pt x="9" y="0"/>
                      </a:moveTo>
                      <a:cubicBezTo>
                        <a:pt x="13" y="1"/>
                        <a:pt x="16" y="5"/>
                        <a:pt x="15" y="9"/>
                      </a:cubicBezTo>
                      <a:cubicBezTo>
                        <a:pt x="15" y="13"/>
                        <a:pt x="11" y="16"/>
                        <a:pt x="7" y="15"/>
                      </a:cubicBezTo>
                      <a:cubicBezTo>
                        <a:pt x="2" y="15"/>
                        <a:pt x="0" y="11"/>
                        <a:pt x="0" y="7"/>
                      </a:cubicBezTo>
                      <a:cubicBezTo>
                        <a:pt x="1" y="2"/>
                        <a:pt x="5" y="0"/>
                        <a:pt x="9"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3" name="Freeform 191"/>
                <p:cNvSpPr/>
                <p:nvPr/>
              </p:nvSpPr>
              <p:spPr bwMode="auto">
                <a:xfrm>
                  <a:off x="1526" y="99"/>
                  <a:ext cx="116" cy="155"/>
                </a:xfrm>
                <a:custGeom>
                  <a:gdLst>
                    <a:gd name="T0" fmla="*/ 42 w 49"/>
                    <a:gd name="T1" fmla="*/ 1 h 65"/>
                    <a:gd name="T2" fmla="*/ 3 w 49"/>
                    <a:gd name="T3" fmla="*/ 63 h 65"/>
                    <a:gd name="T4" fmla="*/ 6 w 49"/>
                    <a:gd name="T5" fmla="*/ 65 h 65"/>
                    <a:gd name="T6" fmla="*/ 47 w 49"/>
                    <a:gd name="T7" fmla="*/ 2 h 65"/>
                    <a:gd name="T8" fmla="*/ 42 w 49"/>
                    <a:gd name="T9" fmla="*/ 1 h 65"/>
                  </a:gdLst>
                  <a:cxnLst>
                    <a:cxn ang="0">
                      <a:pos x="T0" y="T1"/>
                    </a:cxn>
                    <a:cxn ang="0">
                      <a:pos x="T2" y="T3"/>
                    </a:cxn>
                    <a:cxn ang="0">
                      <a:pos x="T4" y="T5"/>
                    </a:cxn>
                    <a:cxn ang="0">
                      <a:pos x="T6" y="T7"/>
                    </a:cxn>
                    <a:cxn ang="0">
                      <a:pos x="T8" y="T9"/>
                    </a:cxn>
                  </a:cxnLst>
                  <a:rect l="0" t="0" r="r" b="b"/>
                  <a:pathLst>
                    <a:path w="49" h="65">
                      <a:moveTo>
                        <a:pt x="42" y="1"/>
                      </a:moveTo>
                      <a:cubicBezTo>
                        <a:pt x="44" y="29"/>
                        <a:pt x="31" y="54"/>
                        <a:pt x="3" y="63"/>
                      </a:cubicBezTo>
                      <a:cubicBezTo>
                        <a:pt x="0" y="63"/>
                        <a:pt x="5" y="65"/>
                        <a:pt x="6" y="65"/>
                      </a:cubicBezTo>
                      <a:cubicBezTo>
                        <a:pt x="35" y="56"/>
                        <a:pt x="49" y="31"/>
                        <a:pt x="47" y="2"/>
                      </a:cubicBezTo>
                      <a:cubicBezTo>
                        <a:pt x="46" y="0"/>
                        <a:pt x="42" y="0"/>
                        <a:pt x="4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4" name="Freeform 192"/>
                <p:cNvSpPr/>
                <p:nvPr/>
              </p:nvSpPr>
              <p:spPr bwMode="auto">
                <a:xfrm>
                  <a:off x="1516" y="149"/>
                  <a:ext cx="136" cy="114"/>
                </a:xfrm>
                <a:custGeom>
                  <a:gdLst>
                    <a:gd name="T0" fmla="*/ 57 w 57"/>
                    <a:gd name="T1" fmla="*/ 46 h 48"/>
                    <a:gd name="T2" fmla="*/ 3 w 57"/>
                    <a:gd name="T3" fmla="*/ 0 h 48"/>
                    <a:gd name="T4" fmla="*/ 4 w 57"/>
                    <a:gd name="T5" fmla="*/ 3 h 48"/>
                    <a:gd name="T6" fmla="*/ 52 w 57"/>
                    <a:gd name="T7" fmla="*/ 46 h 48"/>
                    <a:gd name="T8" fmla="*/ 57 w 57"/>
                    <a:gd name="T9" fmla="*/ 46 h 48"/>
                  </a:gdLst>
                  <a:cxnLst>
                    <a:cxn ang="0">
                      <a:pos x="T0" y="T1"/>
                    </a:cxn>
                    <a:cxn ang="0">
                      <a:pos x="T2" y="T3"/>
                    </a:cxn>
                    <a:cxn ang="0">
                      <a:pos x="T4" y="T5"/>
                    </a:cxn>
                    <a:cxn ang="0">
                      <a:pos x="T6" y="T7"/>
                    </a:cxn>
                    <a:cxn ang="0">
                      <a:pos x="T8" y="T9"/>
                    </a:cxn>
                  </a:cxnLst>
                  <a:rect l="0" t="0" r="r" b="b"/>
                  <a:pathLst>
                    <a:path w="57" h="48">
                      <a:moveTo>
                        <a:pt x="57" y="46"/>
                      </a:moveTo>
                      <a:cubicBezTo>
                        <a:pt x="51" y="19"/>
                        <a:pt x="31" y="2"/>
                        <a:pt x="3" y="0"/>
                      </a:cubicBezTo>
                      <a:cubicBezTo>
                        <a:pt x="0" y="0"/>
                        <a:pt x="2" y="2"/>
                        <a:pt x="4" y="3"/>
                      </a:cubicBezTo>
                      <a:cubicBezTo>
                        <a:pt x="30" y="4"/>
                        <a:pt x="46" y="21"/>
                        <a:pt x="52" y="46"/>
                      </a:cubicBezTo>
                      <a:cubicBezTo>
                        <a:pt x="52" y="47"/>
                        <a:pt x="57" y="48"/>
                        <a:pt x="57" y="46"/>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5" name="Freeform 193"/>
                <p:cNvSpPr/>
                <p:nvPr/>
              </p:nvSpPr>
              <p:spPr bwMode="auto">
                <a:xfrm>
                  <a:off x="1514" y="149"/>
                  <a:ext cx="173" cy="62"/>
                </a:xfrm>
                <a:custGeom>
                  <a:gdLst>
                    <a:gd name="T0" fmla="*/ 67 w 73"/>
                    <a:gd name="T1" fmla="*/ 1 h 26"/>
                    <a:gd name="T2" fmla="*/ 4 w 73"/>
                    <a:gd name="T3" fmla="*/ 24 h 26"/>
                    <a:gd name="T4" fmla="*/ 3 w 73"/>
                    <a:gd name="T5" fmla="*/ 26 h 26"/>
                    <a:gd name="T6" fmla="*/ 71 w 73"/>
                    <a:gd name="T7" fmla="*/ 2 h 26"/>
                    <a:gd name="T8" fmla="*/ 67 w 73"/>
                    <a:gd name="T9" fmla="*/ 1 h 26"/>
                  </a:gdLst>
                  <a:cxnLst>
                    <a:cxn ang="0">
                      <a:pos x="T0" y="T1"/>
                    </a:cxn>
                    <a:cxn ang="0">
                      <a:pos x="T2" y="T3"/>
                    </a:cxn>
                    <a:cxn ang="0">
                      <a:pos x="T4" y="T5"/>
                    </a:cxn>
                    <a:cxn ang="0">
                      <a:pos x="T6" y="T7"/>
                    </a:cxn>
                    <a:cxn ang="0">
                      <a:pos x="T8" y="T9"/>
                    </a:cxn>
                  </a:cxnLst>
                  <a:rect l="0" t="0" r="r" b="b"/>
                  <a:pathLst>
                    <a:path w="73" h="26">
                      <a:moveTo>
                        <a:pt x="67" y="1"/>
                      </a:moveTo>
                      <a:cubicBezTo>
                        <a:pt x="50" y="15"/>
                        <a:pt x="26" y="23"/>
                        <a:pt x="4" y="24"/>
                      </a:cubicBezTo>
                      <a:cubicBezTo>
                        <a:pt x="2" y="24"/>
                        <a:pt x="0" y="26"/>
                        <a:pt x="3" y="26"/>
                      </a:cubicBezTo>
                      <a:cubicBezTo>
                        <a:pt x="27" y="25"/>
                        <a:pt x="53" y="17"/>
                        <a:pt x="71" y="2"/>
                      </a:cubicBezTo>
                      <a:cubicBezTo>
                        <a:pt x="73" y="0"/>
                        <a:pt x="68" y="0"/>
                        <a:pt x="67"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6" name="Freeform 194"/>
                <p:cNvSpPr/>
                <p:nvPr/>
              </p:nvSpPr>
              <p:spPr bwMode="auto">
                <a:xfrm>
                  <a:off x="1564" y="111"/>
                  <a:ext cx="59" cy="164"/>
                </a:xfrm>
                <a:custGeom>
                  <a:gdLst>
                    <a:gd name="T0" fmla="*/ 14 w 25"/>
                    <a:gd name="T1" fmla="*/ 68 h 69"/>
                    <a:gd name="T2" fmla="*/ 6 w 25"/>
                    <a:gd name="T3" fmla="*/ 1 h 69"/>
                    <a:gd name="T4" fmla="*/ 1 w 25"/>
                    <a:gd name="T5" fmla="*/ 2 h 69"/>
                    <a:gd name="T6" fmla="*/ 10 w 25"/>
                    <a:gd name="T7" fmla="*/ 68 h 69"/>
                    <a:gd name="T8" fmla="*/ 14 w 25"/>
                    <a:gd name="T9" fmla="*/ 68 h 69"/>
                  </a:gdLst>
                  <a:cxnLst>
                    <a:cxn ang="0">
                      <a:pos x="T0" y="T1"/>
                    </a:cxn>
                    <a:cxn ang="0">
                      <a:pos x="T2" y="T3"/>
                    </a:cxn>
                    <a:cxn ang="0">
                      <a:pos x="T4" y="T5"/>
                    </a:cxn>
                    <a:cxn ang="0">
                      <a:pos x="T6" y="T7"/>
                    </a:cxn>
                    <a:cxn ang="0">
                      <a:pos x="T8" y="T9"/>
                    </a:cxn>
                  </a:cxnLst>
                  <a:rect l="0" t="0" r="r" b="b"/>
                  <a:pathLst>
                    <a:path w="25" h="69">
                      <a:moveTo>
                        <a:pt x="14" y="68"/>
                      </a:moveTo>
                      <a:cubicBezTo>
                        <a:pt x="25" y="45"/>
                        <a:pt x="23" y="20"/>
                        <a:pt x="6" y="1"/>
                      </a:cubicBezTo>
                      <a:cubicBezTo>
                        <a:pt x="5" y="0"/>
                        <a:pt x="0" y="1"/>
                        <a:pt x="1" y="2"/>
                      </a:cubicBezTo>
                      <a:cubicBezTo>
                        <a:pt x="18" y="20"/>
                        <a:pt x="20" y="45"/>
                        <a:pt x="10" y="68"/>
                      </a:cubicBezTo>
                      <a:cubicBezTo>
                        <a:pt x="9" y="69"/>
                        <a:pt x="14" y="69"/>
                        <a:pt x="14" y="6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7" name="Freeform 195"/>
                <p:cNvSpPr/>
                <p:nvPr/>
              </p:nvSpPr>
              <p:spPr bwMode="auto">
                <a:xfrm>
                  <a:off x="1609" y="189"/>
                  <a:ext cx="619" cy="318"/>
                </a:xfrm>
                <a:custGeom>
                  <a:gdLst>
                    <a:gd name="T0" fmla="*/ 2 w 261"/>
                    <a:gd name="T1" fmla="*/ 2 h 134"/>
                    <a:gd name="T2" fmla="*/ 255 w 261"/>
                    <a:gd name="T3" fmla="*/ 133 h 134"/>
                    <a:gd name="T4" fmla="*/ 259 w 261"/>
                    <a:gd name="T5" fmla="*/ 132 h 134"/>
                    <a:gd name="T6" fmla="*/ 6 w 261"/>
                    <a:gd name="T7" fmla="*/ 1 h 134"/>
                    <a:gd name="T8" fmla="*/ 2 w 261"/>
                    <a:gd name="T9" fmla="*/ 2 h 134"/>
                  </a:gdLst>
                  <a:cxnLst>
                    <a:cxn ang="0">
                      <a:pos x="T0" y="T1"/>
                    </a:cxn>
                    <a:cxn ang="0">
                      <a:pos x="T2" y="T3"/>
                    </a:cxn>
                    <a:cxn ang="0">
                      <a:pos x="T4" y="T5"/>
                    </a:cxn>
                    <a:cxn ang="0">
                      <a:pos x="T6" y="T7"/>
                    </a:cxn>
                    <a:cxn ang="0">
                      <a:pos x="T8" y="T9"/>
                    </a:cxn>
                  </a:cxnLst>
                  <a:rect l="0" t="0" r="r" b="b"/>
                  <a:pathLst>
                    <a:path w="261" h="134">
                      <a:moveTo>
                        <a:pt x="2" y="2"/>
                      </a:moveTo>
                      <a:cubicBezTo>
                        <a:pt x="87" y="45"/>
                        <a:pt x="172" y="87"/>
                        <a:pt x="255" y="133"/>
                      </a:cubicBezTo>
                      <a:cubicBezTo>
                        <a:pt x="256" y="134"/>
                        <a:pt x="261" y="133"/>
                        <a:pt x="259" y="132"/>
                      </a:cubicBezTo>
                      <a:cubicBezTo>
                        <a:pt x="177" y="85"/>
                        <a:pt x="91" y="44"/>
                        <a:pt x="6" y="1"/>
                      </a:cubicBezTo>
                      <a:cubicBezTo>
                        <a:pt x="5" y="0"/>
                        <a:pt x="0" y="1"/>
                        <a:pt x="2"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8" name="Freeform 196"/>
                <p:cNvSpPr/>
                <p:nvPr/>
              </p:nvSpPr>
              <p:spPr bwMode="auto">
                <a:xfrm>
                  <a:off x="1585" y="168"/>
                  <a:ext cx="43" cy="40"/>
                </a:xfrm>
                <a:custGeom>
                  <a:gdLst>
                    <a:gd name="T0" fmla="*/ 13 w 18"/>
                    <a:gd name="T1" fmla="*/ 2 h 17"/>
                    <a:gd name="T2" fmla="*/ 15 w 18"/>
                    <a:gd name="T3" fmla="*/ 12 h 17"/>
                    <a:gd name="T4" fmla="*/ 5 w 18"/>
                    <a:gd name="T5" fmla="*/ 15 h 17"/>
                    <a:gd name="T6" fmla="*/ 2 w 18"/>
                    <a:gd name="T7" fmla="*/ 5 h 17"/>
                    <a:gd name="T8" fmla="*/ 13 w 18"/>
                    <a:gd name="T9" fmla="*/ 2 h 17"/>
                  </a:gdLst>
                  <a:cxnLst>
                    <a:cxn ang="0">
                      <a:pos x="T0" y="T1"/>
                    </a:cxn>
                    <a:cxn ang="0">
                      <a:pos x="T2" y="T3"/>
                    </a:cxn>
                    <a:cxn ang="0">
                      <a:pos x="T4" y="T5"/>
                    </a:cxn>
                    <a:cxn ang="0">
                      <a:pos x="T6" y="T7"/>
                    </a:cxn>
                    <a:cxn ang="0">
                      <a:pos x="T8" y="T9"/>
                    </a:cxn>
                  </a:cxnLst>
                  <a:rect l="0" t="0" r="r" b="b"/>
                  <a:pathLst>
                    <a:path w="18" h="17">
                      <a:moveTo>
                        <a:pt x="13" y="2"/>
                      </a:moveTo>
                      <a:cubicBezTo>
                        <a:pt x="16" y="4"/>
                        <a:pt x="18" y="9"/>
                        <a:pt x="15" y="12"/>
                      </a:cubicBezTo>
                      <a:cubicBezTo>
                        <a:pt x="13" y="16"/>
                        <a:pt x="9" y="17"/>
                        <a:pt x="5" y="15"/>
                      </a:cubicBezTo>
                      <a:cubicBezTo>
                        <a:pt x="1" y="13"/>
                        <a:pt x="0" y="8"/>
                        <a:pt x="2" y="5"/>
                      </a:cubicBezTo>
                      <a:cubicBezTo>
                        <a:pt x="4" y="1"/>
                        <a:pt x="9" y="0"/>
                        <a:pt x="13" y="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59" name="Freeform 197"/>
                <p:cNvSpPr/>
                <p:nvPr/>
              </p:nvSpPr>
              <p:spPr bwMode="auto">
                <a:xfrm>
                  <a:off x="1675" y="-95"/>
                  <a:ext cx="159" cy="114"/>
                </a:xfrm>
                <a:custGeom>
                  <a:gdLst>
                    <a:gd name="T0" fmla="*/ 62 w 67"/>
                    <a:gd name="T1" fmla="*/ 1 h 48"/>
                    <a:gd name="T2" fmla="*/ 3 w 67"/>
                    <a:gd name="T3" fmla="*/ 43 h 48"/>
                    <a:gd name="T4" fmla="*/ 4 w 67"/>
                    <a:gd name="T5" fmla="*/ 45 h 48"/>
                    <a:gd name="T6" fmla="*/ 67 w 67"/>
                    <a:gd name="T7" fmla="*/ 2 h 48"/>
                    <a:gd name="T8" fmla="*/ 62 w 67"/>
                    <a:gd name="T9" fmla="*/ 1 h 48"/>
                  </a:gdLst>
                  <a:cxnLst>
                    <a:cxn ang="0">
                      <a:pos x="T0" y="T1"/>
                    </a:cxn>
                    <a:cxn ang="0">
                      <a:pos x="T2" y="T3"/>
                    </a:cxn>
                    <a:cxn ang="0">
                      <a:pos x="T4" y="T5"/>
                    </a:cxn>
                    <a:cxn ang="0">
                      <a:pos x="T6" y="T7"/>
                    </a:cxn>
                    <a:cxn ang="0">
                      <a:pos x="T8" y="T9"/>
                    </a:cxn>
                  </a:cxnLst>
                  <a:rect l="0" t="0" r="r" b="b"/>
                  <a:pathLst>
                    <a:path w="67" h="48">
                      <a:moveTo>
                        <a:pt x="62" y="1"/>
                      </a:moveTo>
                      <a:cubicBezTo>
                        <a:pt x="53" y="28"/>
                        <a:pt x="32" y="46"/>
                        <a:pt x="3" y="43"/>
                      </a:cubicBezTo>
                      <a:cubicBezTo>
                        <a:pt x="0" y="43"/>
                        <a:pt x="2" y="45"/>
                        <a:pt x="4" y="45"/>
                      </a:cubicBezTo>
                      <a:cubicBezTo>
                        <a:pt x="34" y="48"/>
                        <a:pt x="58" y="31"/>
                        <a:pt x="67" y="2"/>
                      </a:cubicBezTo>
                      <a:cubicBezTo>
                        <a:pt x="67" y="1"/>
                        <a:pt x="62" y="0"/>
                        <a:pt x="62"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0" name="Freeform 198"/>
                <p:cNvSpPr/>
                <p:nvPr/>
              </p:nvSpPr>
              <p:spPr bwMode="auto">
                <a:xfrm>
                  <a:off x="1699" y="-88"/>
                  <a:ext cx="100" cy="152"/>
                </a:xfrm>
                <a:custGeom>
                  <a:gdLst>
                    <a:gd name="T0" fmla="*/ 37 w 42"/>
                    <a:gd name="T1" fmla="*/ 62 h 64"/>
                    <a:gd name="T2" fmla="*/ 6 w 42"/>
                    <a:gd name="T3" fmla="*/ 1 h 64"/>
                    <a:gd name="T4" fmla="*/ 3 w 42"/>
                    <a:gd name="T5" fmla="*/ 2 h 64"/>
                    <a:gd name="T6" fmla="*/ 32 w 42"/>
                    <a:gd name="T7" fmla="*/ 61 h 64"/>
                    <a:gd name="T8" fmla="*/ 37 w 42"/>
                    <a:gd name="T9" fmla="*/ 62 h 64"/>
                  </a:gdLst>
                  <a:cxnLst>
                    <a:cxn ang="0">
                      <a:pos x="T0" y="T1"/>
                    </a:cxn>
                    <a:cxn ang="0">
                      <a:pos x="T2" y="T3"/>
                    </a:cxn>
                    <a:cxn ang="0">
                      <a:pos x="T4" y="T5"/>
                    </a:cxn>
                    <a:cxn ang="0">
                      <a:pos x="T6" y="T7"/>
                    </a:cxn>
                    <a:cxn ang="0">
                      <a:pos x="T8" y="T9"/>
                    </a:cxn>
                  </a:cxnLst>
                  <a:rect l="0" t="0" r="r" b="b"/>
                  <a:pathLst>
                    <a:path w="42" h="64">
                      <a:moveTo>
                        <a:pt x="37" y="62"/>
                      </a:moveTo>
                      <a:cubicBezTo>
                        <a:pt x="42" y="36"/>
                        <a:pt x="31" y="13"/>
                        <a:pt x="6" y="1"/>
                      </a:cubicBezTo>
                      <a:cubicBezTo>
                        <a:pt x="5" y="0"/>
                        <a:pt x="0" y="0"/>
                        <a:pt x="3" y="2"/>
                      </a:cubicBezTo>
                      <a:cubicBezTo>
                        <a:pt x="27" y="13"/>
                        <a:pt x="37" y="36"/>
                        <a:pt x="32" y="61"/>
                      </a:cubicBezTo>
                      <a:cubicBezTo>
                        <a:pt x="32" y="63"/>
                        <a:pt x="37" y="64"/>
                        <a:pt x="37" y="6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1" name="Freeform 199"/>
                <p:cNvSpPr/>
                <p:nvPr/>
              </p:nvSpPr>
              <p:spPr bwMode="auto">
                <a:xfrm>
                  <a:off x="1678" y="-38"/>
                  <a:ext cx="185" cy="31"/>
                </a:xfrm>
                <a:custGeom>
                  <a:gdLst>
                    <a:gd name="T0" fmla="*/ 72 w 78"/>
                    <a:gd name="T1" fmla="*/ 4 h 13"/>
                    <a:gd name="T2" fmla="*/ 6 w 78"/>
                    <a:gd name="T3" fmla="*/ 1 h 13"/>
                    <a:gd name="T4" fmla="*/ 3 w 78"/>
                    <a:gd name="T5" fmla="*/ 2 h 13"/>
                    <a:gd name="T6" fmla="*/ 75 w 78"/>
                    <a:gd name="T7" fmla="*/ 5 h 13"/>
                    <a:gd name="T8" fmla="*/ 72 w 78"/>
                    <a:gd name="T9" fmla="*/ 4 h 13"/>
                  </a:gdLst>
                  <a:cxnLst>
                    <a:cxn ang="0">
                      <a:pos x="T0" y="T1"/>
                    </a:cxn>
                    <a:cxn ang="0">
                      <a:pos x="T2" y="T3"/>
                    </a:cxn>
                    <a:cxn ang="0">
                      <a:pos x="T4" y="T5"/>
                    </a:cxn>
                    <a:cxn ang="0">
                      <a:pos x="T6" y="T7"/>
                    </a:cxn>
                    <a:cxn ang="0">
                      <a:pos x="T8" y="T9"/>
                    </a:cxn>
                  </a:cxnLst>
                  <a:rect l="0" t="0" r="r" b="b"/>
                  <a:pathLst>
                    <a:path w="78" h="13">
                      <a:moveTo>
                        <a:pt x="72" y="4"/>
                      </a:moveTo>
                      <a:cubicBezTo>
                        <a:pt x="52" y="11"/>
                        <a:pt x="26" y="8"/>
                        <a:pt x="6" y="1"/>
                      </a:cubicBezTo>
                      <a:cubicBezTo>
                        <a:pt x="5" y="0"/>
                        <a:pt x="0" y="1"/>
                        <a:pt x="3" y="2"/>
                      </a:cubicBezTo>
                      <a:cubicBezTo>
                        <a:pt x="24" y="11"/>
                        <a:pt x="52" y="13"/>
                        <a:pt x="75" y="5"/>
                      </a:cubicBezTo>
                      <a:cubicBezTo>
                        <a:pt x="78" y="4"/>
                        <a:pt x="73" y="3"/>
                        <a:pt x="72" y="4"/>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2" name="Freeform 200"/>
                <p:cNvSpPr/>
                <p:nvPr/>
              </p:nvSpPr>
              <p:spPr bwMode="auto">
                <a:xfrm>
                  <a:off x="1718" y="-107"/>
                  <a:ext cx="78" cy="161"/>
                </a:xfrm>
                <a:custGeom>
                  <a:gdLst>
                    <a:gd name="T0" fmla="*/ 6 w 33"/>
                    <a:gd name="T1" fmla="*/ 67 h 68"/>
                    <a:gd name="T2" fmla="*/ 24 w 33"/>
                    <a:gd name="T3" fmla="*/ 2 h 68"/>
                    <a:gd name="T4" fmla="*/ 19 w 33"/>
                    <a:gd name="T5" fmla="*/ 2 h 68"/>
                    <a:gd name="T6" fmla="*/ 2 w 33"/>
                    <a:gd name="T7" fmla="*/ 66 h 68"/>
                    <a:gd name="T8" fmla="*/ 6 w 33"/>
                    <a:gd name="T9" fmla="*/ 67 h 68"/>
                  </a:gdLst>
                  <a:cxnLst>
                    <a:cxn ang="0">
                      <a:pos x="T0" y="T1"/>
                    </a:cxn>
                    <a:cxn ang="0">
                      <a:pos x="T2" y="T3"/>
                    </a:cxn>
                    <a:cxn ang="0">
                      <a:pos x="T4" y="T5"/>
                    </a:cxn>
                    <a:cxn ang="0">
                      <a:pos x="T6" y="T7"/>
                    </a:cxn>
                    <a:cxn ang="0">
                      <a:pos x="T8" y="T9"/>
                    </a:cxn>
                  </a:cxnLst>
                  <a:rect l="0" t="0" r="r" b="b"/>
                  <a:pathLst>
                    <a:path w="33" h="68">
                      <a:moveTo>
                        <a:pt x="6" y="67"/>
                      </a:moveTo>
                      <a:cubicBezTo>
                        <a:pt x="24" y="50"/>
                        <a:pt x="33" y="26"/>
                        <a:pt x="24" y="2"/>
                      </a:cubicBezTo>
                      <a:cubicBezTo>
                        <a:pt x="23" y="0"/>
                        <a:pt x="18" y="1"/>
                        <a:pt x="19" y="2"/>
                      </a:cubicBezTo>
                      <a:cubicBezTo>
                        <a:pt x="28" y="26"/>
                        <a:pt x="19" y="50"/>
                        <a:pt x="2" y="66"/>
                      </a:cubicBezTo>
                      <a:cubicBezTo>
                        <a:pt x="0" y="67"/>
                        <a:pt x="5" y="68"/>
                        <a:pt x="6" y="6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3" name="Freeform 201"/>
                <p:cNvSpPr/>
                <p:nvPr/>
              </p:nvSpPr>
              <p:spPr bwMode="auto">
                <a:xfrm>
                  <a:off x="1773" y="-17"/>
                  <a:ext cx="455" cy="524"/>
                </a:xfrm>
                <a:custGeom>
                  <a:gdLst>
                    <a:gd name="T0" fmla="*/ 1 w 192"/>
                    <a:gd name="T1" fmla="*/ 3 h 221"/>
                    <a:gd name="T2" fmla="*/ 186 w 192"/>
                    <a:gd name="T3" fmla="*/ 220 h 221"/>
                    <a:gd name="T4" fmla="*/ 191 w 192"/>
                    <a:gd name="T5" fmla="*/ 219 h 221"/>
                    <a:gd name="T6" fmla="*/ 6 w 192"/>
                    <a:gd name="T7" fmla="*/ 2 h 221"/>
                    <a:gd name="T8" fmla="*/ 1 w 192"/>
                    <a:gd name="T9" fmla="*/ 3 h 221"/>
                  </a:gdLst>
                  <a:cxnLst>
                    <a:cxn ang="0">
                      <a:pos x="T0" y="T1"/>
                    </a:cxn>
                    <a:cxn ang="0">
                      <a:pos x="T2" y="T3"/>
                    </a:cxn>
                    <a:cxn ang="0">
                      <a:pos x="T4" y="T5"/>
                    </a:cxn>
                    <a:cxn ang="0">
                      <a:pos x="T6" y="T7"/>
                    </a:cxn>
                    <a:cxn ang="0">
                      <a:pos x="T8" y="T9"/>
                    </a:cxn>
                  </a:cxnLst>
                  <a:rect l="0" t="0" r="r" b="b"/>
                  <a:pathLst>
                    <a:path w="192" h="221">
                      <a:moveTo>
                        <a:pt x="1" y="3"/>
                      </a:moveTo>
                      <a:cubicBezTo>
                        <a:pt x="63" y="74"/>
                        <a:pt x="127" y="146"/>
                        <a:pt x="186" y="220"/>
                      </a:cubicBezTo>
                      <a:cubicBezTo>
                        <a:pt x="187" y="221"/>
                        <a:pt x="192" y="220"/>
                        <a:pt x="191" y="219"/>
                      </a:cubicBezTo>
                      <a:cubicBezTo>
                        <a:pt x="132" y="145"/>
                        <a:pt x="68" y="73"/>
                        <a:pt x="6" y="2"/>
                      </a:cubicBezTo>
                      <a:cubicBezTo>
                        <a:pt x="5" y="0"/>
                        <a:pt x="0" y="2"/>
                        <a:pt x="1"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4" name="Freeform 202"/>
                <p:cNvSpPr/>
                <p:nvPr/>
              </p:nvSpPr>
              <p:spPr bwMode="auto">
                <a:xfrm>
                  <a:off x="1751" y="-41"/>
                  <a:ext cx="41" cy="41"/>
                </a:xfrm>
                <a:custGeom>
                  <a:gdLst>
                    <a:gd name="T0" fmla="*/ 15 w 17"/>
                    <a:gd name="T1" fmla="*/ 3 h 17"/>
                    <a:gd name="T2" fmla="*/ 14 w 17"/>
                    <a:gd name="T3" fmla="*/ 14 h 17"/>
                    <a:gd name="T4" fmla="*/ 3 w 17"/>
                    <a:gd name="T5" fmla="*/ 13 h 17"/>
                    <a:gd name="T6" fmla="*/ 4 w 17"/>
                    <a:gd name="T7" fmla="*/ 2 h 17"/>
                    <a:gd name="T8" fmla="*/ 15 w 17"/>
                    <a:gd name="T9" fmla="*/ 3 h 17"/>
                  </a:gdLst>
                  <a:cxnLst>
                    <a:cxn ang="0">
                      <a:pos x="T0" y="T1"/>
                    </a:cxn>
                    <a:cxn ang="0">
                      <a:pos x="T2" y="T3"/>
                    </a:cxn>
                    <a:cxn ang="0">
                      <a:pos x="T4" y="T5"/>
                    </a:cxn>
                    <a:cxn ang="0">
                      <a:pos x="T6" y="T7"/>
                    </a:cxn>
                    <a:cxn ang="0">
                      <a:pos x="T8" y="T9"/>
                    </a:cxn>
                  </a:cxnLst>
                  <a:rect l="0" t="0" r="r" b="b"/>
                  <a:pathLst>
                    <a:path w="17" h="17">
                      <a:moveTo>
                        <a:pt x="15" y="3"/>
                      </a:moveTo>
                      <a:cubicBezTo>
                        <a:pt x="17" y="7"/>
                        <a:pt x="17" y="12"/>
                        <a:pt x="14" y="14"/>
                      </a:cubicBezTo>
                      <a:cubicBezTo>
                        <a:pt x="10" y="17"/>
                        <a:pt x="5" y="16"/>
                        <a:pt x="3" y="13"/>
                      </a:cubicBezTo>
                      <a:cubicBezTo>
                        <a:pt x="0" y="10"/>
                        <a:pt x="1" y="5"/>
                        <a:pt x="4" y="2"/>
                      </a:cubicBezTo>
                      <a:cubicBezTo>
                        <a:pt x="7" y="0"/>
                        <a:pt x="12" y="0"/>
                        <a:pt x="15" y="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5" name="Freeform 203"/>
                <p:cNvSpPr/>
                <p:nvPr/>
              </p:nvSpPr>
              <p:spPr bwMode="auto">
                <a:xfrm>
                  <a:off x="1884" y="-200"/>
                  <a:ext cx="188" cy="79"/>
                </a:xfrm>
                <a:custGeom>
                  <a:gdLst>
                    <a:gd name="T0" fmla="*/ 74 w 79"/>
                    <a:gd name="T1" fmla="*/ 1 h 33"/>
                    <a:gd name="T2" fmla="*/ 6 w 79"/>
                    <a:gd name="T3" fmla="*/ 18 h 33"/>
                    <a:gd name="T4" fmla="*/ 2 w 79"/>
                    <a:gd name="T5" fmla="*/ 19 h 33"/>
                    <a:gd name="T6" fmla="*/ 78 w 79"/>
                    <a:gd name="T7" fmla="*/ 2 h 33"/>
                    <a:gd name="T8" fmla="*/ 74 w 79"/>
                    <a:gd name="T9" fmla="*/ 1 h 33"/>
                  </a:gdLst>
                  <a:cxnLst>
                    <a:cxn ang="0">
                      <a:pos x="T0" y="T1"/>
                    </a:cxn>
                    <a:cxn ang="0">
                      <a:pos x="T2" y="T3"/>
                    </a:cxn>
                    <a:cxn ang="0">
                      <a:pos x="T4" y="T5"/>
                    </a:cxn>
                    <a:cxn ang="0">
                      <a:pos x="T6" y="T7"/>
                    </a:cxn>
                    <a:cxn ang="0">
                      <a:pos x="T8" y="T9"/>
                    </a:cxn>
                  </a:cxnLst>
                  <a:rect l="0" t="0" r="r" b="b"/>
                  <a:pathLst>
                    <a:path w="79" h="33">
                      <a:moveTo>
                        <a:pt x="74" y="1"/>
                      </a:moveTo>
                      <a:cubicBezTo>
                        <a:pt x="56" y="22"/>
                        <a:pt x="31" y="31"/>
                        <a:pt x="6" y="18"/>
                      </a:cubicBezTo>
                      <a:cubicBezTo>
                        <a:pt x="5" y="17"/>
                        <a:pt x="0" y="18"/>
                        <a:pt x="2" y="19"/>
                      </a:cubicBezTo>
                      <a:cubicBezTo>
                        <a:pt x="30" y="33"/>
                        <a:pt x="59" y="26"/>
                        <a:pt x="78" y="2"/>
                      </a:cubicBezTo>
                      <a:cubicBezTo>
                        <a:pt x="79" y="1"/>
                        <a:pt x="75" y="0"/>
                        <a:pt x="74" y="1"/>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sp>
              <p:nvSpPr>
                <p:cNvPr id="366" name="Freeform 204"/>
                <p:cNvSpPr/>
                <p:nvPr/>
              </p:nvSpPr>
              <p:spPr bwMode="auto">
                <a:xfrm>
                  <a:off x="1946" y="-237"/>
                  <a:ext cx="59" cy="168"/>
                </a:xfrm>
                <a:custGeom>
                  <a:gdLst>
                    <a:gd name="T0" fmla="*/ 11 w 25"/>
                    <a:gd name="T1" fmla="*/ 70 h 71"/>
                    <a:gd name="T2" fmla="*/ 6 w 25"/>
                    <a:gd name="T3" fmla="*/ 2 h 71"/>
                    <a:gd name="T4" fmla="*/ 1 w 25"/>
                    <a:gd name="T5" fmla="*/ 2 h 71"/>
                    <a:gd name="T6" fmla="*/ 6 w 25"/>
                    <a:gd name="T7" fmla="*/ 69 h 71"/>
                    <a:gd name="T8" fmla="*/ 11 w 25"/>
                    <a:gd name="T9" fmla="*/ 70 h 71"/>
                  </a:gdLst>
                  <a:cxnLst>
                    <a:cxn ang="0">
                      <a:pos x="T0" y="T1"/>
                    </a:cxn>
                    <a:cxn ang="0">
                      <a:pos x="T2" y="T3"/>
                    </a:cxn>
                    <a:cxn ang="0">
                      <a:pos x="T4" y="T5"/>
                    </a:cxn>
                    <a:cxn ang="0">
                      <a:pos x="T6" y="T7"/>
                    </a:cxn>
                    <a:cxn ang="0">
                      <a:pos x="T8" y="T9"/>
                    </a:cxn>
                  </a:cxnLst>
                  <a:rect l="0" t="0" r="r" b="b"/>
                  <a:pathLst>
                    <a:path w="25" h="71">
                      <a:moveTo>
                        <a:pt x="11" y="70"/>
                      </a:moveTo>
                      <a:cubicBezTo>
                        <a:pt x="25" y="47"/>
                        <a:pt x="23" y="22"/>
                        <a:pt x="6" y="2"/>
                      </a:cubicBezTo>
                      <a:cubicBezTo>
                        <a:pt x="5" y="1"/>
                        <a:pt x="0" y="0"/>
                        <a:pt x="1" y="2"/>
                      </a:cubicBezTo>
                      <a:cubicBezTo>
                        <a:pt x="19" y="22"/>
                        <a:pt x="20" y="46"/>
                        <a:pt x="6" y="69"/>
                      </a:cubicBezTo>
                      <a:cubicBezTo>
                        <a:pt x="6" y="69"/>
                        <a:pt x="10" y="71"/>
                        <a:pt x="11"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6435" tIns="48218" rIns="96435" bIns="48218" numCol="1" anchor="t" anchorCtr="0" compatLnSpc="1"/>
                <a:lstStyle/>
                <a:p>
                  <a:endParaRPr lang="zh-CN" altLang="en-US"/>
                </a:p>
              </p:txBody>
            </p:sp>
          </p:grpSp>
          <p:sp>
            <p:nvSpPr>
              <p:cNvPr id="48" name="Freeform 206"/>
              <p:cNvSpPr/>
              <p:nvPr/>
            </p:nvSpPr>
            <p:spPr bwMode="auto">
              <a:xfrm>
                <a:off x="3025776" y="-317500"/>
                <a:ext cx="266700" cy="120650"/>
              </a:xfrm>
              <a:custGeom>
                <a:gdLst>
                  <a:gd name="T0" fmla="*/ 68 w 71"/>
                  <a:gd name="T1" fmla="*/ 30 h 32"/>
                  <a:gd name="T2" fmla="*/ 6 w 71"/>
                  <a:gd name="T3" fmla="*/ 1 h 32"/>
                  <a:gd name="T4" fmla="*/ 1 w 71"/>
                  <a:gd name="T5" fmla="*/ 2 h 32"/>
                  <a:gd name="T6" fmla="*/ 65 w 71"/>
                  <a:gd name="T7" fmla="*/ 32 h 32"/>
                  <a:gd name="T8" fmla="*/ 68 w 71"/>
                  <a:gd name="T9" fmla="*/ 30 h 32"/>
                </a:gdLst>
                <a:cxnLst>
                  <a:cxn ang="0">
                    <a:pos x="T0" y="T1"/>
                  </a:cxn>
                  <a:cxn ang="0">
                    <a:pos x="T2" y="T3"/>
                  </a:cxn>
                  <a:cxn ang="0">
                    <a:pos x="T4" y="T5"/>
                  </a:cxn>
                  <a:cxn ang="0">
                    <a:pos x="T6" y="T7"/>
                  </a:cxn>
                  <a:cxn ang="0">
                    <a:pos x="T8" y="T9"/>
                  </a:cxn>
                </a:cxnLst>
                <a:rect l="0" t="0" r="r" b="b"/>
                <a:pathLst>
                  <a:path w="71" h="32">
                    <a:moveTo>
                      <a:pt x="68" y="30"/>
                    </a:moveTo>
                    <a:cubicBezTo>
                      <a:pt x="46" y="28"/>
                      <a:pt x="22" y="16"/>
                      <a:pt x="6" y="1"/>
                    </a:cubicBezTo>
                    <a:cubicBezTo>
                      <a:pt x="5" y="0"/>
                      <a:pt x="0" y="2"/>
                      <a:pt x="1" y="2"/>
                    </a:cubicBezTo>
                    <a:cubicBezTo>
                      <a:pt x="18" y="18"/>
                      <a:pt x="42" y="30"/>
                      <a:pt x="65" y="32"/>
                    </a:cubicBezTo>
                    <a:cubicBezTo>
                      <a:pt x="67" y="32"/>
                      <a:pt x="71" y="30"/>
                      <a:pt x="68" y="30"/>
                    </a:cubicBezTo>
                    <a:close/>
                  </a:path>
                </a:pathLst>
              </a:custGeom>
              <a:grpFill/>
              <a:ln>
                <a:noFill/>
              </a:ln>
            </p:spPr>
            <p:txBody>
              <a:bodyPr vert="horz" wrap="square" lIns="96435" tIns="48218" rIns="96435" bIns="48218" numCol="1" anchor="t" anchorCtr="0" compatLnSpc="1"/>
              <a:lstStyle/>
              <a:p>
                <a:endParaRPr lang="zh-CN" altLang="en-US"/>
              </a:p>
            </p:txBody>
          </p:sp>
          <p:sp>
            <p:nvSpPr>
              <p:cNvPr id="49" name="Freeform 207"/>
              <p:cNvSpPr/>
              <p:nvPr/>
            </p:nvSpPr>
            <p:spPr bwMode="auto">
              <a:xfrm>
                <a:off x="3028951" y="-365125"/>
                <a:ext cx="177800" cy="209550"/>
              </a:xfrm>
              <a:custGeom>
                <a:gdLst>
                  <a:gd name="T0" fmla="*/ 6 w 47"/>
                  <a:gd name="T1" fmla="*/ 55 h 56"/>
                  <a:gd name="T2" fmla="*/ 47 w 47"/>
                  <a:gd name="T3" fmla="*/ 1 h 56"/>
                  <a:gd name="T4" fmla="*/ 42 w 47"/>
                  <a:gd name="T5" fmla="*/ 1 h 56"/>
                  <a:gd name="T6" fmla="*/ 3 w 47"/>
                  <a:gd name="T7" fmla="*/ 54 h 56"/>
                  <a:gd name="T8" fmla="*/ 6 w 47"/>
                  <a:gd name="T9" fmla="*/ 55 h 56"/>
                </a:gdLst>
                <a:cxnLst>
                  <a:cxn ang="0">
                    <a:pos x="T0" y="T1"/>
                  </a:cxn>
                  <a:cxn ang="0">
                    <a:pos x="T2" y="T3"/>
                  </a:cxn>
                  <a:cxn ang="0">
                    <a:pos x="T4" y="T5"/>
                  </a:cxn>
                  <a:cxn ang="0">
                    <a:pos x="T6" y="T7"/>
                  </a:cxn>
                  <a:cxn ang="0">
                    <a:pos x="T8" y="T9"/>
                  </a:cxn>
                </a:cxnLst>
                <a:rect l="0" t="0" r="r" b="b"/>
                <a:pathLst>
                  <a:path w="47" h="56">
                    <a:moveTo>
                      <a:pt x="6" y="55"/>
                    </a:moveTo>
                    <a:cubicBezTo>
                      <a:pt x="29" y="46"/>
                      <a:pt x="47" y="27"/>
                      <a:pt x="47" y="1"/>
                    </a:cubicBezTo>
                    <a:cubicBezTo>
                      <a:pt x="47" y="0"/>
                      <a:pt x="42" y="0"/>
                      <a:pt x="42" y="1"/>
                    </a:cubicBezTo>
                    <a:cubicBezTo>
                      <a:pt x="42" y="26"/>
                      <a:pt x="25" y="45"/>
                      <a:pt x="3" y="54"/>
                    </a:cubicBezTo>
                    <a:cubicBezTo>
                      <a:pt x="0" y="55"/>
                      <a:pt x="5" y="56"/>
                      <a:pt x="6" y="55"/>
                    </a:cubicBezTo>
                    <a:close/>
                  </a:path>
                </a:pathLst>
              </a:custGeom>
              <a:grpFill/>
              <a:ln>
                <a:noFill/>
              </a:ln>
            </p:spPr>
            <p:txBody>
              <a:bodyPr vert="horz" wrap="square" lIns="96435" tIns="48218" rIns="96435" bIns="48218" numCol="1" anchor="t" anchorCtr="0" compatLnSpc="1"/>
              <a:lstStyle/>
              <a:p>
                <a:endParaRPr lang="zh-CN" altLang="en-US"/>
              </a:p>
            </p:txBody>
          </p:sp>
          <p:sp>
            <p:nvSpPr>
              <p:cNvPr id="50" name="Freeform 208"/>
              <p:cNvSpPr/>
              <p:nvPr/>
            </p:nvSpPr>
            <p:spPr bwMode="auto">
              <a:xfrm>
                <a:off x="3152776" y="-227013"/>
                <a:ext cx="403225" cy="1031875"/>
              </a:xfrm>
              <a:custGeom>
                <a:gdLst>
                  <a:gd name="T0" fmla="*/ 0 w 107"/>
                  <a:gd name="T1" fmla="*/ 2 h 274"/>
                  <a:gd name="T2" fmla="*/ 102 w 107"/>
                  <a:gd name="T3" fmla="*/ 273 h 274"/>
                  <a:gd name="T4" fmla="*/ 107 w 107"/>
                  <a:gd name="T5" fmla="*/ 272 h 274"/>
                  <a:gd name="T6" fmla="*/ 5 w 107"/>
                  <a:gd name="T7" fmla="*/ 1 h 274"/>
                  <a:gd name="T8" fmla="*/ 0 w 107"/>
                  <a:gd name="T9" fmla="*/ 2 h 274"/>
                </a:gdLst>
                <a:cxnLst>
                  <a:cxn ang="0">
                    <a:pos x="T0" y="T1"/>
                  </a:cxn>
                  <a:cxn ang="0">
                    <a:pos x="T2" y="T3"/>
                  </a:cxn>
                  <a:cxn ang="0">
                    <a:pos x="T4" y="T5"/>
                  </a:cxn>
                  <a:cxn ang="0">
                    <a:pos x="T6" y="T7"/>
                  </a:cxn>
                  <a:cxn ang="0">
                    <a:pos x="T8" y="T9"/>
                  </a:cxn>
                </a:cxnLst>
                <a:rect l="0" t="0" r="r" b="b"/>
                <a:pathLst>
                  <a:path w="107" h="274">
                    <a:moveTo>
                      <a:pt x="0" y="2"/>
                    </a:moveTo>
                    <a:cubicBezTo>
                      <a:pt x="31" y="93"/>
                      <a:pt x="75" y="180"/>
                      <a:pt x="102" y="273"/>
                    </a:cubicBezTo>
                    <a:cubicBezTo>
                      <a:pt x="103" y="274"/>
                      <a:pt x="107" y="273"/>
                      <a:pt x="107" y="272"/>
                    </a:cubicBezTo>
                    <a:cubicBezTo>
                      <a:pt x="80" y="180"/>
                      <a:pt x="36" y="92"/>
                      <a:pt x="5" y="1"/>
                    </a:cubicBezTo>
                    <a:cubicBezTo>
                      <a:pt x="5"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1" name="Freeform 209"/>
              <p:cNvSpPr/>
              <p:nvPr/>
            </p:nvSpPr>
            <p:spPr bwMode="auto">
              <a:xfrm>
                <a:off x="3122613" y="-271463"/>
                <a:ext cx="65088" cy="63500"/>
              </a:xfrm>
              <a:custGeom>
                <a:gdLst>
                  <a:gd name="T0" fmla="*/ 16 w 17"/>
                  <a:gd name="T1" fmla="*/ 6 h 17"/>
                  <a:gd name="T2" fmla="*/ 10 w 17"/>
                  <a:gd name="T3" fmla="*/ 16 h 17"/>
                  <a:gd name="T4" fmla="*/ 1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5"/>
                      <a:pt x="10" y="16"/>
                    </a:cubicBezTo>
                    <a:cubicBezTo>
                      <a:pt x="6" y="17"/>
                      <a:pt x="2" y="15"/>
                      <a:pt x="1" y="11"/>
                    </a:cubicBezTo>
                    <a:cubicBezTo>
                      <a:pt x="0" y="7"/>
                      <a:pt x="2" y="2"/>
                      <a:pt x="6" y="1"/>
                    </a:cubicBezTo>
                    <a:cubicBezTo>
                      <a:pt x="10" y="0"/>
                      <a:pt x="14"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52" name="Freeform 210"/>
              <p:cNvSpPr/>
              <p:nvPr/>
            </p:nvSpPr>
            <p:spPr bwMode="auto">
              <a:xfrm>
                <a:off x="4208463" y="71437"/>
                <a:ext cx="192088" cy="247650"/>
              </a:xfrm>
              <a:custGeom>
                <a:gdLst>
                  <a:gd name="T0" fmla="*/ 47 w 51"/>
                  <a:gd name="T1" fmla="*/ 64 h 66"/>
                  <a:gd name="T2" fmla="*/ 10 w 51"/>
                  <a:gd name="T3" fmla="*/ 3 h 66"/>
                  <a:gd name="T4" fmla="*/ 5 w 51"/>
                  <a:gd name="T5" fmla="*/ 2 h 66"/>
                  <a:gd name="T6" fmla="*/ 45 w 51"/>
                  <a:gd name="T7" fmla="*/ 66 h 66"/>
                  <a:gd name="T8" fmla="*/ 47 w 51"/>
                  <a:gd name="T9" fmla="*/ 64 h 66"/>
                </a:gdLst>
                <a:cxnLst>
                  <a:cxn ang="0">
                    <a:pos x="T0" y="T1"/>
                  </a:cxn>
                  <a:cxn ang="0">
                    <a:pos x="T2" y="T3"/>
                  </a:cxn>
                  <a:cxn ang="0">
                    <a:pos x="T4" y="T5"/>
                  </a:cxn>
                  <a:cxn ang="0">
                    <a:pos x="T6" y="T7"/>
                  </a:cxn>
                  <a:cxn ang="0">
                    <a:pos x="T8" y="T9"/>
                  </a:cxn>
                </a:cxnLst>
                <a:rect l="0" t="0" r="r" b="b"/>
                <a:pathLst>
                  <a:path w="51" h="66">
                    <a:moveTo>
                      <a:pt x="47" y="64"/>
                    </a:moveTo>
                    <a:cubicBezTo>
                      <a:pt x="21" y="54"/>
                      <a:pt x="5" y="31"/>
                      <a:pt x="10" y="3"/>
                    </a:cubicBezTo>
                    <a:cubicBezTo>
                      <a:pt x="10" y="1"/>
                      <a:pt x="5" y="0"/>
                      <a:pt x="5" y="2"/>
                    </a:cubicBezTo>
                    <a:cubicBezTo>
                      <a:pt x="0" y="32"/>
                      <a:pt x="17" y="55"/>
                      <a:pt x="45" y="66"/>
                    </a:cubicBezTo>
                    <a:cubicBezTo>
                      <a:pt x="46" y="66"/>
                      <a:pt x="51" y="66"/>
                      <a:pt x="47" y="64"/>
                    </a:cubicBezTo>
                    <a:close/>
                  </a:path>
                </a:pathLst>
              </a:custGeom>
              <a:grpFill/>
              <a:ln>
                <a:noFill/>
              </a:ln>
            </p:spPr>
            <p:txBody>
              <a:bodyPr vert="horz" wrap="square" lIns="96435" tIns="48218" rIns="96435" bIns="48218" numCol="1" anchor="t" anchorCtr="0" compatLnSpc="1"/>
              <a:lstStyle/>
              <a:p>
                <a:endParaRPr lang="zh-CN" altLang="en-US"/>
              </a:p>
            </p:txBody>
          </p:sp>
          <p:sp>
            <p:nvSpPr>
              <p:cNvPr id="53" name="Freeform 211"/>
              <p:cNvSpPr/>
              <p:nvPr/>
            </p:nvSpPr>
            <p:spPr bwMode="auto">
              <a:xfrm>
                <a:off x="4137026" y="123825"/>
                <a:ext cx="260350" cy="131763"/>
              </a:xfrm>
              <a:custGeom>
                <a:gdLst>
                  <a:gd name="T0" fmla="*/ 3 w 69"/>
                  <a:gd name="T1" fmla="*/ 29 h 35"/>
                  <a:gd name="T2" fmla="*/ 68 w 69"/>
                  <a:gd name="T3" fmla="*/ 2 h 35"/>
                  <a:gd name="T4" fmla="*/ 63 w 69"/>
                  <a:gd name="T5" fmla="*/ 1 h 35"/>
                  <a:gd name="T6" fmla="*/ 3 w 69"/>
                  <a:gd name="T7" fmla="*/ 27 h 35"/>
                  <a:gd name="T8" fmla="*/ 3 w 69"/>
                  <a:gd name="T9" fmla="*/ 29 h 35"/>
                </a:gdLst>
                <a:cxnLst>
                  <a:cxn ang="0">
                    <a:pos x="T0" y="T1"/>
                  </a:cxn>
                  <a:cxn ang="0">
                    <a:pos x="T2" y="T3"/>
                  </a:cxn>
                  <a:cxn ang="0">
                    <a:pos x="T4" y="T5"/>
                  </a:cxn>
                  <a:cxn ang="0">
                    <a:pos x="T6" y="T7"/>
                  </a:cxn>
                  <a:cxn ang="0">
                    <a:pos x="T8" y="T9"/>
                  </a:cxn>
                </a:cxnLst>
                <a:rect l="0" t="0" r="r" b="b"/>
                <a:pathLst>
                  <a:path w="69" h="35">
                    <a:moveTo>
                      <a:pt x="3" y="29"/>
                    </a:moveTo>
                    <a:cubicBezTo>
                      <a:pt x="30" y="35"/>
                      <a:pt x="54" y="27"/>
                      <a:pt x="68" y="2"/>
                    </a:cubicBezTo>
                    <a:cubicBezTo>
                      <a:pt x="69" y="1"/>
                      <a:pt x="64" y="0"/>
                      <a:pt x="63" y="1"/>
                    </a:cubicBezTo>
                    <a:cubicBezTo>
                      <a:pt x="51" y="23"/>
                      <a:pt x="28" y="33"/>
                      <a:pt x="3" y="27"/>
                    </a:cubicBezTo>
                    <a:cubicBezTo>
                      <a:pt x="1" y="27"/>
                      <a:pt x="0" y="29"/>
                      <a:pt x="3" y="29"/>
                    </a:cubicBezTo>
                    <a:close/>
                  </a:path>
                </a:pathLst>
              </a:custGeom>
              <a:grpFill/>
              <a:ln>
                <a:noFill/>
              </a:ln>
            </p:spPr>
            <p:txBody>
              <a:bodyPr vert="horz" wrap="square" lIns="96435" tIns="48218" rIns="96435" bIns="48218" numCol="1" anchor="t" anchorCtr="0" compatLnSpc="1"/>
              <a:lstStyle/>
              <a:p>
                <a:endParaRPr lang="zh-CN" altLang="en-US"/>
              </a:p>
            </p:txBody>
          </p:sp>
          <p:sp>
            <p:nvSpPr>
              <p:cNvPr id="54" name="Freeform 212"/>
              <p:cNvSpPr/>
              <p:nvPr/>
            </p:nvSpPr>
            <p:spPr bwMode="auto">
              <a:xfrm>
                <a:off x="4246563" y="85725"/>
                <a:ext cx="71438" cy="271463"/>
              </a:xfrm>
              <a:custGeom>
                <a:gdLst>
                  <a:gd name="T0" fmla="*/ 11 w 19"/>
                  <a:gd name="T1" fmla="*/ 69 h 72"/>
                  <a:gd name="T2" fmla="*/ 18 w 19"/>
                  <a:gd name="T3" fmla="*/ 1 h 72"/>
                  <a:gd name="T4" fmla="*/ 13 w 19"/>
                  <a:gd name="T5" fmla="*/ 1 h 72"/>
                  <a:gd name="T6" fmla="*/ 6 w 19"/>
                  <a:gd name="T7" fmla="*/ 70 h 72"/>
                  <a:gd name="T8" fmla="*/ 11 w 19"/>
                  <a:gd name="T9" fmla="*/ 69 h 72"/>
                </a:gdLst>
                <a:cxnLst>
                  <a:cxn ang="0">
                    <a:pos x="T0" y="T1"/>
                  </a:cxn>
                  <a:cxn ang="0">
                    <a:pos x="T2" y="T3"/>
                  </a:cxn>
                  <a:cxn ang="0">
                    <a:pos x="T4" y="T5"/>
                  </a:cxn>
                  <a:cxn ang="0">
                    <a:pos x="T6" y="T7"/>
                  </a:cxn>
                  <a:cxn ang="0">
                    <a:pos x="T8" y="T9"/>
                  </a:cxn>
                </a:cxnLst>
                <a:rect l="0" t="0" r="r" b="b"/>
                <a:pathLst>
                  <a:path w="19" h="72">
                    <a:moveTo>
                      <a:pt x="11" y="69"/>
                    </a:moveTo>
                    <a:cubicBezTo>
                      <a:pt x="5" y="48"/>
                      <a:pt x="9" y="21"/>
                      <a:pt x="18" y="1"/>
                    </a:cubicBezTo>
                    <a:cubicBezTo>
                      <a:pt x="19" y="0"/>
                      <a:pt x="14" y="0"/>
                      <a:pt x="13" y="1"/>
                    </a:cubicBezTo>
                    <a:cubicBezTo>
                      <a:pt x="4" y="21"/>
                      <a:pt x="0" y="48"/>
                      <a:pt x="6" y="70"/>
                    </a:cubicBezTo>
                    <a:cubicBezTo>
                      <a:pt x="6" y="72"/>
                      <a:pt x="11" y="71"/>
                      <a:pt x="11" y="69"/>
                    </a:cubicBezTo>
                    <a:close/>
                  </a:path>
                </a:pathLst>
              </a:custGeom>
              <a:grpFill/>
              <a:ln>
                <a:noFill/>
              </a:ln>
            </p:spPr>
            <p:txBody>
              <a:bodyPr vert="horz" wrap="square" lIns="96435" tIns="48218" rIns="96435" bIns="48218" numCol="1" anchor="t" anchorCtr="0" compatLnSpc="1"/>
              <a:lstStyle/>
              <a:p>
                <a:endParaRPr lang="zh-CN" altLang="en-US"/>
              </a:p>
            </p:txBody>
          </p:sp>
          <p:sp>
            <p:nvSpPr>
              <p:cNvPr id="55" name="Freeform 213"/>
              <p:cNvSpPr/>
              <p:nvPr/>
            </p:nvSpPr>
            <p:spPr bwMode="auto">
              <a:xfrm>
                <a:off x="4156076" y="138112"/>
                <a:ext cx="266700" cy="120650"/>
              </a:xfrm>
              <a:custGeom>
                <a:gdLst>
                  <a:gd name="T0" fmla="*/ 0 w 71"/>
                  <a:gd name="T1" fmla="*/ 2 h 32"/>
                  <a:gd name="T2" fmla="*/ 68 w 71"/>
                  <a:gd name="T3" fmla="*/ 24 h 32"/>
                  <a:gd name="T4" fmla="*/ 65 w 71"/>
                  <a:gd name="T5" fmla="*/ 22 h 32"/>
                  <a:gd name="T6" fmla="*/ 5 w 71"/>
                  <a:gd name="T7" fmla="*/ 1 h 32"/>
                  <a:gd name="T8" fmla="*/ 0 w 71"/>
                  <a:gd name="T9" fmla="*/ 2 h 32"/>
                </a:gdLst>
                <a:cxnLst>
                  <a:cxn ang="0">
                    <a:pos x="T0" y="T1"/>
                  </a:cxn>
                  <a:cxn ang="0">
                    <a:pos x="T2" y="T3"/>
                  </a:cxn>
                  <a:cxn ang="0">
                    <a:pos x="T4" y="T5"/>
                  </a:cxn>
                  <a:cxn ang="0">
                    <a:pos x="T6" y="T7"/>
                  </a:cxn>
                  <a:cxn ang="0">
                    <a:pos x="T8" y="T9"/>
                  </a:cxn>
                </a:cxnLst>
                <a:rect l="0" t="0" r="r" b="b"/>
                <a:pathLst>
                  <a:path w="71" h="32">
                    <a:moveTo>
                      <a:pt x="0" y="2"/>
                    </a:moveTo>
                    <a:cubicBezTo>
                      <a:pt x="17" y="22"/>
                      <a:pt x="42" y="32"/>
                      <a:pt x="68" y="24"/>
                    </a:cubicBezTo>
                    <a:cubicBezTo>
                      <a:pt x="71" y="23"/>
                      <a:pt x="66" y="21"/>
                      <a:pt x="65" y="22"/>
                    </a:cubicBezTo>
                    <a:cubicBezTo>
                      <a:pt x="42" y="29"/>
                      <a:pt x="20" y="19"/>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56" name="Freeform 214"/>
              <p:cNvSpPr/>
              <p:nvPr/>
            </p:nvSpPr>
            <p:spPr bwMode="auto">
              <a:xfrm>
                <a:off x="3476626" y="233362"/>
                <a:ext cx="800100" cy="606425"/>
              </a:xfrm>
              <a:custGeom>
                <a:gdLst>
                  <a:gd name="T0" fmla="*/ 206 w 212"/>
                  <a:gd name="T1" fmla="*/ 0 h 161"/>
                  <a:gd name="T2" fmla="*/ 2 w 212"/>
                  <a:gd name="T3" fmla="*/ 160 h 161"/>
                  <a:gd name="T4" fmla="*/ 6 w 212"/>
                  <a:gd name="T5" fmla="*/ 160 h 161"/>
                  <a:gd name="T6" fmla="*/ 210 w 212"/>
                  <a:gd name="T7" fmla="*/ 1 h 161"/>
                  <a:gd name="T8" fmla="*/ 206 w 212"/>
                  <a:gd name="T9" fmla="*/ 0 h 161"/>
                </a:gdLst>
                <a:cxnLst>
                  <a:cxn ang="0">
                    <a:pos x="T0" y="T1"/>
                  </a:cxn>
                  <a:cxn ang="0">
                    <a:pos x="T2" y="T3"/>
                  </a:cxn>
                  <a:cxn ang="0">
                    <a:pos x="T4" y="T5"/>
                  </a:cxn>
                  <a:cxn ang="0">
                    <a:pos x="T6" y="T7"/>
                  </a:cxn>
                  <a:cxn ang="0">
                    <a:pos x="T8" y="T9"/>
                  </a:cxn>
                </a:cxnLst>
                <a:rect l="0" t="0" r="r" b="b"/>
                <a:pathLst>
                  <a:path w="211" h="161">
                    <a:moveTo>
                      <a:pt x="206" y="0"/>
                    </a:moveTo>
                    <a:cubicBezTo>
                      <a:pt x="137" y="53"/>
                      <a:pt x="72" y="110"/>
                      <a:pt x="2" y="160"/>
                    </a:cubicBezTo>
                    <a:cubicBezTo>
                      <a:pt x="0" y="161"/>
                      <a:pt x="5" y="161"/>
                      <a:pt x="6" y="160"/>
                    </a:cubicBezTo>
                    <a:cubicBezTo>
                      <a:pt x="77" y="111"/>
                      <a:pt x="142" y="54"/>
                      <a:pt x="210" y="1"/>
                    </a:cubicBezTo>
                    <a:cubicBezTo>
                      <a:pt x="212" y="0"/>
                      <a:pt x="207" y="0"/>
                      <a:pt x="206" y="0"/>
                    </a:cubicBezTo>
                    <a:close/>
                  </a:path>
                </a:pathLst>
              </a:custGeom>
              <a:grpFill/>
              <a:ln>
                <a:noFill/>
              </a:ln>
            </p:spPr>
            <p:txBody>
              <a:bodyPr vert="horz" wrap="square" lIns="96435" tIns="48218" rIns="96435" bIns="48218" numCol="1" anchor="t" anchorCtr="0" compatLnSpc="1"/>
              <a:lstStyle/>
              <a:p>
                <a:endParaRPr lang="zh-CN" altLang="en-US"/>
              </a:p>
            </p:txBody>
          </p:sp>
          <p:sp>
            <p:nvSpPr>
              <p:cNvPr id="57" name="Freeform 215"/>
              <p:cNvSpPr/>
              <p:nvPr/>
            </p:nvSpPr>
            <p:spPr bwMode="auto">
              <a:xfrm>
                <a:off x="4241801" y="187325"/>
                <a:ext cx="68263" cy="68263"/>
              </a:xfrm>
              <a:custGeom>
                <a:gdLst>
                  <a:gd name="T0" fmla="*/ 13 w 18"/>
                  <a:gd name="T1" fmla="*/ 15 h 18"/>
                  <a:gd name="T2" fmla="*/ 3 w 18"/>
                  <a:gd name="T3" fmla="*/ 13 h 18"/>
                  <a:gd name="T4" fmla="*/ 5 w 18"/>
                  <a:gd name="T5" fmla="*/ 3 h 18"/>
                  <a:gd name="T6" fmla="*/ 15 w 18"/>
                  <a:gd name="T7" fmla="*/ 5 h 18"/>
                  <a:gd name="T8" fmla="*/ 13 w 18"/>
                  <a:gd name="T9" fmla="*/ 15 h 18"/>
                </a:gdLst>
                <a:cxnLst>
                  <a:cxn ang="0">
                    <a:pos x="T0" y="T1"/>
                  </a:cxn>
                  <a:cxn ang="0">
                    <a:pos x="T2" y="T3"/>
                  </a:cxn>
                  <a:cxn ang="0">
                    <a:pos x="T4" y="T5"/>
                  </a:cxn>
                  <a:cxn ang="0">
                    <a:pos x="T6" y="T7"/>
                  </a:cxn>
                  <a:cxn ang="0">
                    <a:pos x="T8" y="T9"/>
                  </a:cxn>
                </a:cxnLst>
                <a:rect l="0" t="0" r="r" b="b"/>
                <a:pathLst>
                  <a:path w="18" h="18">
                    <a:moveTo>
                      <a:pt x="13" y="15"/>
                    </a:moveTo>
                    <a:cubicBezTo>
                      <a:pt x="10" y="18"/>
                      <a:pt x="5" y="17"/>
                      <a:pt x="3" y="13"/>
                    </a:cubicBezTo>
                    <a:cubicBezTo>
                      <a:pt x="0" y="10"/>
                      <a:pt x="1" y="5"/>
                      <a:pt x="5" y="3"/>
                    </a:cubicBezTo>
                    <a:cubicBezTo>
                      <a:pt x="8" y="0"/>
                      <a:pt x="13" y="1"/>
                      <a:pt x="15" y="5"/>
                    </a:cubicBezTo>
                    <a:cubicBezTo>
                      <a:pt x="18" y="8"/>
                      <a:pt x="17" y="13"/>
                      <a:pt x="13" y="15"/>
                    </a:cubicBezTo>
                    <a:close/>
                  </a:path>
                </a:pathLst>
              </a:custGeom>
              <a:grpFill/>
              <a:ln>
                <a:noFill/>
              </a:ln>
            </p:spPr>
            <p:txBody>
              <a:bodyPr vert="horz" wrap="square" lIns="96435" tIns="48218" rIns="96435" bIns="48218" numCol="1" anchor="t" anchorCtr="0" compatLnSpc="1"/>
              <a:lstStyle/>
              <a:p>
                <a:endParaRPr lang="zh-CN" altLang="en-US"/>
              </a:p>
            </p:txBody>
          </p:sp>
          <p:sp>
            <p:nvSpPr>
              <p:cNvPr id="58" name="Freeform 216"/>
              <p:cNvSpPr/>
              <p:nvPr/>
            </p:nvSpPr>
            <p:spPr bwMode="auto">
              <a:xfrm>
                <a:off x="2697163" y="74612"/>
                <a:ext cx="184150" cy="244475"/>
              </a:xfrm>
              <a:custGeom>
                <a:gdLst>
                  <a:gd name="T0" fmla="*/ 5 w 49"/>
                  <a:gd name="T1" fmla="*/ 65 h 65"/>
                  <a:gd name="T2" fmla="*/ 44 w 49"/>
                  <a:gd name="T3" fmla="*/ 2 h 65"/>
                  <a:gd name="T4" fmla="*/ 39 w 49"/>
                  <a:gd name="T5" fmla="*/ 1 h 65"/>
                  <a:gd name="T6" fmla="*/ 1 w 49"/>
                  <a:gd name="T7" fmla="*/ 63 h 65"/>
                  <a:gd name="T8" fmla="*/ 5 w 49"/>
                  <a:gd name="T9" fmla="*/ 65 h 65"/>
                </a:gdLst>
                <a:cxnLst>
                  <a:cxn ang="0">
                    <a:pos x="T0" y="T1"/>
                  </a:cxn>
                  <a:cxn ang="0">
                    <a:pos x="T2" y="T3"/>
                  </a:cxn>
                  <a:cxn ang="0">
                    <a:pos x="T4" y="T5"/>
                  </a:cxn>
                  <a:cxn ang="0">
                    <a:pos x="T6" y="T7"/>
                  </a:cxn>
                  <a:cxn ang="0">
                    <a:pos x="T8" y="T9"/>
                  </a:cxn>
                </a:cxnLst>
                <a:rect l="0" t="0" r="r" b="b"/>
                <a:pathLst>
                  <a:path w="49" h="65">
                    <a:moveTo>
                      <a:pt x="5" y="65"/>
                    </a:moveTo>
                    <a:cubicBezTo>
                      <a:pt x="33" y="55"/>
                      <a:pt x="49" y="31"/>
                      <a:pt x="44" y="2"/>
                    </a:cubicBezTo>
                    <a:cubicBezTo>
                      <a:pt x="44" y="0"/>
                      <a:pt x="39" y="0"/>
                      <a:pt x="39" y="1"/>
                    </a:cubicBezTo>
                    <a:cubicBezTo>
                      <a:pt x="44" y="30"/>
                      <a:pt x="28" y="53"/>
                      <a:pt x="1" y="63"/>
                    </a:cubicBezTo>
                    <a:cubicBezTo>
                      <a:pt x="0" y="64"/>
                      <a:pt x="4" y="65"/>
                      <a:pt x="5" y="65"/>
                    </a:cubicBezTo>
                    <a:close/>
                  </a:path>
                </a:pathLst>
              </a:custGeom>
              <a:grpFill/>
              <a:ln>
                <a:noFill/>
              </a:ln>
            </p:spPr>
            <p:txBody>
              <a:bodyPr vert="horz" wrap="square" lIns="96435" tIns="48218" rIns="96435" bIns="48218" numCol="1" anchor="t" anchorCtr="0" compatLnSpc="1"/>
              <a:lstStyle/>
              <a:p>
                <a:endParaRPr lang="zh-CN" altLang="en-US"/>
              </a:p>
            </p:txBody>
          </p:sp>
          <p:sp>
            <p:nvSpPr>
              <p:cNvPr id="59" name="Freeform 217"/>
              <p:cNvSpPr/>
              <p:nvPr/>
            </p:nvSpPr>
            <p:spPr bwMode="auto">
              <a:xfrm>
                <a:off x="2697163" y="123825"/>
                <a:ext cx="260350" cy="131763"/>
              </a:xfrm>
              <a:custGeom>
                <a:gdLst>
                  <a:gd name="T0" fmla="*/ 64 w 69"/>
                  <a:gd name="T1" fmla="*/ 27 h 35"/>
                  <a:gd name="T2" fmla="*/ 5 w 69"/>
                  <a:gd name="T3" fmla="*/ 2 h 35"/>
                  <a:gd name="T4" fmla="*/ 0 w 69"/>
                  <a:gd name="T5" fmla="*/ 1 h 35"/>
                  <a:gd name="T6" fmla="*/ 67 w 69"/>
                  <a:gd name="T7" fmla="*/ 29 h 35"/>
                  <a:gd name="T8" fmla="*/ 64 w 69"/>
                  <a:gd name="T9" fmla="*/ 27 h 35"/>
                </a:gdLst>
                <a:cxnLst>
                  <a:cxn ang="0">
                    <a:pos x="T0" y="T1"/>
                  </a:cxn>
                  <a:cxn ang="0">
                    <a:pos x="T2" y="T3"/>
                  </a:cxn>
                  <a:cxn ang="0">
                    <a:pos x="T4" y="T5"/>
                  </a:cxn>
                  <a:cxn ang="0">
                    <a:pos x="T6" y="T7"/>
                  </a:cxn>
                  <a:cxn ang="0">
                    <a:pos x="T8" y="T9"/>
                  </a:cxn>
                </a:cxnLst>
                <a:rect l="0" t="0" r="r" b="b"/>
                <a:pathLst>
                  <a:path w="69" h="35">
                    <a:moveTo>
                      <a:pt x="64" y="27"/>
                    </a:moveTo>
                    <a:cubicBezTo>
                      <a:pt x="39" y="33"/>
                      <a:pt x="18" y="24"/>
                      <a:pt x="5" y="2"/>
                    </a:cubicBezTo>
                    <a:cubicBezTo>
                      <a:pt x="5" y="1"/>
                      <a:pt x="0" y="0"/>
                      <a:pt x="0" y="1"/>
                    </a:cubicBezTo>
                    <a:cubicBezTo>
                      <a:pt x="14" y="26"/>
                      <a:pt x="40" y="35"/>
                      <a:pt x="67" y="29"/>
                    </a:cubicBezTo>
                    <a:cubicBezTo>
                      <a:pt x="69" y="29"/>
                      <a:pt x="65" y="27"/>
                      <a:pt x="64" y="27"/>
                    </a:cubicBezTo>
                    <a:close/>
                  </a:path>
                </a:pathLst>
              </a:custGeom>
              <a:grpFill/>
              <a:ln>
                <a:noFill/>
              </a:ln>
            </p:spPr>
            <p:txBody>
              <a:bodyPr vert="horz" wrap="square" lIns="96435" tIns="48218" rIns="96435" bIns="48218" numCol="1" anchor="t" anchorCtr="0" compatLnSpc="1"/>
              <a:lstStyle/>
              <a:p>
                <a:endParaRPr lang="zh-CN" altLang="en-US"/>
              </a:p>
            </p:txBody>
          </p:sp>
          <p:sp>
            <p:nvSpPr>
              <p:cNvPr id="60" name="Freeform 218"/>
              <p:cNvSpPr/>
              <p:nvPr/>
            </p:nvSpPr>
            <p:spPr bwMode="auto">
              <a:xfrm>
                <a:off x="2776538" y="82550"/>
                <a:ext cx="68263" cy="271463"/>
              </a:xfrm>
              <a:custGeom>
                <a:gdLst>
                  <a:gd name="T0" fmla="*/ 12 w 18"/>
                  <a:gd name="T1" fmla="*/ 71 h 72"/>
                  <a:gd name="T2" fmla="*/ 5 w 18"/>
                  <a:gd name="T3" fmla="*/ 2 h 72"/>
                  <a:gd name="T4" fmla="*/ 0 w 18"/>
                  <a:gd name="T5" fmla="*/ 2 h 72"/>
                  <a:gd name="T6" fmla="*/ 7 w 18"/>
                  <a:gd name="T7" fmla="*/ 71 h 72"/>
                  <a:gd name="T8" fmla="*/ 12 w 18"/>
                  <a:gd name="T9" fmla="*/ 71 h 72"/>
                </a:gdLst>
                <a:cxnLst>
                  <a:cxn ang="0">
                    <a:pos x="T0" y="T1"/>
                  </a:cxn>
                  <a:cxn ang="0">
                    <a:pos x="T2" y="T3"/>
                  </a:cxn>
                  <a:cxn ang="0">
                    <a:pos x="T4" y="T5"/>
                  </a:cxn>
                  <a:cxn ang="0">
                    <a:pos x="T6" y="T7"/>
                  </a:cxn>
                  <a:cxn ang="0">
                    <a:pos x="T8" y="T9"/>
                  </a:cxn>
                </a:cxnLst>
                <a:rect l="0" t="0" r="r" b="b"/>
                <a:pathLst>
                  <a:path w="18" h="72">
                    <a:moveTo>
                      <a:pt x="12" y="71"/>
                    </a:moveTo>
                    <a:cubicBezTo>
                      <a:pt x="18" y="49"/>
                      <a:pt x="14" y="22"/>
                      <a:pt x="5" y="2"/>
                    </a:cubicBezTo>
                    <a:cubicBezTo>
                      <a:pt x="4" y="0"/>
                      <a:pt x="0" y="1"/>
                      <a:pt x="0" y="2"/>
                    </a:cubicBezTo>
                    <a:cubicBezTo>
                      <a:pt x="9" y="23"/>
                      <a:pt x="13" y="49"/>
                      <a:pt x="7" y="71"/>
                    </a:cubicBezTo>
                    <a:cubicBezTo>
                      <a:pt x="7" y="72"/>
                      <a:pt x="12" y="72"/>
                      <a:pt x="12" y="71"/>
                    </a:cubicBezTo>
                    <a:close/>
                  </a:path>
                </a:pathLst>
              </a:custGeom>
              <a:grpFill/>
              <a:ln>
                <a:noFill/>
              </a:ln>
            </p:spPr>
            <p:txBody>
              <a:bodyPr vert="horz" wrap="square" lIns="96435" tIns="48218" rIns="96435" bIns="48218" numCol="1" anchor="t" anchorCtr="0" compatLnSpc="1"/>
              <a:lstStyle/>
              <a:p>
                <a:endParaRPr lang="zh-CN" altLang="en-US"/>
              </a:p>
            </p:txBody>
          </p:sp>
          <p:sp>
            <p:nvSpPr>
              <p:cNvPr id="61" name="Freeform 219"/>
              <p:cNvSpPr/>
              <p:nvPr/>
            </p:nvSpPr>
            <p:spPr bwMode="auto">
              <a:xfrm>
                <a:off x="2670176" y="138112"/>
                <a:ext cx="268288" cy="120650"/>
              </a:xfrm>
              <a:custGeom>
                <a:gdLst>
                  <a:gd name="T0" fmla="*/ 65 w 71"/>
                  <a:gd name="T1" fmla="*/ 1 h 32"/>
                  <a:gd name="T2" fmla="*/ 6 w 71"/>
                  <a:gd name="T3" fmla="*/ 22 h 32"/>
                  <a:gd name="T4" fmla="*/ 2 w 71"/>
                  <a:gd name="T5" fmla="*/ 24 h 32"/>
                  <a:gd name="T6" fmla="*/ 70 w 71"/>
                  <a:gd name="T7" fmla="*/ 2 h 32"/>
                  <a:gd name="T8" fmla="*/ 65 w 71"/>
                  <a:gd name="T9" fmla="*/ 1 h 32"/>
                </a:gdLst>
                <a:cxnLst>
                  <a:cxn ang="0">
                    <a:pos x="T0" y="T1"/>
                  </a:cxn>
                  <a:cxn ang="0">
                    <a:pos x="T2" y="T3"/>
                  </a:cxn>
                  <a:cxn ang="0">
                    <a:pos x="T4" y="T5"/>
                  </a:cxn>
                  <a:cxn ang="0">
                    <a:pos x="T6" y="T7"/>
                  </a:cxn>
                  <a:cxn ang="0">
                    <a:pos x="T8" y="T9"/>
                  </a:cxn>
                </a:cxnLst>
                <a:rect l="0" t="0" r="r" b="b"/>
                <a:pathLst>
                  <a:path w="71" h="32">
                    <a:moveTo>
                      <a:pt x="65" y="1"/>
                    </a:moveTo>
                    <a:cubicBezTo>
                      <a:pt x="51" y="19"/>
                      <a:pt x="29" y="29"/>
                      <a:pt x="6" y="22"/>
                    </a:cubicBezTo>
                    <a:cubicBezTo>
                      <a:pt x="5" y="22"/>
                      <a:pt x="0" y="23"/>
                      <a:pt x="2" y="24"/>
                    </a:cubicBezTo>
                    <a:cubicBezTo>
                      <a:pt x="28" y="32"/>
                      <a:pt x="53" y="22"/>
                      <a:pt x="70" y="2"/>
                    </a:cubicBezTo>
                    <a:cubicBezTo>
                      <a:pt x="71" y="1"/>
                      <a:pt x="66" y="0"/>
                      <a:pt x="65" y="1"/>
                    </a:cubicBezTo>
                    <a:close/>
                  </a:path>
                </a:pathLst>
              </a:custGeom>
              <a:grpFill/>
              <a:ln>
                <a:noFill/>
              </a:ln>
            </p:spPr>
            <p:txBody>
              <a:bodyPr vert="horz" wrap="square" lIns="96435" tIns="48218" rIns="96435" bIns="48218" numCol="1" anchor="t" anchorCtr="0" compatLnSpc="1"/>
              <a:lstStyle/>
              <a:p>
                <a:endParaRPr lang="zh-CN" altLang="en-US"/>
              </a:p>
            </p:txBody>
          </p:sp>
          <p:sp>
            <p:nvSpPr>
              <p:cNvPr id="62" name="Freeform 220"/>
              <p:cNvSpPr/>
              <p:nvPr/>
            </p:nvSpPr>
            <p:spPr bwMode="auto">
              <a:xfrm>
                <a:off x="2817813" y="228600"/>
                <a:ext cx="795338" cy="614363"/>
              </a:xfrm>
              <a:custGeom>
                <a:gdLst>
                  <a:gd name="T0" fmla="*/ 1 w 211"/>
                  <a:gd name="T1" fmla="*/ 2 h 163"/>
                  <a:gd name="T2" fmla="*/ 205 w 211"/>
                  <a:gd name="T3" fmla="*/ 162 h 163"/>
                  <a:gd name="T4" fmla="*/ 210 w 211"/>
                  <a:gd name="T5" fmla="*/ 160 h 163"/>
                  <a:gd name="T6" fmla="*/ 6 w 211"/>
                  <a:gd name="T7" fmla="*/ 1 h 163"/>
                  <a:gd name="T8" fmla="*/ 1 w 211"/>
                  <a:gd name="T9" fmla="*/ 2 h 163"/>
                </a:gdLst>
                <a:cxnLst>
                  <a:cxn ang="0">
                    <a:pos x="T0" y="T1"/>
                  </a:cxn>
                  <a:cxn ang="0">
                    <a:pos x="T2" y="T3"/>
                  </a:cxn>
                  <a:cxn ang="0">
                    <a:pos x="T4" y="T5"/>
                  </a:cxn>
                  <a:cxn ang="0">
                    <a:pos x="T6" y="T7"/>
                  </a:cxn>
                  <a:cxn ang="0">
                    <a:pos x="T8" y="T9"/>
                  </a:cxn>
                </a:cxnLst>
                <a:rect l="0" t="0" r="r" b="b"/>
                <a:pathLst>
                  <a:path w="211" h="163">
                    <a:moveTo>
                      <a:pt x="1" y="2"/>
                    </a:moveTo>
                    <a:cubicBezTo>
                      <a:pt x="70" y="55"/>
                      <a:pt x="135" y="112"/>
                      <a:pt x="205" y="162"/>
                    </a:cubicBezTo>
                    <a:cubicBezTo>
                      <a:pt x="206" y="163"/>
                      <a:pt x="211" y="162"/>
                      <a:pt x="210" y="160"/>
                    </a:cubicBezTo>
                    <a:cubicBezTo>
                      <a:pt x="139" y="111"/>
                      <a:pt x="74" y="53"/>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3" name="Freeform 221"/>
              <p:cNvSpPr/>
              <p:nvPr/>
            </p:nvSpPr>
            <p:spPr bwMode="auto">
              <a:xfrm>
                <a:off x="2784476" y="187325"/>
                <a:ext cx="63500" cy="68263"/>
              </a:xfrm>
              <a:custGeom>
                <a:gdLst>
                  <a:gd name="T0" fmla="*/ 4 w 17"/>
                  <a:gd name="T1" fmla="*/ 15 h 18"/>
                  <a:gd name="T2" fmla="*/ 15 w 17"/>
                  <a:gd name="T3" fmla="*/ 13 h 18"/>
                  <a:gd name="T4" fmla="*/ 13 w 17"/>
                  <a:gd name="T5" fmla="*/ 3 h 18"/>
                  <a:gd name="T6" fmla="*/ 2 w 17"/>
                  <a:gd name="T7" fmla="*/ 5 h 18"/>
                  <a:gd name="T8" fmla="*/ 4 w 17"/>
                  <a:gd name="T9" fmla="*/ 15 h 18"/>
                </a:gdLst>
                <a:cxnLst>
                  <a:cxn ang="0">
                    <a:pos x="T0" y="T1"/>
                  </a:cxn>
                  <a:cxn ang="0">
                    <a:pos x="T2" y="T3"/>
                  </a:cxn>
                  <a:cxn ang="0">
                    <a:pos x="T4" y="T5"/>
                  </a:cxn>
                  <a:cxn ang="0">
                    <a:pos x="T6" y="T7"/>
                  </a:cxn>
                  <a:cxn ang="0">
                    <a:pos x="T8" y="T9"/>
                  </a:cxn>
                </a:cxnLst>
                <a:rect l="0" t="0" r="r" b="b"/>
                <a:pathLst>
                  <a:path w="17" h="18">
                    <a:moveTo>
                      <a:pt x="4" y="15"/>
                    </a:moveTo>
                    <a:cubicBezTo>
                      <a:pt x="7" y="18"/>
                      <a:pt x="12" y="17"/>
                      <a:pt x="15" y="13"/>
                    </a:cubicBezTo>
                    <a:cubicBezTo>
                      <a:pt x="17" y="10"/>
                      <a:pt x="16" y="5"/>
                      <a:pt x="13" y="3"/>
                    </a:cubicBezTo>
                    <a:cubicBezTo>
                      <a:pt x="9" y="0"/>
                      <a:pt x="5" y="1"/>
                      <a:pt x="2" y="5"/>
                    </a:cubicBezTo>
                    <a:cubicBezTo>
                      <a:pt x="0" y="8"/>
                      <a:pt x="1" y="13"/>
                      <a:pt x="4" y="15"/>
                    </a:cubicBezTo>
                    <a:close/>
                  </a:path>
                </a:pathLst>
              </a:custGeom>
              <a:grpFill/>
              <a:ln>
                <a:noFill/>
              </a:ln>
            </p:spPr>
            <p:txBody>
              <a:bodyPr vert="horz" wrap="square" lIns="96435" tIns="48218" rIns="96435" bIns="48218" numCol="1" anchor="t" anchorCtr="0" compatLnSpc="1"/>
              <a:lstStyle/>
              <a:p>
                <a:endParaRPr lang="zh-CN" altLang="en-US"/>
              </a:p>
            </p:txBody>
          </p:sp>
          <p:sp>
            <p:nvSpPr>
              <p:cNvPr id="64" name="Freeform 222"/>
              <p:cNvSpPr/>
              <p:nvPr/>
            </p:nvSpPr>
            <p:spPr bwMode="auto">
              <a:xfrm>
                <a:off x="3213101" y="-169863"/>
                <a:ext cx="298450" cy="134938"/>
              </a:xfrm>
              <a:custGeom>
                <a:gdLst>
                  <a:gd name="T0" fmla="*/ 73 w 79"/>
                  <a:gd name="T1" fmla="*/ 1 h 36"/>
                  <a:gd name="T2" fmla="*/ 6 w 79"/>
                  <a:gd name="T3" fmla="*/ 22 h 36"/>
                  <a:gd name="T4" fmla="*/ 3 w 79"/>
                  <a:gd name="T5" fmla="*/ 23 h 36"/>
                  <a:gd name="T6" fmla="*/ 78 w 79"/>
                  <a:gd name="T7" fmla="*/ 2 h 36"/>
                  <a:gd name="T8" fmla="*/ 73 w 79"/>
                  <a:gd name="T9" fmla="*/ 1 h 36"/>
                </a:gdLst>
                <a:cxnLst>
                  <a:cxn ang="0">
                    <a:pos x="T0" y="T1"/>
                  </a:cxn>
                  <a:cxn ang="0">
                    <a:pos x="T2" y="T3"/>
                  </a:cxn>
                  <a:cxn ang="0">
                    <a:pos x="T4" y="T5"/>
                  </a:cxn>
                  <a:cxn ang="0">
                    <a:pos x="T6" y="T7"/>
                  </a:cxn>
                  <a:cxn ang="0">
                    <a:pos x="T8" y="T9"/>
                  </a:cxn>
                </a:cxnLst>
                <a:rect l="0" t="0" r="r" b="b"/>
                <a:pathLst>
                  <a:path w="79" h="36">
                    <a:moveTo>
                      <a:pt x="73" y="1"/>
                    </a:moveTo>
                    <a:cubicBezTo>
                      <a:pt x="57" y="23"/>
                      <a:pt x="32" y="34"/>
                      <a:pt x="6" y="22"/>
                    </a:cubicBezTo>
                    <a:cubicBezTo>
                      <a:pt x="4" y="21"/>
                      <a:pt x="0" y="22"/>
                      <a:pt x="3" y="23"/>
                    </a:cubicBezTo>
                    <a:cubicBezTo>
                      <a:pt x="31" y="36"/>
                      <a:pt x="60" y="27"/>
                      <a:pt x="78" y="2"/>
                    </a:cubicBezTo>
                    <a:cubicBezTo>
                      <a:pt x="79" y="1"/>
                      <a:pt x="74" y="0"/>
                      <a:pt x="73" y="1"/>
                    </a:cubicBezTo>
                    <a:close/>
                  </a:path>
                </a:pathLst>
              </a:custGeom>
              <a:grpFill/>
              <a:ln>
                <a:noFill/>
              </a:ln>
            </p:spPr>
            <p:txBody>
              <a:bodyPr vert="horz" wrap="square" lIns="96435" tIns="48218" rIns="96435" bIns="48218" numCol="1" anchor="t" anchorCtr="0" compatLnSpc="1"/>
              <a:lstStyle/>
              <a:p>
                <a:endParaRPr lang="zh-CN" altLang="en-US"/>
              </a:p>
            </p:txBody>
          </p:sp>
          <p:sp>
            <p:nvSpPr>
              <p:cNvPr id="65" name="Freeform 223"/>
              <p:cNvSpPr/>
              <p:nvPr/>
            </p:nvSpPr>
            <p:spPr bwMode="auto">
              <a:xfrm>
                <a:off x="3303588" y="-219075"/>
                <a:ext cx="106363" cy="263525"/>
              </a:xfrm>
              <a:custGeom>
                <a:gdLst>
                  <a:gd name="T0" fmla="*/ 15 w 28"/>
                  <a:gd name="T1" fmla="*/ 69 h 70"/>
                  <a:gd name="T2" fmla="*/ 6 w 28"/>
                  <a:gd name="T3" fmla="*/ 1 h 70"/>
                  <a:gd name="T4" fmla="*/ 2 w 28"/>
                  <a:gd name="T5" fmla="*/ 1 h 70"/>
                  <a:gd name="T6" fmla="*/ 11 w 28"/>
                  <a:gd name="T7" fmla="*/ 68 h 70"/>
                  <a:gd name="T8" fmla="*/ 15 w 28"/>
                  <a:gd name="T9" fmla="*/ 69 h 70"/>
                </a:gdLst>
                <a:cxnLst>
                  <a:cxn ang="0">
                    <a:pos x="T0" y="T1"/>
                  </a:cxn>
                  <a:cxn ang="0">
                    <a:pos x="T2" y="T3"/>
                  </a:cxn>
                  <a:cxn ang="0">
                    <a:pos x="T4" y="T5"/>
                  </a:cxn>
                  <a:cxn ang="0">
                    <a:pos x="T6" y="T7"/>
                  </a:cxn>
                  <a:cxn ang="0">
                    <a:pos x="T8" y="T9"/>
                  </a:cxn>
                </a:cxnLst>
                <a:rect l="0" t="0" r="r" b="b"/>
                <a:pathLst>
                  <a:path w="28" h="70">
                    <a:moveTo>
                      <a:pt x="15" y="69"/>
                    </a:moveTo>
                    <a:cubicBezTo>
                      <a:pt x="28" y="45"/>
                      <a:pt x="25" y="20"/>
                      <a:pt x="6" y="1"/>
                    </a:cubicBezTo>
                    <a:cubicBezTo>
                      <a:pt x="5" y="1"/>
                      <a:pt x="0" y="0"/>
                      <a:pt x="2" y="1"/>
                    </a:cubicBezTo>
                    <a:cubicBezTo>
                      <a:pt x="20" y="20"/>
                      <a:pt x="23" y="45"/>
                      <a:pt x="11" y="68"/>
                    </a:cubicBezTo>
                    <a:cubicBezTo>
                      <a:pt x="10" y="69"/>
                      <a:pt x="15" y="70"/>
                      <a:pt x="15" y="69"/>
                    </a:cubicBezTo>
                    <a:close/>
                  </a:path>
                </a:pathLst>
              </a:custGeom>
              <a:grpFill/>
              <a:ln>
                <a:noFill/>
              </a:ln>
            </p:spPr>
            <p:txBody>
              <a:bodyPr vert="horz" wrap="square" lIns="96435" tIns="48218" rIns="96435" bIns="48218" numCol="1" anchor="t" anchorCtr="0" compatLnSpc="1"/>
              <a:lstStyle/>
              <a:p>
                <a:endParaRPr lang="zh-CN" altLang="en-US"/>
              </a:p>
            </p:txBody>
          </p:sp>
          <p:sp>
            <p:nvSpPr>
              <p:cNvPr id="66" name="Freeform 224"/>
              <p:cNvSpPr/>
              <p:nvPr/>
            </p:nvSpPr>
            <p:spPr bwMode="auto">
              <a:xfrm>
                <a:off x="3248026" y="-155575"/>
                <a:ext cx="266700" cy="106363"/>
              </a:xfrm>
              <a:custGeom>
                <a:gdLst>
                  <a:gd name="T0" fmla="*/ 68 w 71"/>
                  <a:gd name="T1" fmla="*/ 26 h 28"/>
                  <a:gd name="T2" fmla="*/ 5 w 71"/>
                  <a:gd name="T3" fmla="*/ 1 h 28"/>
                  <a:gd name="T4" fmla="*/ 1 w 71"/>
                  <a:gd name="T5" fmla="*/ 2 h 28"/>
                  <a:gd name="T6" fmla="*/ 67 w 71"/>
                  <a:gd name="T7" fmla="*/ 28 h 28"/>
                  <a:gd name="T8" fmla="*/ 68 w 71"/>
                  <a:gd name="T9" fmla="*/ 26 h 28"/>
                </a:gdLst>
                <a:cxnLst>
                  <a:cxn ang="0">
                    <a:pos x="T0" y="T1"/>
                  </a:cxn>
                  <a:cxn ang="0">
                    <a:pos x="T2" y="T3"/>
                  </a:cxn>
                  <a:cxn ang="0">
                    <a:pos x="T4" y="T5"/>
                  </a:cxn>
                  <a:cxn ang="0">
                    <a:pos x="T6" y="T7"/>
                  </a:cxn>
                  <a:cxn ang="0">
                    <a:pos x="T8" y="T9"/>
                  </a:cxn>
                </a:cxnLst>
                <a:rect l="0" t="0" r="r" b="b"/>
                <a:pathLst>
                  <a:path w="71" h="28">
                    <a:moveTo>
                      <a:pt x="68" y="26"/>
                    </a:moveTo>
                    <a:cubicBezTo>
                      <a:pt x="46" y="26"/>
                      <a:pt x="22" y="15"/>
                      <a:pt x="5" y="1"/>
                    </a:cubicBezTo>
                    <a:cubicBezTo>
                      <a:pt x="4" y="0"/>
                      <a:pt x="0" y="2"/>
                      <a:pt x="1" y="2"/>
                    </a:cubicBezTo>
                    <a:cubicBezTo>
                      <a:pt x="18" y="17"/>
                      <a:pt x="44" y="28"/>
                      <a:pt x="67" y="28"/>
                    </a:cubicBezTo>
                    <a:cubicBezTo>
                      <a:pt x="69" y="28"/>
                      <a:pt x="71" y="26"/>
                      <a:pt x="68" y="26"/>
                    </a:cubicBezTo>
                    <a:close/>
                  </a:path>
                </a:pathLst>
              </a:custGeom>
              <a:grpFill/>
              <a:ln>
                <a:noFill/>
              </a:ln>
            </p:spPr>
            <p:txBody>
              <a:bodyPr vert="horz" wrap="square" lIns="96435" tIns="48218" rIns="96435" bIns="48218" numCol="1" anchor="t" anchorCtr="0" compatLnSpc="1"/>
              <a:lstStyle/>
              <a:p>
                <a:endParaRPr lang="zh-CN" altLang="en-US"/>
              </a:p>
            </p:txBody>
          </p:sp>
          <p:sp>
            <p:nvSpPr>
              <p:cNvPr id="67" name="Freeform 225"/>
              <p:cNvSpPr/>
              <p:nvPr/>
            </p:nvSpPr>
            <p:spPr bwMode="auto">
              <a:xfrm>
                <a:off x="3259138" y="-214313"/>
                <a:ext cx="169863" cy="217488"/>
              </a:xfrm>
              <a:custGeom>
                <a:gdLst>
                  <a:gd name="T0" fmla="*/ 6 w 45"/>
                  <a:gd name="T1" fmla="*/ 58 h 58"/>
                  <a:gd name="T2" fmla="*/ 44 w 45"/>
                  <a:gd name="T3" fmla="*/ 1 h 58"/>
                  <a:gd name="T4" fmla="*/ 39 w 45"/>
                  <a:gd name="T5" fmla="*/ 2 h 58"/>
                  <a:gd name="T6" fmla="*/ 2 w 45"/>
                  <a:gd name="T7" fmla="*/ 57 h 58"/>
                  <a:gd name="T8" fmla="*/ 6 w 45"/>
                  <a:gd name="T9" fmla="*/ 58 h 58"/>
                </a:gdLst>
                <a:cxnLst>
                  <a:cxn ang="0">
                    <a:pos x="T0" y="T1"/>
                  </a:cxn>
                  <a:cxn ang="0">
                    <a:pos x="T2" y="T3"/>
                  </a:cxn>
                  <a:cxn ang="0">
                    <a:pos x="T4" y="T5"/>
                  </a:cxn>
                  <a:cxn ang="0">
                    <a:pos x="T6" y="T7"/>
                  </a:cxn>
                  <a:cxn ang="0">
                    <a:pos x="T8" y="T9"/>
                  </a:cxn>
                </a:cxnLst>
                <a:rect l="0" t="0" r="r" b="b"/>
                <a:pathLst>
                  <a:path w="45" h="57">
                    <a:moveTo>
                      <a:pt x="6" y="58"/>
                    </a:moveTo>
                    <a:cubicBezTo>
                      <a:pt x="29" y="48"/>
                      <a:pt x="45" y="27"/>
                      <a:pt x="44" y="1"/>
                    </a:cubicBezTo>
                    <a:cubicBezTo>
                      <a:pt x="44" y="0"/>
                      <a:pt x="39" y="0"/>
                      <a:pt x="39" y="2"/>
                    </a:cubicBezTo>
                    <a:cubicBezTo>
                      <a:pt x="40" y="26"/>
                      <a:pt x="24" y="47"/>
                      <a:pt x="2" y="57"/>
                    </a:cubicBezTo>
                    <a:cubicBezTo>
                      <a:pt x="0" y="58"/>
                      <a:pt x="5" y="58"/>
                      <a:pt x="6" y="58"/>
                    </a:cubicBezTo>
                    <a:close/>
                  </a:path>
                </a:pathLst>
              </a:custGeom>
              <a:grpFill/>
              <a:ln>
                <a:noFill/>
              </a:ln>
            </p:spPr>
            <p:txBody>
              <a:bodyPr vert="horz" wrap="square" lIns="96435" tIns="48218" rIns="96435" bIns="48218" numCol="1" anchor="t" anchorCtr="0" compatLnSpc="1"/>
              <a:lstStyle/>
              <a:p>
                <a:endParaRPr lang="zh-CN" altLang="en-US"/>
              </a:p>
            </p:txBody>
          </p:sp>
          <p:sp>
            <p:nvSpPr>
              <p:cNvPr id="68" name="Freeform 226"/>
              <p:cNvSpPr/>
              <p:nvPr/>
            </p:nvSpPr>
            <p:spPr bwMode="auto">
              <a:xfrm>
                <a:off x="3375026" y="-71438"/>
                <a:ext cx="234950" cy="914400"/>
              </a:xfrm>
              <a:custGeom>
                <a:gdLst>
                  <a:gd name="T0" fmla="*/ 1 w 62"/>
                  <a:gd name="T1" fmla="*/ 2 h 243"/>
                  <a:gd name="T2" fmla="*/ 57 w 62"/>
                  <a:gd name="T3" fmla="*/ 241 h 243"/>
                  <a:gd name="T4" fmla="*/ 62 w 62"/>
                  <a:gd name="T5" fmla="*/ 241 h 243"/>
                  <a:gd name="T6" fmla="*/ 6 w 62"/>
                  <a:gd name="T7" fmla="*/ 1 h 243"/>
                  <a:gd name="T8" fmla="*/ 1 w 62"/>
                  <a:gd name="T9" fmla="*/ 2 h 243"/>
                </a:gdLst>
                <a:cxnLst>
                  <a:cxn ang="0">
                    <a:pos x="T0" y="T1"/>
                  </a:cxn>
                  <a:cxn ang="0">
                    <a:pos x="T2" y="T3"/>
                  </a:cxn>
                  <a:cxn ang="0">
                    <a:pos x="T4" y="T5"/>
                  </a:cxn>
                  <a:cxn ang="0">
                    <a:pos x="T6" y="T7"/>
                  </a:cxn>
                  <a:cxn ang="0">
                    <a:pos x="T8" y="T9"/>
                  </a:cxn>
                </a:cxnLst>
                <a:rect l="0" t="0" r="r" b="b"/>
                <a:pathLst>
                  <a:path w="62" h="243">
                    <a:moveTo>
                      <a:pt x="1" y="2"/>
                    </a:moveTo>
                    <a:cubicBezTo>
                      <a:pt x="31" y="78"/>
                      <a:pt x="30" y="164"/>
                      <a:pt x="57" y="241"/>
                    </a:cubicBezTo>
                    <a:cubicBezTo>
                      <a:pt x="57" y="243"/>
                      <a:pt x="62" y="242"/>
                      <a:pt x="62" y="241"/>
                    </a:cubicBezTo>
                    <a:cubicBezTo>
                      <a:pt x="35" y="163"/>
                      <a:pt x="36" y="78"/>
                      <a:pt x="6" y="1"/>
                    </a:cubicBezTo>
                    <a:cubicBezTo>
                      <a:pt x="5" y="0"/>
                      <a:pt x="0"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69" name="Freeform 227"/>
              <p:cNvSpPr/>
              <p:nvPr/>
            </p:nvSpPr>
            <p:spPr bwMode="auto">
              <a:xfrm>
                <a:off x="3344863" y="-117475"/>
                <a:ext cx="65088" cy="65088"/>
              </a:xfrm>
              <a:custGeom>
                <a:gdLst>
                  <a:gd name="T0" fmla="*/ 16 w 17"/>
                  <a:gd name="T1" fmla="*/ 6 h 17"/>
                  <a:gd name="T2" fmla="*/ 11 w 17"/>
                  <a:gd name="T3" fmla="*/ 16 h 17"/>
                  <a:gd name="T4" fmla="*/ 2 w 17"/>
                  <a:gd name="T5" fmla="*/ 11 h 17"/>
                  <a:gd name="T6" fmla="*/ 6 w 17"/>
                  <a:gd name="T7" fmla="*/ 1 h 17"/>
                  <a:gd name="T8" fmla="*/ 16 w 17"/>
                  <a:gd name="T9" fmla="*/ 6 h 17"/>
                </a:gdLst>
                <a:cxnLst>
                  <a:cxn ang="0">
                    <a:pos x="T0" y="T1"/>
                  </a:cxn>
                  <a:cxn ang="0">
                    <a:pos x="T2" y="T3"/>
                  </a:cxn>
                  <a:cxn ang="0">
                    <a:pos x="T4" y="T5"/>
                  </a:cxn>
                  <a:cxn ang="0">
                    <a:pos x="T6" y="T7"/>
                  </a:cxn>
                  <a:cxn ang="0">
                    <a:pos x="T8" y="T9"/>
                  </a:cxn>
                </a:cxnLst>
                <a:rect l="0" t="0" r="r" b="b"/>
                <a:pathLst>
                  <a:path w="17" h="17">
                    <a:moveTo>
                      <a:pt x="16" y="6"/>
                    </a:moveTo>
                    <a:cubicBezTo>
                      <a:pt x="17" y="10"/>
                      <a:pt x="15" y="14"/>
                      <a:pt x="11" y="16"/>
                    </a:cubicBezTo>
                    <a:cubicBezTo>
                      <a:pt x="7" y="17"/>
                      <a:pt x="3" y="15"/>
                      <a:pt x="2" y="11"/>
                    </a:cubicBezTo>
                    <a:cubicBezTo>
                      <a:pt x="0" y="7"/>
                      <a:pt x="2" y="3"/>
                      <a:pt x="6" y="1"/>
                    </a:cubicBezTo>
                    <a:cubicBezTo>
                      <a:pt x="10" y="0"/>
                      <a:pt x="15" y="2"/>
                      <a:pt x="16" y="6"/>
                    </a:cubicBezTo>
                    <a:close/>
                  </a:path>
                </a:pathLst>
              </a:custGeom>
              <a:grpFill/>
              <a:ln>
                <a:noFill/>
              </a:ln>
            </p:spPr>
            <p:txBody>
              <a:bodyPr vert="horz" wrap="square" lIns="96435" tIns="48218" rIns="96435" bIns="48218" numCol="1" anchor="t" anchorCtr="0" compatLnSpc="1"/>
              <a:lstStyle/>
              <a:p>
                <a:endParaRPr lang="zh-CN" altLang="en-US"/>
              </a:p>
            </p:txBody>
          </p:sp>
          <p:sp>
            <p:nvSpPr>
              <p:cNvPr id="70" name="Freeform 228"/>
              <p:cNvSpPr/>
              <p:nvPr/>
            </p:nvSpPr>
            <p:spPr bwMode="auto">
              <a:xfrm>
                <a:off x="2640013" y="1062038"/>
                <a:ext cx="180975" cy="252413"/>
              </a:xfrm>
              <a:custGeom>
                <a:gdLst>
                  <a:gd name="T0" fmla="*/ 44 w 48"/>
                  <a:gd name="T1" fmla="*/ 65 h 67"/>
                  <a:gd name="T2" fmla="*/ 6 w 48"/>
                  <a:gd name="T3" fmla="*/ 0 h 67"/>
                  <a:gd name="T4" fmla="*/ 3 w 48"/>
                  <a:gd name="T5" fmla="*/ 2 h 67"/>
                  <a:gd name="T6" fmla="*/ 39 w 48"/>
                  <a:gd name="T7" fmla="*/ 64 h 67"/>
                  <a:gd name="T8" fmla="*/ 44 w 48"/>
                  <a:gd name="T9" fmla="*/ 65 h 67"/>
                </a:gdLst>
                <a:cxnLst>
                  <a:cxn ang="0">
                    <a:pos x="T0" y="T1"/>
                  </a:cxn>
                  <a:cxn ang="0">
                    <a:pos x="T2" y="T3"/>
                  </a:cxn>
                  <a:cxn ang="0">
                    <a:pos x="T4" y="T5"/>
                  </a:cxn>
                  <a:cxn ang="0">
                    <a:pos x="T6" y="T7"/>
                  </a:cxn>
                  <a:cxn ang="0">
                    <a:pos x="T8" y="T9"/>
                  </a:cxn>
                </a:cxnLst>
                <a:rect l="0" t="0" r="r" b="b"/>
                <a:pathLst>
                  <a:path w="48" h="67">
                    <a:moveTo>
                      <a:pt x="44" y="65"/>
                    </a:moveTo>
                    <a:cubicBezTo>
                      <a:pt x="48" y="36"/>
                      <a:pt x="34" y="10"/>
                      <a:pt x="6" y="0"/>
                    </a:cubicBezTo>
                    <a:cubicBezTo>
                      <a:pt x="4" y="0"/>
                      <a:pt x="0" y="1"/>
                      <a:pt x="3" y="2"/>
                    </a:cubicBezTo>
                    <a:cubicBezTo>
                      <a:pt x="31" y="11"/>
                      <a:pt x="43" y="36"/>
                      <a:pt x="39" y="64"/>
                    </a:cubicBezTo>
                    <a:cubicBezTo>
                      <a:pt x="39" y="66"/>
                      <a:pt x="44" y="67"/>
                      <a:pt x="44" y="65"/>
                    </a:cubicBezTo>
                    <a:close/>
                  </a:path>
                </a:pathLst>
              </a:custGeom>
              <a:grpFill/>
              <a:ln>
                <a:noFill/>
              </a:ln>
            </p:spPr>
            <p:txBody>
              <a:bodyPr vert="horz" wrap="square" lIns="96435" tIns="48218" rIns="96435" bIns="48218" numCol="1" anchor="t" anchorCtr="0" compatLnSpc="1"/>
              <a:lstStyle/>
              <a:p>
                <a:endParaRPr lang="zh-CN" altLang="en-US"/>
              </a:p>
            </p:txBody>
          </p:sp>
          <p:sp>
            <p:nvSpPr>
              <p:cNvPr id="71" name="Freeform 229"/>
              <p:cNvSpPr/>
              <p:nvPr/>
            </p:nvSpPr>
            <p:spPr bwMode="auto">
              <a:xfrm>
                <a:off x="2614613" y="1054100"/>
                <a:ext cx="225425" cy="169863"/>
              </a:xfrm>
              <a:custGeom>
                <a:gdLst>
                  <a:gd name="T0" fmla="*/ 55 w 60"/>
                  <a:gd name="T1" fmla="*/ 1 h 45"/>
                  <a:gd name="T2" fmla="*/ 4 w 60"/>
                  <a:gd name="T3" fmla="*/ 43 h 45"/>
                  <a:gd name="T4" fmla="*/ 6 w 60"/>
                  <a:gd name="T5" fmla="*/ 45 h 45"/>
                  <a:gd name="T6" fmla="*/ 60 w 60"/>
                  <a:gd name="T7" fmla="*/ 2 h 45"/>
                  <a:gd name="T8" fmla="*/ 55 w 60"/>
                  <a:gd name="T9" fmla="*/ 1 h 45"/>
                </a:gdLst>
                <a:cxnLst>
                  <a:cxn ang="0">
                    <a:pos x="T0" y="T1"/>
                  </a:cxn>
                  <a:cxn ang="0">
                    <a:pos x="T2" y="T3"/>
                  </a:cxn>
                  <a:cxn ang="0">
                    <a:pos x="T4" y="T5"/>
                  </a:cxn>
                  <a:cxn ang="0">
                    <a:pos x="T6" y="T7"/>
                  </a:cxn>
                  <a:cxn ang="0">
                    <a:pos x="T8" y="T9"/>
                  </a:cxn>
                </a:cxnLst>
                <a:rect l="0" t="0" r="r" b="b"/>
                <a:pathLst>
                  <a:path w="60" h="45">
                    <a:moveTo>
                      <a:pt x="55" y="1"/>
                    </a:moveTo>
                    <a:cubicBezTo>
                      <a:pt x="48" y="26"/>
                      <a:pt x="30" y="42"/>
                      <a:pt x="4" y="43"/>
                    </a:cubicBezTo>
                    <a:cubicBezTo>
                      <a:pt x="0" y="43"/>
                      <a:pt x="4" y="45"/>
                      <a:pt x="6" y="45"/>
                    </a:cubicBezTo>
                    <a:cubicBezTo>
                      <a:pt x="33" y="45"/>
                      <a:pt x="53" y="28"/>
                      <a:pt x="60" y="2"/>
                    </a:cubicBezTo>
                    <a:cubicBezTo>
                      <a:pt x="60" y="1"/>
                      <a:pt x="56" y="0"/>
                      <a:pt x="55" y="1"/>
                    </a:cubicBezTo>
                    <a:close/>
                  </a:path>
                </a:pathLst>
              </a:custGeom>
              <a:grpFill/>
              <a:ln>
                <a:noFill/>
              </a:ln>
            </p:spPr>
            <p:txBody>
              <a:bodyPr vert="horz" wrap="square" lIns="96435" tIns="48218" rIns="96435" bIns="48218" numCol="1" anchor="t" anchorCtr="0" compatLnSpc="1"/>
              <a:lstStyle/>
              <a:p>
                <a:endParaRPr lang="zh-CN" altLang="en-US"/>
              </a:p>
            </p:txBody>
          </p:sp>
          <p:sp>
            <p:nvSpPr>
              <p:cNvPr id="72" name="Freeform 230"/>
              <p:cNvSpPr/>
              <p:nvPr/>
            </p:nvSpPr>
            <p:spPr bwMode="auto">
              <a:xfrm>
                <a:off x="2617788" y="1125538"/>
                <a:ext cx="268288" cy="109538"/>
              </a:xfrm>
              <a:custGeom>
                <a:gdLst>
                  <a:gd name="T0" fmla="*/ 70 w 71"/>
                  <a:gd name="T1" fmla="*/ 27 h 29"/>
                  <a:gd name="T2" fmla="*/ 5 w 71"/>
                  <a:gd name="T3" fmla="*/ 1 h 29"/>
                  <a:gd name="T4" fmla="*/ 3 w 71"/>
                  <a:gd name="T5" fmla="*/ 3 h 29"/>
                  <a:gd name="T6" fmla="*/ 66 w 71"/>
                  <a:gd name="T7" fmla="*/ 28 h 29"/>
                  <a:gd name="T8" fmla="*/ 70 w 71"/>
                  <a:gd name="T9" fmla="*/ 27 h 29"/>
                </a:gdLst>
                <a:cxnLst>
                  <a:cxn ang="0">
                    <a:pos x="T0" y="T1"/>
                  </a:cxn>
                  <a:cxn ang="0">
                    <a:pos x="T2" y="T3"/>
                  </a:cxn>
                  <a:cxn ang="0">
                    <a:pos x="T4" y="T5"/>
                  </a:cxn>
                  <a:cxn ang="0">
                    <a:pos x="T6" y="T7"/>
                  </a:cxn>
                  <a:cxn ang="0">
                    <a:pos x="T8" y="T9"/>
                  </a:cxn>
                </a:cxnLst>
                <a:rect l="0" t="0" r="r" b="b"/>
                <a:pathLst>
                  <a:path w="71" h="28">
                    <a:moveTo>
                      <a:pt x="70" y="27"/>
                    </a:moveTo>
                    <a:cubicBezTo>
                      <a:pt x="54" y="11"/>
                      <a:pt x="28" y="2"/>
                      <a:pt x="5" y="1"/>
                    </a:cubicBezTo>
                    <a:cubicBezTo>
                      <a:pt x="4" y="0"/>
                      <a:pt x="0" y="2"/>
                      <a:pt x="3" y="3"/>
                    </a:cubicBezTo>
                    <a:cubicBezTo>
                      <a:pt x="25" y="4"/>
                      <a:pt x="50" y="13"/>
                      <a:pt x="66" y="28"/>
                    </a:cubicBezTo>
                    <a:cubicBezTo>
                      <a:pt x="67" y="29"/>
                      <a:pt x="71" y="28"/>
                      <a:pt x="70" y="27"/>
                    </a:cubicBezTo>
                    <a:close/>
                  </a:path>
                </a:pathLst>
              </a:custGeom>
              <a:grpFill/>
              <a:ln>
                <a:noFill/>
              </a:ln>
            </p:spPr>
            <p:txBody>
              <a:bodyPr vert="horz" wrap="square" lIns="96435" tIns="48218" rIns="96435" bIns="48218" numCol="1" anchor="t" anchorCtr="0" compatLnSpc="1"/>
              <a:lstStyle/>
              <a:p>
                <a:endParaRPr lang="zh-CN" altLang="en-US"/>
              </a:p>
            </p:txBody>
          </p:sp>
          <p:sp>
            <p:nvSpPr>
              <p:cNvPr id="73" name="Freeform 231"/>
              <p:cNvSpPr/>
              <p:nvPr/>
            </p:nvSpPr>
            <p:spPr bwMode="auto">
              <a:xfrm>
                <a:off x="2689226" y="1027113"/>
                <a:ext cx="101600" cy="260350"/>
              </a:xfrm>
              <a:custGeom>
                <a:gdLst>
                  <a:gd name="T0" fmla="*/ 13 w 27"/>
                  <a:gd name="T1" fmla="*/ 2 h 69"/>
                  <a:gd name="T2" fmla="*/ 2 w 27"/>
                  <a:gd name="T3" fmla="*/ 67 h 69"/>
                  <a:gd name="T4" fmla="*/ 6 w 27"/>
                  <a:gd name="T5" fmla="*/ 68 h 69"/>
                  <a:gd name="T6" fmla="*/ 18 w 27"/>
                  <a:gd name="T7" fmla="*/ 1 h 69"/>
                  <a:gd name="T8" fmla="*/ 13 w 27"/>
                  <a:gd name="T9" fmla="*/ 2 h 69"/>
                </a:gdLst>
                <a:cxnLst>
                  <a:cxn ang="0">
                    <a:pos x="T0" y="T1"/>
                  </a:cxn>
                  <a:cxn ang="0">
                    <a:pos x="T2" y="T3"/>
                  </a:cxn>
                  <a:cxn ang="0">
                    <a:pos x="T4" y="T5"/>
                  </a:cxn>
                  <a:cxn ang="0">
                    <a:pos x="T6" y="T7"/>
                  </a:cxn>
                  <a:cxn ang="0">
                    <a:pos x="T8" y="T9"/>
                  </a:cxn>
                </a:cxnLst>
                <a:rect l="0" t="0" r="r" b="b"/>
                <a:pathLst>
                  <a:path w="27" h="69">
                    <a:moveTo>
                      <a:pt x="13" y="2"/>
                    </a:moveTo>
                    <a:cubicBezTo>
                      <a:pt x="22" y="25"/>
                      <a:pt x="20" y="50"/>
                      <a:pt x="2" y="67"/>
                    </a:cubicBezTo>
                    <a:cubicBezTo>
                      <a:pt x="0" y="69"/>
                      <a:pt x="5" y="69"/>
                      <a:pt x="6" y="68"/>
                    </a:cubicBezTo>
                    <a:cubicBezTo>
                      <a:pt x="25" y="50"/>
                      <a:pt x="27" y="25"/>
                      <a:pt x="18" y="1"/>
                    </a:cubicBezTo>
                    <a:cubicBezTo>
                      <a:pt x="17" y="0"/>
                      <a:pt x="12" y="1"/>
                      <a:pt x="13" y="2"/>
                    </a:cubicBezTo>
                    <a:close/>
                  </a:path>
                </a:pathLst>
              </a:custGeom>
              <a:grpFill/>
              <a:ln>
                <a:noFill/>
              </a:ln>
            </p:spPr>
            <p:txBody>
              <a:bodyPr vert="horz" wrap="square" lIns="96435" tIns="48218" rIns="96435" bIns="48218" numCol="1" anchor="t" anchorCtr="0" compatLnSpc="1"/>
              <a:lstStyle/>
              <a:p>
                <a:endParaRPr lang="zh-CN" altLang="en-US"/>
              </a:p>
            </p:txBody>
          </p:sp>
          <p:sp>
            <p:nvSpPr>
              <p:cNvPr id="74" name="Freeform 232"/>
              <p:cNvSpPr/>
              <p:nvPr/>
            </p:nvSpPr>
            <p:spPr bwMode="auto">
              <a:xfrm>
                <a:off x="2768601" y="793750"/>
                <a:ext cx="811213" cy="373063"/>
              </a:xfrm>
              <a:custGeom>
                <a:gdLst>
                  <a:gd name="T0" fmla="*/ 6 w 215"/>
                  <a:gd name="T1" fmla="*/ 98 h 99"/>
                  <a:gd name="T2" fmla="*/ 213 w 215"/>
                  <a:gd name="T3" fmla="*/ 2 h 99"/>
                  <a:gd name="T4" fmla="*/ 209 w 215"/>
                  <a:gd name="T5" fmla="*/ 1 h 99"/>
                  <a:gd name="T6" fmla="*/ 2 w 215"/>
                  <a:gd name="T7" fmla="*/ 97 h 99"/>
                  <a:gd name="T8" fmla="*/ 6 w 215"/>
                  <a:gd name="T9" fmla="*/ 98 h 99"/>
                </a:gdLst>
                <a:cxnLst>
                  <a:cxn ang="0">
                    <a:pos x="T0" y="T1"/>
                  </a:cxn>
                  <a:cxn ang="0">
                    <a:pos x="T2" y="T3"/>
                  </a:cxn>
                  <a:cxn ang="0">
                    <a:pos x="T4" y="T5"/>
                  </a:cxn>
                  <a:cxn ang="0">
                    <a:pos x="T6" y="T7"/>
                  </a:cxn>
                  <a:cxn ang="0">
                    <a:pos x="T8" y="T9"/>
                  </a:cxn>
                </a:cxnLst>
                <a:rect l="0" t="0" r="r" b="b"/>
                <a:pathLst>
                  <a:path w="215" h="99">
                    <a:moveTo>
                      <a:pt x="6" y="98"/>
                    </a:moveTo>
                    <a:cubicBezTo>
                      <a:pt x="75" y="67"/>
                      <a:pt x="145" y="36"/>
                      <a:pt x="213" y="2"/>
                    </a:cubicBezTo>
                    <a:cubicBezTo>
                      <a:pt x="215" y="1"/>
                      <a:pt x="210" y="0"/>
                      <a:pt x="209" y="1"/>
                    </a:cubicBezTo>
                    <a:cubicBezTo>
                      <a:pt x="141" y="35"/>
                      <a:pt x="71" y="66"/>
                      <a:pt x="2" y="97"/>
                    </a:cubicBezTo>
                    <a:cubicBezTo>
                      <a:pt x="0" y="98"/>
                      <a:pt x="5" y="99"/>
                      <a:pt x="6" y="98"/>
                    </a:cubicBezTo>
                    <a:close/>
                  </a:path>
                </a:pathLst>
              </a:custGeom>
              <a:grpFill/>
              <a:ln>
                <a:noFill/>
              </a:ln>
            </p:spPr>
            <p:txBody>
              <a:bodyPr vert="horz" wrap="square" lIns="96435" tIns="48218" rIns="96435" bIns="48218" numCol="1" anchor="t" anchorCtr="0" compatLnSpc="1"/>
              <a:lstStyle/>
              <a:p>
                <a:endParaRPr lang="zh-CN" altLang="en-US"/>
              </a:p>
            </p:txBody>
          </p:sp>
          <p:sp>
            <p:nvSpPr>
              <p:cNvPr id="75" name="Freeform 233"/>
              <p:cNvSpPr/>
              <p:nvPr/>
            </p:nvSpPr>
            <p:spPr bwMode="auto">
              <a:xfrm>
                <a:off x="2730501" y="1136650"/>
                <a:ext cx="65088" cy="63500"/>
              </a:xfrm>
              <a:custGeom>
                <a:gdLst>
                  <a:gd name="T0" fmla="*/ 12 w 17"/>
                  <a:gd name="T1" fmla="*/ 15 h 17"/>
                  <a:gd name="T2" fmla="*/ 16 w 17"/>
                  <a:gd name="T3" fmla="*/ 5 h 17"/>
                  <a:gd name="T4" fmla="*/ 5 w 17"/>
                  <a:gd name="T5" fmla="*/ 1 h 17"/>
                  <a:gd name="T6" fmla="*/ 2 w 17"/>
                  <a:gd name="T7" fmla="*/ 12 h 17"/>
                  <a:gd name="T8" fmla="*/ 12 w 17"/>
                  <a:gd name="T9" fmla="*/ 15 h 17"/>
                </a:gdLst>
                <a:cxnLst>
                  <a:cxn ang="0">
                    <a:pos x="T0" y="T1"/>
                  </a:cxn>
                  <a:cxn ang="0">
                    <a:pos x="T2" y="T3"/>
                  </a:cxn>
                  <a:cxn ang="0">
                    <a:pos x="T4" y="T5"/>
                  </a:cxn>
                  <a:cxn ang="0">
                    <a:pos x="T6" y="T7"/>
                  </a:cxn>
                  <a:cxn ang="0">
                    <a:pos x="T8" y="T9"/>
                  </a:cxn>
                </a:cxnLst>
                <a:rect l="0" t="0" r="r" b="b"/>
                <a:pathLst>
                  <a:path w="17" h="17">
                    <a:moveTo>
                      <a:pt x="12" y="15"/>
                    </a:moveTo>
                    <a:cubicBezTo>
                      <a:pt x="16" y="13"/>
                      <a:pt x="17" y="9"/>
                      <a:pt x="16" y="5"/>
                    </a:cubicBezTo>
                    <a:cubicBezTo>
                      <a:pt x="14" y="1"/>
                      <a:pt x="9" y="0"/>
                      <a:pt x="5" y="1"/>
                    </a:cubicBezTo>
                    <a:cubicBezTo>
                      <a:pt x="1" y="3"/>
                      <a:pt x="0" y="8"/>
                      <a:pt x="2" y="12"/>
                    </a:cubicBezTo>
                    <a:cubicBezTo>
                      <a:pt x="4" y="16"/>
                      <a:pt x="8" y="17"/>
                      <a:pt x="12" y="15"/>
                    </a:cubicBezTo>
                    <a:close/>
                  </a:path>
                </a:pathLst>
              </a:custGeom>
              <a:grpFill/>
              <a:ln>
                <a:noFill/>
              </a:ln>
            </p:spPr>
            <p:txBody>
              <a:bodyPr vert="horz" wrap="square" lIns="96435" tIns="48218" rIns="96435" bIns="48218" numCol="1" anchor="t" anchorCtr="0" compatLnSpc="1"/>
              <a:lstStyle/>
              <a:p>
                <a:endParaRPr lang="zh-CN" altLang="en-US"/>
              </a:p>
            </p:txBody>
          </p:sp>
          <p:sp>
            <p:nvSpPr>
              <p:cNvPr id="76" name="Freeform 234"/>
              <p:cNvSpPr/>
              <p:nvPr/>
            </p:nvSpPr>
            <p:spPr bwMode="auto">
              <a:xfrm>
                <a:off x="3451226" y="1479550"/>
                <a:ext cx="296863" cy="128588"/>
              </a:xfrm>
              <a:custGeom>
                <a:gdLst>
                  <a:gd name="T0" fmla="*/ 76 w 79"/>
                  <a:gd name="T1" fmla="*/ 12 h 34"/>
                  <a:gd name="T2" fmla="*/ 1 w 79"/>
                  <a:gd name="T3" fmla="*/ 31 h 34"/>
                  <a:gd name="T4" fmla="*/ 6 w 79"/>
                  <a:gd name="T5" fmla="*/ 33 h 34"/>
                  <a:gd name="T6" fmla="*/ 73 w 79"/>
                  <a:gd name="T7" fmla="*/ 13 h 34"/>
                  <a:gd name="T8" fmla="*/ 76 w 79"/>
                  <a:gd name="T9" fmla="*/ 12 h 34"/>
                </a:gdLst>
                <a:cxnLst>
                  <a:cxn ang="0">
                    <a:pos x="T0" y="T1"/>
                  </a:cxn>
                  <a:cxn ang="0">
                    <a:pos x="T2" y="T3"/>
                  </a:cxn>
                  <a:cxn ang="0">
                    <a:pos x="T4" y="T5"/>
                  </a:cxn>
                  <a:cxn ang="0">
                    <a:pos x="T6" y="T7"/>
                  </a:cxn>
                  <a:cxn ang="0">
                    <a:pos x="T8" y="T9"/>
                  </a:cxn>
                </a:cxnLst>
                <a:rect l="0" t="0" r="r" b="b"/>
                <a:pathLst>
                  <a:path w="79" h="34">
                    <a:moveTo>
                      <a:pt x="76" y="12"/>
                    </a:moveTo>
                    <a:cubicBezTo>
                      <a:pt x="48" y="0"/>
                      <a:pt x="18" y="5"/>
                      <a:pt x="1" y="31"/>
                    </a:cubicBezTo>
                    <a:cubicBezTo>
                      <a:pt x="0" y="33"/>
                      <a:pt x="5" y="34"/>
                      <a:pt x="6" y="33"/>
                    </a:cubicBezTo>
                    <a:cubicBezTo>
                      <a:pt x="21" y="9"/>
                      <a:pt x="47" y="2"/>
                      <a:pt x="73" y="13"/>
                    </a:cubicBezTo>
                    <a:cubicBezTo>
                      <a:pt x="74" y="14"/>
                      <a:pt x="79" y="13"/>
                      <a:pt x="76" y="12"/>
                    </a:cubicBezTo>
                    <a:close/>
                  </a:path>
                </a:pathLst>
              </a:custGeom>
              <a:grpFill/>
              <a:ln>
                <a:noFill/>
              </a:ln>
            </p:spPr>
            <p:txBody>
              <a:bodyPr vert="horz" wrap="square" lIns="96435" tIns="48218" rIns="96435" bIns="48218" numCol="1" anchor="t" anchorCtr="0" compatLnSpc="1"/>
              <a:lstStyle/>
              <a:p>
                <a:endParaRPr lang="zh-CN" altLang="en-US"/>
              </a:p>
            </p:txBody>
          </p:sp>
          <p:sp>
            <p:nvSpPr>
              <p:cNvPr id="77" name="Freeform 235"/>
              <p:cNvSpPr/>
              <p:nvPr/>
            </p:nvSpPr>
            <p:spPr bwMode="auto">
              <a:xfrm>
                <a:off x="3484563" y="1427163"/>
                <a:ext cx="155575" cy="244475"/>
              </a:xfrm>
              <a:custGeom>
                <a:gdLst>
                  <a:gd name="T0" fmla="*/ 3 w 41"/>
                  <a:gd name="T1" fmla="*/ 1 h 65"/>
                  <a:gd name="T2" fmla="*/ 30 w 41"/>
                  <a:gd name="T3" fmla="*/ 62 h 65"/>
                  <a:gd name="T4" fmla="*/ 35 w 41"/>
                  <a:gd name="T5" fmla="*/ 63 h 65"/>
                  <a:gd name="T6" fmla="*/ 7 w 41"/>
                  <a:gd name="T7" fmla="*/ 1 h 65"/>
                  <a:gd name="T8" fmla="*/ 3 w 41"/>
                  <a:gd name="T9" fmla="*/ 1 h 65"/>
                </a:gdLst>
                <a:cxnLst>
                  <a:cxn ang="0">
                    <a:pos x="T0" y="T1"/>
                  </a:cxn>
                  <a:cxn ang="0">
                    <a:pos x="T2" y="T3"/>
                  </a:cxn>
                  <a:cxn ang="0">
                    <a:pos x="T4" y="T5"/>
                  </a:cxn>
                  <a:cxn ang="0">
                    <a:pos x="T6" y="T7"/>
                  </a:cxn>
                  <a:cxn ang="0">
                    <a:pos x="T8" y="T9"/>
                  </a:cxn>
                </a:cxnLst>
                <a:rect l="0" t="0" r="r" b="b"/>
                <a:pathLst>
                  <a:path w="41" h="65">
                    <a:moveTo>
                      <a:pt x="3" y="1"/>
                    </a:moveTo>
                    <a:cubicBezTo>
                      <a:pt x="25" y="14"/>
                      <a:pt x="36" y="37"/>
                      <a:pt x="30" y="62"/>
                    </a:cubicBezTo>
                    <a:cubicBezTo>
                      <a:pt x="29" y="64"/>
                      <a:pt x="34" y="65"/>
                      <a:pt x="35" y="63"/>
                    </a:cubicBezTo>
                    <a:cubicBezTo>
                      <a:pt x="41" y="37"/>
                      <a:pt x="29" y="14"/>
                      <a:pt x="7" y="1"/>
                    </a:cubicBezTo>
                    <a:cubicBezTo>
                      <a:pt x="5" y="0"/>
                      <a:pt x="0" y="0"/>
                      <a:pt x="3" y="1"/>
                    </a:cubicBezTo>
                    <a:close/>
                  </a:path>
                </a:pathLst>
              </a:custGeom>
              <a:grpFill/>
              <a:ln>
                <a:noFill/>
              </a:ln>
            </p:spPr>
            <p:txBody>
              <a:bodyPr vert="horz" wrap="square" lIns="96435" tIns="48218" rIns="96435" bIns="48218" numCol="1" anchor="t" anchorCtr="0" compatLnSpc="1"/>
              <a:lstStyle/>
              <a:p>
                <a:endParaRPr lang="zh-CN" altLang="en-US"/>
              </a:p>
            </p:txBody>
          </p:sp>
          <p:sp>
            <p:nvSpPr>
              <p:cNvPr id="78" name="Freeform 236"/>
              <p:cNvSpPr/>
              <p:nvPr/>
            </p:nvSpPr>
            <p:spPr bwMode="auto">
              <a:xfrm>
                <a:off x="3511551" y="1427163"/>
                <a:ext cx="180975" cy="217488"/>
              </a:xfrm>
              <a:custGeom>
                <a:gdLst>
                  <a:gd name="T0" fmla="*/ 42 w 48"/>
                  <a:gd name="T1" fmla="*/ 1 h 58"/>
                  <a:gd name="T2" fmla="*/ 0 w 48"/>
                  <a:gd name="T3" fmla="*/ 56 h 58"/>
                  <a:gd name="T4" fmla="*/ 5 w 48"/>
                  <a:gd name="T5" fmla="*/ 56 h 58"/>
                  <a:gd name="T6" fmla="*/ 46 w 48"/>
                  <a:gd name="T7" fmla="*/ 2 h 58"/>
                  <a:gd name="T8" fmla="*/ 42 w 48"/>
                  <a:gd name="T9" fmla="*/ 1 h 58"/>
                </a:gdLst>
                <a:cxnLst>
                  <a:cxn ang="0">
                    <a:pos x="T0" y="T1"/>
                  </a:cxn>
                  <a:cxn ang="0">
                    <a:pos x="T2" y="T3"/>
                  </a:cxn>
                  <a:cxn ang="0">
                    <a:pos x="T4" y="T5"/>
                  </a:cxn>
                  <a:cxn ang="0">
                    <a:pos x="T6" y="T7"/>
                  </a:cxn>
                  <a:cxn ang="0">
                    <a:pos x="T8" y="T9"/>
                  </a:cxn>
                </a:cxnLst>
                <a:rect l="0" t="0" r="r" b="b"/>
                <a:pathLst>
                  <a:path w="48" h="57">
                    <a:moveTo>
                      <a:pt x="42" y="1"/>
                    </a:moveTo>
                    <a:cubicBezTo>
                      <a:pt x="23" y="12"/>
                      <a:pt x="8" y="35"/>
                      <a:pt x="0" y="56"/>
                    </a:cubicBezTo>
                    <a:cubicBezTo>
                      <a:pt x="0" y="58"/>
                      <a:pt x="5" y="58"/>
                      <a:pt x="5" y="56"/>
                    </a:cubicBezTo>
                    <a:cubicBezTo>
                      <a:pt x="12" y="36"/>
                      <a:pt x="27" y="13"/>
                      <a:pt x="46" y="2"/>
                    </a:cubicBezTo>
                    <a:cubicBezTo>
                      <a:pt x="48" y="0"/>
                      <a:pt x="43" y="0"/>
                      <a:pt x="42" y="1"/>
                    </a:cubicBezTo>
                    <a:close/>
                  </a:path>
                </a:pathLst>
              </a:custGeom>
              <a:grpFill/>
              <a:ln>
                <a:noFill/>
              </a:ln>
            </p:spPr>
            <p:txBody>
              <a:bodyPr vert="horz" wrap="square" lIns="96435" tIns="48218" rIns="96435" bIns="48218" numCol="1" anchor="t" anchorCtr="0" compatLnSpc="1"/>
              <a:lstStyle/>
              <a:p>
                <a:endParaRPr lang="zh-CN" altLang="en-US"/>
              </a:p>
            </p:txBody>
          </p:sp>
          <p:sp>
            <p:nvSpPr>
              <p:cNvPr id="79" name="Freeform 237"/>
              <p:cNvSpPr/>
              <p:nvPr/>
            </p:nvSpPr>
            <p:spPr bwMode="auto">
              <a:xfrm>
                <a:off x="3440113" y="1487488"/>
                <a:ext cx="260350" cy="127000"/>
              </a:xfrm>
              <a:custGeom>
                <a:gdLst>
                  <a:gd name="T0" fmla="*/ 5 w 69"/>
                  <a:gd name="T1" fmla="*/ 6 h 34"/>
                  <a:gd name="T2" fmla="*/ 63 w 69"/>
                  <a:gd name="T3" fmla="*/ 33 h 34"/>
                  <a:gd name="T4" fmla="*/ 68 w 69"/>
                  <a:gd name="T5" fmla="*/ 32 h 34"/>
                  <a:gd name="T6" fmla="*/ 4 w 69"/>
                  <a:gd name="T7" fmla="*/ 4 h 34"/>
                  <a:gd name="T8" fmla="*/ 5 w 69"/>
                  <a:gd name="T9" fmla="*/ 6 h 34"/>
                </a:gdLst>
                <a:cxnLst>
                  <a:cxn ang="0">
                    <a:pos x="T0" y="T1"/>
                  </a:cxn>
                  <a:cxn ang="0">
                    <a:pos x="T2" y="T3"/>
                  </a:cxn>
                  <a:cxn ang="0">
                    <a:pos x="T4" y="T5"/>
                  </a:cxn>
                  <a:cxn ang="0">
                    <a:pos x="T6" y="T7"/>
                  </a:cxn>
                  <a:cxn ang="0">
                    <a:pos x="T8" y="T9"/>
                  </a:cxn>
                </a:cxnLst>
                <a:rect l="0" t="0" r="r" b="b"/>
                <a:pathLst>
                  <a:path w="69" h="34">
                    <a:moveTo>
                      <a:pt x="5" y="6"/>
                    </a:moveTo>
                    <a:cubicBezTo>
                      <a:pt x="29" y="2"/>
                      <a:pt x="51" y="12"/>
                      <a:pt x="63" y="33"/>
                    </a:cubicBezTo>
                    <a:cubicBezTo>
                      <a:pt x="64" y="34"/>
                      <a:pt x="69" y="33"/>
                      <a:pt x="68" y="32"/>
                    </a:cubicBezTo>
                    <a:cubicBezTo>
                      <a:pt x="55" y="9"/>
                      <a:pt x="29" y="0"/>
                      <a:pt x="4" y="4"/>
                    </a:cubicBezTo>
                    <a:cubicBezTo>
                      <a:pt x="0" y="4"/>
                      <a:pt x="3" y="6"/>
                      <a:pt x="5" y="6"/>
                    </a:cubicBezTo>
                    <a:close/>
                  </a:path>
                </a:pathLst>
              </a:custGeom>
              <a:grpFill/>
              <a:ln>
                <a:noFill/>
              </a:ln>
            </p:spPr>
            <p:txBody>
              <a:bodyPr vert="horz" wrap="square" lIns="96435" tIns="48218" rIns="96435" bIns="48218" numCol="1" anchor="t" anchorCtr="0" compatLnSpc="1"/>
              <a:lstStyle/>
              <a:p>
                <a:endParaRPr lang="zh-CN" altLang="en-US"/>
              </a:p>
            </p:txBody>
          </p:sp>
          <p:sp>
            <p:nvSpPr>
              <p:cNvPr id="80" name="Freeform 238"/>
              <p:cNvSpPr/>
              <p:nvPr/>
            </p:nvSpPr>
            <p:spPr bwMode="auto">
              <a:xfrm>
                <a:off x="3519488" y="700087"/>
                <a:ext cx="77788" cy="809625"/>
              </a:xfrm>
              <a:custGeom>
                <a:gdLst>
                  <a:gd name="T0" fmla="*/ 21 w 21"/>
                  <a:gd name="T1" fmla="*/ 213 h 215"/>
                  <a:gd name="T2" fmla="*/ 5 w 21"/>
                  <a:gd name="T3" fmla="*/ 1 h 215"/>
                  <a:gd name="T4" fmla="*/ 0 w 21"/>
                  <a:gd name="T5" fmla="*/ 2 h 215"/>
                  <a:gd name="T6" fmla="*/ 16 w 21"/>
                  <a:gd name="T7" fmla="*/ 213 h 215"/>
                  <a:gd name="T8" fmla="*/ 21 w 21"/>
                  <a:gd name="T9" fmla="*/ 213 h 215"/>
                </a:gdLst>
                <a:cxnLst>
                  <a:cxn ang="0">
                    <a:pos x="T0" y="T1"/>
                  </a:cxn>
                  <a:cxn ang="0">
                    <a:pos x="T2" y="T3"/>
                  </a:cxn>
                  <a:cxn ang="0">
                    <a:pos x="T4" y="T5"/>
                  </a:cxn>
                  <a:cxn ang="0">
                    <a:pos x="T6" y="T7"/>
                  </a:cxn>
                  <a:cxn ang="0">
                    <a:pos x="T8" y="T9"/>
                  </a:cxn>
                </a:cxnLst>
                <a:rect l="0" t="0" r="r" b="b"/>
                <a:pathLst>
                  <a:path w="21" h="215">
                    <a:moveTo>
                      <a:pt x="21" y="213"/>
                    </a:moveTo>
                    <a:cubicBezTo>
                      <a:pt x="9" y="143"/>
                      <a:pt x="12" y="72"/>
                      <a:pt x="5" y="1"/>
                    </a:cubicBezTo>
                    <a:cubicBezTo>
                      <a:pt x="5" y="0"/>
                      <a:pt x="0" y="0"/>
                      <a:pt x="0" y="2"/>
                    </a:cubicBezTo>
                    <a:cubicBezTo>
                      <a:pt x="7" y="72"/>
                      <a:pt x="4" y="144"/>
                      <a:pt x="16" y="213"/>
                    </a:cubicBezTo>
                    <a:cubicBezTo>
                      <a:pt x="16" y="215"/>
                      <a:pt x="21" y="214"/>
                      <a:pt x="21" y="213"/>
                    </a:cubicBezTo>
                    <a:close/>
                  </a:path>
                </a:pathLst>
              </a:custGeom>
              <a:grpFill/>
              <a:ln>
                <a:noFill/>
              </a:ln>
            </p:spPr>
            <p:txBody>
              <a:bodyPr vert="horz" wrap="square" lIns="96435" tIns="48218" rIns="96435" bIns="48218" numCol="1" anchor="t" anchorCtr="0" compatLnSpc="1"/>
              <a:lstStyle/>
              <a:p>
                <a:endParaRPr lang="zh-CN" altLang="en-US"/>
              </a:p>
            </p:txBody>
          </p:sp>
          <p:sp>
            <p:nvSpPr>
              <p:cNvPr id="81" name="Freeform 239"/>
              <p:cNvSpPr/>
              <p:nvPr/>
            </p:nvSpPr>
            <p:spPr bwMode="auto">
              <a:xfrm>
                <a:off x="3556001" y="1490663"/>
                <a:ext cx="65088" cy="63500"/>
              </a:xfrm>
              <a:custGeom>
                <a:gdLst>
                  <a:gd name="T0" fmla="*/ 16 w 17"/>
                  <a:gd name="T1" fmla="*/ 7 h 17"/>
                  <a:gd name="T2" fmla="*/ 7 w 17"/>
                  <a:gd name="T3" fmla="*/ 1 h 17"/>
                  <a:gd name="T4" fmla="*/ 1 w 17"/>
                  <a:gd name="T5" fmla="*/ 10 h 17"/>
                  <a:gd name="T6" fmla="*/ 10 w 17"/>
                  <a:gd name="T7" fmla="*/ 16 h 17"/>
                  <a:gd name="T8" fmla="*/ 16 w 17"/>
                  <a:gd name="T9" fmla="*/ 7 h 17"/>
                </a:gdLst>
                <a:cxnLst>
                  <a:cxn ang="0">
                    <a:pos x="T0" y="T1"/>
                  </a:cxn>
                  <a:cxn ang="0">
                    <a:pos x="T2" y="T3"/>
                  </a:cxn>
                  <a:cxn ang="0">
                    <a:pos x="T4" y="T5"/>
                  </a:cxn>
                  <a:cxn ang="0">
                    <a:pos x="T6" y="T7"/>
                  </a:cxn>
                  <a:cxn ang="0">
                    <a:pos x="T8" y="T9"/>
                  </a:cxn>
                </a:cxnLst>
                <a:rect l="0" t="0" r="r" b="b"/>
                <a:pathLst>
                  <a:path w="17" h="17">
                    <a:moveTo>
                      <a:pt x="16" y="7"/>
                    </a:moveTo>
                    <a:cubicBezTo>
                      <a:pt x="15" y="3"/>
                      <a:pt x="11" y="0"/>
                      <a:pt x="7" y="1"/>
                    </a:cubicBezTo>
                    <a:cubicBezTo>
                      <a:pt x="3" y="2"/>
                      <a:pt x="0" y="6"/>
                      <a:pt x="1" y="10"/>
                    </a:cubicBezTo>
                    <a:cubicBezTo>
                      <a:pt x="2" y="14"/>
                      <a:pt x="6" y="17"/>
                      <a:pt x="10" y="16"/>
                    </a:cubicBezTo>
                    <a:cubicBezTo>
                      <a:pt x="15" y="15"/>
                      <a:pt x="17" y="11"/>
                      <a:pt x="16" y="7"/>
                    </a:cubicBezTo>
                    <a:close/>
                  </a:path>
                </a:pathLst>
              </a:custGeom>
              <a:grpFill/>
              <a:ln>
                <a:noFill/>
              </a:ln>
            </p:spPr>
            <p:txBody>
              <a:bodyPr vert="horz" wrap="square" lIns="96435" tIns="48218" rIns="96435" bIns="48218" numCol="1" anchor="t" anchorCtr="0" compatLnSpc="1"/>
              <a:lstStyle/>
              <a:p>
                <a:endParaRPr lang="zh-CN" altLang="en-US"/>
              </a:p>
            </p:txBody>
          </p:sp>
          <p:sp>
            <p:nvSpPr>
              <p:cNvPr id="82" name="Freeform 240"/>
              <p:cNvSpPr/>
              <p:nvPr/>
            </p:nvSpPr>
            <p:spPr bwMode="auto">
              <a:xfrm>
                <a:off x="3832226" y="1506538"/>
                <a:ext cx="233363" cy="198438"/>
              </a:xfrm>
              <a:custGeom>
                <a:gdLst>
                  <a:gd name="T0" fmla="*/ 56 w 62"/>
                  <a:gd name="T1" fmla="*/ 1 h 53"/>
                  <a:gd name="T2" fmla="*/ 0 w 62"/>
                  <a:gd name="T3" fmla="*/ 51 h 53"/>
                  <a:gd name="T4" fmla="*/ 5 w 62"/>
                  <a:gd name="T5" fmla="*/ 52 h 53"/>
                  <a:gd name="T6" fmla="*/ 59 w 62"/>
                  <a:gd name="T7" fmla="*/ 3 h 53"/>
                  <a:gd name="T8" fmla="*/ 56 w 62"/>
                  <a:gd name="T9" fmla="*/ 1 h 53"/>
                </a:gdLst>
                <a:cxnLst>
                  <a:cxn ang="0">
                    <a:pos x="T0" y="T1"/>
                  </a:cxn>
                  <a:cxn ang="0">
                    <a:pos x="T2" y="T3"/>
                  </a:cxn>
                  <a:cxn ang="0">
                    <a:pos x="T4" y="T5"/>
                  </a:cxn>
                  <a:cxn ang="0">
                    <a:pos x="T6" y="T7"/>
                  </a:cxn>
                  <a:cxn ang="0">
                    <a:pos x="T8" y="T9"/>
                  </a:cxn>
                </a:cxnLst>
                <a:rect l="0" t="0" r="r" b="b"/>
                <a:pathLst>
                  <a:path w="62" h="52">
                    <a:moveTo>
                      <a:pt x="56" y="1"/>
                    </a:moveTo>
                    <a:cubicBezTo>
                      <a:pt x="27" y="3"/>
                      <a:pt x="4" y="21"/>
                      <a:pt x="0" y="51"/>
                    </a:cubicBezTo>
                    <a:cubicBezTo>
                      <a:pt x="0" y="53"/>
                      <a:pt x="5" y="53"/>
                      <a:pt x="5" y="52"/>
                    </a:cubicBezTo>
                    <a:cubicBezTo>
                      <a:pt x="9" y="23"/>
                      <a:pt x="30" y="5"/>
                      <a:pt x="59" y="3"/>
                    </a:cubicBezTo>
                    <a:cubicBezTo>
                      <a:pt x="62" y="2"/>
                      <a:pt x="58" y="0"/>
                      <a:pt x="56" y="1"/>
                    </a:cubicBezTo>
                    <a:close/>
                  </a:path>
                </a:pathLst>
              </a:custGeom>
              <a:grpFill/>
              <a:ln>
                <a:noFill/>
              </a:ln>
            </p:spPr>
            <p:txBody>
              <a:bodyPr vert="horz" wrap="square" lIns="96435" tIns="48218" rIns="96435" bIns="48218" numCol="1" anchor="t" anchorCtr="0" compatLnSpc="1"/>
              <a:lstStyle/>
              <a:p>
                <a:endParaRPr lang="zh-CN" altLang="en-US"/>
              </a:p>
            </p:txBody>
          </p:sp>
          <p:sp>
            <p:nvSpPr>
              <p:cNvPr id="83" name="Freeform 241"/>
              <p:cNvSpPr/>
              <p:nvPr/>
            </p:nvSpPr>
            <p:spPr bwMode="auto">
              <a:xfrm>
                <a:off x="3786188" y="1524000"/>
                <a:ext cx="222250" cy="173038"/>
              </a:xfrm>
              <a:custGeom>
                <a:gdLst>
                  <a:gd name="T0" fmla="*/ 4 w 59"/>
                  <a:gd name="T1" fmla="*/ 3 h 46"/>
                  <a:gd name="T2" fmla="*/ 54 w 59"/>
                  <a:gd name="T3" fmla="*/ 44 h 46"/>
                  <a:gd name="T4" fmla="*/ 59 w 59"/>
                  <a:gd name="T5" fmla="*/ 44 h 46"/>
                  <a:gd name="T6" fmla="*/ 3 w 59"/>
                  <a:gd name="T7" fmla="*/ 0 h 46"/>
                  <a:gd name="T8" fmla="*/ 4 w 59"/>
                  <a:gd name="T9" fmla="*/ 3 h 46"/>
                </a:gdLst>
                <a:cxnLst>
                  <a:cxn ang="0">
                    <a:pos x="T0" y="T1"/>
                  </a:cxn>
                  <a:cxn ang="0">
                    <a:pos x="T2" y="T3"/>
                  </a:cxn>
                  <a:cxn ang="0">
                    <a:pos x="T4" y="T5"/>
                  </a:cxn>
                  <a:cxn ang="0">
                    <a:pos x="T6" y="T7"/>
                  </a:cxn>
                  <a:cxn ang="0">
                    <a:pos x="T8" y="T9"/>
                  </a:cxn>
                </a:cxnLst>
                <a:rect l="0" t="0" r="r" b="b"/>
                <a:pathLst>
                  <a:path w="59" h="46">
                    <a:moveTo>
                      <a:pt x="4" y="3"/>
                    </a:moveTo>
                    <a:cubicBezTo>
                      <a:pt x="29" y="4"/>
                      <a:pt x="48" y="19"/>
                      <a:pt x="54" y="44"/>
                    </a:cubicBezTo>
                    <a:cubicBezTo>
                      <a:pt x="54" y="45"/>
                      <a:pt x="59" y="46"/>
                      <a:pt x="59" y="44"/>
                    </a:cubicBezTo>
                    <a:cubicBezTo>
                      <a:pt x="52" y="17"/>
                      <a:pt x="30" y="2"/>
                      <a:pt x="3" y="0"/>
                    </a:cubicBezTo>
                    <a:cubicBezTo>
                      <a:pt x="0" y="0"/>
                      <a:pt x="2" y="3"/>
                      <a:pt x="4" y="3"/>
                    </a:cubicBezTo>
                    <a:close/>
                  </a:path>
                </a:pathLst>
              </a:custGeom>
              <a:grpFill/>
              <a:ln>
                <a:noFill/>
              </a:ln>
            </p:spPr>
            <p:txBody>
              <a:bodyPr vert="horz" wrap="square" lIns="96435" tIns="48218" rIns="96435" bIns="48218" numCol="1" anchor="t" anchorCtr="0" compatLnSpc="1"/>
              <a:lstStyle/>
              <a:p>
                <a:endParaRPr lang="zh-CN" altLang="en-US"/>
              </a:p>
            </p:txBody>
          </p:sp>
          <p:sp>
            <p:nvSpPr>
              <p:cNvPr id="84" name="Freeform 242"/>
              <p:cNvSpPr/>
              <p:nvPr/>
            </p:nvSpPr>
            <p:spPr bwMode="auto">
              <a:xfrm>
                <a:off x="3892551" y="1446213"/>
                <a:ext cx="74613" cy="266700"/>
              </a:xfrm>
              <a:custGeom>
                <a:gdLst>
                  <a:gd name="T0" fmla="*/ 15 w 20"/>
                  <a:gd name="T1" fmla="*/ 2 h 71"/>
                  <a:gd name="T2" fmla="*/ 3 w 20"/>
                  <a:gd name="T3" fmla="*/ 70 h 71"/>
                  <a:gd name="T4" fmla="*/ 8 w 20"/>
                  <a:gd name="T5" fmla="*/ 69 h 71"/>
                  <a:gd name="T6" fmla="*/ 20 w 20"/>
                  <a:gd name="T7" fmla="*/ 2 h 71"/>
                  <a:gd name="T8" fmla="*/ 15 w 20"/>
                  <a:gd name="T9" fmla="*/ 2 h 71"/>
                </a:gdLst>
                <a:cxnLst>
                  <a:cxn ang="0">
                    <a:pos x="T0" y="T1"/>
                  </a:cxn>
                  <a:cxn ang="0">
                    <a:pos x="T2" y="T3"/>
                  </a:cxn>
                  <a:cxn ang="0">
                    <a:pos x="T4" y="T5"/>
                  </a:cxn>
                  <a:cxn ang="0">
                    <a:pos x="T6" y="T7"/>
                  </a:cxn>
                  <a:cxn ang="0">
                    <a:pos x="T8" y="T9"/>
                  </a:cxn>
                </a:cxnLst>
                <a:rect l="0" t="0" r="r" b="b"/>
                <a:pathLst>
                  <a:path w="20" h="71">
                    <a:moveTo>
                      <a:pt x="15" y="2"/>
                    </a:moveTo>
                    <a:cubicBezTo>
                      <a:pt x="3" y="21"/>
                      <a:pt x="0" y="48"/>
                      <a:pt x="3" y="70"/>
                    </a:cubicBezTo>
                    <a:cubicBezTo>
                      <a:pt x="3" y="71"/>
                      <a:pt x="8" y="71"/>
                      <a:pt x="8" y="69"/>
                    </a:cubicBezTo>
                    <a:cubicBezTo>
                      <a:pt x="5" y="47"/>
                      <a:pt x="8" y="21"/>
                      <a:pt x="20" y="2"/>
                    </a:cubicBezTo>
                    <a:cubicBezTo>
                      <a:pt x="20" y="1"/>
                      <a:pt x="16" y="0"/>
                      <a:pt x="15" y="2"/>
                    </a:cubicBezTo>
                    <a:close/>
                  </a:path>
                </a:pathLst>
              </a:custGeom>
              <a:grpFill/>
              <a:ln>
                <a:noFill/>
              </a:ln>
            </p:spPr>
            <p:txBody>
              <a:bodyPr vert="horz" wrap="square" lIns="96435" tIns="48218" rIns="96435" bIns="48218" numCol="1" anchor="t" anchorCtr="0" compatLnSpc="1"/>
              <a:lstStyle/>
              <a:p>
                <a:endParaRPr lang="zh-CN" altLang="en-US"/>
              </a:p>
            </p:txBody>
          </p:sp>
          <p:sp>
            <p:nvSpPr>
              <p:cNvPr id="85" name="Freeform 243"/>
              <p:cNvSpPr/>
              <p:nvPr/>
            </p:nvSpPr>
            <p:spPr bwMode="auto">
              <a:xfrm>
                <a:off x="3778251" y="1547813"/>
                <a:ext cx="279400" cy="74613"/>
              </a:xfrm>
              <a:custGeom>
                <a:gdLst>
                  <a:gd name="T0" fmla="*/ 6 w 74"/>
                  <a:gd name="T1" fmla="*/ 19 h 20"/>
                  <a:gd name="T2" fmla="*/ 69 w 74"/>
                  <a:gd name="T3" fmla="*/ 16 h 20"/>
                  <a:gd name="T4" fmla="*/ 73 w 74"/>
                  <a:gd name="T5" fmla="*/ 15 h 20"/>
                  <a:gd name="T6" fmla="*/ 2 w 74"/>
                  <a:gd name="T7" fmla="*/ 18 h 20"/>
                  <a:gd name="T8" fmla="*/ 6 w 74"/>
                  <a:gd name="T9" fmla="*/ 19 h 20"/>
                </a:gdLst>
                <a:cxnLst>
                  <a:cxn ang="0">
                    <a:pos x="T0" y="T1"/>
                  </a:cxn>
                  <a:cxn ang="0">
                    <a:pos x="T2" y="T3"/>
                  </a:cxn>
                  <a:cxn ang="0">
                    <a:pos x="T4" y="T5"/>
                  </a:cxn>
                  <a:cxn ang="0">
                    <a:pos x="T6" y="T7"/>
                  </a:cxn>
                  <a:cxn ang="0">
                    <a:pos x="T8" y="T9"/>
                  </a:cxn>
                </a:cxnLst>
                <a:rect l="0" t="0" r="r" b="b"/>
                <a:pathLst>
                  <a:path w="74" h="20">
                    <a:moveTo>
                      <a:pt x="6" y="19"/>
                    </a:moveTo>
                    <a:cubicBezTo>
                      <a:pt x="25" y="6"/>
                      <a:pt x="49" y="3"/>
                      <a:pt x="69" y="16"/>
                    </a:cubicBezTo>
                    <a:cubicBezTo>
                      <a:pt x="70" y="17"/>
                      <a:pt x="74" y="16"/>
                      <a:pt x="73" y="15"/>
                    </a:cubicBezTo>
                    <a:cubicBezTo>
                      <a:pt x="51" y="0"/>
                      <a:pt x="23" y="4"/>
                      <a:pt x="2" y="18"/>
                    </a:cubicBezTo>
                    <a:cubicBezTo>
                      <a:pt x="0" y="19"/>
                      <a:pt x="5" y="20"/>
                      <a:pt x="6" y="19"/>
                    </a:cubicBezTo>
                    <a:close/>
                  </a:path>
                </a:pathLst>
              </a:custGeom>
              <a:grpFill/>
              <a:ln>
                <a:noFill/>
              </a:ln>
            </p:spPr>
            <p:txBody>
              <a:bodyPr vert="horz" wrap="square" lIns="96435" tIns="48218" rIns="96435" bIns="48218" numCol="1" anchor="t" anchorCtr="0" compatLnSpc="1"/>
              <a:lstStyle/>
              <a:p>
                <a:endParaRPr lang="zh-CN" altLang="en-US"/>
              </a:p>
            </p:txBody>
          </p:sp>
          <p:sp>
            <p:nvSpPr>
              <p:cNvPr id="86" name="Freeform 244"/>
              <p:cNvSpPr/>
              <p:nvPr/>
            </p:nvSpPr>
            <p:spPr bwMode="auto">
              <a:xfrm>
                <a:off x="3511551" y="749300"/>
                <a:ext cx="411163" cy="812800"/>
              </a:xfrm>
              <a:custGeom>
                <a:gdLst>
                  <a:gd name="T0" fmla="*/ 108 w 109"/>
                  <a:gd name="T1" fmla="*/ 214 h 216"/>
                  <a:gd name="T2" fmla="*/ 55 w 109"/>
                  <a:gd name="T3" fmla="*/ 102 h 216"/>
                  <a:gd name="T4" fmla="*/ 5 w 109"/>
                  <a:gd name="T5" fmla="*/ 1 h 216"/>
                  <a:gd name="T6" fmla="*/ 1 w 109"/>
                  <a:gd name="T7" fmla="*/ 2 h 216"/>
                  <a:gd name="T8" fmla="*/ 53 w 109"/>
                  <a:gd name="T9" fmla="*/ 109 h 216"/>
                  <a:gd name="T10" fmla="*/ 103 w 109"/>
                  <a:gd name="T11" fmla="*/ 215 h 216"/>
                  <a:gd name="T12" fmla="*/ 108 w 109"/>
                  <a:gd name="T13" fmla="*/ 214 h 216"/>
                </a:gdLst>
                <a:cxnLst>
                  <a:cxn ang="0">
                    <a:pos x="T0" y="T1"/>
                  </a:cxn>
                  <a:cxn ang="0">
                    <a:pos x="T2" y="T3"/>
                  </a:cxn>
                  <a:cxn ang="0">
                    <a:pos x="T4" y="T5"/>
                  </a:cxn>
                  <a:cxn ang="0">
                    <a:pos x="T6" y="T7"/>
                  </a:cxn>
                  <a:cxn ang="0">
                    <a:pos x="T8" y="T9"/>
                  </a:cxn>
                  <a:cxn ang="0">
                    <a:pos x="T10" y="T11"/>
                  </a:cxn>
                  <a:cxn ang="0">
                    <a:pos x="T12" y="T13"/>
                  </a:cxn>
                </a:cxnLst>
                <a:rect l="0" t="0" r="r" b="b"/>
                <a:pathLst>
                  <a:path w="109" h="216">
                    <a:moveTo>
                      <a:pt x="108" y="214"/>
                    </a:moveTo>
                    <a:cubicBezTo>
                      <a:pt x="84" y="181"/>
                      <a:pt x="70" y="140"/>
                      <a:pt x="55" y="102"/>
                    </a:cubicBezTo>
                    <a:cubicBezTo>
                      <a:pt x="41" y="68"/>
                      <a:pt x="29" y="30"/>
                      <a:pt x="5" y="1"/>
                    </a:cubicBezTo>
                    <a:cubicBezTo>
                      <a:pt x="5" y="0"/>
                      <a:pt x="0" y="1"/>
                      <a:pt x="1" y="2"/>
                    </a:cubicBezTo>
                    <a:cubicBezTo>
                      <a:pt x="25" y="33"/>
                      <a:pt x="38" y="73"/>
                      <a:pt x="53" y="109"/>
                    </a:cubicBezTo>
                    <a:cubicBezTo>
                      <a:pt x="67" y="145"/>
                      <a:pt x="80" y="183"/>
                      <a:pt x="103" y="215"/>
                    </a:cubicBezTo>
                    <a:cubicBezTo>
                      <a:pt x="104" y="216"/>
                      <a:pt x="109" y="215"/>
                      <a:pt x="108" y="214"/>
                    </a:cubicBezTo>
                    <a:close/>
                  </a:path>
                </a:pathLst>
              </a:custGeom>
              <a:grpFill/>
              <a:ln>
                <a:noFill/>
              </a:ln>
            </p:spPr>
            <p:txBody>
              <a:bodyPr vert="horz" wrap="square" lIns="96435" tIns="48218" rIns="96435" bIns="48218" numCol="1" anchor="t" anchorCtr="0" compatLnSpc="1"/>
              <a:lstStyle/>
              <a:p>
                <a:endParaRPr lang="zh-CN" altLang="en-US"/>
              </a:p>
            </p:txBody>
          </p:sp>
          <p:sp>
            <p:nvSpPr>
              <p:cNvPr id="87" name="Freeform 245"/>
              <p:cNvSpPr/>
              <p:nvPr/>
            </p:nvSpPr>
            <p:spPr bwMode="auto">
              <a:xfrm>
                <a:off x="3887788" y="1539875"/>
                <a:ext cx="65088" cy="68263"/>
              </a:xfrm>
              <a:custGeom>
                <a:gdLst>
                  <a:gd name="T0" fmla="*/ 14 w 17"/>
                  <a:gd name="T1" fmla="*/ 4 h 18"/>
                  <a:gd name="T2" fmla="*/ 4 w 17"/>
                  <a:gd name="T3" fmla="*/ 3 h 18"/>
                  <a:gd name="T4" fmla="*/ 3 w 17"/>
                  <a:gd name="T5" fmla="*/ 14 h 18"/>
                  <a:gd name="T6" fmla="*/ 13 w 17"/>
                  <a:gd name="T7" fmla="*/ 15 h 18"/>
                  <a:gd name="T8" fmla="*/ 14 w 17"/>
                  <a:gd name="T9" fmla="*/ 4 h 18"/>
                </a:gdLst>
                <a:cxnLst>
                  <a:cxn ang="0">
                    <a:pos x="T0" y="T1"/>
                  </a:cxn>
                  <a:cxn ang="0">
                    <a:pos x="T2" y="T3"/>
                  </a:cxn>
                  <a:cxn ang="0">
                    <a:pos x="T4" y="T5"/>
                  </a:cxn>
                  <a:cxn ang="0">
                    <a:pos x="T6" y="T7"/>
                  </a:cxn>
                  <a:cxn ang="0">
                    <a:pos x="T8" y="T9"/>
                  </a:cxn>
                </a:cxnLst>
                <a:rect l="0" t="0" r="r" b="b"/>
                <a:pathLst>
                  <a:path w="17" h="18">
                    <a:moveTo>
                      <a:pt x="14" y="4"/>
                    </a:moveTo>
                    <a:cubicBezTo>
                      <a:pt x="12" y="1"/>
                      <a:pt x="7" y="0"/>
                      <a:pt x="4" y="3"/>
                    </a:cubicBezTo>
                    <a:cubicBezTo>
                      <a:pt x="0" y="6"/>
                      <a:pt x="0" y="10"/>
                      <a:pt x="3" y="14"/>
                    </a:cubicBezTo>
                    <a:cubicBezTo>
                      <a:pt x="5" y="17"/>
                      <a:pt x="10" y="18"/>
                      <a:pt x="13" y="15"/>
                    </a:cubicBezTo>
                    <a:cubicBezTo>
                      <a:pt x="17" y="12"/>
                      <a:pt x="17" y="7"/>
                      <a:pt x="14" y="4"/>
                    </a:cubicBezTo>
                    <a:close/>
                  </a:path>
                </a:pathLst>
              </a:custGeom>
              <a:grpFill/>
              <a:ln>
                <a:noFill/>
              </a:ln>
            </p:spPr>
            <p:txBody>
              <a:bodyPr vert="horz" wrap="square" lIns="96435" tIns="48218" rIns="96435" bIns="48218" numCol="1" anchor="t" anchorCtr="0" compatLnSpc="1"/>
              <a:lstStyle/>
              <a:p>
                <a:endParaRPr lang="zh-CN" altLang="en-US"/>
              </a:p>
            </p:txBody>
          </p:sp>
          <p:sp>
            <p:nvSpPr>
              <p:cNvPr id="88" name="Freeform 246"/>
              <p:cNvSpPr/>
              <p:nvPr/>
            </p:nvSpPr>
            <p:spPr bwMode="auto">
              <a:xfrm>
                <a:off x="3556001" y="60325"/>
                <a:ext cx="196850" cy="77788"/>
              </a:xfrm>
              <a:custGeom>
                <a:gdLst>
                  <a:gd name="T0" fmla="*/ 46 w 52"/>
                  <a:gd name="T1" fmla="*/ 11 h 21"/>
                  <a:gd name="T2" fmla="*/ 6 w 52"/>
                  <a:gd name="T3" fmla="*/ 1 h 21"/>
                  <a:gd name="T4" fmla="*/ 1 w 52"/>
                  <a:gd name="T5" fmla="*/ 1 h 21"/>
                  <a:gd name="T6" fmla="*/ 50 w 52"/>
                  <a:gd name="T7" fmla="*/ 13 h 21"/>
                  <a:gd name="T8" fmla="*/ 46 w 52"/>
                  <a:gd name="T9" fmla="*/ 11 h 21"/>
                </a:gdLst>
                <a:cxnLst>
                  <a:cxn ang="0">
                    <a:pos x="T0" y="T1"/>
                  </a:cxn>
                  <a:cxn ang="0">
                    <a:pos x="T2" y="T3"/>
                  </a:cxn>
                  <a:cxn ang="0">
                    <a:pos x="T4" y="T5"/>
                  </a:cxn>
                  <a:cxn ang="0">
                    <a:pos x="T6" y="T7"/>
                  </a:cxn>
                  <a:cxn ang="0">
                    <a:pos x="T8" y="T9"/>
                  </a:cxn>
                </a:cxnLst>
                <a:rect l="0" t="0" r="r" b="b"/>
                <a:pathLst>
                  <a:path w="52" h="21">
                    <a:moveTo>
                      <a:pt x="46" y="11"/>
                    </a:moveTo>
                    <a:cubicBezTo>
                      <a:pt x="31" y="18"/>
                      <a:pt x="16" y="15"/>
                      <a:pt x="6" y="1"/>
                    </a:cubicBezTo>
                    <a:cubicBezTo>
                      <a:pt x="5" y="0"/>
                      <a:pt x="0" y="0"/>
                      <a:pt x="1" y="1"/>
                    </a:cubicBezTo>
                    <a:cubicBezTo>
                      <a:pt x="13" y="18"/>
                      <a:pt x="32" y="21"/>
                      <a:pt x="50" y="13"/>
                    </a:cubicBezTo>
                    <a:cubicBezTo>
                      <a:pt x="52" y="12"/>
                      <a:pt x="47" y="11"/>
                      <a:pt x="46" y="11"/>
                    </a:cubicBezTo>
                    <a:close/>
                  </a:path>
                </a:pathLst>
              </a:custGeom>
              <a:grpFill/>
              <a:ln>
                <a:noFill/>
              </a:ln>
            </p:spPr>
            <p:txBody>
              <a:bodyPr vert="horz" wrap="square" lIns="96435" tIns="48218" rIns="96435" bIns="48218" numCol="1" anchor="t" anchorCtr="0" compatLnSpc="1"/>
              <a:lstStyle/>
              <a:p>
                <a:endParaRPr lang="zh-CN" altLang="en-US"/>
              </a:p>
            </p:txBody>
          </p:sp>
          <p:sp>
            <p:nvSpPr>
              <p:cNvPr id="89" name="Freeform 247"/>
              <p:cNvSpPr/>
              <p:nvPr/>
            </p:nvSpPr>
            <p:spPr bwMode="auto">
              <a:xfrm>
                <a:off x="3582988" y="19050"/>
                <a:ext cx="98425" cy="157163"/>
              </a:xfrm>
              <a:custGeom>
                <a:gdLst>
                  <a:gd name="T0" fmla="*/ 6 w 26"/>
                  <a:gd name="T1" fmla="*/ 41 h 42"/>
                  <a:gd name="T2" fmla="*/ 22 w 26"/>
                  <a:gd name="T3" fmla="*/ 2 h 42"/>
                  <a:gd name="T4" fmla="*/ 17 w 26"/>
                  <a:gd name="T5" fmla="*/ 1 h 42"/>
                  <a:gd name="T6" fmla="*/ 1 w 26"/>
                  <a:gd name="T7" fmla="*/ 39 h 42"/>
                  <a:gd name="T8" fmla="*/ 6 w 26"/>
                  <a:gd name="T9" fmla="*/ 41 h 42"/>
                </a:gdLst>
                <a:cxnLst>
                  <a:cxn ang="0">
                    <a:pos x="T0" y="T1"/>
                  </a:cxn>
                  <a:cxn ang="0">
                    <a:pos x="T2" y="T3"/>
                  </a:cxn>
                  <a:cxn ang="0">
                    <a:pos x="T4" y="T5"/>
                  </a:cxn>
                  <a:cxn ang="0">
                    <a:pos x="T6" y="T7"/>
                  </a:cxn>
                  <a:cxn ang="0">
                    <a:pos x="T8" y="T9"/>
                  </a:cxn>
                </a:cxnLst>
                <a:rect l="0" t="0" r="r" b="b"/>
                <a:pathLst>
                  <a:path w="26" h="42">
                    <a:moveTo>
                      <a:pt x="6" y="41"/>
                    </a:moveTo>
                    <a:cubicBezTo>
                      <a:pt x="20" y="32"/>
                      <a:pt x="26" y="18"/>
                      <a:pt x="22" y="2"/>
                    </a:cubicBezTo>
                    <a:cubicBezTo>
                      <a:pt x="22" y="0"/>
                      <a:pt x="17" y="0"/>
                      <a:pt x="17" y="1"/>
                    </a:cubicBezTo>
                    <a:cubicBezTo>
                      <a:pt x="21" y="17"/>
                      <a:pt x="15" y="31"/>
                      <a:pt x="1" y="39"/>
                    </a:cubicBezTo>
                    <a:cubicBezTo>
                      <a:pt x="0" y="40"/>
                      <a:pt x="5" y="42"/>
                      <a:pt x="6" y="41"/>
                    </a:cubicBezTo>
                    <a:close/>
                  </a:path>
                </a:pathLst>
              </a:custGeom>
              <a:grpFill/>
              <a:ln>
                <a:noFill/>
              </a:ln>
            </p:spPr>
            <p:txBody>
              <a:bodyPr vert="horz" wrap="square" lIns="96435" tIns="48218" rIns="96435" bIns="48218" numCol="1" anchor="t" anchorCtr="0" compatLnSpc="1"/>
              <a:lstStyle/>
              <a:p>
                <a:endParaRPr lang="zh-CN" altLang="en-US"/>
              </a:p>
            </p:txBody>
          </p:sp>
          <p:sp>
            <p:nvSpPr>
              <p:cNvPr id="90" name="Freeform 248"/>
              <p:cNvSpPr/>
              <p:nvPr/>
            </p:nvSpPr>
            <p:spPr bwMode="auto">
              <a:xfrm>
                <a:off x="3594101" y="33337"/>
                <a:ext cx="123825" cy="139700"/>
              </a:xfrm>
              <a:custGeom>
                <a:gdLst>
                  <a:gd name="T0" fmla="*/ 32 w 33"/>
                  <a:gd name="T1" fmla="*/ 34 h 37"/>
                  <a:gd name="T2" fmla="*/ 5 w 33"/>
                  <a:gd name="T3" fmla="*/ 1 h 37"/>
                  <a:gd name="T4" fmla="*/ 0 w 33"/>
                  <a:gd name="T5" fmla="*/ 2 h 37"/>
                  <a:gd name="T6" fmla="*/ 28 w 33"/>
                  <a:gd name="T7" fmla="*/ 36 h 37"/>
                  <a:gd name="T8" fmla="*/ 32 w 33"/>
                  <a:gd name="T9" fmla="*/ 34 h 37"/>
                </a:gdLst>
                <a:cxnLst>
                  <a:cxn ang="0">
                    <a:pos x="T0" y="T1"/>
                  </a:cxn>
                  <a:cxn ang="0">
                    <a:pos x="T2" y="T3"/>
                  </a:cxn>
                  <a:cxn ang="0">
                    <a:pos x="T4" y="T5"/>
                  </a:cxn>
                  <a:cxn ang="0">
                    <a:pos x="T6" y="T7"/>
                  </a:cxn>
                  <a:cxn ang="0">
                    <a:pos x="T8" y="T9"/>
                  </a:cxn>
                </a:cxnLst>
                <a:rect l="0" t="0" r="r" b="b"/>
                <a:pathLst>
                  <a:path w="33" h="37">
                    <a:moveTo>
                      <a:pt x="32" y="34"/>
                    </a:moveTo>
                    <a:cubicBezTo>
                      <a:pt x="20" y="28"/>
                      <a:pt x="10" y="14"/>
                      <a:pt x="5" y="1"/>
                    </a:cubicBezTo>
                    <a:cubicBezTo>
                      <a:pt x="5" y="0"/>
                      <a:pt x="0" y="1"/>
                      <a:pt x="0" y="2"/>
                    </a:cubicBezTo>
                    <a:cubicBezTo>
                      <a:pt x="5" y="15"/>
                      <a:pt x="15" y="29"/>
                      <a:pt x="28" y="36"/>
                    </a:cubicBezTo>
                    <a:cubicBezTo>
                      <a:pt x="29" y="37"/>
                      <a:pt x="33" y="35"/>
                      <a:pt x="32" y="34"/>
                    </a:cubicBezTo>
                    <a:close/>
                  </a:path>
                </a:pathLst>
              </a:custGeom>
              <a:grpFill/>
              <a:ln>
                <a:noFill/>
              </a:ln>
            </p:spPr>
            <p:txBody>
              <a:bodyPr vert="horz" wrap="square" lIns="96435" tIns="48218" rIns="96435" bIns="48218" numCol="1" anchor="t" anchorCtr="0" compatLnSpc="1"/>
              <a:lstStyle/>
              <a:p>
                <a:endParaRPr lang="zh-CN" altLang="en-US"/>
              </a:p>
            </p:txBody>
          </p:sp>
          <p:sp>
            <p:nvSpPr>
              <p:cNvPr id="91" name="Freeform 249"/>
              <p:cNvSpPr/>
              <p:nvPr/>
            </p:nvSpPr>
            <p:spPr bwMode="auto">
              <a:xfrm>
                <a:off x="3552826" y="49212"/>
                <a:ext cx="165100" cy="85725"/>
              </a:xfrm>
              <a:custGeom>
                <a:gdLst>
                  <a:gd name="T0" fmla="*/ 3 w 44"/>
                  <a:gd name="T1" fmla="*/ 21 h 23"/>
                  <a:gd name="T2" fmla="*/ 44 w 44"/>
                  <a:gd name="T3" fmla="*/ 2 h 23"/>
                  <a:gd name="T4" fmla="*/ 39 w 44"/>
                  <a:gd name="T5" fmla="*/ 2 h 23"/>
                  <a:gd name="T6" fmla="*/ 4 w 44"/>
                  <a:gd name="T7" fmla="*/ 19 h 23"/>
                  <a:gd name="T8" fmla="*/ 3 w 44"/>
                  <a:gd name="T9" fmla="*/ 21 h 23"/>
                </a:gdLst>
                <a:cxnLst>
                  <a:cxn ang="0">
                    <a:pos x="T0" y="T1"/>
                  </a:cxn>
                  <a:cxn ang="0">
                    <a:pos x="T2" y="T3"/>
                  </a:cxn>
                  <a:cxn ang="0">
                    <a:pos x="T4" y="T5"/>
                  </a:cxn>
                  <a:cxn ang="0">
                    <a:pos x="T6" y="T7"/>
                  </a:cxn>
                  <a:cxn ang="0">
                    <a:pos x="T8" y="T9"/>
                  </a:cxn>
                </a:cxnLst>
                <a:rect l="0" t="0" r="r" b="b"/>
                <a:pathLst>
                  <a:path w="44" h="23">
                    <a:moveTo>
                      <a:pt x="3" y="21"/>
                    </a:moveTo>
                    <a:cubicBezTo>
                      <a:pt x="19" y="23"/>
                      <a:pt x="36" y="17"/>
                      <a:pt x="44" y="2"/>
                    </a:cubicBezTo>
                    <a:cubicBezTo>
                      <a:pt x="44" y="1"/>
                      <a:pt x="39" y="0"/>
                      <a:pt x="39" y="2"/>
                    </a:cubicBezTo>
                    <a:cubicBezTo>
                      <a:pt x="32" y="14"/>
                      <a:pt x="19" y="21"/>
                      <a:pt x="4" y="19"/>
                    </a:cubicBezTo>
                    <a:cubicBezTo>
                      <a:pt x="2" y="19"/>
                      <a:pt x="0" y="21"/>
                      <a:pt x="3" y="21"/>
                    </a:cubicBezTo>
                    <a:close/>
                  </a:path>
                </a:pathLst>
              </a:custGeom>
              <a:grpFill/>
              <a:ln>
                <a:noFill/>
              </a:ln>
            </p:spPr>
            <p:txBody>
              <a:bodyPr vert="horz" wrap="square" lIns="96435" tIns="48218" rIns="96435" bIns="48218" numCol="1" anchor="t" anchorCtr="0" compatLnSpc="1"/>
              <a:lstStyle/>
              <a:p>
                <a:endParaRPr lang="zh-CN" altLang="en-US"/>
              </a:p>
            </p:txBody>
          </p:sp>
          <p:sp>
            <p:nvSpPr>
              <p:cNvPr id="92" name="Freeform 250"/>
              <p:cNvSpPr/>
              <p:nvPr/>
            </p:nvSpPr>
            <p:spPr bwMode="auto">
              <a:xfrm>
                <a:off x="3541713" y="120650"/>
                <a:ext cx="115888" cy="669925"/>
              </a:xfrm>
              <a:custGeom>
                <a:gdLst>
                  <a:gd name="T0" fmla="*/ 26 w 31"/>
                  <a:gd name="T1" fmla="*/ 1 h 178"/>
                  <a:gd name="T2" fmla="*/ 0 w 31"/>
                  <a:gd name="T3" fmla="*/ 177 h 178"/>
                  <a:gd name="T4" fmla="*/ 5 w 31"/>
                  <a:gd name="T5" fmla="*/ 176 h 178"/>
                  <a:gd name="T6" fmla="*/ 31 w 31"/>
                  <a:gd name="T7" fmla="*/ 1 h 178"/>
                  <a:gd name="T8" fmla="*/ 26 w 31"/>
                  <a:gd name="T9" fmla="*/ 1 h 178"/>
                </a:gdLst>
                <a:cxnLst>
                  <a:cxn ang="0">
                    <a:pos x="T0" y="T1"/>
                  </a:cxn>
                  <a:cxn ang="0">
                    <a:pos x="T2" y="T3"/>
                  </a:cxn>
                  <a:cxn ang="0">
                    <a:pos x="T4" y="T5"/>
                  </a:cxn>
                  <a:cxn ang="0">
                    <a:pos x="T6" y="T7"/>
                  </a:cxn>
                  <a:cxn ang="0">
                    <a:pos x="T8" y="T9"/>
                  </a:cxn>
                </a:cxnLst>
                <a:rect l="0" t="0" r="r" b="b"/>
                <a:pathLst>
                  <a:path w="31" h="178">
                    <a:moveTo>
                      <a:pt x="26" y="1"/>
                    </a:moveTo>
                    <a:cubicBezTo>
                      <a:pt x="18" y="60"/>
                      <a:pt x="11" y="118"/>
                      <a:pt x="0" y="177"/>
                    </a:cubicBezTo>
                    <a:cubicBezTo>
                      <a:pt x="0" y="178"/>
                      <a:pt x="5" y="178"/>
                      <a:pt x="5" y="176"/>
                    </a:cubicBezTo>
                    <a:cubicBezTo>
                      <a:pt x="16" y="118"/>
                      <a:pt x="23" y="59"/>
                      <a:pt x="31" y="1"/>
                    </a:cubicBezTo>
                    <a:cubicBezTo>
                      <a:pt x="31" y="0"/>
                      <a:pt x="26" y="0"/>
                      <a:pt x="26" y="1"/>
                    </a:cubicBezTo>
                    <a:close/>
                  </a:path>
                </a:pathLst>
              </a:custGeom>
              <a:grpFill/>
              <a:ln>
                <a:noFill/>
              </a:ln>
            </p:spPr>
            <p:txBody>
              <a:bodyPr vert="horz" wrap="square" lIns="96435" tIns="48218" rIns="96435" bIns="48218" numCol="1" anchor="t" anchorCtr="0" compatLnSpc="1"/>
              <a:lstStyle/>
              <a:p>
                <a:endParaRPr lang="zh-CN" altLang="en-US"/>
              </a:p>
            </p:txBody>
          </p:sp>
          <p:sp>
            <p:nvSpPr>
              <p:cNvPr id="93" name="Freeform 251"/>
              <p:cNvSpPr/>
              <p:nvPr/>
            </p:nvSpPr>
            <p:spPr bwMode="auto">
              <a:xfrm>
                <a:off x="3632201" y="90487"/>
                <a:ext cx="38100" cy="41275"/>
              </a:xfrm>
              <a:custGeom>
                <a:gdLst>
                  <a:gd name="T0" fmla="*/ 9 w 10"/>
                  <a:gd name="T1" fmla="*/ 6 h 11"/>
                  <a:gd name="T2" fmla="*/ 4 w 10"/>
                  <a:gd name="T3" fmla="*/ 10 h 11"/>
                  <a:gd name="T4" fmla="*/ 0 w 10"/>
                  <a:gd name="T5" fmla="*/ 5 h 11"/>
                  <a:gd name="T6" fmla="*/ 6 w 10"/>
                  <a:gd name="T7" fmla="*/ 1 h 11"/>
                  <a:gd name="T8" fmla="*/ 9 w 10"/>
                  <a:gd name="T9" fmla="*/ 6 h 11"/>
                </a:gdLst>
                <a:cxnLst>
                  <a:cxn ang="0">
                    <a:pos x="T0" y="T1"/>
                  </a:cxn>
                  <a:cxn ang="0">
                    <a:pos x="T2" y="T3"/>
                  </a:cxn>
                  <a:cxn ang="0">
                    <a:pos x="T4" y="T5"/>
                  </a:cxn>
                  <a:cxn ang="0">
                    <a:pos x="T6" y="T7"/>
                  </a:cxn>
                  <a:cxn ang="0">
                    <a:pos x="T8" y="T9"/>
                  </a:cxn>
                </a:cxnLst>
                <a:rect l="0" t="0" r="r" b="b"/>
                <a:pathLst>
                  <a:path w="10" h="11">
                    <a:moveTo>
                      <a:pt x="9" y="6"/>
                    </a:moveTo>
                    <a:cubicBezTo>
                      <a:pt x="9" y="9"/>
                      <a:pt x="6" y="11"/>
                      <a:pt x="4" y="10"/>
                    </a:cubicBezTo>
                    <a:cubicBezTo>
                      <a:pt x="1" y="10"/>
                      <a:pt x="0" y="7"/>
                      <a:pt x="0" y="5"/>
                    </a:cubicBezTo>
                    <a:cubicBezTo>
                      <a:pt x="0" y="2"/>
                      <a:pt x="3" y="0"/>
                      <a:pt x="6" y="1"/>
                    </a:cubicBezTo>
                    <a:cubicBezTo>
                      <a:pt x="8" y="1"/>
                      <a:pt x="10" y="4"/>
                      <a:pt x="9" y="6"/>
                    </a:cubicBezTo>
                    <a:close/>
                  </a:path>
                </a:pathLst>
              </a:custGeom>
              <a:grpFill/>
              <a:ln>
                <a:noFill/>
              </a:ln>
            </p:spPr>
            <p:txBody>
              <a:bodyPr vert="horz" wrap="square" lIns="96435" tIns="48218" rIns="96435" bIns="48218" numCol="1" anchor="t" anchorCtr="0" compatLnSpc="1"/>
              <a:lstStyle/>
              <a:p>
                <a:endParaRPr lang="zh-CN" altLang="en-US"/>
              </a:p>
            </p:txBody>
          </p:sp>
          <p:sp>
            <p:nvSpPr>
              <p:cNvPr id="94" name="Freeform 252"/>
              <p:cNvSpPr/>
              <p:nvPr/>
            </p:nvSpPr>
            <p:spPr bwMode="auto">
              <a:xfrm>
                <a:off x="3887788" y="-46038"/>
                <a:ext cx="173038" cy="112713"/>
              </a:xfrm>
              <a:custGeom>
                <a:gdLst>
                  <a:gd name="T0" fmla="*/ 40 w 46"/>
                  <a:gd name="T1" fmla="*/ 26 h 30"/>
                  <a:gd name="T2" fmla="*/ 6 w 46"/>
                  <a:gd name="T3" fmla="*/ 2 h 30"/>
                  <a:gd name="T4" fmla="*/ 1 w 46"/>
                  <a:gd name="T5" fmla="*/ 1 h 30"/>
                  <a:gd name="T6" fmla="*/ 42 w 46"/>
                  <a:gd name="T7" fmla="*/ 28 h 30"/>
                  <a:gd name="T8" fmla="*/ 40 w 46"/>
                  <a:gd name="T9" fmla="*/ 26 h 30"/>
                </a:gdLst>
                <a:cxnLst>
                  <a:cxn ang="0">
                    <a:pos x="T0" y="T1"/>
                  </a:cxn>
                  <a:cxn ang="0">
                    <a:pos x="T2" y="T3"/>
                  </a:cxn>
                  <a:cxn ang="0">
                    <a:pos x="T4" y="T5"/>
                  </a:cxn>
                  <a:cxn ang="0">
                    <a:pos x="T6" y="T7"/>
                  </a:cxn>
                  <a:cxn ang="0">
                    <a:pos x="T8" y="T9"/>
                  </a:cxn>
                </a:cxnLst>
                <a:rect l="0" t="0" r="r" b="b"/>
                <a:pathLst>
                  <a:path w="46" h="30">
                    <a:moveTo>
                      <a:pt x="40" y="26"/>
                    </a:moveTo>
                    <a:cubicBezTo>
                      <a:pt x="23" y="27"/>
                      <a:pt x="10" y="18"/>
                      <a:pt x="6" y="2"/>
                    </a:cubicBezTo>
                    <a:cubicBezTo>
                      <a:pt x="5" y="0"/>
                      <a:pt x="0" y="0"/>
                      <a:pt x="1" y="1"/>
                    </a:cubicBezTo>
                    <a:cubicBezTo>
                      <a:pt x="6" y="21"/>
                      <a:pt x="23" y="30"/>
                      <a:pt x="42" y="28"/>
                    </a:cubicBezTo>
                    <a:cubicBezTo>
                      <a:pt x="46" y="28"/>
                      <a:pt x="42" y="26"/>
                      <a:pt x="40" y="26"/>
                    </a:cubicBezTo>
                    <a:close/>
                  </a:path>
                </a:pathLst>
              </a:custGeom>
              <a:grpFill/>
              <a:ln>
                <a:noFill/>
              </a:ln>
            </p:spPr>
            <p:txBody>
              <a:bodyPr vert="horz" wrap="square" lIns="96435" tIns="48218" rIns="96435" bIns="48218" numCol="1" anchor="t" anchorCtr="0" compatLnSpc="1"/>
              <a:lstStyle/>
              <a:p>
                <a:endParaRPr lang="zh-CN" altLang="en-US"/>
              </a:p>
            </p:txBody>
          </p:sp>
          <p:sp>
            <p:nvSpPr>
              <p:cNvPr id="95" name="Freeform 253"/>
              <p:cNvSpPr/>
              <p:nvPr/>
            </p:nvSpPr>
            <p:spPr bwMode="auto">
              <a:xfrm>
                <a:off x="3873501" y="-57150"/>
                <a:ext cx="134938" cy="131763"/>
              </a:xfrm>
              <a:custGeom>
                <a:gdLst>
                  <a:gd name="T0" fmla="*/ 6 w 36"/>
                  <a:gd name="T1" fmla="*/ 34 h 35"/>
                  <a:gd name="T2" fmla="*/ 35 w 36"/>
                  <a:gd name="T3" fmla="*/ 3 h 35"/>
                  <a:gd name="T4" fmla="*/ 30 w 36"/>
                  <a:gd name="T5" fmla="*/ 2 h 35"/>
                  <a:gd name="T6" fmla="*/ 3 w 36"/>
                  <a:gd name="T7" fmla="*/ 32 h 35"/>
                  <a:gd name="T8" fmla="*/ 6 w 36"/>
                  <a:gd name="T9" fmla="*/ 34 h 35"/>
                </a:gdLst>
                <a:cxnLst>
                  <a:cxn ang="0">
                    <a:pos x="T0" y="T1"/>
                  </a:cxn>
                  <a:cxn ang="0">
                    <a:pos x="T2" y="T3"/>
                  </a:cxn>
                  <a:cxn ang="0">
                    <a:pos x="T4" y="T5"/>
                  </a:cxn>
                  <a:cxn ang="0">
                    <a:pos x="T6" y="T7"/>
                  </a:cxn>
                  <a:cxn ang="0">
                    <a:pos x="T8" y="T9"/>
                  </a:cxn>
                </a:cxnLst>
                <a:rect l="0" t="0" r="r" b="b"/>
                <a:pathLst>
                  <a:path w="36" h="35">
                    <a:moveTo>
                      <a:pt x="6" y="34"/>
                    </a:moveTo>
                    <a:cubicBezTo>
                      <a:pt x="22" y="31"/>
                      <a:pt x="34" y="20"/>
                      <a:pt x="35" y="3"/>
                    </a:cubicBezTo>
                    <a:cubicBezTo>
                      <a:pt x="36" y="1"/>
                      <a:pt x="31" y="0"/>
                      <a:pt x="30" y="2"/>
                    </a:cubicBezTo>
                    <a:cubicBezTo>
                      <a:pt x="29" y="18"/>
                      <a:pt x="18" y="29"/>
                      <a:pt x="3" y="32"/>
                    </a:cubicBezTo>
                    <a:cubicBezTo>
                      <a:pt x="0" y="33"/>
                      <a:pt x="5" y="35"/>
                      <a:pt x="6" y="34"/>
                    </a:cubicBezTo>
                    <a:close/>
                  </a:path>
                </a:pathLst>
              </a:custGeom>
              <a:grpFill/>
              <a:ln>
                <a:noFill/>
              </a:ln>
            </p:spPr>
            <p:txBody>
              <a:bodyPr vert="horz" wrap="square" lIns="96435" tIns="48218" rIns="96435" bIns="48218" numCol="1" anchor="t" anchorCtr="0" compatLnSpc="1"/>
              <a:lstStyle/>
              <a:p>
                <a:endParaRPr lang="zh-CN" altLang="en-US"/>
              </a:p>
            </p:txBody>
          </p:sp>
          <p:sp>
            <p:nvSpPr>
              <p:cNvPr id="96" name="Freeform 254"/>
              <p:cNvSpPr/>
              <p:nvPr/>
            </p:nvSpPr>
            <p:spPr bwMode="auto">
              <a:xfrm>
                <a:off x="3933826" y="-57150"/>
                <a:ext cx="71438" cy="166688"/>
              </a:xfrm>
              <a:custGeom>
                <a:gdLst>
                  <a:gd name="T0" fmla="*/ 18 w 19"/>
                  <a:gd name="T1" fmla="*/ 42 h 44"/>
                  <a:gd name="T2" fmla="*/ 5 w 19"/>
                  <a:gd name="T3" fmla="*/ 1 h 44"/>
                  <a:gd name="T4" fmla="*/ 0 w 19"/>
                  <a:gd name="T5" fmla="*/ 2 h 44"/>
                  <a:gd name="T6" fmla="*/ 14 w 19"/>
                  <a:gd name="T7" fmla="*/ 43 h 44"/>
                  <a:gd name="T8" fmla="*/ 18 w 19"/>
                  <a:gd name="T9" fmla="*/ 42 h 44"/>
                </a:gdLst>
                <a:cxnLst>
                  <a:cxn ang="0">
                    <a:pos x="T0" y="T1"/>
                  </a:cxn>
                  <a:cxn ang="0">
                    <a:pos x="T2" y="T3"/>
                  </a:cxn>
                  <a:cxn ang="0">
                    <a:pos x="T4" y="T5"/>
                  </a:cxn>
                  <a:cxn ang="0">
                    <a:pos x="T6" y="T7"/>
                  </a:cxn>
                  <a:cxn ang="0">
                    <a:pos x="T8" y="T9"/>
                  </a:cxn>
                </a:cxnLst>
                <a:rect l="0" t="0" r="r" b="b"/>
                <a:pathLst>
                  <a:path w="19" h="44">
                    <a:moveTo>
                      <a:pt x="18" y="42"/>
                    </a:moveTo>
                    <a:cubicBezTo>
                      <a:pt x="9" y="31"/>
                      <a:pt x="5" y="15"/>
                      <a:pt x="5" y="1"/>
                    </a:cubicBezTo>
                    <a:cubicBezTo>
                      <a:pt x="5" y="0"/>
                      <a:pt x="0" y="0"/>
                      <a:pt x="0" y="2"/>
                    </a:cubicBezTo>
                    <a:cubicBezTo>
                      <a:pt x="0" y="16"/>
                      <a:pt x="5" y="32"/>
                      <a:pt x="14" y="43"/>
                    </a:cubicBezTo>
                    <a:cubicBezTo>
                      <a:pt x="14" y="44"/>
                      <a:pt x="19" y="43"/>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97" name="Freeform 255"/>
              <p:cNvSpPr/>
              <p:nvPr/>
            </p:nvSpPr>
            <p:spPr bwMode="auto">
              <a:xfrm>
                <a:off x="3862388" y="-4763"/>
                <a:ext cx="184150" cy="49213"/>
              </a:xfrm>
              <a:custGeom>
                <a:gdLst>
                  <a:gd name="T0" fmla="*/ 2 w 49"/>
                  <a:gd name="T1" fmla="*/ 6 h 13"/>
                  <a:gd name="T2" fmla="*/ 48 w 49"/>
                  <a:gd name="T3" fmla="*/ 1 h 13"/>
                  <a:gd name="T4" fmla="*/ 43 w 49"/>
                  <a:gd name="T5" fmla="*/ 1 h 13"/>
                  <a:gd name="T6" fmla="*/ 6 w 49"/>
                  <a:gd name="T7" fmla="*/ 5 h 13"/>
                  <a:gd name="T8" fmla="*/ 2 w 49"/>
                  <a:gd name="T9" fmla="*/ 6 h 13"/>
                </a:gdLst>
                <a:cxnLst>
                  <a:cxn ang="0">
                    <a:pos x="T0" y="T1"/>
                  </a:cxn>
                  <a:cxn ang="0">
                    <a:pos x="T2" y="T3"/>
                  </a:cxn>
                  <a:cxn ang="0">
                    <a:pos x="T4" y="T5"/>
                  </a:cxn>
                  <a:cxn ang="0">
                    <a:pos x="T6" y="T7"/>
                  </a:cxn>
                  <a:cxn ang="0">
                    <a:pos x="T8" y="T9"/>
                  </a:cxn>
                </a:cxnLst>
                <a:rect l="0" t="0" r="r" b="b"/>
                <a:pathLst>
                  <a:path w="49" h="13">
                    <a:moveTo>
                      <a:pt x="2" y="6"/>
                    </a:moveTo>
                    <a:cubicBezTo>
                      <a:pt x="17" y="13"/>
                      <a:pt x="35" y="13"/>
                      <a:pt x="48" y="1"/>
                    </a:cubicBezTo>
                    <a:cubicBezTo>
                      <a:pt x="49" y="0"/>
                      <a:pt x="44" y="0"/>
                      <a:pt x="43" y="1"/>
                    </a:cubicBezTo>
                    <a:cubicBezTo>
                      <a:pt x="33" y="10"/>
                      <a:pt x="19" y="11"/>
                      <a:pt x="6" y="5"/>
                    </a:cubicBezTo>
                    <a:cubicBezTo>
                      <a:pt x="5" y="4"/>
                      <a:pt x="0" y="5"/>
                      <a:pt x="2" y="6"/>
                    </a:cubicBezTo>
                    <a:close/>
                  </a:path>
                </a:pathLst>
              </a:custGeom>
              <a:grpFill/>
              <a:ln>
                <a:noFill/>
              </a:ln>
            </p:spPr>
            <p:txBody>
              <a:bodyPr vert="horz" wrap="square" lIns="96435" tIns="48218" rIns="96435" bIns="48218" numCol="1" anchor="t" anchorCtr="0" compatLnSpc="1"/>
              <a:lstStyle/>
              <a:p>
                <a:endParaRPr lang="zh-CN" altLang="en-US"/>
              </a:p>
            </p:txBody>
          </p:sp>
          <p:sp>
            <p:nvSpPr>
              <p:cNvPr id="98" name="Freeform 256"/>
              <p:cNvSpPr/>
              <p:nvPr/>
            </p:nvSpPr>
            <p:spPr bwMode="auto">
              <a:xfrm>
                <a:off x="3552826" y="36512"/>
                <a:ext cx="414338" cy="712788"/>
              </a:xfrm>
              <a:custGeom>
                <a:gdLst>
                  <a:gd name="T0" fmla="*/ 104 w 110"/>
                  <a:gd name="T1" fmla="*/ 1 h 189"/>
                  <a:gd name="T2" fmla="*/ 0 w 110"/>
                  <a:gd name="T3" fmla="*/ 188 h 189"/>
                  <a:gd name="T4" fmla="*/ 5 w 110"/>
                  <a:gd name="T5" fmla="*/ 188 h 189"/>
                  <a:gd name="T6" fmla="*/ 109 w 110"/>
                  <a:gd name="T7" fmla="*/ 2 h 189"/>
                  <a:gd name="T8" fmla="*/ 104 w 110"/>
                  <a:gd name="T9" fmla="*/ 1 h 189"/>
                </a:gdLst>
                <a:cxnLst>
                  <a:cxn ang="0">
                    <a:pos x="T0" y="T1"/>
                  </a:cxn>
                  <a:cxn ang="0">
                    <a:pos x="T2" y="T3"/>
                  </a:cxn>
                  <a:cxn ang="0">
                    <a:pos x="T4" y="T5"/>
                  </a:cxn>
                  <a:cxn ang="0">
                    <a:pos x="T6" y="T7"/>
                  </a:cxn>
                  <a:cxn ang="0">
                    <a:pos x="T8" y="T9"/>
                  </a:cxn>
                </a:cxnLst>
                <a:rect l="0" t="0" r="r" b="b"/>
                <a:pathLst>
                  <a:path w="110" h="189">
                    <a:moveTo>
                      <a:pt x="104" y="1"/>
                    </a:moveTo>
                    <a:cubicBezTo>
                      <a:pt x="71" y="64"/>
                      <a:pt x="37" y="127"/>
                      <a:pt x="0" y="188"/>
                    </a:cubicBezTo>
                    <a:cubicBezTo>
                      <a:pt x="0" y="189"/>
                      <a:pt x="5" y="189"/>
                      <a:pt x="5" y="188"/>
                    </a:cubicBezTo>
                    <a:cubicBezTo>
                      <a:pt x="42" y="127"/>
                      <a:pt x="75" y="64"/>
                      <a:pt x="109" y="2"/>
                    </a:cubicBezTo>
                    <a:cubicBezTo>
                      <a:pt x="110" y="0"/>
                      <a:pt x="105" y="0"/>
                      <a:pt x="104" y="1"/>
                    </a:cubicBezTo>
                    <a:close/>
                  </a:path>
                </a:pathLst>
              </a:custGeom>
              <a:grpFill/>
              <a:ln>
                <a:noFill/>
              </a:ln>
            </p:spPr>
            <p:txBody>
              <a:bodyPr vert="horz" wrap="square" lIns="96435" tIns="48218" rIns="96435" bIns="48218" numCol="1" anchor="t" anchorCtr="0" compatLnSpc="1"/>
              <a:lstStyle/>
              <a:p>
                <a:endParaRPr lang="zh-CN" altLang="en-US"/>
              </a:p>
            </p:txBody>
          </p:sp>
          <p:sp>
            <p:nvSpPr>
              <p:cNvPr id="99" name="Freeform 257"/>
              <p:cNvSpPr/>
              <p:nvPr/>
            </p:nvSpPr>
            <p:spPr bwMode="auto">
              <a:xfrm>
                <a:off x="3940176" y="11112"/>
                <a:ext cx="38100" cy="41275"/>
              </a:xfrm>
              <a:custGeom>
                <a:gdLst>
                  <a:gd name="T0" fmla="*/ 9 w 10"/>
                  <a:gd name="T1" fmla="*/ 8 h 11"/>
                  <a:gd name="T2" fmla="*/ 3 w 10"/>
                  <a:gd name="T3" fmla="*/ 9 h 11"/>
                  <a:gd name="T4" fmla="*/ 1 w 10"/>
                  <a:gd name="T5" fmla="*/ 3 h 11"/>
                  <a:gd name="T6" fmla="*/ 7 w 10"/>
                  <a:gd name="T7" fmla="*/ 1 h 11"/>
                  <a:gd name="T8" fmla="*/ 9 w 10"/>
                  <a:gd name="T9" fmla="*/ 8 h 11"/>
                </a:gdLst>
                <a:cxnLst>
                  <a:cxn ang="0">
                    <a:pos x="T0" y="T1"/>
                  </a:cxn>
                  <a:cxn ang="0">
                    <a:pos x="T2" y="T3"/>
                  </a:cxn>
                  <a:cxn ang="0">
                    <a:pos x="T4" y="T5"/>
                  </a:cxn>
                  <a:cxn ang="0">
                    <a:pos x="T6" y="T7"/>
                  </a:cxn>
                  <a:cxn ang="0">
                    <a:pos x="T8" y="T9"/>
                  </a:cxn>
                </a:cxnLst>
                <a:rect l="0" t="0" r="r" b="b"/>
                <a:pathLst>
                  <a:path w="10" h="11">
                    <a:moveTo>
                      <a:pt x="9" y="8"/>
                    </a:moveTo>
                    <a:cubicBezTo>
                      <a:pt x="8" y="10"/>
                      <a:pt x="5" y="11"/>
                      <a:pt x="3" y="9"/>
                    </a:cubicBezTo>
                    <a:cubicBezTo>
                      <a:pt x="0" y="8"/>
                      <a:pt x="0" y="5"/>
                      <a:pt x="1" y="3"/>
                    </a:cubicBezTo>
                    <a:cubicBezTo>
                      <a:pt x="2" y="1"/>
                      <a:pt x="5" y="0"/>
                      <a:pt x="7" y="1"/>
                    </a:cubicBezTo>
                    <a:cubicBezTo>
                      <a:pt x="10" y="3"/>
                      <a:pt x="10" y="6"/>
                      <a:pt x="9" y="8"/>
                    </a:cubicBezTo>
                    <a:close/>
                  </a:path>
                </a:pathLst>
              </a:custGeom>
              <a:grpFill/>
              <a:ln>
                <a:noFill/>
              </a:ln>
            </p:spPr>
            <p:txBody>
              <a:bodyPr vert="horz" wrap="square" lIns="96435" tIns="48218" rIns="96435" bIns="48218" numCol="1" anchor="t" anchorCtr="0" compatLnSpc="1"/>
              <a:lstStyle/>
              <a:p>
                <a:endParaRPr lang="zh-CN" altLang="en-US"/>
              </a:p>
            </p:txBody>
          </p:sp>
          <p:sp>
            <p:nvSpPr>
              <p:cNvPr id="100" name="Freeform 258"/>
              <p:cNvSpPr/>
              <p:nvPr/>
            </p:nvSpPr>
            <p:spPr bwMode="auto">
              <a:xfrm>
                <a:off x="4016376" y="247650"/>
                <a:ext cx="131763" cy="155575"/>
              </a:xfrm>
              <a:custGeom>
                <a:gdLst>
                  <a:gd name="T0" fmla="*/ 32 w 35"/>
                  <a:gd name="T1" fmla="*/ 39 h 41"/>
                  <a:gd name="T2" fmla="*/ 7 w 35"/>
                  <a:gd name="T3" fmla="*/ 2 h 41"/>
                  <a:gd name="T4" fmla="*/ 2 w 35"/>
                  <a:gd name="T5" fmla="*/ 1 h 41"/>
                  <a:gd name="T6" fmla="*/ 30 w 35"/>
                  <a:gd name="T7" fmla="*/ 40 h 41"/>
                  <a:gd name="T8" fmla="*/ 32 w 35"/>
                  <a:gd name="T9" fmla="*/ 39 h 41"/>
                </a:gdLst>
                <a:cxnLst>
                  <a:cxn ang="0">
                    <a:pos x="T0" y="T1"/>
                  </a:cxn>
                  <a:cxn ang="0">
                    <a:pos x="T2" y="T3"/>
                  </a:cxn>
                  <a:cxn ang="0">
                    <a:pos x="T4" y="T5"/>
                  </a:cxn>
                  <a:cxn ang="0">
                    <a:pos x="T6" y="T7"/>
                  </a:cxn>
                  <a:cxn ang="0">
                    <a:pos x="T8" y="T9"/>
                  </a:cxn>
                </a:cxnLst>
                <a:rect l="0" t="0" r="r" b="b"/>
                <a:pathLst>
                  <a:path w="35" h="41">
                    <a:moveTo>
                      <a:pt x="32" y="39"/>
                    </a:moveTo>
                    <a:cubicBezTo>
                      <a:pt x="15" y="33"/>
                      <a:pt x="5" y="19"/>
                      <a:pt x="7" y="2"/>
                    </a:cubicBezTo>
                    <a:cubicBezTo>
                      <a:pt x="7" y="1"/>
                      <a:pt x="2" y="0"/>
                      <a:pt x="2" y="1"/>
                    </a:cubicBezTo>
                    <a:cubicBezTo>
                      <a:pt x="0" y="21"/>
                      <a:pt x="12" y="35"/>
                      <a:pt x="30" y="40"/>
                    </a:cubicBezTo>
                    <a:cubicBezTo>
                      <a:pt x="32" y="41"/>
                      <a:pt x="35" y="40"/>
                      <a:pt x="32" y="39"/>
                    </a:cubicBezTo>
                    <a:close/>
                  </a:path>
                </a:pathLst>
              </a:custGeom>
              <a:grpFill/>
              <a:ln>
                <a:noFill/>
              </a:ln>
            </p:spPr>
            <p:txBody>
              <a:bodyPr vert="horz" wrap="square" lIns="96435" tIns="48218" rIns="96435" bIns="48218" numCol="1" anchor="t" anchorCtr="0" compatLnSpc="1"/>
              <a:lstStyle/>
              <a:p>
                <a:endParaRPr lang="zh-CN" altLang="en-US"/>
              </a:p>
            </p:txBody>
          </p:sp>
          <p:sp>
            <p:nvSpPr>
              <p:cNvPr id="101" name="Freeform 259"/>
              <p:cNvSpPr/>
              <p:nvPr/>
            </p:nvSpPr>
            <p:spPr bwMode="auto">
              <a:xfrm>
                <a:off x="3970338" y="274637"/>
                <a:ext cx="166688" cy="90488"/>
              </a:xfrm>
              <a:custGeom>
                <a:gdLst>
                  <a:gd name="T0" fmla="*/ 4 w 44"/>
                  <a:gd name="T1" fmla="*/ 22 h 24"/>
                  <a:gd name="T2" fmla="*/ 44 w 44"/>
                  <a:gd name="T3" fmla="*/ 2 h 24"/>
                  <a:gd name="T4" fmla="*/ 39 w 44"/>
                  <a:gd name="T5" fmla="*/ 1 h 24"/>
                  <a:gd name="T6" fmla="*/ 3 w 44"/>
                  <a:gd name="T7" fmla="*/ 19 h 24"/>
                  <a:gd name="T8" fmla="*/ 4 w 44"/>
                  <a:gd name="T9" fmla="*/ 22 h 24"/>
                </a:gdLst>
                <a:cxnLst>
                  <a:cxn ang="0">
                    <a:pos x="T0" y="T1"/>
                  </a:cxn>
                  <a:cxn ang="0">
                    <a:pos x="T2" y="T3"/>
                  </a:cxn>
                  <a:cxn ang="0">
                    <a:pos x="T4" y="T5"/>
                  </a:cxn>
                  <a:cxn ang="0">
                    <a:pos x="T6" y="T7"/>
                  </a:cxn>
                  <a:cxn ang="0">
                    <a:pos x="T8" y="T9"/>
                  </a:cxn>
                </a:cxnLst>
                <a:rect l="0" t="0" r="r" b="b"/>
                <a:pathLst>
                  <a:path w="44" h="24">
                    <a:moveTo>
                      <a:pt x="4" y="22"/>
                    </a:moveTo>
                    <a:cubicBezTo>
                      <a:pt x="21" y="24"/>
                      <a:pt x="36" y="18"/>
                      <a:pt x="44" y="2"/>
                    </a:cubicBezTo>
                    <a:cubicBezTo>
                      <a:pt x="44" y="1"/>
                      <a:pt x="40" y="0"/>
                      <a:pt x="39" y="1"/>
                    </a:cubicBezTo>
                    <a:cubicBezTo>
                      <a:pt x="32" y="15"/>
                      <a:pt x="19" y="22"/>
                      <a:pt x="3" y="19"/>
                    </a:cubicBezTo>
                    <a:cubicBezTo>
                      <a:pt x="0" y="19"/>
                      <a:pt x="2" y="21"/>
                      <a:pt x="4" y="22"/>
                    </a:cubicBezTo>
                    <a:close/>
                  </a:path>
                </a:pathLst>
              </a:custGeom>
              <a:grpFill/>
              <a:ln>
                <a:noFill/>
              </a:ln>
            </p:spPr>
            <p:txBody>
              <a:bodyPr vert="horz" wrap="square" lIns="96435" tIns="48218" rIns="96435" bIns="48218" numCol="1" anchor="t" anchorCtr="0" compatLnSpc="1"/>
              <a:lstStyle/>
              <a:p>
                <a:endParaRPr lang="zh-CN" altLang="en-US"/>
              </a:p>
            </p:txBody>
          </p:sp>
          <p:sp>
            <p:nvSpPr>
              <p:cNvPr id="102" name="Freeform 260"/>
              <p:cNvSpPr/>
              <p:nvPr/>
            </p:nvSpPr>
            <p:spPr bwMode="auto">
              <a:xfrm>
                <a:off x="4043363" y="255587"/>
                <a:ext cx="44450" cy="173038"/>
              </a:xfrm>
              <a:custGeom>
                <a:gdLst>
                  <a:gd name="T0" fmla="*/ 10 w 12"/>
                  <a:gd name="T1" fmla="*/ 44 h 46"/>
                  <a:gd name="T2" fmla="*/ 12 w 12"/>
                  <a:gd name="T3" fmla="*/ 1 h 46"/>
                  <a:gd name="T4" fmla="*/ 7 w 12"/>
                  <a:gd name="T5" fmla="*/ 1 h 46"/>
                  <a:gd name="T6" fmla="*/ 5 w 12"/>
                  <a:gd name="T7" fmla="*/ 44 h 46"/>
                  <a:gd name="T8" fmla="*/ 10 w 12"/>
                  <a:gd name="T9" fmla="*/ 44 h 46"/>
                </a:gdLst>
                <a:cxnLst>
                  <a:cxn ang="0">
                    <a:pos x="T0" y="T1"/>
                  </a:cxn>
                  <a:cxn ang="0">
                    <a:pos x="T2" y="T3"/>
                  </a:cxn>
                  <a:cxn ang="0">
                    <a:pos x="T4" y="T5"/>
                  </a:cxn>
                  <a:cxn ang="0">
                    <a:pos x="T6" y="T7"/>
                  </a:cxn>
                  <a:cxn ang="0">
                    <a:pos x="T8" y="T9"/>
                  </a:cxn>
                </a:cxnLst>
                <a:rect l="0" t="0" r="r" b="b"/>
                <a:pathLst>
                  <a:path w="12" h="46">
                    <a:moveTo>
                      <a:pt x="10" y="44"/>
                    </a:moveTo>
                    <a:cubicBezTo>
                      <a:pt x="5" y="30"/>
                      <a:pt x="7" y="14"/>
                      <a:pt x="12" y="1"/>
                    </a:cubicBezTo>
                    <a:cubicBezTo>
                      <a:pt x="12" y="0"/>
                      <a:pt x="7" y="0"/>
                      <a:pt x="7" y="1"/>
                    </a:cubicBezTo>
                    <a:cubicBezTo>
                      <a:pt x="2" y="14"/>
                      <a:pt x="0" y="31"/>
                      <a:pt x="5" y="44"/>
                    </a:cubicBezTo>
                    <a:cubicBezTo>
                      <a:pt x="5" y="46"/>
                      <a:pt x="10" y="45"/>
                      <a:pt x="10" y="44"/>
                    </a:cubicBezTo>
                    <a:close/>
                  </a:path>
                </a:pathLst>
              </a:custGeom>
              <a:grpFill/>
              <a:ln>
                <a:noFill/>
              </a:ln>
            </p:spPr>
            <p:txBody>
              <a:bodyPr vert="horz" wrap="square" lIns="96435" tIns="48218" rIns="96435" bIns="48218" numCol="1" anchor="t" anchorCtr="0" compatLnSpc="1"/>
              <a:lstStyle/>
              <a:p>
                <a:endParaRPr lang="zh-CN" altLang="en-US"/>
              </a:p>
            </p:txBody>
          </p:sp>
          <p:sp>
            <p:nvSpPr>
              <p:cNvPr id="103" name="Freeform 261"/>
              <p:cNvSpPr/>
              <p:nvPr/>
            </p:nvSpPr>
            <p:spPr bwMode="auto">
              <a:xfrm>
                <a:off x="3983038" y="293687"/>
                <a:ext cx="176213" cy="71438"/>
              </a:xfrm>
              <a:custGeom>
                <a:gdLst>
                  <a:gd name="T0" fmla="*/ 0 w 47"/>
                  <a:gd name="T1" fmla="*/ 2 h 19"/>
                  <a:gd name="T2" fmla="*/ 45 w 47"/>
                  <a:gd name="T3" fmla="*/ 13 h 19"/>
                  <a:gd name="T4" fmla="*/ 41 w 47"/>
                  <a:gd name="T5" fmla="*/ 12 h 19"/>
                  <a:gd name="T6" fmla="*/ 5 w 47"/>
                  <a:gd name="T7" fmla="*/ 1 h 19"/>
                  <a:gd name="T8" fmla="*/ 0 w 47"/>
                  <a:gd name="T9" fmla="*/ 2 h 19"/>
                </a:gdLst>
                <a:cxnLst>
                  <a:cxn ang="0">
                    <a:pos x="T0" y="T1"/>
                  </a:cxn>
                  <a:cxn ang="0">
                    <a:pos x="T2" y="T3"/>
                  </a:cxn>
                  <a:cxn ang="0">
                    <a:pos x="T4" y="T5"/>
                  </a:cxn>
                  <a:cxn ang="0">
                    <a:pos x="T6" y="T7"/>
                  </a:cxn>
                  <a:cxn ang="0">
                    <a:pos x="T8" y="T9"/>
                  </a:cxn>
                </a:cxnLst>
                <a:rect l="0" t="0" r="r" b="b"/>
                <a:pathLst>
                  <a:path w="47" h="19">
                    <a:moveTo>
                      <a:pt x="0" y="2"/>
                    </a:moveTo>
                    <a:cubicBezTo>
                      <a:pt x="12" y="14"/>
                      <a:pt x="29" y="19"/>
                      <a:pt x="45" y="13"/>
                    </a:cubicBezTo>
                    <a:cubicBezTo>
                      <a:pt x="47" y="12"/>
                      <a:pt x="42" y="11"/>
                      <a:pt x="41" y="12"/>
                    </a:cubicBezTo>
                    <a:cubicBezTo>
                      <a:pt x="28" y="17"/>
                      <a:pt x="14" y="11"/>
                      <a:pt x="5" y="1"/>
                    </a:cubicBezTo>
                    <a:cubicBezTo>
                      <a:pt x="4" y="0"/>
                      <a:pt x="0" y="1"/>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04" name="Freeform 262"/>
              <p:cNvSpPr/>
              <p:nvPr/>
            </p:nvSpPr>
            <p:spPr bwMode="auto">
              <a:xfrm>
                <a:off x="3530601" y="346075"/>
                <a:ext cx="538163" cy="439738"/>
              </a:xfrm>
              <a:custGeom>
                <a:gdLst>
                  <a:gd name="T0" fmla="*/ 137 w 143"/>
                  <a:gd name="T1" fmla="*/ 1 h 117"/>
                  <a:gd name="T2" fmla="*/ 1 w 143"/>
                  <a:gd name="T3" fmla="*/ 115 h 117"/>
                  <a:gd name="T4" fmla="*/ 6 w 143"/>
                  <a:gd name="T5" fmla="*/ 116 h 117"/>
                  <a:gd name="T6" fmla="*/ 141 w 143"/>
                  <a:gd name="T7" fmla="*/ 2 h 117"/>
                  <a:gd name="T8" fmla="*/ 137 w 143"/>
                  <a:gd name="T9" fmla="*/ 1 h 117"/>
                </a:gdLst>
                <a:cxnLst>
                  <a:cxn ang="0">
                    <a:pos x="T0" y="T1"/>
                  </a:cxn>
                  <a:cxn ang="0">
                    <a:pos x="T2" y="T3"/>
                  </a:cxn>
                  <a:cxn ang="0">
                    <a:pos x="T4" y="T5"/>
                  </a:cxn>
                  <a:cxn ang="0">
                    <a:pos x="T6" y="T7"/>
                  </a:cxn>
                  <a:cxn ang="0">
                    <a:pos x="T8" y="T9"/>
                  </a:cxn>
                </a:cxnLst>
                <a:rect l="0" t="0" r="r" b="b"/>
                <a:pathLst>
                  <a:path w="143" h="117">
                    <a:moveTo>
                      <a:pt x="137" y="1"/>
                    </a:moveTo>
                    <a:cubicBezTo>
                      <a:pt x="92" y="39"/>
                      <a:pt x="48" y="79"/>
                      <a:pt x="1" y="115"/>
                    </a:cubicBezTo>
                    <a:cubicBezTo>
                      <a:pt x="0" y="116"/>
                      <a:pt x="5" y="117"/>
                      <a:pt x="6" y="116"/>
                    </a:cubicBezTo>
                    <a:cubicBezTo>
                      <a:pt x="52" y="79"/>
                      <a:pt x="97" y="40"/>
                      <a:pt x="141" y="2"/>
                    </a:cubicBezTo>
                    <a:cubicBezTo>
                      <a:pt x="143" y="0"/>
                      <a:pt x="138" y="0"/>
                      <a:pt x="137" y="1"/>
                    </a:cubicBezTo>
                    <a:close/>
                  </a:path>
                </a:pathLst>
              </a:custGeom>
              <a:grpFill/>
              <a:ln>
                <a:noFill/>
              </a:ln>
            </p:spPr>
            <p:txBody>
              <a:bodyPr vert="horz" wrap="square" lIns="96435" tIns="48218" rIns="96435" bIns="48218" numCol="1" anchor="t" anchorCtr="0" compatLnSpc="1"/>
              <a:lstStyle/>
              <a:p>
                <a:endParaRPr lang="zh-CN" altLang="en-US"/>
              </a:p>
            </p:txBody>
          </p:sp>
          <p:sp>
            <p:nvSpPr>
              <p:cNvPr id="105" name="Freeform 263"/>
              <p:cNvSpPr/>
              <p:nvPr/>
            </p:nvSpPr>
            <p:spPr bwMode="auto">
              <a:xfrm>
                <a:off x="4043363" y="323850"/>
                <a:ext cx="41275" cy="36513"/>
              </a:xfrm>
              <a:custGeom>
                <a:gdLst>
                  <a:gd name="T0" fmla="*/ 9 w 11"/>
                  <a:gd name="T1" fmla="*/ 9 h 10"/>
                  <a:gd name="T2" fmla="*/ 2 w 11"/>
                  <a:gd name="T3" fmla="*/ 8 h 10"/>
                  <a:gd name="T4" fmla="*/ 3 w 11"/>
                  <a:gd name="T5" fmla="*/ 1 h 10"/>
                  <a:gd name="T6" fmla="*/ 9 w 11"/>
                  <a:gd name="T7" fmla="*/ 2 h 10"/>
                  <a:gd name="T8" fmla="*/ 9 w 11"/>
                  <a:gd name="T9" fmla="*/ 9 h 10"/>
                </a:gdLst>
                <a:cxnLst>
                  <a:cxn ang="0">
                    <a:pos x="T0" y="T1"/>
                  </a:cxn>
                  <a:cxn ang="0">
                    <a:pos x="T2" y="T3"/>
                  </a:cxn>
                  <a:cxn ang="0">
                    <a:pos x="T4" y="T5"/>
                  </a:cxn>
                  <a:cxn ang="0">
                    <a:pos x="T6" y="T7"/>
                  </a:cxn>
                  <a:cxn ang="0">
                    <a:pos x="T8" y="T9"/>
                  </a:cxn>
                </a:cxnLst>
                <a:rect l="0" t="0" r="r" b="b"/>
                <a:pathLst>
                  <a:path w="11" h="10">
                    <a:moveTo>
                      <a:pt x="9" y="9"/>
                    </a:moveTo>
                    <a:cubicBezTo>
                      <a:pt x="7" y="10"/>
                      <a:pt x="4" y="10"/>
                      <a:pt x="2" y="8"/>
                    </a:cubicBezTo>
                    <a:cubicBezTo>
                      <a:pt x="0" y="6"/>
                      <a:pt x="1" y="3"/>
                      <a:pt x="3" y="1"/>
                    </a:cubicBezTo>
                    <a:cubicBezTo>
                      <a:pt x="5" y="0"/>
                      <a:pt x="8" y="0"/>
                      <a:pt x="9" y="2"/>
                    </a:cubicBezTo>
                    <a:cubicBezTo>
                      <a:pt x="11" y="4"/>
                      <a:pt x="11" y="7"/>
                      <a:pt x="9" y="9"/>
                    </a:cubicBezTo>
                    <a:close/>
                  </a:path>
                </a:pathLst>
              </a:custGeom>
              <a:grpFill/>
              <a:ln>
                <a:noFill/>
              </a:ln>
            </p:spPr>
            <p:txBody>
              <a:bodyPr vert="horz" wrap="square" lIns="96435" tIns="48218" rIns="96435" bIns="48218" numCol="1" anchor="t" anchorCtr="0" compatLnSpc="1"/>
              <a:lstStyle/>
              <a:p>
                <a:endParaRPr lang="zh-CN" altLang="en-US"/>
              </a:p>
            </p:txBody>
          </p:sp>
          <p:sp>
            <p:nvSpPr>
              <p:cNvPr id="106" name="Freeform 264"/>
              <p:cNvSpPr/>
              <p:nvPr/>
            </p:nvSpPr>
            <p:spPr bwMode="auto">
              <a:xfrm>
                <a:off x="4156076" y="474662"/>
                <a:ext cx="93663" cy="179388"/>
              </a:xfrm>
              <a:custGeom>
                <a:gdLst>
                  <a:gd name="T0" fmla="*/ 23 w 25"/>
                  <a:gd name="T1" fmla="*/ 46 h 48"/>
                  <a:gd name="T2" fmla="*/ 13 w 25"/>
                  <a:gd name="T3" fmla="*/ 2 h 48"/>
                  <a:gd name="T4" fmla="*/ 9 w 25"/>
                  <a:gd name="T5" fmla="*/ 1 h 48"/>
                  <a:gd name="T6" fmla="*/ 19 w 25"/>
                  <a:gd name="T7" fmla="*/ 47 h 48"/>
                  <a:gd name="T8" fmla="*/ 23 w 25"/>
                  <a:gd name="T9" fmla="*/ 46 h 48"/>
                </a:gdLst>
                <a:cxnLst>
                  <a:cxn ang="0">
                    <a:pos x="T0" y="T1"/>
                  </a:cxn>
                  <a:cxn ang="0">
                    <a:pos x="T2" y="T3"/>
                  </a:cxn>
                  <a:cxn ang="0">
                    <a:pos x="T4" y="T5"/>
                  </a:cxn>
                  <a:cxn ang="0">
                    <a:pos x="T6" y="T7"/>
                  </a:cxn>
                  <a:cxn ang="0">
                    <a:pos x="T8" y="T9"/>
                  </a:cxn>
                </a:cxnLst>
                <a:rect l="0" t="0" r="r" b="b"/>
                <a:pathLst>
                  <a:path w="25" h="48">
                    <a:moveTo>
                      <a:pt x="23" y="46"/>
                    </a:moveTo>
                    <a:cubicBezTo>
                      <a:pt x="10" y="35"/>
                      <a:pt x="5" y="19"/>
                      <a:pt x="13" y="2"/>
                    </a:cubicBezTo>
                    <a:cubicBezTo>
                      <a:pt x="14" y="1"/>
                      <a:pt x="9" y="0"/>
                      <a:pt x="9" y="1"/>
                    </a:cubicBezTo>
                    <a:cubicBezTo>
                      <a:pt x="0" y="18"/>
                      <a:pt x="5" y="35"/>
                      <a:pt x="19" y="47"/>
                    </a:cubicBezTo>
                    <a:cubicBezTo>
                      <a:pt x="20" y="48"/>
                      <a:pt x="25" y="48"/>
                      <a:pt x="23" y="46"/>
                    </a:cubicBezTo>
                    <a:close/>
                  </a:path>
                </a:pathLst>
              </a:custGeom>
              <a:grpFill/>
              <a:ln>
                <a:noFill/>
              </a:ln>
            </p:spPr>
            <p:txBody>
              <a:bodyPr vert="horz" wrap="square" lIns="96435" tIns="48218" rIns="96435" bIns="48218" numCol="1" anchor="t" anchorCtr="0" compatLnSpc="1"/>
              <a:lstStyle/>
              <a:p>
                <a:endParaRPr lang="zh-CN" altLang="en-US"/>
              </a:p>
            </p:txBody>
          </p:sp>
          <p:sp>
            <p:nvSpPr>
              <p:cNvPr id="107" name="Freeform 265"/>
              <p:cNvSpPr/>
              <p:nvPr/>
            </p:nvSpPr>
            <p:spPr bwMode="auto">
              <a:xfrm>
                <a:off x="4098926" y="534987"/>
                <a:ext cx="188913" cy="55563"/>
              </a:xfrm>
              <a:custGeom>
                <a:gdLst>
                  <a:gd name="T0" fmla="*/ 2 w 50"/>
                  <a:gd name="T1" fmla="*/ 5 h 15"/>
                  <a:gd name="T2" fmla="*/ 49 w 50"/>
                  <a:gd name="T3" fmla="*/ 3 h 15"/>
                  <a:gd name="T4" fmla="*/ 44 w 50"/>
                  <a:gd name="T5" fmla="*/ 1 h 15"/>
                  <a:gd name="T6" fmla="*/ 6 w 50"/>
                  <a:gd name="T7" fmla="*/ 4 h 15"/>
                  <a:gd name="T8" fmla="*/ 2 w 50"/>
                  <a:gd name="T9" fmla="*/ 5 h 15"/>
                </a:gdLst>
                <a:cxnLst>
                  <a:cxn ang="0">
                    <a:pos x="T0" y="T1"/>
                  </a:cxn>
                  <a:cxn ang="0">
                    <a:pos x="T2" y="T3"/>
                  </a:cxn>
                  <a:cxn ang="0">
                    <a:pos x="T4" y="T5"/>
                  </a:cxn>
                  <a:cxn ang="0">
                    <a:pos x="T6" y="T7"/>
                  </a:cxn>
                  <a:cxn ang="0">
                    <a:pos x="T8" y="T9"/>
                  </a:cxn>
                </a:cxnLst>
                <a:rect l="0" t="0" r="r" b="b"/>
                <a:pathLst>
                  <a:path w="50" h="15">
                    <a:moveTo>
                      <a:pt x="2" y="5"/>
                    </a:moveTo>
                    <a:cubicBezTo>
                      <a:pt x="18" y="14"/>
                      <a:pt x="35" y="15"/>
                      <a:pt x="49" y="3"/>
                    </a:cubicBezTo>
                    <a:cubicBezTo>
                      <a:pt x="50" y="2"/>
                      <a:pt x="45" y="0"/>
                      <a:pt x="44" y="1"/>
                    </a:cubicBezTo>
                    <a:cubicBezTo>
                      <a:pt x="33" y="11"/>
                      <a:pt x="19" y="12"/>
                      <a:pt x="6" y="4"/>
                    </a:cubicBezTo>
                    <a:cubicBezTo>
                      <a:pt x="5" y="4"/>
                      <a:pt x="0" y="4"/>
                      <a:pt x="2" y="5"/>
                    </a:cubicBezTo>
                    <a:close/>
                  </a:path>
                </a:pathLst>
              </a:custGeom>
              <a:grpFill/>
              <a:ln>
                <a:noFill/>
              </a:ln>
            </p:spPr>
            <p:txBody>
              <a:bodyPr vert="horz" wrap="square" lIns="96435" tIns="48218" rIns="96435" bIns="48218" numCol="1" anchor="t" anchorCtr="0" compatLnSpc="1"/>
              <a:lstStyle/>
              <a:p>
                <a:endParaRPr lang="zh-CN" altLang="en-US"/>
              </a:p>
            </p:txBody>
          </p:sp>
          <p:sp>
            <p:nvSpPr>
              <p:cNvPr id="108" name="Freeform 266"/>
              <p:cNvSpPr/>
              <p:nvPr/>
            </p:nvSpPr>
            <p:spPr bwMode="auto">
              <a:xfrm>
                <a:off x="4156076" y="496887"/>
                <a:ext cx="93663" cy="157163"/>
              </a:xfrm>
              <a:custGeom>
                <a:gdLst>
                  <a:gd name="T0" fmla="*/ 5 w 25"/>
                  <a:gd name="T1" fmla="*/ 40 h 42"/>
                  <a:gd name="T2" fmla="*/ 24 w 25"/>
                  <a:gd name="T3" fmla="*/ 2 h 42"/>
                  <a:gd name="T4" fmla="*/ 19 w 25"/>
                  <a:gd name="T5" fmla="*/ 1 h 42"/>
                  <a:gd name="T6" fmla="*/ 0 w 25"/>
                  <a:gd name="T7" fmla="*/ 40 h 42"/>
                  <a:gd name="T8" fmla="*/ 5 w 25"/>
                  <a:gd name="T9" fmla="*/ 40 h 42"/>
                </a:gdLst>
                <a:cxnLst>
                  <a:cxn ang="0">
                    <a:pos x="T0" y="T1"/>
                  </a:cxn>
                  <a:cxn ang="0">
                    <a:pos x="T2" y="T3"/>
                  </a:cxn>
                  <a:cxn ang="0">
                    <a:pos x="T4" y="T5"/>
                  </a:cxn>
                  <a:cxn ang="0">
                    <a:pos x="T6" y="T7"/>
                  </a:cxn>
                  <a:cxn ang="0">
                    <a:pos x="T8" y="T9"/>
                  </a:cxn>
                </a:cxnLst>
                <a:rect l="0" t="0" r="r" b="b"/>
                <a:pathLst>
                  <a:path w="25" h="42">
                    <a:moveTo>
                      <a:pt x="5" y="40"/>
                    </a:moveTo>
                    <a:cubicBezTo>
                      <a:pt x="6" y="26"/>
                      <a:pt x="14" y="11"/>
                      <a:pt x="24" y="2"/>
                    </a:cubicBezTo>
                    <a:cubicBezTo>
                      <a:pt x="25" y="0"/>
                      <a:pt x="20" y="0"/>
                      <a:pt x="19" y="1"/>
                    </a:cubicBezTo>
                    <a:cubicBezTo>
                      <a:pt x="9" y="11"/>
                      <a:pt x="1" y="26"/>
                      <a:pt x="0" y="40"/>
                    </a:cubicBezTo>
                    <a:cubicBezTo>
                      <a:pt x="0" y="42"/>
                      <a:pt x="5" y="41"/>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09" name="Freeform 267"/>
              <p:cNvSpPr/>
              <p:nvPr/>
            </p:nvSpPr>
            <p:spPr bwMode="auto">
              <a:xfrm>
                <a:off x="4132263" y="500062"/>
                <a:ext cx="150813" cy="106363"/>
              </a:xfrm>
              <a:custGeom>
                <a:gdLst>
                  <a:gd name="T0" fmla="*/ 0 w 40"/>
                  <a:gd name="T1" fmla="*/ 1 h 28"/>
                  <a:gd name="T2" fmla="*/ 35 w 40"/>
                  <a:gd name="T3" fmla="*/ 28 h 28"/>
                  <a:gd name="T4" fmla="*/ 36 w 40"/>
                  <a:gd name="T5" fmla="*/ 26 h 28"/>
                  <a:gd name="T6" fmla="*/ 5 w 40"/>
                  <a:gd name="T7" fmla="*/ 1 h 28"/>
                  <a:gd name="T8" fmla="*/ 0 w 40"/>
                  <a:gd name="T9" fmla="*/ 1 h 28"/>
                </a:gdLst>
                <a:cxnLst>
                  <a:cxn ang="0">
                    <a:pos x="T0" y="T1"/>
                  </a:cxn>
                  <a:cxn ang="0">
                    <a:pos x="T2" y="T3"/>
                  </a:cxn>
                  <a:cxn ang="0">
                    <a:pos x="T4" y="T5"/>
                  </a:cxn>
                  <a:cxn ang="0">
                    <a:pos x="T6" y="T7"/>
                  </a:cxn>
                  <a:cxn ang="0">
                    <a:pos x="T8" y="T9"/>
                  </a:cxn>
                </a:cxnLst>
                <a:rect l="0" t="0" r="r" b="b"/>
                <a:pathLst>
                  <a:path w="40" h="28">
                    <a:moveTo>
                      <a:pt x="0" y="1"/>
                    </a:moveTo>
                    <a:cubicBezTo>
                      <a:pt x="6" y="16"/>
                      <a:pt x="18" y="27"/>
                      <a:pt x="35" y="28"/>
                    </a:cubicBezTo>
                    <a:cubicBezTo>
                      <a:pt x="37" y="28"/>
                      <a:pt x="40" y="26"/>
                      <a:pt x="36" y="26"/>
                    </a:cubicBezTo>
                    <a:cubicBezTo>
                      <a:pt x="21" y="25"/>
                      <a:pt x="10" y="14"/>
                      <a:pt x="5" y="1"/>
                    </a:cubicBezTo>
                    <a:cubicBezTo>
                      <a:pt x="5" y="0"/>
                      <a:pt x="0" y="0"/>
                      <a:pt x="0" y="1"/>
                    </a:cubicBezTo>
                    <a:close/>
                  </a:path>
                </a:pathLst>
              </a:custGeom>
              <a:grpFill/>
              <a:ln>
                <a:noFill/>
              </a:ln>
            </p:spPr>
            <p:txBody>
              <a:bodyPr vert="horz" wrap="square" lIns="96435" tIns="48218" rIns="96435" bIns="48218" numCol="1" anchor="t" anchorCtr="0" compatLnSpc="1"/>
              <a:lstStyle/>
              <a:p>
                <a:endParaRPr lang="zh-CN" altLang="en-US"/>
              </a:p>
            </p:txBody>
          </p:sp>
          <p:sp>
            <p:nvSpPr>
              <p:cNvPr id="110" name="Freeform 268"/>
              <p:cNvSpPr/>
              <p:nvPr/>
            </p:nvSpPr>
            <p:spPr bwMode="auto">
              <a:xfrm>
                <a:off x="3525838" y="571500"/>
                <a:ext cx="671513" cy="214313"/>
              </a:xfrm>
              <a:custGeom>
                <a:gdLst>
                  <a:gd name="T0" fmla="*/ 172 w 178"/>
                  <a:gd name="T1" fmla="*/ 1 h 57"/>
                  <a:gd name="T2" fmla="*/ 3 w 178"/>
                  <a:gd name="T3" fmla="*/ 55 h 57"/>
                  <a:gd name="T4" fmla="*/ 6 w 178"/>
                  <a:gd name="T5" fmla="*/ 56 h 57"/>
                  <a:gd name="T6" fmla="*/ 175 w 178"/>
                  <a:gd name="T7" fmla="*/ 2 h 57"/>
                  <a:gd name="T8" fmla="*/ 172 w 178"/>
                  <a:gd name="T9" fmla="*/ 1 h 57"/>
                </a:gdLst>
                <a:cxnLst>
                  <a:cxn ang="0">
                    <a:pos x="T0" y="T1"/>
                  </a:cxn>
                  <a:cxn ang="0">
                    <a:pos x="T2" y="T3"/>
                  </a:cxn>
                  <a:cxn ang="0">
                    <a:pos x="T4" y="T5"/>
                  </a:cxn>
                  <a:cxn ang="0">
                    <a:pos x="T6" y="T7"/>
                  </a:cxn>
                  <a:cxn ang="0">
                    <a:pos x="T8" y="T9"/>
                  </a:cxn>
                </a:cxnLst>
                <a:rect l="0" t="0" r="r" b="b"/>
                <a:pathLst>
                  <a:path w="178" h="57">
                    <a:moveTo>
                      <a:pt x="172" y="1"/>
                    </a:moveTo>
                    <a:cubicBezTo>
                      <a:pt x="116" y="19"/>
                      <a:pt x="60" y="39"/>
                      <a:pt x="3" y="55"/>
                    </a:cubicBezTo>
                    <a:cubicBezTo>
                      <a:pt x="0" y="56"/>
                      <a:pt x="4" y="57"/>
                      <a:pt x="6" y="56"/>
                    </a:cubicBezTo>
                    <a:cubicBezTo>
                      <a:pt x="63" y="40"/>
                      <a:pt x="119" y="21"/>
                      <a:pt x="175" y="2"/>
                    </a:cubicBezTo>
                    <a:cubicBezTo>
                      <a:pt x="178" y="1"/>
                      <a:pt x="173" y="0"/>
                      <a:pt x="172" y="1"/>
                    </a:cubicBezTo>
                    <a:close/>
                  </a:path>
                </a:pathLst>
              </a:custGeom>
              <a:grpFill/>
              <a:ln>
                <a:noFill/>
              </a:ln>
            </p:spPr>
            <p:txBody>
              <a:bodyPr vert="horz" wrap="square" lIns="96435" tIns="48218" rIns="96435" bIns="48218" numCol="1" anchor="t" anchorCtr="0" compatLnSpc="1"/>
              <a:lstStyle/>
              <a:p>
                <a:endParaRPr lang="zh-CN" altLang="en-US"/>
              </a:p>
            </p:txBody>
          </p:sp>
          <p:sp>
            <p:nvSpPr>
              <p:cNvPr id="111" name="Freeform 269"/>
              <p:cNvSpPr/>
              <p:nvPr/>
            </p:nvSpPr>
            <p:spPr bwMode="auto">
              <a:xfrm>
                <a:off x="4170363" y="552450"/>
                <a:ext cx="41275" cy="42863"/>
              </a:xfrm>
              <a:custGeom>
                <a:gdLst>
                  <a:gd name="T0" fmla="*/ 7 w 11"/>
                  <a:gd name="T1" fmla="*/ 10 h 11"/>
                  <a:gd name="T2" fmla="*/ 1 w 11"/>
                  <a:gd name="T3" fmla="*/ 7 h 11"/>
                  <a:gd name="T4" fmla="*/ 4 w 11"/>
                  <a:gd name="T5" fmla="*/ 1 h 11"/>
                  <a:gd name="T6" fmla="*/ 10 w 11"/>
                  <a:gd name="T7" fmla="*/ 4 h 11"/>
                  <a:gd name="T8" fmla="*/ 7 w 11"/>
                  <a:gd name="T9" fmla="*/ 10 h 11"/>
                </a:gdLst>
                <a:cxnLst>
                  <a:cxn ang="0">
                    <a:pos x="T0" y="T1"/>
                  </a:cxn>
                  <a:cxn ang="0">
                    <a:pos x="T2" y="T3"/>
                  </a:cxn>
                  <a:cxn ang="0">
                    <a:pos x="T4" y="T5"/>
                  </a:cxn>
                  <a:cxn ang="0">
                    <a:pos x="T6" y="T7"/>
                  </a:cxn>
                  <a:cxn ang="0">
                    <a:pos x="T8" y="T9"/>
                  </a:cxn>
                </a:cxnLst>
                <a:rect l="0" t="0" r="r" b="b"/>
                <a:pathLst>
                  <a:path w="11" h="11">
                    <a:moveTo>
                      <a:pt x="7" y="10"/>
                    </a:moveTo>
                    <a:cubicBezTo>
                      <a:pt x="4" y="11"/>
                      <a:pt x="2" y="9"/>
                      <a:pt x="1" y="7"/>
                    </a:cubicBezTo>
                    <a:cubicBezTo>
                      <a:pt x="0" y="4"/>
                      <a:pt x="2" y="1"/>
                      <a:pt x="4" y="1"/>
                    </a:cubicBezTo>
                    <a:cubicBezTo>
                      <a:pt x="7" y="0"/>
                      <a:pt x="9" y="1"/>
                      <a:pt x="10" y="4"/>
                    </a:cubicBezTo>
                    <a:cubicBezTo>
                      <a:pt x="11" y="6"/>
                      <a:pt x="9" y="9"/>
                      <a:pt x="7"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2" name="Freeform 270"/>
              <p:cNvSpPr/>
              <p:nvPr/>
            </p:nvSpPr>
            <p:spPr bwMode="auto">
              <a:xfrm>
                <a:off x="4362451" y="744537"/>
                <a:ext cx="84138" cy="185738"/>
              </a:xfrm>
              <a:custGeom>
                <a:gdLst>
                  <a:gd name="T0" fmla="*/ 14 w 22"/>
                  <a:gd name="T1" fmla="*/ 47 h 49"/>
                  <a:gd name="T2" fmla="*/ 21 w 22"/>
                  <a:gd name="T3" fmla="*/ 3 h 49"/>
                  <a:gd name="T4" fmla="*/ 17 w 22"/>
                  <a:gd name="T5" fmla="*/ 1 h 49"/>
                  <a:gd name="T6" fmla="*/ 9 w 22"/>
                  <a:gd name="T7" fmla="*/ 47 h 49"/>
                  <a:gd name="T8" fmla="*/ 14 w 22"/>
                  <a:gd name="T9" fmla="*/ 47 h 49"/>
                </a:gdLst>
                <a:cxnLst>
                  <a:cxn ang="0">
                    <a:pos x="T0" y="T1"/>
                  </a:cxn>
                  <a:cxn ang="0">
                    <a:pos x="T2" y="T3"/>
                  </a:cxn>
                  <a:cxn ang="0">
                    <a:pos x="T4" y="T5"/>
                  </a:cxn>
                  <a:cxn ang="0">
                    <a:pos x="T6" y="T7"/>
                  </a:cxn>
                  <a:cxn ang="0">
                    <a:pos x="T8" y="T9"/>
                  </a:cxn>
                </a:cxnLst>
                <a:rect l="0" t="0" r="r" b="b"/>
                <a:pathLst>
                  <a:path w="22" h="49">
                    <a:moveTo>
                      <a:pt x="14" y="47"/>
                    </a:moveTo>
                    <a:cubicBezTo>
                      <a:pt x="5" y="31"/>
                      <a:pt x="7" y="15"/>
                      <a:pt x="21" y="3"/>
                    </a:cubicBezTo>
                    <a:cubicBezTo>
                      <a:pt x="22" y="2"/>
                      <a:pt x="18" y="0"/>
                      <a:pt x="17" y="1"/>
                    </a:cubicBezTo>
                    <a:cubicBezTo>
                      <a:pt x="2" y="14"/>
                      <a:pt x="0" y="31"/>
                      <a:pt x="9" y="47"/>
                    </a:cubicBezTo>
                    <a:cubicBezTo>
                      <a:pt x="10" y="49"/>
                      <a:pt x="14" y="49"/>
                      <a:pt x="14" y="47"/>
                    </a:cubicBezTo>
                    <a:close/>
                  </a:path>
                </a:pathLst>
              </a:custGeom>
              <a:grpFill/>
              <a:ln>
                <a:noFill/>
              </a:ln>
            </p:spPr>
            <p:txBody>
              <a:bodyPr vert="horz" wrap="square" lIns="96435" tIns="48218" rIns="96435" bIns="48218" numCol="1" anchor="t" anchorCtr="0" compatLnSpc="1"/>
              <a:lstStyle/>
              <a:p>
                <a:endParaRPr lang="zh-CN" altLang="en-US"/>
              </a:p>
            </p:txBody>
          </p:sp>
          <p:sp>
            <p:nvSpPr>
              <p:cNvPr id="113" name="Freeform 271"/>
              <p:cNvSpPr/>
              <p:nvPr/>
            </p:nvSpPr>
            <p:spPr bwMode="auto">
              <a:xfrm>
                <a:off x="4318001" y="782637"/>
                <a:ext cx="176213" cy="79375"/>
              </a:xfrm>
              <a:custGeom>
                <a:gdLst>
                  <a:gd name="T0" fmla="*/ 1 w 47"/>
                  <a:gd name="T1" fmla="*/ 1 h 21"/>
                  <a:gd name="T2" fmla="*/ 46 w 47"/>
                  <a:gd name="T3" fmla="*/ 15 h 21"/>
                  <a:gd name="T4" fmla="*/ 42 w 47"/>
                  <a:gd name="T5" fmla="*/ 13 h 21"/>
                  <a:gd name="T6" fmla="*/ 6 w 47"/>
                  <a:gd name="T7" fmla="*/ 1 h 21"/>
                  <a:gd name="T8" fmla="*/ 1 w 47"/>
                  <a:gd name="T9" fmla="*/ 1 h 21"/>
                </a:gdLst>
                <a:cxnLst>
                  <a:cxn ang="0">
                    <a:pos x="T0" y="T1"/>
                  </a:cxn>
                  <a:cxn ang="0">
                    <a:pos x="T2" y="T3"/>
                  </a:cxn>
                  <a:cxn ang="0">
                    <a:pos x="T4" y="T5"/>
                  </a:cxn>
                  <a:cxn ang="0">
                    <a:pos x="T6" y="T7"/>
                  </a:cxn>
                  <a:cxn ang="0">
                    <a:pos x="T8" y="T9"/>
                  </a:cxn>
                </a:cxnLst>
                <a:rect l="0" t="0" r="r" b="b"/>
                <a:pathLst>
                  <a:path w="47" h="21">
                    <a:moveTo>
                      <a:pt x="1" y="1"/>
                    </a:moveTo>
                    <a:cubicBezTo>
                      <a:pt x="12" y="16"/>
                      <a:pt x="29" y="21"/>
                      <a:pt x="46" y="15"/>
                    </a:cubicBezTo>
                    <a:cubicBezTo>
                      <a:pt x="47" y="15"/>
                      <a:pt x="43" y="13"/>
                      <a:pt x="42" y="13"/>
                    </a:cubicBezTo>
                    <a:cubicBezTo>
                      <a:pt x="27" y="18"/>
                      <a:pt x="15" y="13"/>
                      <a:pt x="6" y="1"/>
                    </a:cubicBezTo>
                    <a:cubicBezTo>
                      <a:pt x="5" y="0"/>
                      <a:pt x="0" y="0"/>
                      <a:pt x="1" y="1"/>
                    </a:cubicBezTo>
                    <a:close/>
                  </a:path>
                </a:pathLst>
              </a:custGeom>
              <a:grpFill/>
              <a:ln>
                <a:noFill/>
              </a:ln>
            </p:spPr>
            <p:txBody>
              <a:bodyPr vert="horz" wrap="square" lIns="96435" tIns="48218" rIns="96435" bIns="48218" numCol="1" anchor="t" anchorCtr="0" compatLnSpc="1"/>
              <a:lstStyle/>
              <a:p>
                <a:endParaRPr lang="zh-CN" altLang="en-US"/>
              </a:p>
            </p:txBody>
          </p:sp>
          <p:sp>
            <p:nvSpPr>
              <p:cNvPr id="114" name="Freeform 272"/>
              <p:cNvSpPr/>
              <p:nvPr/>
            </p:nvSpPr>
            <p:spPr bwMode="auto">
              <a:xfrm>
                <a:off x="4332288" y="782637"/>
                <a:ext cx="147638" cy="117475"/>
              </a:xfrm>
              <a:custGeom>
                <a:gdLst>
                  <a:gd name="T0" fmla="*/ 5 w 39"/>
                  <a:gd name="T1" fmla="*/ 30 h 31"/>
                  <a:gd name="T2" fmla="*/ 36 w 39"/>
                  <a:gd name="T3" fmla="*/ 1 h 31"/>
                  <a:gd name="T4" fmla="*/ 32 w 39"/>
                  <a:gd name="T5" fmla="*/ 0 h 31"/>
                  <a:gd name="T6" fmla="*/ 0 w 39"/>
                  <a:gd name="T7" fmla="*/ 30 h 31"/>
                  <a:gd name="T8" fmla="*/ 5 w 39"/>
                  <a:gd name="T9" fmla="*/ 30 h 31"/>
                </a:gdLst>
                <a:cxnLst>
                  <a:cxn ang="0">
                    <a:pos x="T0" y="T1"/>
                  </a:cxn>
                  <a:cxn ang="0">
                    <a:pos x="T2" y="T3"/>
                  </a:cxn>
                  <a:cxn ang="0">
                    <a:pos x="T4" y="T5"/>
                  </a:cxn>
                  <a:cxn ang="0">
                    <a:pos x="T6" y="T7"/>
                  </a:cxn>
                  <a:cxn ang="0">
                    <a:pos x="T8" y="T9"/>
                  </a:cxn>
                </a:cxnLst>
                <a:rect l="0" t="0" r="r" b="b"/>
                <a:pathLst>
                  <a:path w="39" h="31">
                    <a:moveTo>
                      <a:pt x="5" y="30"/>
                    </a:moveTo>
                    <a:cubicBezTo>
                      <a:pt x="11" y="18"/>
                      <a:pt x="24" y="7"/>
                      <a:pt x="36" y="1"/>
                    </a:cubicBezTo>
                    <a:cubicBezTo>
                      <a:pt x="39" y="0"/>
                      <a:pt x="34" y="0"/>
                      <a:pt x="32" y="0"/>
                    </a:cubicBezTo>
                    <a:cubicBezTo>
                      <a:pt x="20" y="6"/>
                      <a:pt x="6" y="17"/>
                      <a:pt x="0" y="30"/>
                    </a:cubicBezTo>
                    <a:cubicBezTo>
                      <a:pt x="0" y="31"/>
                      <a:pt x="5" y="31"/>
                      <a:pt x="5" y="30"/>
                    </a:cubicBezTo>
                    <a:close/>
                  </a:path>
                </a:pathLst>
              </a:custGeom>
              <a:grpFill/>
              <a:ln>
                <a:noFill/>
              </a:ln>
            </p:spPr>
            <p:txBody>
              <a:bodyPr vert="horz" wrap="square" lIns="96435" tIns="48218" rIns="96435" bIns="48218" numCol="1" anchor="t" anchorCtr="0" compatLnSpc="1"/>
              <a:lstStyle/>
              <a:p>
                <a:endParaRPr lang="zh-CN" altLang="en-US"/>
              </a:p>
            </p:txBody>
          </p:sp>
          <p:sp>
            <p:nvSpPr>
              <p:cNvPr id="115" name="Freeform 273"/>
              <p:cNvSpPr/>
              <p:nvPr/>
            </p:nvSpPr>
            <p:spPr bwMode="auto">
              <a:xfrm>
                <a:off x="4362451" y="749300"/>
                <a:ext cx="106363" cy="146050"/>
              </a:xfrm>
              <a:custGeom>
                <a:gdLst>
                  <a:gd name="T0" fmla="*/ 1 w 28"/>
                  <a:gd name="T1" fmla="*/ 2 h 39"/>
                  <a:gd name="T2" fmla="*/ 22 w 28"/>
                  <a:gd name="T3" fmla="*/ 38 h 39"/>
                  <a:gd name="T4" fmla="*/ 26 w 28"/>
                  <a:gd name="T5" fmla="*/ 37 h 39"/>
                  <a:gd name="T6" fmla="*/ 6 w 28"/>
                  <a:gd name="T7" fmla="*/ 1 h 39"/>
                  <a:gd name="T8" fmla="*/ 1 w 28"/>
                  <a:gd name="T9" fmla="*/ 2 h 39"/>
                </a:gdLst>
                <a:cxnLst>
                  <a:cxn ang="0">
                    <a:pos x="T0" y="T1"/>
                  </a:cxn>
                  <a:cxn ang="0">
                    <a:pos x="T2" y="T3"/>
                  </a:cxn>
                  <a:cxn ang="0">
                    <a:pos x="T4" y="T5"/>
                  </a:cxn>
                  <a:cxn ang="0">
                    <a:pos x="T6" y="T7"/>
                  </a:cxn>
                  <a:cxn ang="0">
                    <a:pos x="T8" y="T9"/>
                  </a:cxn>
                </a:cxnLst>
                <a:rect l="0" t="0" r="r" b="b"/>
                <a:pathLst>
                  <a:path w="28" h="39">
                    <a:moveTo>
                      <a:pt x="1" y="2"/>
                    </a:moveTo>
                    <a:cubicBezTo>
                      <a:pt x="0" y="17"/>
                      <a:pt x="8" y="32"/>
                      <a:pt x="22" y="38"/>
                    </a:cubicBezTo>
                    <a:cubicBezTo>
                      <a:pt x="24" y="39"/>
                      <a:pt x="28" y="38"/>
                      <a:pt x="26" y="37"/>
                    </a:cubicBezTo>
                    <a:cubicBezTo>
                      <a:pt x="12" y="31"/>
                      <a:pt x="5" y="16"/>
                      <a:pt x="6" y="1"/>
                    </a:cubicBezTo>
                    <a:cubicBezTo>
                      <a:pt x="6" y="0"/>
                      <a:pt x="1" y="0"/>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16" name="Freeform 274"/>
              <p:cNvSpPr/>
              <p:nvPr/>
            </p:nvSpPr>
            <p:spPr bwMode="auto">
              <a:xfrm>
                <a:off x="3609976" y="760412"/>
                <a:ext cx="787400" cy="79375"/>
              </a:xfrm>
              <a:custGeom>
                <a:gdLst>
                  <a:gd name="T0" fmla="*/ 206 w 209"/>
                  <a:gd name="T1" fmla="*/ 19 h 21"/>
                  <a:gd name="T2" fmla="*/ 5 w 209"/>
                  <a:gd name="T3" fmla="*/ 0 h 21"/>
                  <a:gd name="T4" fmla="*/ 3 w 209"/>
                  <a:gd name="T5" fmla="*/ 2 h 21"/>
                  <a:gd name="T6" fmla="*/ 204 w 209"/>
                  <a:gd name="T7" fmla="*/ 21 h 21"/>
                  <a:gd name="T8" fmla="*/ 206 w 209"/>
                  <a:gd name="T9" fmla="*/ 19 h 21"/>
                </a:gdLst>
                <a:cxnLst>
                  <a:cxn ang="0">
                    <a:pos x="T0" y="T1"/>
                  </a:cxn>
                  <a:cxn ang="0">
                    <a:pos x="T2" y="T3"/>
                  </a:cxn>
                  <a:cxn ang="0">
                    <a:pos x="T4" y="T5"/>
                  </a:cxn>
                  <a:cxn ang="0">
                    <a:pos x="T6" y="T7"/>
                  </a:cxn>
                  <a:cxn ang="0">
                    <a:pos x="T8" y="T9"/>
                  </a:cxn>
                </a:cxnLst>
                <a:rect l="0" t="0" r="r" b="b"/>
                <a:pathLst>
                  <a:path w="209" h="21">
                    <a:moveTo>
                      <a:pt x="206" y="19"/>
                    </a:moveTo>
                    <a:cubicBezTo>
                      <a:pt x="139" y="15"/>
                      <a:pt x="72" y="7"/>
                      <a:pt x="5" y="0"/>
                    </a:cubicBezTo>
                    <a:cubicBezTo>
                      <a:pt x="4" y="0"/>
                      <a:pt x="0" y="2"/>
                      <a:pt x="3" y="2"/>
                    </a:cubicBezTo>
                    <a:cubicBezTo>
                      <a:pt x="70" y="9"/>
                      <a:pt x="137" y="17"/>
                      <a:pt x="204" y="21"/>
                    </a:cubicBezTo>
                    <a:cubicBezTo>
                      <a:pt x="207" y="21"/>
                      <a:pt x="209" y="19"/>
                      <a:pt x="206" y="19"/>
                    </a:cubicBezTo>
                    <a:close/>
                  </a:path>
                </a:pathLst>
              </a:custGeom>
              <a:grpFill/>
              <a:ln>
                <a:noFill/>
              </a:ln>
            </p:spPr>
            <p:txBody>
              <a:bodyPr vert="horz" wrap="square" lIns="96435" tIns="48218" rIns="96435" bIns="48218" numCol="1" anchor="t" anchorCtr="0" compatLnSpc="1"/>
              <a:lstStyle/>
              <a:p>
                <a:endParaRPr lang="zh-CN" altLang="en-US"/>
              </a:p>
            </p:txBody>
          </p:sp>
          <p:sp>
            <p:nvSpPr>
              <p:cNvPr id="117" name="Freeform 275"/>
              <p:cNvSpPr/>
              <p:nvPr/>
            </p:nvSpPr>
            <p:spPr bwMode="auto">
              <a:xfrm>
                <a:off x="4373563" y="815975"/>
                <a:ext cx="38100" cy="38100"/>
              </a:xfrm>
              <a:custGeom>
                <a:gdLst>
                  <a:gd name="T0" fmla="*/ 5 w 10"/>
                  <a:gd name="T1" fmla="*/ 10 h 10"/>
                  <a:gd name="T2" fmla="*/ 1 w 10"/>
                  <a:gd name="T3" fmla="*/ 5 h 10"/>
                  <a:gd name="T4" fmla="*/ 6 w 10"/>
                  <a:gd name="T5" fmla="*/ 0 h 10"/>
                  <a:gd name="T6" fmla="*/ 10 w 10"/>
                  <a:gd name="T7" fmla="*/ 6 h 10"/>
                  <a:gd name="T8" fmla="*/ 5 w 10"/>
                  <a:gd name="T9" fmla="*/ 10 h 10"/>
                </a:gdLst>
                <a:cxnLst>
                  <a:cxn ang="0">
                    <a:pos x="T0" y="T1"/>
                  </a:cxn>
                  <a:cxn ang="0">
                    <a:pos x="T2" y="T3"/>
                  </a:cxn>
                  <a:cxn ang="0">
                    <a:pos x="T4" y="T5"/>
                  </a:cxn>
                  <a:cxn ang="0">
                    <a:pos x="T6" y="T7"/>
                  </a:cxn>
                  <a:cxn ang="0">
                    <a:pos x="T8" y="T9"/>
                  </a:cxn>
                </a:cxnLst>
                <a:rect l="0" t="0" r="r" b="b"/>
                <a:pathLst>
                  <a:path w="10" h="10">
                    <a:moveTo>
                      <a:pt x="5" y="10"/>
                    </a:moveTo>
                    <a:cubicBezTo>
                      <a:pt x="2" y="10"/>
                      <a:pt x="0" y="7"/>
                      <a:pt x="1" y="5"/>
                    </a:cubicBezTo>
                    <a:cubicBezTo>
                      <a:pt x="1" y="2"/>
                      <a:pt x="3" y="0"/>
                      <a:pt x="6" y="0"/>
                    </a:cubicBezTo>
                    <a:cubicBezTo>
                      <a:pt x="8" y="1"/>
                      <a:pt x="10" y="3"/>
                      <a:pt x="10" y="6"/>
                    </a:cubicBezTo>
                    <a:cubicBezTo>
                      <a:pt x="10" y="8"/>
                      <a:pt x="7" y="10"/>
                      <a:pt x="5" y="10"/>
                    </a:cubicBezTo>
                    <a:close/>
                  </a:path>
                </a:pathLst>
              </a:custGeom>
              <a:grpFill/>
              <a:ln>
                <a:noFill/>
              </a:ln>
            </p:spPr>
            <p:txBody>
              <a:bodyPr vert="horz" wrap="square" lIns="96435" tIns="48218" rIns="96435" bIns="48218" numCol="1" anchor="t" anchorCtr="0" compatLnSpc="1"/>
              <a:lstStyle/>
              <a:p>
                <a:endParaRPr lang="zh-CN" altLang="en-US"/>
              </a:p>
            </p:txBody>
          </p:sp>
          <p:sp>
            <p:nvSpPr>
              <p:cNvPr id="118" name="Freeform 276"/>
              <p:cNvSpPr/>
              <p:nvPr/>
            </p:nvSpPr>
            <p:spPr bwMode="auto">
              <a:xfrm>
                <a:off x="4260851" y="1050925"/>
                <a:ext cx="117475" cy="157163"/>
              </a:xfrm>
              <a:custGeom>
                <a:gdLst>
                  <a:gd name="T0" fmla="*/ 7 w 31"/>
                  <a:gd name="T1" fmla="*/ 41 h 42"/>
                  <a:gd name="T2" fmla="*/ 30 w 31"/>
                  <a:gd name="T3" fmla="*/ 2 h 42"/>
                  <a:gd name="T4" fmla="*/ 26 w 31"/>
                  <a:gd name="T5" fmla="*/ 0 h 42"/>
                  <a:gd name="T6" fmla="*/ 2 w 31"/>
                  <a:gd name="T7" fmla="*/ 40 h 42"/>
                  <a:gd name="T8" fmla="*/ 7 w 31"/>
                  <a:gd name="T9" fmla="*/ 41 h 42"/>
                </a:gdLst>
                <a:cxnLst>
                  <a:cxn ang="0">
                    <a:pos x="T0" y="T1"/>
                  </a:cxn>
                  <a:cxn ang="0">
                    <a:pos x="T2" y="T3"/>
                  </a:cxn>
                  <a:cxn ang="0">
                    <a:pos x="T4" y="T5"/>
                  </a:cxn>
                  <a:cxn ang="0">
                    <a:pos x="T6" y="T7"/>
                  </a:cxn>
                  <a:cxn ang="0">
                    <a:pos x="T8" y="T9"/>
                  </a:cxn>
                </a:cxnLst>
                <a:rect l="0" t="0" r="r" b="b"/>
                <a:pathLst>
                  <a:path w="31" h="42">
                    <a:moveTo>
                      <a:pt x="7" y="41"/>
                    </a:moveTo>
                    <a:cubicBezTo>
                      <a:pt x="5" y="23"/>
                      <a:pt x="12" y="8"/>
                      <a:pt x="30" y="2"/>
                    </a:cubicBezTo>
                    <a:cubicBezTo>
                      <a:pt x="31" y="1"/>
                      <a:pt x="27" y="0"/>
                      <a:pt x="26" y="0"/>
                    </a:cubicBezTo>
                    <a:cubicBezTo>
                      <a:pt x="8" y="6"/>
                      <a:pt x="0" y="22"/>
                      <a:pt x="2" y="40"/>
                    </a:cubicBezTo>
                    <a:cubicBezTo>
                      <a:pt x="2" y="42"/>
                      <a:pt x="7" y="42"/>
                      <a:pt x="7" y="41"/>
                    </a:cubicBezTo>
                    <a:close/>
                  </a:path>
                </a:pathLst>
              </a:custGeom>
              <a:grpFill/>
              <a:ln>
                <a:noFill/>
              </a:ln>
            </p:spPr>
            <p:txBody>
              <a:bodyPr vert="horz" wrap="square" lIns="96435" tIns="48218" rIns="96435" bIns="48218" numCol="1" anchor="t" anchorCtr="0" compatLnSpc="1"/>
              <a:lstStyle/>
              <a:p>
                <a:endParaRPr lang="zh-CN" altLang="en-US"/>
              </a:p>
            </p:txBody>
          </p:sp>
          <p:sp>
            <p:nvSpPr>
              <p:cNvPr id="119" name="Freeform 277"/>
              <p:cNvSpPr/>
              <p:nvPr/>
            </p:nvSpPr>
            <p:spPr bwMode="auto">
              <a:xfrm>
                <a:off x="4246563" y="1042988"/>
                <a:ext cx="150813" cy="109538"/>
              </a:xfrm>
              <a:custGeom>
                <a:gdLst>
                  <a:gd name="T0" fmla="*/ 0 w 40"/>
                  <a:gd name="T1" fmla="*/ 2 h 29"/>
                  <a:gd name="T2" fmla="*/ 37 w 40"/>
                  <a:gd name="T3" fmla="*/ 29 h 29"/>
                  <a:gd name="T4" fmla="*/ 35 w 40"/>
                  <a:gd name="T5" fmla="*/ 27 h 29"/>
                  <a:gd name="T6" fmla="*/ 5 w 40"/>
                  <a:gd name="T7" fmla="*/ 2 h 29"/>
                  <a:gd name="T8" fmla="*/ 0 w 40"/>
                  <a:gd name="T9" fmla="*/ 2 h 29"/>
                </a:gdLst>
                <a:cxnLst>
                  <a:cxn ang="0">
                    <a:pos x="T0" y="T1"/>
                  </a:cxn>
                  <a:cxn ang="0">
                    <a:pos x="T2" y="T3"/>
                  </a:cxn>
                  <a:cxn ang="0">
                    <a:pos x="T4" y="T5"/>
                  </a:cxn>
                  <a:cxn ang="0">
                    <a:pos x="T6" y="T7"/>
                  </a:cxn>
                  <a:cxn ang="0">
                    <a:pos x="T8" y="T9"/>
                  </a:cxn>
                </a:cxnLst>
                <a:rect l="0" t="0" r="r" b="b"/>
                <a:pathLst>
                  <a:path w="40" h="28">
                    <a:moveTo>
                      <a:pt x="0" y="2"/>
                    </a:moveTo>
                    <a:cubicBezTo>
                      <a:pt x="5" y="19"/>
                      <a:pt x="19" y="29"/>
                      <a:pt x="37" y="29"/>
                    </a:cubicBezTo>
                    <a:cubicBezTo>
                      <a:pt x="40" y="29"/>
                      <a:pt x="36" y="27"/>
                      <a:pt x="35" y="27"/>
                    </a:cubicBezTo>
                    <a:cubicBezTo>
                      <a:pt x="19" y="27"/>
                      <a:pt x="9" y="16"/>
                      <a:pt x="5" y="2"/>
                    </a:cubicBezTo>
                    <a:cubicBezTo>
                      <a:pt x="5" y="1"/>
                      <a:pt x="0" y="0"/>
                      <a:pt x="0" y="2"/>
                    </a:cubicBezTo>
                    <a:close/>
                  </a:path>
                </a:pathLst>
              </a:custGeom>
              <a:grpFill/>
              <a:ln>
                <a:noFill/>
              </a:ln>
            </p:spPr>
            <p:txBody>
              <a:bodyPr vert="horz" wrap="square" lIns="96435" tIns="48218" rIns="96435" bIns="48218" numCol="1" anchor="t" anchorCtr="0" compatLnSpc="1"/>
              <a:lstStyle/>
              <a:p>
                <a:endParaRPr lang="zh-CN" altLang="en-US"/>
              </a:p>
            </p:txBody>
          </p:sp>
          <p:sp>
            <p:nvSpPr>
              <p:cNvPr id="120" name="Freeform 278"/>
              <p:cNvSpPr/>
              <p:nvPr/>
            </p:nvSpPr>
            <p:spPr bwMode="auto">
              <a:xfrm>
                <a:off x="4216401" y="1087438"/>
                <a:ext cx="176213" cy="71438"/>
              </a:xfrm>
              <a:custGeom>
                <a:gdLst>
                  <a:gd name="T0" fmla="*/ 6 w 47"/>
                  <a:gd name="T1" fmla="*/ 18 h 19"/>
                  <a:gd name="T2" fmla="*/ 44 w 47"/>
                  <a:gd name="T3" fmla="*/ 3 h 19"/>
                  <a:gd name="T4" fmla="*/ 43 w 47"/>
                  <a:gd name="T5" fmla="*/ 1 h 19"/>
                  <a:gd name="T6" fmla="*/ 2 w 47"/>
                  <a:gd name="T7" fmla="*/ 18 h 19"/>
                  <a:gd name="T8" fmla="*/ 6 w 47"/>
                  <a:gd name="T9" fmla="*/ 18 h 19"/>
                </a:gdLst>
                <a:cxnLst>
                  <a:cxn ang="0">
                    <a:pos x="T0" y="T1"/>
                  </a:cxn>
                  <a:cxn ang="0">
                    <a:pos x="T2" y="T3"/>
                  </a:cxn>
                  <a:cxn ang="0">
                    <a:pos x="T4" y="T5"/>
                  </a:cxn>
                  <a:cxn ang="0">
                    <a:pos x="T6" y="T7"/>
                  </a:cxn>
                  <a:cxn ang="0">
                    <a:pos x="T8" y="T9"/>
                  </a:cxn>
                </a:cxnLst>
                <a:rect l="0" t="0" r="r" b="b"/>
                <a:pathLst>
                  <a:path w="47" h="19">
                    <a:moveTo>
                      <a:pt x="6" y="18"/>
                    </a:moveTo>
                    <a:cubicBezTo>
                      <a:pt x="16" y="9"/>
                      <a:pt x="31" y="4"/>
                      <a:pt x="44" y="3"/>
                    </a:cubicBezTo>
                    <a:cubicBezTo>
                      <a:pt x="47" y="3"/>
                      <a:pt x="46" y="0"/>
                      <a:pt x="43" y="1"/>
                    </a:cubicBezTo>
                    <a:cubicBezTo>
                      <a:pt x="29" y="2"/>
                      <a:pt x="12" y="8"/>
                      <a:pt x="2" y="18"/>
                    </a:cubicBezTo>
                    <a:cubicBezTo>
                      <a:pt x="0" y="19"/>
                      <a:pt x="5" y="19"/>
                      <a:pt x="6" y="18"/>
                    </a:cubicBezTo>
                    <a:close/>
                  </a:path>
                </a:pathLst>
              </a:custGeom>
              <a:grpFill/>
              <a:ln>
                <a:noFill/>
              </a:ln>
            </p:spPr>
            <p:txBody>
              <a:bodyPr vert="horz" wrap="square" lIns="96435" tIns="48218" rIns="96435" bIns="48218" numCol="1" anchor="t" anchorCtr="0" compatLnSpc="1"/>
              <a:lstStyle/>
              <a:p>
                <a:endParaRPr lang="zh-CN" altLang="en-US"/>
              </a:p>
            </p:txBody>
          </p:sp>
          <p:sp>
            <p:nvSpPr>
              <p:cNvPr id="121" name="Freeform 279"/>
              <p:cNvSpPr/>
              <p:nvPr/>
            </p:nvSpPr>
            <p:spPr bwMode="auto">
              <a:xfrm>
                <a:off x="4276726" y="1027113"/>
                <a:ext cx="71438" cy="166688"/>
              </a:xfrm>
              <a:custGeom>
                <a:gdLst>
                  <a:gd name="T0" fmla="*/ 6 w 19"/>
                  <a:gd name="T1" fmla="*/ 2 h 44"/>
                  <a:gd name="T2" fmla="*/ 13 w 19"/>
                  <a:gd name="T3" fmla="*/ 43 h 44"/>
                  <a:gd name="T4" fmla="*/ 18 w 19"/>
                  <a:gd name="T5" fmla="*/ 42 h 44"/>
                  <a:gd name="T6" fmla="*/ 11 w 19"/>
                  <a:gd name="T7" fmla="*/ 2 h 44"/>
                  <a:gd name="T8" fmla="*/ 6 w 19"/>
                  <a:gd name="T9" fmla="*/ 2 h 44"/>
                </a:gdLst>
                <a:cxnLst>
                  <a:cxn ang="0">
                    <a:pos x="T0" y="T1"/>
                  </a:cxn>
                  <a:cxn ang="0">
                    <a:pos x="T2" y="T3"/>
                  </a:cxn>
                  <a:cxn ang="0">
                    <a:pos x="T4" y="T5"/>
                  </a:cxn>
                  <a:cxn ang="0">
                    <a:pos x="T6" y="T7"/>
                  </a:cxn>
                  <a:cxn ang="0">
                    <a:pos x="T8" y="T9"/>
                  </a:cxn>
                </a:cxnLst>
                <a:rect l="0" t="0" r="r" b="b"/>
                <a:pathLst>
                  <a:path w="19" h="44">
                    <a:moveTo>
                      <a:pt x="6" y="2"/>
                    </a:moveTo>
                    <a:cubicBezTo>
                      <a:pt x="0" y="16"/>
                      <a:pt x="2" y="32"/>
                      <a:pt x="13" y="43"/>
                    </a:cubicBezTo>
                    <a:cubicBezTo>
                      <a:pt x="15" y="44"/>
                      <a:pt x="19" y="43"/>
                      <a:pt x="18" y="42"/>
                    </a:cubicBezTo>
                    <a:cubicBezTo>
                      <a:pt x="7" y="32"/>
                      <a:pt x="5" y="16"/>
                      <a:pt x="11" y="2"/>
                    </a:cubicBezTo>
                    <a:cubicBezTo>
                      <a:pt x="12" y="1"/>
                      <a:pt x="7" y="0"/>
                      <a:pt x="6" y="2"/>
                    </a:cubicBezTo>
                    <a:close/>
                  </a:path>
                </a:pathLst>
              </a:custGeom>
              <a:grpFill/>
              <a:ln>
                <a:noFill/>
              </a:ln>
            </p:spPr>
            <p:txBody>
              <a:bodyPr vert="horz" wrap="square" lIns="96435" tIns="48218" rIns="96435" bIns="48218" numCol="1" anchor="t" anchorCtr="0" compatLnSpc="1"/>
              <a:lstStyle/>
              <a:p>
                <a:endParaRPr lang="zh-CN" altLang="en-US"/>
              </a:p>
            </p:txBody>
          </p:sp>
          <p:sp>
            <p:nvSpPr>
              <p:cNvPr id="122" name="Freeform 280"/>
              <p:cNvSpPr/>
              <p:nvPr/>
            </p:nvSpPr>
            <p:spPr bwMode="auto">
              <a:xfrm>
                <a:off x="3665538" y="831850"/>
                <a:ext cx="636588" cy="285750"/>
              </a:xfrm>
              <a:custGeom>
                <a:gdLst>
                  <a:gd name="T0" fmla="*/ 167 w 169"/>
                  <a:gd name="T1" fmla="*/ 74 h 76"/>
                  <a:gd name="T2" fmla="*/ 6 w 169"/>
                  <a:gd name="T3" fmla="*/ 0 h 76"/>
                  <a:gd name="T4" fmla="*/ 1 w 169"/>
                  <a:gd name="T5" fmla="*/ 2 h 76"/>
                  <a:gd name="T6" fmla="*/ 163 w 169"/>
                  <a:gd name="T7" fmla="*/ 75 h 76"/>
                  <a:gd name="T8" fmla="*/ 167 w 169"/>
                  <a:gd name="T9" fmla="*/ 74 h 76"/>
                </a:gdLst>
                <a:cxnLst>
                  <a:cxn ang="0">
                    <a:pos x="T0" y="T1"/>
                  </a:cxn>
                  <a:cxn ang="0">
                    <a:pos x="T2" y="T3"/>
                  </a:cxn>
                  <a:cxn ang="0">
                    <a:pos x="T4" y="T5"/>
                  </a:cxn>
                  <a:cxn ang="0">
                    <a:pos x="T6" y="T7"/>
                  </a:cxn>
                  <a:cxn ang="0">
                    <a:pos x="T8" y="T9"/>
                  </a:cxn>
                </a:cxnLst>
                <a:rect l="0" t="0" r="r" b="b"/>
                <a:pathLst>
                  <a:path w="169" h="76">
                    <a:moveTo>
                      <a:pt x="167" y="74"/>
                    </a:moveTo>
                    <a:cubicBezTo>
                      <a:pt x="113" y="50"/>
                      <a:pt x="59" y="27"/>
                      <a:pt x="6" y="0"/>
                    </a:cubicBezTo>
                    <a:cubicBezTo>
                      <a:pt x="5" y="0"/>
                      <a:pt x="0" y="1"/>
                      <a:pt x="1" y="2"/>
                    </a:cubicBezTo>
                    <a:cubicBezTo>
                      <a:pt x="54" y="28"/>
                      <a:pt x="109" y="51"/>
                      <a:pt x="163" y="75"/>
                    </a:cubicBezTo>
                    <a:cubicBezTo>
                      <a:pt x="164" y="76"/>
                      <a:pt x="169" y="75"/>
                      <a:pt x="167" y="74"/>
                    </a:cubicBezTo>
                    <a:close/>
                  </a:path>
                </a:pathLst>
              </a:custGeom>
              <a:grpFill/>
              <a:ln>
                <a:noFill/>
              </a:ln>
            </p:spPr>
            <p:txBody>
              <a:bodyPr vert="horz" wrap="square" lIns="96435" tIns="48218" rIns="96435" bIns="48218" numCol="1" anchor="t" anchorCtr="0" compatLnSpc="1"/>
              <a:lstStyle/>
              <a:p>
                <a:endParaRPr lang="zh-CN" altLang="en-US"/>
              </a:p>
            </p:txBody>
          </p:sp>
          <p:sp>
            <p:nvSpPr>
              <p:cNvPr id="123" name="Freeform 281"/>
              <p:cNvSpPr/>
              <p:nvPr/>
            </p:nvSpPr>
            <p:spPr bwMode="auto">
              <a:xfrm>
                <a:off x="4279901" y="1095375"/>
                <a:ext cx="38100" cy="41275"/>
              </a:xfrm>
              <a:custGeom>
                <a:gdLst>
                  <a:gd name="T0" fmla="*/ 3 w 10"/>
                  <a:gd name="T1" fmla="*/ 10 h 11"/>
                  <a:gd name="T2" fmla="*/ 1 w 10"/>
                  <a:gd name="T3" fmla="*/ 4 h 11"/>
                  <a:gd name="T4" fmla="*/ 7 w 10"/>
                  <a:gd name="T5" fmla="*/ 2 h 11"/>
                  <a:gd name="T6" fmla="*/ 9 w 10"/>
                  <a:gd name="T7" fmla="*/ 8 h 11"/>
                  <a:gd name="T8" fmla="*/ 3 w 10"/>
                  <a:gd name="T9" fmla="*/ 10 h 11"/>
                </a:gdLst>
                <a:cxnLst>
                  <a:cxn ang="0">
                    <a:pos x="T0" y="T1"/>
                  </a:cxn>
                  <a:cxn ang="0">
                    <a:pos x="T2" y="T3"/>
                  </a:cxn>
                  <a:cxn ang="0">
                    <a:pos x="T4" y="T5"/>
                  </a:cxn>
                  <a:cxn ang="0">
                    <a:pos x="T6" y="T7"/>
                  </a:cxn>
                  <a:cxn ang="0">
                    <a:pos x="T8" y="T9"/>
                  </a:cxn>
                </a:cxnLst>
                <a:rect l="0" t="0" r="r" b="b"/>
                <a:pathLst>
                  <a:path w="10" h="11">
                    <a:moveTo>
                      <a:pt x="3" y="10"/>
                    </a:moveTo>
                    <a:cubicBezTo>
                      <a:pt x="1" y="9"/>
                      <a:pt x="0" y="6"/>
                      <a:pt x="1" y="4"/>
                    </a:cubicBezTo>
                    <a:cubicBezTo>
                      <a:pt x="2" y="1"/>
                      <a:pt x="5" y="0"/>
                      <a:pt x="7" y="2"/>
                    </a:cubicBezTo>
                    <a:cubicBezTo>
                      <a:pt x="10" y="3"/>
                      <a:pt x="10" y="6"/>
                      <a:pt x="9" y="8"/>
                    </a:cubicBezTo>
                    <a:cubicBezTo>
                      <a:pt x="8" y="10"/>
                      <a:pt x="5" y="11"/>
                      <a:pt x="3" y="10"/>
                    </a:cubicBezTo>
                    <a:close/>
                  </a:path>
                </a:pathLst>
              </a:custGeom>
              <a:grpFill/>
              <a:ln>
                <a:noFill/>
              </a:ln>
            </p:spPr>
            <p:txBody>
              <a:bodyPr vert="horz" wrap="square" lIns="96435" tIns="48218" rIns="96435" bIns="48218" numCol="1" anchor="t" anchorCtr="0" compatLnSpc="1"/>
              <a:lstStyle/>
              <a:p>
                <a:endParaRPr lang="zh-CN" altLang="en-US"/>
              </a:p>
            </p:txBody>
          </p:sp>
          <p:sp>
            <p:nvSpPr>
              <p:cNvPr id="124" name="Freeform 282"/>
              <p:cNvSpPr/>
              <p:nvPr/>
            </p:nvSpPr>
            <p:spPr bwMode="auto">
              <a:xfrm>
                <a:off x="4103688" y="1350963"/>
                <a:ext cx="157163" cy="120650"/>
              </a:xfrm>
              <a:custGeom>
                <a:gdLst>
                  <a:gd name="T0" fmla="*/ 5 w 42"/>
                  <a:gd name="T1" fmla="*/ 31 h 32"/>
                  <a:gd name="T2" fmla="*/ 39 w 42"/>
                  <a:gd name="T3" fmla="*/ 3 h 32"/>
                  <a:gd name="T4" fmla="*/ 38 w 42"/>
                  <a:gd name="T5" fmla="*/ 0 h 32"/>
                  <a:gd name="T6" fmla="*/ 0 w 42"/>
                  <a:gd name="T7" fmla="*/ 30 h 32"/>
                  <a:gd name="T8" fmla="*/ 5 w 42"/>
                  <a:gd name="T9" fmla="*/ 31 h 32"/>
                </a:gdLst>
                <a:cxnLst>
                  <a:cxn ang="0">
                    <a:pos x="T0" y="T1"/>
                  </a:cxn>
                  <a:cxn ang="0">
                    <a:pos x="T2" y="T3"/>
                  </a:cxn>
                  <a:cxn ang="0">
                    <a:pos x="T4" y="T5"/>
                  </a:cxn>
                  <a:cxn ang="0">
                    <a:pos x="T6" y="T7"/>
                  </a:cxn>
                  <a:cxn ang="0">
                    <a:pos x="T8" y="T9"/>
                  </a:cxn>
                </a:cxnLst>
                <a:rect l="0" t="0" r="r" b="b"/>
                <a:pathLst>
                  <a:path w="42" h="32">
                    <a:moveTo>
                      <a:pt x="5" y="31"/>
                    </a:moveTo>
                    <a:cubicBezTo>
                      <a:pt x="9" y="14"/>
                      <a:pt x="21" y="2"/>
                      <a:pt x="39" y="3"/>
                    </a:cubicBezTo>
                    <a:cubicBezTo>
                      <a:pt x="42" y="3"/>
                      <a:pt x="40" y="1"/>
                      <a:pt x="38" y="0"/>
                    </a:cubicBezTo>
                    <a:cubicBezTo>
                      <a:pt x="18" y="0"/>
                      <a:pt x="4" y="11"/>
                      <a:pt x="0" y="30"/>
                    </a:cubicBezTo>
                    <a:cubicBezTo>
                      <a:pt x="0" y="31"/>
                      <a:pt x="4" y="32"/>
                      <a:pt x="5" y="31"/>
                    </a:cubicBezTo>
                    <a:close/>
                  </a:path>
                </a:pathLst>
              </a:custGeom>
              <a:grpFill/>
              <a:ln>
                <a:noFill/>
              </a:ln>
            </p:spPr>
            <p:txBody>
              <a:bodyPr vert="horz" wrap="square" lIns="96435" tIns="48218" rIns="96435" bIns="48218" numCol="1" anchor="t" anchorCtr="0" compatLnSpc="1"/>
              <a:lstStyle/>
              <a:p>
                <a:endParaRPr lang="zh-CN" altLang="en-US"/>
              </a:p>
            </p:txBody>
          </p:sp>
          <p:sp>
            <p:nvSpPr>
              <p:cNvPr id="125" name="Freeform 283"/>
              <p:cNvSpPr/>
              <p:nvPr/>
            </p:nvSpPr>
            <p:spPr bwMode="auto">
              <a:xfrm>
                <a:off x="4129088" y="1309688"/>
                <a:ext cx="112713" cy="147638"/>
              </a:xfrm>
              <a:custGeom>
                <a:gdLst>
                  <a:gd name="T0" fmla="*/ 2 w 30"/>
                  <a:gd name="T1" fmla="*/ 1 h 39"/>
                  <a:gd name="T2" fmla="*/ 25 w 30"/>
                  <a:gd name="T3" fmla="*/ 39 h 39"/>
                  <a:gd name="T4" fmla="*/ 27 w 30"/>
                  <a:gd name="T5" fmla="*/ 37 h 39"/>
                  <a:gd name="T6" fmla="*/ 7 w 30"/>
                  <a:gd name="T7" fmla="*/ 2 h 39"/>
                  <a:gd name="T8" fmla="*/ 2 w 30"/>
                  <a:gd name="T9" fmla="*/ 1 h 39"/>
                </a:gdLst>
                <a:cxnLst>
                  <a:cxn ang="0">
                    <a:pos x="T0" y="T1"/>
                  </a:cxn>
                  <a:cxn ang="0">
                    <a:pos x="T2" y="T3"/>
                  </a:cxn>
                  <a:cxn ang="0">
                    <a:pos x="T4" y="T5"/>
                  </a:cxn>
                  <a:cxn ang="0">
                    <a:pos x="T6" y="T7"/>
                  </a:cxn>
                  <a:cxn ang="0">
                    <a:pos x="T8" y="T9"/>
                  </a:cxn>
                </a:cxnLst>
                <a:rect l="0" t="0" r="r" b="b"/>
                <a:pathLst>
                  <a:path w="30" h="39">
                    <a:moveTo>
                      <a:pt x="2" y="1"/>
                    </a:moveTo>
                    <a:cubicBezTo>
                      <a:pt x="0" y="18"/>
                      <a:pt x="9" y="32"/>
                      <a:pt x="25" y="39"/>
                    </a:cubicBezTo>
                    <a:cubicBezTo>
                      <a:pt x="27" y="39"/>
                      <a:pt x="30" y="38"/>
                      <a:pt x="27" y="37"/>
                    </a:cubicBezTo>
                    <a:cubicBezTo>
                      <a:pt x="12" y="31"/>
                      <a:pt x="6" y="17"/>
                      <a:pt x="7" y="2"/>
                    </a:cubicBezTo>
                    <a:cubicBezTo>
                      <a:pt x="7"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26" name="Freeform 284"/>
              <p:cNvSpPr/>
              <p:nvPr/>
            </p:nvSpPr>
            <p:spPr bwMode="auto">
              <a:xfrm>
                <a:off x="4065588" y="1381125"/>
                <a:ext cx="195263" cy="26988"/>
              </a:xfrm>
              <a:custGeom>
                <a:gdLst>
                  <a:gd name="T0" fmla="*/ 6 w 52"/>
                  <a:gd name="T1" fmla="*/ 7 h 7"/>
                  <a:gd name="T2" fmla="*/ 46 w 52"/>
                  <a:gd name="T3" fmla="*/ 6 h 7"/>
                  <a:gd name="T4" fmla="*/ 49 w 52"/>
                  <a:gd name="T5" fmla="*/ 4 h 7"/>
                  <a:gd name="T6" fmla="*/ 3 w 52"/>
                  <a:gd name="T7" fmla="*/ 5 h 7"/>
                  <a:gd name="T8" fmla="*/ 6 w 52"/>
                  <a:gd name="T9" fmla="*/ 7 h 7"/>
                </a:gdLst>
                <a:cxnLst>
                  <a:cxn ang="0">
                    <a:pos x="T0" y="T1"/>
                  </a:cxn>
                  <a:cxn ang="0">
                    <a:pos x="T2" y="T3"/>
                  </a:cxn>
                  <a:cxn ang="0">
                    <a:pos x="T4" y="T5"/>
                  </a:cxn>
                  <a:cxn ang="0">
                    <a:pos x="T6" y="T7"/>
                  </a:cxn>
                  <a:cxn ang="0">
                    <a:pos x="T8" y="T9"/>
                  </a:cxn>
                </a:cxnLst>
                <a:rect l="0" t="0" r="r" b="b"/>
                <a:pathLst>
                  <a:path w="52" h="7">
                    <a:moveTo>
                      <a:pt x="6" y="7"/>
                    </a:moveTo>
                    <a:cubicBezTo>
                      <a:pt x="18" y="2"/>
                      <a:pt x="34" y="2"/>
                      <a:pt x="46" y="6"/>
                    </a:cubicBezTo>
                    <a:cubicBezTo>
                      <a:pt x="47" y="6"/>
                      <a:pt x="52" y="5"/>
                      <a:pt x="49" y="4"/>
                    </a:cubicBezTo>
                    <a:cubicBezTo>
                      <a:pt x="35" y="0"/>
                      <a:pt x="17" y="0"/>
                      <a:pt x="3" y="5"/>
                    </a:cubicBezTo>
                    <a:cubicBezTo>
                      <a:pt x="0" y="7"/>
                      <a:pt x="5" y="7"/>
                      <a:pt x="6" y="7"/>
                    </a:cubicBezTo>
                    <a:close/>
                  </a:path>
                </a:pathLst>
              </a:custGeom>
              <a:grpFill/>
              <a:ln>
                <a:noFill/>
              </a:ln>
            </p:spPr>
            <p:txBody>
              <a:bodyPr vert="horz" wrap="square" lIns="96435" tIns="48218" rIns="96435" bIns="48218" numCol="1" anchor="t" anchorCtr="0" compatLnSpc="1"/>
              <a:lstStyle/>
              <a:p>
                <a:endParaRPr lang="zh-CN" altLang="en-US"/>
              </a:p>
            </p:txBody>
          </p:sp>
          <p:sp>
            <p:nvSpPr>
              <p:cNvPr id="127" name="Freeform 285"/>
              <p:cNvSpPr/>
              <p:nvPr/>
            </p:nvSpPr>
            <p:spPr bwMode="auto">
              <a:xfrm>
                <a:off x="4137026" y="1314450"/>
                <a:ext cx="74613" cy="165100"/>
              </a:xfrm>
              <a:custGeom>
                <a:gdLst>
                  <a:gd name="T0" fmla="*/ 14 w 20"/>
                  <a:gd name="T1" fmla="*/ 1 h 44"/>
                  <a:gd name="T2" fmla="*/ 6 w 20"/>
                  <a:gd name="T3" fmla="*/ 43 h 44"/>
                  <a:gd name="T4" fmla="*/ 11 w 20"/>
                  <a:gd name="T5" fmla="*/ 42 h 44"/>
                  <a:gd name="T6" fmla="*/ 19 w 20"/>
                  <a:gd name="T7" fmla="*/ 2 h 44"/>
                  <a:gd name="T8" fmla="*/ 14 w 20"/>
                  <a:gd name="T9" fmla="*/ 1 h 44"/>
                </a:gdLst>
                <a:cxnLst>
                  <a:cxn ang="0">
                    <a:pos x="T0" y="T1"/>
                  </a:cxn>
                  <a:cxn ang="0">
                    <a:pos x="T2" y="T3"/>
                  </a:cxn>
                  <a:cxn ang="0">
                    <a:pos x="T4" y="T5"/>
                  </a:cxn>
                  <a:cxn ang="0">
                    <a:pos x="T6" y="T7"/>
                  </a:cxn>
                  <a:cxn ang="0">
                    <a:pos x="T8" y="T9"/>
                  </a:cxn>
                </a:cxnLst>
                <a:rect l="0" t="0" r="r" b="b"/>
                <a:pathLst>
                  <a:path w="20" h="44">
                    <a:moveTo>
                      <a:pt x="14" y="1"/>
                    </a:moveTo>
                    <a:cubicBezTo>
                      <a:pt x="4" y="13"/>
                      <a:pt x="0" y="28"/>
                      <a:pt x="6" y="43"/>
                    </a:cubicBezTo>
                    <a:cubicBezTo>
                      <a:pt x="7" y="44"/>
                      <a:pt x="12" y="43"/>
                      <a:pt x="11" y="42"/>
                    </a:cubicBezTo>
                    <a:cubicBezTo>
                      <a:pt x="5" y="28"/>
                      <a:pt x="9" y="13"/>
                      <a:pt x="19" y="2"/>
                    </a:cubicBezTo>
                    <a:cubicBezTo>
                      <a:pt x="20" y="1"/>
                      <a:pt x="16" y="0"/>
                      <a:pt x="14" y="1"/>
                    </a:cubicBezTo>
                    <a:close/>
                  </a:path>
                </a:pathLst>
              </a:custGeom>
              <a:grpFill/>
              <a:ln>
                <a:noFill/>
              </a:ln>
            </p:spPr>
            <p:txBody>
              <a:bodyPr vert="horz" wrap="square" lIns="96435" tIns="48218" rIns="96435" bIns="48218" numCol="1" anchor="t" anchorCtr="0" compatLnSpc="1"/>
              <a:lstStyle/>
              <a:p>
                <a:endParaRPr lang="zh-CN" altLang="en-US"/>
              </a:p>
            </p:txBody>
          </p:sp>
          <p:sp>
            <p:nvSpPr>
              <p:cNvPr id="128" name="Freeform 286"/>
              <p:cNvSpPr/>
              <p:nvPr/>
            </p:nvSpPr>
            <p:spPr bwMode="auto">
              <a:xfrm>
                <a:off x="3586163" y="831850"/>
                <a:ext cx="576263" cy="557213"/>
              </a:xfrm>
              <a:custGeom>
                <a:gdLst>
                  <a:gd name="T0" fmla="*/ 152 w 153"/>
                  <a:gd name="T1" fmla="*/ 146 h 148"/>
                  <a:gd name="T2" fmla="*/ 6 w 153"/>
                  <a:gd name="T3" fmla="*/ 1 h 148"/>
                  <a:gd name="T4" fmla="*/ 1 w 153"/>
                  <a:gd name="T5" fmla="*/ 2 h 148"/>
                  <a:gd name="T6" fmla="*/ 148 w 153"/>
                  <a:gd name="T7" fmla="*/ 147 h 148"/>
                  <a:gd name="T8" fmla="*/ 152 w 153"/>
                  <a:gd name="T9" fmla="*/ 146 h 148"/>
                </a:gdLst>
                <a:cxnLst>
                  <a:cxn ang="0">
                    <a:pos x="T0" y="T1"/>
                  </a:cxn>
                  <a:cxn ang="0">
                    <a:pos x="T2" y="T3"/>
                  </a:cxn>
                  <a:cxn ang="0">
                    <a:pos x="T4" y="T5"/>
                  </a:cxn>
                  <a:cxn ang="0">
                    <a:pos x="T6" y="T7"/>
                  </a:cxn>
                  <a:cxn ang="0">
                    <a:pos x="T8" y="T9"/>
                  </a:cxn>
                </a:cxnLst>
                <a:rect l="0" t="0" r="r" b="b"/>
                <a:pathLst>
                  <a:path w="153" h="148">
                    <a:moveTo>
                      <a:pt x="152" y="146"/>
                    </a:moveTo>
                    <a:cubicBezTo>
                      <a:pt x="104" y="97"/>
                      <a:pt x="52" y="51"/>
                      <a:pt x="6" y="1"/>
                    </a:cubicBezTo>
                    <a:cubicBezTo>
                      <a:pt x="5" y="0"/>
                      <a:pt x="0" y="1"/>
                      <a:pt x="1" y="2"/>
                    </a:cubicBezTo>
                    <a:cubicBezTo>
                      <a:pt x="47" y="52"/>
                      <a:pt x="99" y="98"/>
                      <a:pt x="148" y="147"/>
                    </a:cubicBezTo>
                    <a:cubicBezTo>
                      <a:pt x="149" y="148"/>
                      <a:pt x="153" y="147"/>
                      <a:pt x="152" y="146"/>
                    </a:cubicBezTo>
                    <a:close/>
                  </a:path>
                </a:pathLst>
              </a:custGeom>
              <a:grpFill/>
              <a:ln>
                <a:noFill/>
              </a:ln>
            </p:spPr>
            <p:txBody>
              <a:bodyPr vert="horz" wrap="square" lIns="96435" tIns="48218" rIns="96435" bIns="48218" numCol="1" anchor="t" anchorCtr="0" compatLnSpc="1"/>
              <a:lstStyle/>
              <a:p>
                <a:endParaRPr lang="zh-CN" altLang="en-US"/>
              </a:p>
            </p:txBody>
          </p:sp>
          <p:sp>
            <p:nvSpPr>
              <p:cNvPr id="129" name="Freeform 287"/>
              <p:cNvSpPr/>
              <p:nvPr/>
            </p:nvSpPr>
            <p:spPr bwMode="auto">
              <a:xfrm>
                <a:off x="4140201" y="1373188"/>
                <a:ext cx="41275" cy="38100"/>
              </a:xfrm>
              <a:custGeom>
                <a:gdLst>
                  <a:gd name="T0" fmla="*/ 2 w 11"/>
                  <a:gd name="T1" fmla="*/ 8 h 10"/>
                  <a:gd name="T2" fmla="*/ 2 w 11"/>
                  <a:gd name="T3" fmla="*/ 2 h 10"/>
                  <a:gd name="T4" fmla="*/ 9 w 11"/>
                  <a:gd name="T5" fmla="*/ 2 h 10"/>
                  <a:gd name="T6" fmla="*/ 9 w 11"/>
                  <a:gd name="T7" fmla="*/ 9 h 10"/>
                  <a:gd name="T8" fmla="*/ 2 w 11"/>
                  <a:gd name="T9" fmla="*/ 8 h 10"/>
                </a:gdLst>
                <a:cxnLst>
                  <a:cxn ang="0">
                    <a:pos x="T0" y="T1"/>
                  </a:cxn>
                  <a:cxn ang="0">
                    <a:pos x="T2" y="T3"/>
                  </a:cxn>
                  <a:cxn ang="0">
                    <a:pos x="T4" y="T5"/>
                  </a:cxn>
                  <a:cxn ang="0">
                    <a:pos x="T6" y="T7"/>
                  </a:cxn>
                  <a:cxn ang="0">
                    <a:pos x="T8" y="T9"/>
                  </a:cxn>
                </a:cxnLst>
                <a:rect l="0" t="0" r="r" b="b"/>
                <a:pathLst>
                  <a:path w="11" h="10">
                    <a:moveTo>
                      <a:pt x="2" y="8"/>
                    </a:moveTo>
                    <a:cubicBezTo>
                      <a:pt x="0" y="6"/>
                      <a:pt x="0" y="3"/>
                      <a:pt x="2" y="2"/>
                    </a:cubicBezTo>
                    <a:cubicBezTo>
                      <a:pt x="4" y="0"/>
                      <a:pt x="7" y="0"/>
                      <a:pt x="9" y="2"/>
                    </a:cubicBezTo>
                    <a:cubicBezTo>
                      <a:pt x="11" y="4"/>
                      <a:pt x="11" y="7"/>
                      <a:pt x="9" y="9"/>
                    </a:cubicBezTo>
                    <a:cubicBezTo>
                      <a:pt x="7" y="10"/>
                      <a:pt x="4" y="10"/>
                      <a:pt x="2" y="8"/>
                    </a:cubicBezTo>
                    <a:close/>
                  </a:path>
                </a:pathLst>
              </a:custGeom>
              <a:grpFill/>
              <a:ln>
                <a:noFill/>
              </a:ln>
            </p:spPr>
            <p:txBody>
              <a:bodyPr vert="horz" wrap="square" lIns="96435" tIns="48218" rIns="96435" bIns="48218" numCol="1" anchor="t" anchorCtr="0" compatLnSpc="1"/>
              <a:lstStyle/>
              <a:p>
                <a:endParaRPr lang="zh-CN" altLang="en-US"/>
              </a:p>
            </p:txBody>
          </p:sp>
          <p:sp>
            <p:nvSpPr>
              <p:cNvPr id="130" name="Freeform 288"/>
              <p:cNvSpPr/>
              <p:nvPr/>
            </p:nvSpPr>
            <p:spPr bwMode="auto">
              <a:xfrm>
                <a:off x="2930526" y="1381125"/>
                <a:ext cx="139700" cy="136525"/>
              </a:xfrm>
              <a:custGeom>
                <a:gdLst>
                  <a:gd name="T0" fmla="*/ 3 w 37"/>
                  <a:gd name="T1" fmla="*/ 3 h 36"/>
                  <a:gd name="T2" fmla="*/ 32 w 37"/>
                  <a:gd name="T3" fmla="*/ 34 h 36"/>
                  <a:gd name="T4" fmla="*/ 37 w 37"/>
                  <a:gd name="T5" fmla="*/ 35 h 36"/>
                  <a:gd name="T6" fmla="*/ 3 w 37"/>
                  <a:gd name="T7" fmla="*/ 1 h 36"/>
                  <a:gd name="T8" fmla="*/ 3 w 37"/>
                  <a:gd name="T9" fmla="*/ 3 h 36"/>
                </a:gdLst>
                <a:cxnLst>
                  <a:cxn ang="0">
                    <a:pos x="T0" y="T1"/>
                  </a:cxn>
                  <a:cxn ang="0">
                    <a:pos x="T2" y="T3"/>
                  </a:cxn>
                  <a:cxn ang="0">
                    <a:pos x="T4" y="T5"/>
                  </a:cxn>
                  <a:cxn ang="0">
                    <a:pos x="T6" y="T7"/>
                  </a:cxn>
                  <a:cxn ang="0">
                    <a:pos x="T8" y="T9"/>
                  </a:cxn>
                </a:cxnLst>
                <a:rect l="0" t="0" r="r" b="b"/>
                <a:pathLst>
                  <a:path w="37" h="36">
                    <a:moveTo>
                      <a:pt x="3" y="3"/>
                    </a:moveTo>
                    <a:cubicBezTo>
                      <a:pt x="19" y="5"/>
                      <a:pt x="31" y="17"/>
                      <a:pt x="32" y="34"/>
                    </a:cubicBezTo>
                    <a:cubicBezTo>
                      <a:pt x="32" y="36"/>
                      <a:pt x="37" y="36"/>
                      <a:pt x="37" y="35"/>
                    </a:cubicBezTo>
                    <a:cubicBezTo>
                      <a:pt x="36" y="15"/>
                      <a:pt x="22" y="3"/>
                      <a:pt x="3" y="1"/>
                    </a:cubicBezTo>
                    <a:cubicBezTo>
                      <a:pt x="0" y="0"/>
                      <a:pt x="0" y="2"/>
                      <a:pt x="3" y="3"/>
                    </a:cubicBezTo>
                    <a:close/>
                  </a:path>
                </a:pathLst>
              </a:custGeom>
              <a:grpFill/>
              <a:ln>
                <a:noFill/>
              </a:ln>
            </p:spPr>
            <p:txBody>
              <a:bodyPr vert="horz" wrap="square" lIns="96435" tIns="48218" rIns="96435" bIns="48218" numCol="1" anchor="t" anchorCtr="0" compatLnSpc="1"/>
              <a:lstStyle/>
              <a:p>
                <a:endParaRPr lang="zh-CN" altLang="en-US"/>
              </a:p>
            </p:txBody>
          </p:sp>
          <p:sp>
            <p:nvSpPr>
              <p:cNvPr id="131" name="Freeform 289"/>
              <p:cNvSpPr/>
              <p:nvPr/>
            </p:nvSpPr>
            <p:spPr bwMode="auto">
              <a:xfrm>
                <a:off x="2952751" y="1403350"/>
                <a:ext cx="158750" cy="106363"/>
              </a:xfrm>
              <a:custGeom>
                <a:gdLst>
                  <a:gd name="T0" fmla="*/ 36 w 42"/>
                  <a:gd name="T1" fmla="*/ 0 h 28"/>
                  <a:gd name="T2" fmla="*/ 1 w 42"/>
                  <a:gd name="T3" fmla="*/ 25 h 28"/>
                  <a:gd name="T4" fmla="*/ 6 w 42"/>
                  <a:gd name="T5" fmla="*/ 26 h 28"/>
                  <a:gd name="T6" fmla="*/ 38 w 42"/>
                  <a:gd name="T7" fmla="*/ 2 h 28"/>
                  <a:gd name="T8" fmla="*/ 36 w 42"/>
                  <a:gd name="T9" fmla="*/ 0 h 28"/>
                </a:gdLst>
                <a:cxnLst>
                  <a:cxn ang="0">
                    <a:pos x="T0" y="T1"/>
                  </a:cxn>
                  <a:cxn ang="0">
                    <a:pos x="T2" y="T3"/>
                  </a:cxn>
                  <a:cxn ang="0">
                    <a:pos x="T4" y="T5"/>
                  </a:cxn>
                  <a:cxn ang="0">
                    <a:pos x="T6" y="T7"/>
                  </a:cxn>
                  <a:cxn ang="0">
                    <a:pos x="T8" y="T9"/>
                  </a:cxn>
                </a:cxnLst>
                <a:rect l="0" t="0" r="r" b="b"/>
                <a:pathLst>
                  <a:path w="42" h="28">
                    <a:moveTo>
                      <a:pt x="36" y="0"/>
                    </a:moveTo>
                    <a:cubicBezTo>
                      <a:pt x="19" y="0"/>
                      <a:pt x="6" y="9"/>
                      <a:pt x="1" y="25"/>
                    </a:cubicBezTo>
                    <a:cubicBezTo>
                      <a:pt x="0" y="26"/>
                      <a:pt x="5" y="28"/>
                      <a:pt x="6" y="26"/>
                    </a:cubicBezTo>
                    <a:cubicBezTo>
                      <a:pt x="10" y="11"/>
                      <a:pt x="23" y="2"/>
                      <a:pt x="38" y="2"/>
                    </a:cubicBezTo>
                    <a:cubicBezTo>
                      <a:pt x="42" y="2"/>
                      <a:pt x="38" y="0"/>
                      <a:pt x="36" y="0"/>
                    </a:cubicBezTo>
                    <a:close/>
                  </a:path>
                </a:pathLst>
              </a:custGeom>
              <a:grpFill/>
              <a:ln>
                <a:noFill/>
              </a:ln>
            </p:spPr>
            <p:txBody>
              <a:bodyPr vert="horz" wrap="square" lIns="96435" tIns="48218" rIns="96435" bIns="48218" numCol="1" anchor="t" anchorCtr="0" compatLnSpc="1"/>
              <a:lstStyle/>
              <a:p>
                <a:endParaRPr lang="zh-CN" altLang="en-US"/>
              </a:p>
            </p:txBody>
          </p:sp>
          <p:sp>
            <p:nvSpPr>
              <p:cNvPr id="132" name="Freeform 290"/>
              <p:cNvSpPr/>
              <p:nvPr/>
            </p:nvSpPr>
            <p:spPr bwMode="auto">
              <a:xfrm>
                <a:off x="2987676" y="1347788"/>
                <a:ext cx="49213" cy="173038"/>
              </a:xfrm>
              <a:custGeom>
                <a:gdLst>
                  <a:gd name="T0" fmla="*/ 1 w 13"/>
                  <a:gd name="T1" fmla="*/ 2 h 46"/>
                  <a:gd name="T2" fmla="*/ 6 w 13"/>
                  <a:gd name="T3" fmla="*/ 45 h 46"/>
                  <a:gd name="T4" fmla="*/ 11 w 13"/>
                  <a:gd name="T5" fmla="*/ 44 h 46"/>
                  <a:gd name="T6" fmla="*/ 6 w 13"/>
                  <a:gd name="T7" fmla="*/ 1 h 46"/>
                  <a:gd name="T8" fmla="*/ 1 w 13"/>
                  <a:gd name="T9" fmla="*/ 2 h 46"/>
                </a:gdLst>
                <a:cxnLst>
                  <a:cxn ang="0">
                    <a:pos x="T0" y="T1"/>
                  </a:cxn>
                  <a:cxn ang="0">
                    <a:pos x="T2" y="T3"/>
                  </a:cxn>
                  <a:cxn ang="0">
                    <a:pos x="T4" y="T5"/>
                  </a:cxn>
                  <a:cxn ang="0">
                    <a:pos x="T6" y="T7"/>
                  </a:cxn>
                  <a:cxn ang="0">
                    <a:pos x="T8" y="T9"/>
                  </a:cxn>
                </a:cxnLst>
                <a:rect l="0" t="0" r="r" b="b"/>
                <a:pathLst>
                  <a:path w="13" h="46">
                    <a:moveTo>
                      <a:pt x="1" y="2"/>
                    </a:moveTo>
                    <a:cubicBezTo>
                      <a:pt x="7" y="14"/>
                      <a:pt x="8" y="31"/>
                      <a:pt x="6" y="45"/>
                    </a:cubicBezTo>
                    <a:cubicBezTo>
                      <a:pt x="6" y="46"/>
                      <a:pt x="10" y="46"/>
                      <a:pt x="11" y="44"/>
                    </a:cubicBezTo>
                    <a:cubicBezTo>
                      <a:pt x="13" y="30"/>
                      <a:pt x="12" y="14"/>
                      <a:pt x="6"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33" name="Freeform 291"/>
              <p:cNvSpPr/>
              <p:nvPr/>
            </p:nvSpPr>
            <p:spPr bwMode="auto">
              <a:xfrm>
                <a:off x="2927351" y="1411288"/>
                <a:ext cx="180975" cy="57150"/>
              </a:xfrm>
              <a:custGeom>
                <a:gdLst>
                  <a:gd name="T0" fmla="*/ 47 w 48"/>
                  <a:gd name="T1" fmla="*/ 13 h 15"/>
                  <a:gd name="T2" fmla="*/ 1 w 48"/>
                  <a:gd name="T3" fmla="*/ 9 h 15"/>
                  <a:gd name="T4" fmla="*/ 5 w 48"/>
                  <a:gd name="T5" fmla="*/ 10 h 15"/>
                  <a:gd name="T6" fmla="*/ 43 w 48"/>
                  <a:gd name="T7" fmla="*/ 14 h 15"/>
                  <a:gd name="T8" fmla="*/ 47 w 48"/>
                  <a:gd name="T9" fmla="*/ 13 h 15"/>
                </a:gdLst>
                <a:cxnLst>
                  <a:cxn ang="0">
                    <a:pos x="T0" y="T1"/>
                  </a:cxn>
                  <a:cxn ang="0">
                    <a:pos x="T2" y="T3"/>
                  </a:cxn>
                  <a:cxn ang="0">
                    <a:pos x="T4" y="T5"/>
                  </a:cxn>
                  <a:cxn ang="0">
                    <a:pos x="T6" y="T7"/>
                  </a:cxn>
                  <a:cxn ang="0">
                    <a:pos x="T8" y="T9"/>
                  </a:cxn>
                </a:cxnLst>
                <a:rect l="0" t="0" r="r" b="b"/>
                <a:pathLst>
                  <a:path w="48" h="15">
                    <a:moveTo>
                      <a:pt x="47" y="13"/>
                    </a:moveTo>
                    <a:cubicBezTo>
                      <a:pt x="33" y="3"/>
                      <a:pt x="16" y="0"/>
                      <a:pt x="1" y="9"/>
                    </a:cubicBezTo>
                    <a:cubicBezTo>
                      <a:pt x="0" y="10"/>
                      <a:pt x="4" y="10"/>
                      <a:pt x="5" y="10"/>
                    </a:cubicBezTo>
                    <a:cubicBezTo>
                      <a:pt x="18" y="2"/>
                      <a:pt x="32" y="6"/>
                      <a:pt x="43" y="14"/>
                    </a:cubicBezTo>
                    <a:cubicBezTo>
                      <a:pt x="44" y="15"/>
                      <a:pt x="48" y="14"/>
                      <a:pt x="47" y="13"/>
                    </a:cubicBezTo>
                    <a:close/>
                  </a:path>
                </a:pathLst>
              </a:custGeom>
              <a:grpFill/>
              <a:ln>
                <a:noFill/>
              </a:ln>
            </p:spPr>
            <p:txBody>
              <a:bodyPr vert="horz" wrap="square" lIns="96435" tIns="48218" rIns="96435" bIns="48218" numCol="1" anchor="t" anchorCtr="0" compatLnSpc="1"/>
              <a:lstStyle/>
              <a:p>
                <a:endParaRPr lang="zh-CN" altLang="en-US"/>
              </a:p>
            </p:txBody>
          </p:sp>
          <p:sp>
            <p:nvSpPr>
              <p:cNvPr id="134" name="Freeform 292"/>
              <p:cNvSpPr/>
              <p:nvPr/>
            </p:nvSpPr>
            <p:spPr bwMode="auto">
              <a:xfrm>
                <a:off x="3013076" y="790575"/>
                <a:ext cx="561975" cy="631825"/>
              </a:xfrm>
              <a:custGeom>
                <a:gdLst>
                  <a:gd name="T0" fmla="*/ 6 w 149"/>
                  <a:gd name="T1" fmla="*/ 167 h 168"/>
                  <a:gd name="T2" fmla="*/ 148 w 149"/>
                  <a:gd name="T3" fmla="*/ 1 h 168"/>
                  <a:gd name="T4" fmla="*/ 143 w 149"/>
                  <a:gd name="T5" fmla="*/ 1 h 168"/>
                  <a:gd name="T6" fmla="*/ 1 w 149"/>
                  <a:gd name="T7" fmla="*/ 167 h 168"/>
                  <a:gd name="T8" fmla="*/ 6 w 149"/>
                  <a:gd name="T9" fmla="*/ 167 h 168"/>
                </a:gdLst>
                <a:cxnLst>
                  <a:cxn ang="0">
                    <a:pos x="T0" y="T1"/>
                  </a:cxn>
                  <a:cxn ang="0">
                    <a:pos x="T2" y="T3"/>
                  </a:cxn>
                  <a:cxn ang="0">
                    <a:pos x="T4" y="T5"/>
                  </a:cxn>
                  <a:cxn ang="0">
                    <a:pos x="T6" y="T7"/>
                  </a:cxn>
                  <a:cxn ang="0">
                    <a:pos x="T8" y="T9"/>
                  </a:cxn>
                </a:cxnLst>
                <a:rect l="0" t="0" r="r" b="b"/>
                <a:pathLst>
                  <a:path w="149" h="168">
                    <a:moveTo>
                      <a:pt x="6" y="167"/>
                    </a:moveTo>
                    <a:cubicBezTo>
                      <a:pt x="52" y="111"/>
                      <a:pt x="99" y="55"/>
                      <a:pt x="148" y="1"/>
                    </a:cubicBezTo>
                    <a:cubicBezTo>
                      <a:pt x="149" y="0"/>
                      <a:pt x="144" y="0"/>
                      <a:pt x="143" y="1"/>
                    </a:cubicBezTo>
                    <a:cubicBezTo>
                      <a:pt x="94" y="55"/>
                      <a:pt x="47" y="111"/>
                      <a:pt x="1" y="167"/>
                    </a:cubicBezTo>
                    <a:cubicBezTo>
                      <a:pt x="0" y="168"/>
                      <a:pt x="5" y="168"/>
                      <a:pt x="6" y="167"/>
                    </a:cubicBezTo>
                    <a:close/>
                  </a:path>
                </a:pathLst>
              </a:custGeom>
              <a:grpFill/>
              <a:ln>
                <a:noFill/>
              </a:ln>
            </p:spPr>
            <p:txBody>
              <a:bodyPr vert="horz" wrap="square" lIns="96435" tIns="48218" rIns="96435" bIns="48218" numCol="1" anchor="t" anchorCtr="0" compatLnSpc="1"/>
              <a:lstStyle/>
              <a:p>
                <a:endParaRPr lang="zh-CN" altLang="en-US"/>
              </a:p>
            </p:txBody>
          </p:sp>
          <p:sp>
            <p:nvSpPr>
              <p:cNvPr id="135" name="Freeform 293"/>
              <p:cNvSpPr/>
              <p:nvPr/>
            </p:nvSpPr>
            <p:spPr bwMode="auto">
              <a:xfrm>
                <a:off x="2998788" y="1411288"/>
                <a:ext cx="38100" cy="38100"/>
              </a:xfrm>
              <a:custGeom>
                <a:gdLst>
                  <a:gd name="T0" fmla="*/ 2 w 10"/>
                  <a:gd name="T1" fmla="*/ 2 h 10"/>
                  <a:gd name="T2" fmla="*/ 8 w 10"/>
                  <a:gd name="T3" fmla="*/ 1 h 10"/>
                  <a:gd name="T4" fmla="*/ 9 w 10"/>
                  <a:gd name="T5" fmla="*/ 8 h 10"/>
                  <a:gd name="T6" fmla="*/ 2 w 10"/>
                  <a:gd name="T7" fmla="*/ 8 h 10"/>
                  <a:gd name="T8" fmla="*/ 2 w 10"/>
                  <a:gd name="T9" fmla="*/ 2 h 10"/>
                </a:gdLst>
                <a:cxnLst>
                  <a:cxn ang="0">
                    <a:pos x="T0" y="T1"/>
                  </a:cxn>
                  <a:cxn ang="0">
                    <a:pos x="T2" y="T3"/>
                  </a:cxn>
                  <a:cxn ang="0">
                    <a:pos x="T4" y="T5"/>
                  </a:cxn>
                  <a:cxn ang="0">
                    <a:pos x="T6" y="T7"/>
                  </a:cxn>
                  <a:cxn ang="0">
                    <a:pos x="T8" y="T9"/>
                  </a:cxn>
                </a:cxnLst>
                <a:rect l="0" t="0" r="r" b="b"/>
                <a:pathLst>
                  <a:path w="10" h="10">
                    <a:moveTo>
                      <a:pt x="2" y="2"/>
                    </a:moveTo>
                    <a:cubicBezTo>
                      <a:pt x="3" y="0"/>
                      <a:pt x="6" y="0"/>
                      <a:pt x="8" y="1"/>
                    </a:cubicBezTo>
                    <a:cubicBezTo>
                      <a:pt x="10" y="3"/>
                      <a:pt x="10" y="6"/>
                      <a:pt x="9" y="8"/>
                    </a:cubicBezTo>
                    <a:cubicBezTo>
                      <a:pt x="7" y="10"/>
                      <a:pt x="4" y="10"/>
                      <a:pt x="2" y="8"/>
                    </a:cubicBezTo>
                    <a:cubicBezTo>
                      <a:pt x="0" y="7"/>
                      <a:pt x="0" y="4"/>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6" name="Freeform 294"/>
              <p:cNvSpPr/>
              <p:nvPr/>
            </p:nvSpPr>
            <p:spPr bwMode="auto">
              <a:xfrm>
                <a:off x="2878138" y="1035050"/>
                <a:ext cx="112713" cy="173038"/>
              </a:xfrm>
              <a:custGeom>
                <a:gdLst>
                  <a:gd name="T0" fmla="*/ 2 w 30"/>
                  <a:gd name="T1" fmla="*/ 2 h 46"/>
                  <a:gd name="T2" fmla="*/ 19 w 30"/>
                  <a:gd name="T3" fmla="*/ 44 h 46"/>
                  <a:gd name="T4" fmla="*/ 24 w 30"/>
                  <a:gd name="T5" fmla="*/ 44 h 46"/>
                  <a:gd name="T6" fmla="*/ 6 w 30"/>
                  <a:gd name="T7" fmla="*/ 1 h 46"/>
                  <a:gd name="T8" fmla="*/ 2 w 30"/>
                  <a:gd name="T9" fmla="*/ 2 h 46"/>
                </a:gdLst>
                <a:cxnLst>
                  <a:cxn ang="0">
                    <a:pos x="T0" y="T1"/>
                  </a:cxn>
                  <a:cxn ang="0">
                    <a:pos x="T2" y="T3"/>
                  </a:cxn>
                  <a:cxn ang="0">
                    <a:pos x="T4" y="T5"/>
                  </a:cxn>
                  <a:cxn ang="0">
                    <a:pos x="T6" y="T7"/>
                  </a:cxn>
                  <a:cxn ang="0">
                    <a:pos x="T8" y="T9"/>
                  </a:cxn>
                </a:cxnLst>
                <a:rect l="0" t="0" r="r" b="b"/>
                <a:pathLst>
                  <a:path w="30" h="46">
                    <a:moveTo>
                      <a:pt x="2" y="2"/>
                    </a:moveTo>
                    <a:cubicBezTo>
                      <a:pt x="18" y="11"/>
                      <a:pt x="25" y="26"/>
                      <a:pt x="19" y="44"/>
                    </a:cubicBezTo>
                    <a:cubicBezTo>
                      <a:pt x="18" y="45"/>
                      <a:pt x="23" y="46"/>
                      <a:pt x="24" y="44"/>
                    </a:cubicBezTo>
                    <a:cubicBezTo>
                      <a:pt x="30" y="26"/>
                      <a:pt x="22" y="10"/>
                      <a:pt x="6" y="1"/>
                    </a:cubicBezTo>
                    <a:cubicBezTo>
                      <a:pt x="5" y="0"/>
                      <a:pt x="0" y="0"/>
                      <a:pt x="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7" name="Freeform 295"/>
              <p:cNvSpPr/>
              <p:nvPr/>
            </p:nvSpPr>
            <p:spPr bwMode="auto">
              <a:xfrm>
                <a:off x="2859088" y="1092200"/>
                <a:ext cx="184150" cy="66675"/>
              </a:xfrm>
              <a:custGeom>
                <a:gdLst>
                  <a:gd name="T0" fmla="*/ 46 w 49"/>
                  <a:gd name="T1" fmla="*/ 6 h 18"/>
                  <a:gd name="T2" fmla="*/ 1 w 49"/>
                  <a:gd name="T3" fmla="*/ 16 h 18"/>
                  <a:gd name="T4" fmla="*/ 6 w 49"/>
                  <a:gd name="T5" fmla="*/ 17 h 18"/>
                  <a:gd name="T6" fmla="*/ 44 w 49"/>
                  <a:gd name="T7" fmla="*/ 8 h 18"/>
                  <a:gd name="T8" fmla="*/ 46 w 49"/>
                  <a:gd name="T9" fmla="*/ 6 h 18"/>
                </a:gdLst>
                <a:cxnLst>
                  <a:cxn ang="0">
                    <a:pos x="T0" y="T1"/>
                  </a:cxn>
                  <a:cxn ang="0">
                    <a:pos x="T2" y="T3"/>
                  </a:cxn>
                  <a:cxn ang="0">
                    <a:pos x="T4" y="T5"/>
                  </a:cxn>
                  <a:cxn ang="0">
                    <a:pos x="T6" y="T7"/>
                  </a:cxn>
                  <a:cxn ang="0">
                    <a:pos x="T8" y="T9"/>
                  </a:cxn>
                </a:cxnLst>
                <a:rect l="0" t="0" r="r" b="b"/>
                <a:pathLst>
                  <a:path w="49" h="18">
                    <a:moveTo>
                      <a:pt x="46" y="6"/>
                    </a:moveTo>
                    <a:cubicBezTo>
                      <a:pt x="29" y="0"/>
                      <a:pt x="13" y="2"/>
                      <a:pt x="1" y="16"/>
                    </a:cubicBezTo>
                    <a:cubicBezTo>
                      <a:pt x="0" y="17"/>
                      <a:pt x="5" y="18"/>
                      <a:pt x="6" y="17"/>
                    </a:cubicBezTo>
                    <a:cubicBezTo>
                      <a:pt x="16" y="6"/>
                      <a:pt x="29" y="2"/>
                      <a:pt x="44" y="8"/>
                    </a:cubicBezTo>
                    <a:cubicBezTo>
                      <a:pt x="46" y="8"/>
                      <a:pt x="49" y="7"/>
                      <a:pt x="46" y="6"/>
                    </a:cubicBezTo>
                    <a:close/>
                  </a:path>
                </a:pathLst>
              </a:custGeom>
              <a:grpFill/>
              <a:ln>
                <a:noFill/>
              </a:ln>
            </p:spPr>
            <p:txBody>
              <a:bodyPr vert="horz" wrap="square" lIns="96435" tIns="48218" rIns="96435" bIns="48218" numCol="1" anchor="t" anchorCtr="0" compatLnSpc="1"/>
              <a:lstStyle/>
              <a:p>
                <a:endParaRPr lang="zh-CN" altLang="en-US"/>
              </a:p>
            </p:txBody>
          </p:sp>
          <p:sp>
            <p:nvSpPr>
              <p:cNvPr id="138" name="Freeform 296"/>
              <p:cNvSpPr/>
              <p:nvPr/>
            </p:nvSpPr>
            <p:spPr bwMode="auto">
              <a:xfrm>
                <a:off x="2905126" y="1023938"/>
                <a:ext cx="71438" cy="165100"/>
              </a:xfrm>
              <a:custGeom>
                <a:gdLst>
                  <a:gd name="T0" fmla="*/ 12 w 19"/>
                  <a:gd name="T1" fmla="*/ 2 h 44"/>
                  <a:gd name="T2" fmla="*/ 1 w 19"/>
                  <a:gd name="T3" fmla="*/ 43 h 44"/>
                  <a:gd name="T4" fmla="*/ 6 w 19"/>
                  <a:gd name="T5" fmla="*/ 43 h 44"/>
                  <a:gd name="T6" fmla="*/ 17 w 19"/>
                  <a:gd name="T7" fmla="*/ 2 h 44"/>
                  <a:gd name="T8" fmla="*/ 12 w 19"/>
                  <a:gd name="T9" fmla="*/ 2 h 44"/>
                </a:gdLst>
                <a:cxnLst>
                  <a:cxn ang="0">
                    <a:pos x="T0" y="T1"/>
                  </a:cxn>
                  <a:cxn ang="0">
                    <a:pos x="T2" y="T3"/>
                  </a:cxn>
                  <a:cxn ang="0">
                    <a:pos x="T4" y="T5"/>
                  </a:cxn>
                  <a:cxn ang="0">
                    <a:pos x="T6" y="T7"/>
                  </a:cxn>
                  <a:cxn ang="0">
                    <a:pos x="T8" y="T9"/>
                  </a:cxn>
                </a:cxnLst>
                <a:rect l="0" t="0" r="r" b="b"/>
                <a:pathLst>
                  <a:path w="19" h="44">
                    <a:moveTo>
                      <a:pt x="12" y="2"/>
                    </a:moveTo>
                    <a:cubicBezTo>
                      <a:pt x="14" y="16"/>
                      <a:pt x="8" y="32"/>
                      <a:pt x="1" y="43"/>
                    </a:cubicBezTo>
                    <a:cubicBezTo>
                      <a:pt x="0" y="44"/>
                      <a:pt x="5" y="44"/>
                      <a:pt x="6" y="43"/>
                    </a:cubicBezTo>
                    <a:cubicBezTo>
                      <a:pt x="13" y="32"/>
                      <a:pt x="19" y="16"/>
                      <a:pt x="17" y="2"/>
                    </a:cubicBezTo>
                    <a:cubicBezTo>
                      <a:pt x="17" y="0"/>
                      <a:pt x="12" y="1"/>
                      <a:pt x="12" y="2"/>
                    </a:cubicBezTo>
                    <a:close/>
                  </a:path>
                </a:pathLst>
              </a:custGeom>
              <a:grpFill/>
              <a:ln>
                <a:noFill/>
              </a:ln>
            </p:spPr>
            <p:txBody>
              <a:bodyPr vert="horz" wrap="square" lIns="96435" tIns="48218" rIns="96435" bIns="48218" numCol="1" anchor="t" anchorCtr="0" compatLnSpc="1"/>
              <a:lstStyle/>
              <a:p>
                <a:endParaRPr lang="zh-CN" altLang="en-US"/>
              </a:p>
            </p:txBody>
          </p:sp>
          <p:sp>
            <p:nvSpPr>
              <p:cNvPr id="139" name="Freeform 297"/>
              <p:cNvSpPr/>
              <p:nvPr/>
            </p:nvSpPr>
            <p:spPr bwMode="auto">
              <a:xfrm>
                <a:off x="2855913" y="1079500"/>
                <a:ext cx="165100" cy="95250"/>
              </a:xfrm>
              <a:custGeom>
                <a:gdLst>
                  <a:gd name="T0" fmla="*/ 43 w 44"/>
                  <a:gd name="T1" fmla="*/ 23 h 25"/>
                  <a:gd name="T2" fmla="*/ 3 w 44"/>
                  <a:gd name="T3" fmla="*/ 3 h 25"/>
                  <a:gd name="T4" fmla="*/ 5 w 44"/>
                  <a:gd name="T5" fmla="*/ 5 h 25"/>
                  <a:gd name="T6" fmla="*/ 38 w 44"/>
                  <a:gd name="T7" fmla="*/ 24 h 25"/>
                  <a:gd name="T8" fmla="*/ 43 w 44"/>
                  <a:gd name="T9" fmla="*/ 23 h 25"/>
                </a:gdLst>
                <a:cxnLst>
                  <a:cxn ang="0">
                    <a:pos x="T0" y="T1"/>
                  </a:cxn>
                  <a:cxn ang="0">
                    <a:pos x="T2" y="T3"/>
                  </a:cxn>
                  <a:cxn ang="0">
                    <a:pos x="T4" y="T5"/>
                  </a:cxn>
                  <a:cxn ang="0">
                    <a:pos x="T6" y="T7"/>
                  </a:cxn>
                  <a:cxn ang="0">
                    <a:pos x="T8" y="T9"/>
                  </a:cxn>
                </a:cxnLst>
                <a:rect l="0" t="0" r="r" b="b"/>
                <a:pathLst>
                  <a:path w="44" h="25">
                    <a:moveTo>
                      <a:pt x="43" y="23"/>
                    </a:moveTo>
                    <a:cubicBezTo>
                      <a:pt x="35" y="8"/>
                      <a:pt x="20" y="0"/>
                      <a:pt x="3" y="3"/>
                    </a:cubicBezTo>
                    <a:cubicBezTo>
                      <a:pt x="0" y="3"/>
                      <a:pt x="2" y="5"/>
                      <a:pt x="5" y="5"/>
                    </a:cubicBezTo>
                    <a:cubicBezTo>
                      <a:pt x="19" y="3"/>
                      <a:pt x="31" y="12"/>
                      <a:pt x="38" y="24"/>
                    </a:cubicBezTo>
                    <a:cubicBezTo>
                      <a:pt x="39" y="25"/>
                      <a:pt x="44" y="24"/>
                      <a:pt x="43" y="23"/>
                    </a:cubicBezTo>
                    <a:close/>
                  </a:path>
                </a:pathLst>
              </a:custGeom>
              <a:grpFill/>
              <a:ln>
                <a:noFill/>
              </a:ln>
            </p:spPr>
            <p:txBody>
              <a:bodyPr vert="horz" wrap="square" lIns="96435" tIns="48218" rIns="96435" bIns="48218" numCol="1" anchor="t" anchorCtr="0" compatLnSpc="1"/>
              <a:lstStyle/>
              <a:p>
                <a:endParaRPr lang="zh-CN" altLang="en-US"/>
              </a:p>
            </p:txBody>
          </p:sp>
          <p:sp>
            <p:nvSpPr>
              <p:cNvPr id="140" name="Freeform 298"/>
              <p:cNvSpPr/>
              <p:nvPr/>
            </p:nvSpPr>
            <p:spPr bwMode="auto">
              <a:xfrm>
                <a:off x="2941638" y="790575"/>
                <a:ext cx="625475" cy="315913"/>
              </a:xfrm>
              <a:custGeom>
                <a:gdLst>
                  <a:gd name="T0" fmla="*/ 6 w 166"/>
                  <a:gd name="T1" fmla="*/ 83 h 84"/>
                  <a:gd name="T2" fmla="*/ 164 w 166"/>
                  <a:gd name="T3" fmla="*/ 2 h 84"/>
                  <a:gd name="T4" fmla="*/ 160 w 166"/>
                  <a:gd name="T5" fmla="*/ 1 h 84"/>
                  <a:gd name="T6" fmla="*/ 3 w 166"/>
                  <a:gd name="T7" fmla="*/ 82 h 84"/>
                  <a:gd name="T8" fmla="*/ 6 w 166"/>
                  <a:gd name="T9" fmla="*/ 83 h 84"/>
                </a:gdLst>
                <a:cxnLst>
                  <a:cxn ang="0">
                    <a:pos x="T0" y="T1"/>
                  </a:cxn>
                  <a:cxn ang="0">
                    <a:pos x="T2" y="T3"/>
                  </a:cxn>
                  <a:cxn ang="0">
                    <a:pos x="T4" y="T5"/>
                  </a:cxn>
                  <a:cxn ang="0">
                    <a:pos x="T6" y="T7"/>
                  </a:cxn>
                  <a:cxn ang="0">
                    <a:pos x="T8" y="T9"/>
                  </a:cxn>
                </a:cxnLst>
                <a:rect l="0" t="0" r="r" b="b"/>
                <a:pathLst>
                  <a:path w="166" h="84">
                    <a:moveTo>
                      <a:pt x="6" y="83"/>
                    </a:moveTo>
                    <a:cubicBezTo>
                      <a:pt x="59" y="56"/>
                      <a:pt x="111" y="27"/>
                      <a:pt x="164" y="2"/>
                    </a:cubicBezTo>
                    <a:cubicBezTo>
                      <a:pt x="166" y="1"/>
                      <a:pt x="161" y="0"/>
                      <a:pt x="160" y="1"/>
                    </a:cubicBezTo>
                    <a:cubicBezTo>
                      <a:pt x="107" y="26"/>
                      <a:pt x="55" y="55"/>
                      <a:pt x="3" y="82"/>
                    </a:cubicBezTo>
                    <a:cubicBezTo>
                      <a:pt x="0" y="83"/>
                      <a:pt x="5" y="84"/>
                      <a:pt x="6" y="83"/>
                    </a:cubicBezTo>
                    <a:close/>
                  </a:path>
                </a:pathLst>
              </a:custGeom>
              <a:grpFill/>
              <a:ln>
                <a:noFill/>
              </a:ln>
            </p:spPr>
            <p:txBody>
              <a:bodyPr vert="horz" wrap="square" lIns="96435" tIns="48218" rIns="96435" bIns="48218" numCol="1" anchor="t" anchorCtr="0" compatLnSpc="1"/>
              <a:lstStyle/>
              <a:p>
                <a:endParaRPr lang="zh-CN" altLang="en-US"/>
              </a:p>
            </p:txBody>
          </p:sp>
          <p:sp>
            <p:nvSpPr>
              <p:cNvPr id="141" name="Freeform 299"/>
              <p:cNvSpPr/>
              <p:nvPr/>
            </p:nvSpPr>
            <p:spPr bwMode="auto">
              <a:xfrm>
                <a:off x="2927351" y="1087438"/>
                <a:ext cx="41275" cy="41275"/>
              </a:xfrm>
              <a:custGeom>
                <a:gdLst>
                  <a:gd name="T0" fmla="*/ 4 w 11"/>
                  <a:gd name="T1" fmla="*/ 1 h 11"/>
                  <a:gd name="T2" fmla="*/ 10 w 11"/>
                  <a:gd name="T3" fmla="*/ 4 h 11"/>
                  <a:gd name="T4" fmla="*/ 8 w 11"/>
                  <a:gd name="T5" fmla="*/ 10 h 11"/>
                  <a:gd name="T6" fmla="*/ 1 w 11"/>
                  <a:gd name="T7" fmla="*/ 8 h 11"/>
                  <a:gd name="T8" fmla="*/ 4 w 11"/>
                  <a:gd name="T9" fmla="*/ 1 h 11"/>
                </a:gdLst>
                <a:cxnLst>
                  <a:cxn ang="0">
                    <a:pos x="T0" y="T1"/>
                  </a:cxn>
                  <a:cxn ang="0">
                    <a:pos x="T2" y="T3"/>
                  </a:cxn>
                  <a:cxn ang="0">
                    <a:pos x="T4" y="T5"/>
                  </a:cxn>
                  <a:cxn ang="0">
                    <a:pos x="T6" y="T7"/>
                  </a:cxn>
                  <a:cxn ang="0">
                    <a:pos x="T8" y="T9"/>
                  </a:cxn>
                </a:cxnLst>
                <a:rect l="0" t="0" r="r" b="b"/>
                <a:pathLst>
                  <a:path w="11" h="11">
                    <a:moveTo>
                      <a:pt x="4" y="1"/>
                    </a:moveTo>
                    <a:cubicBezTo>
                      <a:pt x="6" y="0"/>
                      <a:pt x="9" y="1"/>
                      <a:pt x="10" y="4"/>
                    </a:cubicBezTo>
                    <a:cubicBezTo>
                      <a:pt x="11" y="6"/>
                      <a:pt x="10" y="9"/>
                      <a:pt x="8" y="10"/>
                    </a:cubicBezTo>
                    <a:cubicBezTo>
                      <a:pt x="5" y="11"/>
                      <a:pt x="3" y="10"/>
                      <a:pt x="1" y="8"/>
                    </a:cubicBezTo>
                    <a:cubicBezTo>
                      <a:pt x="0" y="5"/>
                      <a:pt x="1" y="2"/>
                      <a:pt x="4" y="1"/>
                    </a:cubicBezTo>
                    <a:close/>
                  </a:path>
                </a:pathLst>
              </a:custGeom>
              <a:grpFill/>
              <a:ln>
                <a:noFill/>
              </a:ln>
            </p:spPr>
            <p:txBody>
              <a:bodyPr vert="horz" wrap="square" lIns="96435" tIns="48218" rIns="96435" bIns="48218" numCol="1" anchor="t" anchorCtr="0" compatLnSpc="1"/>
              <a:lstStyle/>
              <a:p>
                <a:endParaRPr lang="zh-CN" altLang="en-US"/>
              </a:p>
            </p:txBody>
          </p:sp>
          <p:sp>
            <p:nvSpPr>
              <p:cNvPr id="142" name="Freeform 300"/>
              <p:cNvSpPr/>
              <p:nvPr/>
            </p:nvSpPr>
            <p:spPr bwMode="auto">
              <a:xfrm>
                <a:off x="2809876" y="741362"/>
                <a:ext cx="68263" cy="184150"/>
              </a:xfrm>
              <a:custGeom>
                <a:gdLst>
                  <a:gd name="T0" fmla="*/ 2 w 18"/>
                  <a:gd name="T1" fmla="*/ 1 h 49"/>
                  <a:gd name="T2" fmla="*/ 1 w 18"/>
                  <a:gd name="T3" fmla="*/ 46 h 49"/>
                  <a:gd name="T4" fmla="*/ 6 w 18"/>
                  <a:gd name="T5" fmla="*/ 48 h 49"/>
                  <a:gd name="T6" fmla="*/ 7 w 18"/>
                  <a:gd name="T7" fmla="*/ 1 h 49"/>
                  <a:gd name="T8" fmla="*/ 2 w 18"/>
                  <a:gd name="T9" fmla="*/ 1 h 49"/>
                </a:gdLst>
                <a:cxnLst>
                  <a:cxn ang="0">
                    <a:pos x="T0" y="T1"/>
                  </a:cxn>
                  <a:cxn ang="0">
                    <a:pos x="T2" y="T3"/>
                  </a:cxn>
                  <a:cxn ang="0">
                    <a:pos x="T4" y="T5"/>
                  </a:cxn>
                  <a:cxn ang="0">
                    <a:pos x="T6" y="T7"/>
                  </a:cxn>
                  <a:cxn ang="0">
                    <a:pos x="T8" y="T9"/>
                  </a:cxn>
                </a:cxnLst>
                <a:rect l="0" t="0" r="r" b="b"/>
                <a:pathLst>
                  <a:path w="18" h="49">
                    <a:moveTo>
                      <a:pt x="2" y="1"/>
                    </a:moveTo>
                    <a:cubicBezTo>
                      <a:pt x="13" y="16"/>
                      <a:pt x="13" y="32"/>
                      <a:pt x="1" y="46"/>
                    </a:cubicBezTo>
                    <a:cubicBezTo>
                      <a:pt x="0" y="47"/>
                      <a:pt x="5" y="49"/>
                      <a:pt x="6" y="48"/>
                    </a:cubicBezTo>
                    <a:cubicBezTo>
                      <a:pt x="18" y="34"/>
                      <a:pt x="18" y="16"/>
                      <a:pt x="7" y="1"/>
                    </a:cubicBezTo>
                    <a:cubicBezTo>
                      <a:pt x="6" y="0"/>
                      <a:pt x="2" y="0"/>
                      <a:pt x="2" y="1"/>
                    </a:cubicBezTo>
                    <a:close/>
                  </a:path>
                </a:pathLst>
              </a:custGeom>
              <a:grpFill/>
              <a:ln>
                <a:noFill/>
              </a:ln>
            </p:spPr>
            <p:txBody>
              <a:bodyPr vert="horz" wrap="square" lIns="96435" tIns="48218" rIns="96435" bIns="48218" numCol="1" anchor="t" anchorCtr="0" compatLnSpc="1"/>
              <a:lstStyle/>
              <a:p>
                <a:endParaRPr lang="zh-CN" altLang="en-US"/>
              </a:p>
            </p:txBody>
          </p:sp>
          <p:sp>
            <p:nvSpPr>
              <p:cNvPr id="143" name="Freeform 301"/>
              <p:cNvSpPr/>
              <p:nvPr/>
            </p:nvSpPr>
            <p:spPr bwMode="auto">
              <a:xfrm>
                <a:off x="2749551" y="804862"/>
                <a:ext cx="185738" cy="68263"/>
              </a:xfrm>
              <a:custGeom>
                <a:gdLst>
                  <a:gd name="T0" fmla="*/ 47 w 49"/>
                  <a:gd name="T1" fmla="*/ 17 h 18"/>
                  <a:gd name="T2" fmla="*/ 2 w 49"/>
                  <a:gd name="T3" fmla="*/ 9 h 18"/>
                  <a:gd name="T4" fmla="*/ 6 w 49"/>
                  <a:gd name="T5" fmla="*/ 11 h 18"/>
                  <a:gd name="T6" fmla="*/ 43 w 49"/>
                  <a:gd name="T7" fmla="*/ 17 h 18"/>
                  <a:gd name="T8" fmla="*/ 47 w 49"/>
                  <a:gd name="T9" fmla="*/ 17 h 18"/>
                </a:gdLst>
                <a:cxnLst>
                  <a:cxn ang="0">
                    <a:pos x="T0" y="T1"/>
                  </a:cxn>
                  <a:cxn ang="0">
                    <a:pos x="T2" y="T3"/>
                  </a:cxn>
                  <a:cxn ang="0">
                    <a:pos x="T4" y="T5"/>
                  </a:cxn>
                  <a:cxn ang="0">
                    <a:pos x="T6" y="T7"/>
                  </a:cxn>
                  <a:cxn ang="0">
                    <a:pos x="T8" y="T9"/>
                  </a:cxn>
                </a:cxnLst>
                <a:rect l="0" t="0" r="r" b="b"/>
                <a:pathLst>
                  <a:path w="49" h="18">
                    <a:moveTo>
                      <a:pt x="47" y="17"/>
                    </a:moveTo>
                    <a:cubicBezTo>
                      <a:pt x="35" y="4"/>
                      <a:pt x="18" y="0"/>
                      <a:pt x="2" y="9"/>
                    </a:cubicBezTo>
                    <a:cubicBezTo>
                      <a:pt x="0" y="10"/>
                      <a:pt x="5" y="11"/>
                      <a:pt x="6" y="11"/>
                    </a:cubicBezTo>
                    <a:cubicBezTo>
                      <a:pt x="19" y="4"/>
                      <a:pt x="32" y="6"/>
                      <a:pt x="43" y="17"/>
                    </a:cubicBezTo>
                    <a:cubicBezTo>
                      <a:pt x="44" y="18"/>
                      <a:pt x="49" y="18"/>
                      <a:pt x="47" y="17"/>
                    </a:cubicBezTo>
                    <a:close/>
                  </a:path>
                </a:pathLst>
              </a:custGeom>
              <a:grpFill/>
              <a:ln>
                <a:noFill/>
              </a:ln>
            </p:spPr>
            <p:txBody>
              <a:bodyPr vert="horz" wrap="square" lIns="96435" tIns="48218" rIns="96435" bIns="48218" numCol="1" anchor="t" anchorCtr="0" compatLnSpc="1"/>
              <a:lstStyle/>
              <a:p>
                <a:endParaRPr lang="zh-CN" altLang="en-US"/>
              </a:p>
            </p:txBody>
          </p:sp>
          <p:sp>
            <p:nvSpPr>
              <p:cNvPr id="144" name="Freeform 302"/>
              <p:cNvSpPr/>
              <p:nvPr/>
            </p:nvSpPr>
            <p:spPr bwMode="auto">
              <a:xfrm>
                <a:off x="2776538" y="755650"/>
                <a:ext cx="128588" cy="136525"/>
              </a:xfrm>
              <a:custGeom>
                <a:gdLst>
                  <a:gd name="T0" fmla="*/ 29 w 34"/>
                  <a:gd name="T1" fmla="*/ 2 h 36"/>
                  <a:gd name="T2" fmla="*/ 2 w 34"/>
                  <a:gd name="T3" fmla="*/ 35 h 36"/>
                  <a:gd name="T4" fmla="*/ 6 w 34"/>
                  <a:gd name="T5" fmla="*/ 36 h 36"/>
                  <a:gd name="T6" fmla="*/ 33 w 34"/>
                  <a:gd name="T7" fmla="*/ 2 h 36"/>
                  <a:gd name="T8" fmla="*/ 29 w 34"/>
                  <a:gd name="T9" fmla="*/ 2 h 36"/>
                </a:gdLst>
                <a:cxnLst>
                  <a:cxn ang="0">
                    <a:pos x="T0" y="T1"/>
                  </a:cxn>
                  <a:cxn ang="0">
                    <a:pos x="T2" y="T3"/>
                  </a:cxn>
                  <a:cxn ang="0">
                    <a:pos x="T4" y="T5"/>
                  </a:cxn>
                  <a:cxn ang="0">
                    <a:pos x="T6" y="T7"/>
                  </a:cxn>
                  <a:cxn ang="0">
                    <a:pos x="T8" y="T9"/>
                  </a:cxn>
                </a:cxnLst>
                <a:rect l="0" t="0" r="r" b="b"/>
                <a:pathLst>
                  <a:path w="34" h="36">
                    <a:moveTo>
                      <a:pt x="29" y="2"/>
                    </a:moveTo>
                    <a:cubicBezTo>
                      <a:pt x="25" y="15"/>
                      <a:pt x="13" y="27"/>
                      <a:pt x="2" y="35"/>
                    </a:cubicBezTo>
                    <a:cubicBezTo>
                      <a:pt x="0" y="36"/>
                      <a:pt x="5" y="36"/>
                      <a:pt x="6" y="36"/>
                    </a:cubicBezTo>
                    <a:cubicBezTo>
                      <a:pt x="18" y="28"/>
                      <a:pt x="29" y="15"/>
                      <a:pt x="33" y="2"/>
                    </a:cubicBezTo>
                    <a:cubicBezTo>
                      <a:pt x="34" y="0"/>
                      <a:pt x="29" y="1"/>
                      <a:pt x="29" y="2"/>
                    </a:cubicBezTo>
                    <a:close/>
                  </a:path>
                </a:pathLst>
              </a:custGeom>
              <a:grpFill/>
              <a:ln>
                <a:noFill/>
              </a:ln>
            </p:spPr>
            <p:txBody>
              <a:bodyPr vert="horz" wrap="square" lIns="96435" tIns="48218" rIns="96435" bIns="48218" numCol="1" anchor="t" anchorCtr="0" compatLnSpc="1"/>
              <a:lstStyle/>
              <a:p>
                <a:endParaRPr lang="zh-CN" altLang="en-US"/>
              </a:p>
            </p:txBody>
          </p:sp>
          <p:sp>
            <p:nvSpPr>
              <p:cNvPr id="145" name="Freeform 303"/>
              <p:cNvSpPr/>
              <p:nvPr/>
            </p:nvSpPr>
            <p:spPr bwMode="auto">
              <a:xfrm>
                <a:off x="2768601" y="779462"/>
                <a:ext cx="125413" cy="134938"/>
              </a:xfrm>
              <a:custGeom>
                <a:gdLst>
                  <a:gd name="T0" fmla="*/ 33 w 33"/>
                  <a:gd name="T1" fmla="*/ 34 h 36"/>
                  <a:gd name="T2" fmla="*/ 5 w 33"/>
                  <a:gd name="T3" fmla="*/ 1 h 36"/>
                  <a:gd name="T4" fmla="*/ 3 w 33"/>
                  <a:gd name="T5" fmla="*/ 3 h 36"/>
                  <a:gd name="T6" fmla="*/ 28 w 33"/>
                  <a:gd name="T7" fmla="*/ 34 h 36"/>
                  <a:gd name="T8" fmla="*/ 33 w 33"/>
                  <a:gd name="T9" fmla="*/ 34 h 36"/>
                </a:gdLst>
                <a:cxnLst>
                  <a:cxn ang="0">
                    <a:pos x="T0" y="T1"/>
                  </a:cxn>
                  <a:cxn ang="0">
                    <a:pos x="T2" y="T3"/>
                  </a:cxn>
                  <a:cxn ang="0">
                    <a:pos x="T4" y="T5"/>
                  </a:cxn>
                  <a:cxn ang="0">
                    <a:pos x="T6" y="T7"/>
                  </a:cxn>
                  <a:cxn ang="0">
                    <a:pos x="T8" y="T9"/>
                  </a:cxn>
                </a:cxnLst>
                <a:rect l="0" t="0" r="r" b="b"/>
                <a:pathLst>
                  <a:path w="33" h="36">
                    <a:moveTo>
                      <a:pt x="33" y="34"/>
                    </a:moveTo>
                    <a:cubicBezTo>
                      <a:pt x="31" y="18"/>
                      <a:pt x="21" y="5"/>
                      <a:pt x="5" y="1"/>
                    </a:cubicBezTo>
                    <a:cubicBezTo>
                      <a:pt x="4" y="0"/>
                      <a:pt x="0" y="2"/>
                      <a:pt x="3" y="3"/>
                    </a:cubicBezTo>
                    <a:cubicBezTo>
                      <a:pt x="18" y="6"/>
                      <a:pt x="26" y="20"/>
                      <a:pt x="28" y="34"/>
                    </a:cubicBezTo>
                    <a:cubicBezTo>
                      <a:pt x="28" y="36"/>
                      <a:pt x="33" y="35"/>
                      <a:pt x="33" y="34"/>
                    </a:cubicBezTo>
                    <a:close/>
                  </a:path>
                </a:pathLst>
              </a:custGeom>
              <a:grpFill/>
              <a:ln>
                <a:noFill/>
              </a:ln>
            </p:spPr>
            <p:txBody>
              <a:bodyPr vert="horz" wrap="square" lIns="96435" tIns="48218" rIns="96435" bIns="48218" numCol="1" anchor="t" anchorCtr="0" compatLnSpc="1"/>
              <a:lstStyle/>
              <a:p>
                <a:endParaRPr lang="zh-CN" altLang="en-US"/>
              </a:p>
            </p:txBody>
          </p:sp>
          <p:sp>
            <p:nvSpPr>
              <p:cNvPr id="146" name="Freeform 304"/>
              <p:cNvSpPr/>
              <p:nvPr/>
            </p:nvSpPr>
            <p:spPr bwMode="auto">
              <a:xfrm>
                <a:off x="2851151" y="779462"/>
                <a:ext cx="690563" cy="52388"/>
              </a:xfrm>
              <a:custGeom>
                <a:gdLst>
                  <a:gd name="T0" fmla="*/ 3 w 183"/>
                  <a:gd name="T1" fmla="*/ 14 h 14"/>
                  <a:gd name="T2" fmla="*/ 180 w 183"/>
                  <a:gd name="T3" fmla="*/ 2 h 14"/>
                  <a:gd name="T4" fmla="*/ 180 w 183"/>
                  <a:gd name="T5" fmla="*/ 0 h 14"/>
                  <a:gd name="T6" fmla="*/ 3 w 183"/>
                  <a:gd name="T7" fmla="*/ 12 h 14"/>
                  <a:gd name="T8" fmla="*/ 3 w 183"/>
                  <a:gd name="T9" fmla="*/ 14 h 14"/>
                </a:gdLst>
                <a:cxnLst>
                  <a:cxn ang="0">
                    <a:pos x="T0" y="T1"/>
                  </a:cxn>
                  <a:cxn ang="0">
                    <a:pos x="T2" y="T3"/>
                  </a:cxn>
                  <a:cxn ang="0">
                    <a:pos x="T4" y="T5"/>
                  </a:cxn>
                  <a:cxn ang="0">
                    <a:pos x="T6" y="T7"/>
                  </a:cxn>
                  <a:cxn ang="0">
                    <a:pos x="T8" y="T9"/>
                  </a:cxn>
                </a:cxnLst>
                <a:rect l="0" t="0" r="r" b="b"/>
                <a:pathLst>
                  <a:path w="183" h="14">
                    <a:moveTo>
                      <a:pt x="3" y="14"/>
                    </a:moveTo>
                    <a:cubicBezTo>
                      <a:pt x="62" y="9"/>
                      <a:pt x="121" y="4"/>
                      <a:pt x="180" y="2"/>
                    </a:cubicBezTo>
                    <a:cubicBezTo>
                      <a:pt x="183" y="2"/>
                      <a:pt x="183" y="0"/>
                      <a:pt x="180" y="0"/>
                    </a:cubicBezTo>
                    <a:cubicBezTo>
                      <a:pt x="121" y="2"/>
                      <a:pt x="62" y="7"/>
                      <a:pt x="3" y="12"/>
                    </a:cubicBezTo>
                    <a:cubicBezTo>
                      <a:pt x="0" y="12"/>
                      <a:pt x="0" y="14"/>
                      <a:pt x="3" y="14"/>
                    </a:cubicBezTo>
                    <a:close/>
                  </a:path>
                </a:pathLst>
              </a:custGeom>
              <a:grpFill/>
              <a:ln>
                <a:noFill/>
              </a:ln>
            </p:spPr>
            <p:txBody>
              <a:bodyPr vert="horz" wrap="square" lIns="96435" tIns="48218" rIns="96435" bIns="48218" numCol="1" anchor="t" anchorCtr="0" compatLnSpc="1"/>
              <a:lstStyle/>
              <a:p>
                <a:endParaRPr lang="zh-CN" altLang="en-US"/>
              </a:p>
            </p:txBody>
          </p:sp>
          <p:sp>
            <p:nvSpPr>
              <p:cNvPr id="147" name="Freeform 305"/>
              <p:cNvSpPr/>
              <p:nvPr/>
            </p:nvSpPr>
            <p:spPr bwMode="auto">
              <a:xfrm>
                <a:off x="2833688" y="812800"/>
                <a:ext cx="36513" cy="33338"/>
              </a:xfrm>
              <a:custGeom>
                <a:gdLst>
                  <a:gd name="T0" fmla="*/ 5 w 10"/>
                  <a:gd name="T1" fmla="*/ 0 h 9"/>
                  <a:gd name="T2" fmla="*/ 10 w 10"/>
                  <a:gd name="T3" fmla="*/ 4 h 9"/>
                  <a:gd name="T4" fmla="*/ 5 w 10"/>
                  <a:gd name="T5" fmla="*/ 9 h 9"/>
                  <a:gd name="T6" fmla="*/ 0 w 10"/>
                  <a:gd name="T7" fmla="*/ 5 h 9"/>
                  <a:gd name="T8" fmla="*/ 5 w 10"/>
                  <a:gd name="T9" fmla="*/ 0 h 9"/>
                </a:gdLst>
                <a:cxnLst>
                  <a:cxn ang="0">
                    <a:pos x="T0" y="T1"/>
                  </a:cxn>
                  <a:cxn ang="0">
                    <a:pos x="T2" y="T3"/>
                  </a:cxn>
                  <a:cxn ang="0">
                    <a:pos x="T4" y="T5"/>
                  </a:cxn>
                  <a:cxn ang="0">
                    <a:pos x="T6" y="T7"/>
                  </a:cxn>
                  <a:cxn ang="0">
                    <a:pos x="T8" y="T9"/>
                  </a:cxn>
                </a:cxnLst>
                <a:rect l="0" t="0" r="r" b="b"/>
                <a:pathLst>
                  <a:path w="10" h="9">
                    <a:moveTo>
                      <a:pt x="5" y="0"/>
                    </a:moveTo>
                    <a:cubicBezTo>
                      <a:pt x="7" y="0"/>
                      <a:pt x="10" y="2"/>
                      <a:pt x="10" y="4"/>
                    </a:cubicBezTo>
                    <a:cubicBezTo>
                      <a:pt x="10" y="7"/>
                      <a:pt x="8" y="9"/>
                      <a:pt x="5" y="9"/>
                    </a:cubicBezTo>
                    <a:cubicBezTo>
                      <a:pt x="2" y="9"/>
                      <a:pt x="0" y="7"/>
                      <a:pt x="0" y="5"/>
                    </a:cubicBezTo>
                    <a:cubicBezTo>
                      <a:pt x="0" y="2"/>
                      <a:pt x="2" y="0"/>
                      <a:pt x="5" y="0"/>
                    </a:cubicBezTo>
                    <a:close/>
                  </a:path>
                </a:pathLst>
              </a:custGeom>
              <a:grpFill/>
              <a:ln>
                <a:noFill/>
              </a:ln>
            </p:spPr>
            <p:txBody>
              <a:bodyPr vert="horz" wrap="square" lIns="96435" tIns="48218" rIns="96435" bIns="48218" numCol="1" anchor="t" anchorCtr="0" compatLnSpc="1"/>
              <a:lstStyle/>
              <a:p>
                <a:endParaRPr lang="zh-CN" altLang="en-US"/>
              </a:p>
            </p:txBody>
          </p:sp>
          <p:sp>
            <p:nvSpPr>
              <p:cNvPr id="148" name="Freeform 306"/>
              <p:cNvSpPr/>
              <p:nvPr/>
            </p:nvSpPr>
            <p:spPr bwMode="auto">
              <a:xfrm>
                <a:off x="2809876" y="504825"/>
                <a:ext cx="106363" cy="173038"/>
              </a:xfrm>
              <a:custGeom>
                <a:gdLst>
                  <a:gd name="T0" fmla="*/ 18 w 28"/>
                  <a:gd name="T1" fmla="*/ 2 h 46"/>
                  <a:gd name="T2" fmla="*/ 1 w 28"/>
                  <a:gd name="T3" fmla="*/ 44 h 46"/>
                  <a:gd name="T4" fmla="*/ 5 w 28"/>
                  <a:gd name="T5" fmla="*/ 46 h 46"/>
                  <a:gd name="T6" fmla="*/ 23 w 28"/>
                  <a:gd name="T7" fmla="*/ 2 h 46"/>
                  <a:gd name="T8" fmla="*/ 18 w 28"/>
                  <a:gd name="T9" fmla="*/ 2 h 46"/>
                </a:gdLst>
                <a:cxnLst>
                  <a:cxn ang="0">
                    <a:pos x="T0" y="T1"/>
                  </a:cxn>
                  <a:cxn ang="0">
                    <a:pos x="T2" y="T3"/>
                  </a:cxn>
                  <a:cxn ang="0">
                    <a:pos x="T4" y="T5"/>
                  </a:cxn>
                  <a:cxn ang="0">
                    <a:pos x="T6" y="T7"/>
                  </a:cxn>
                  <a:cxn ang="0">
                    <a:pos x="T8" y="T9"/>
                  </a:cxn>
                </a:cxnLst>
                <a:rect l="0" t="0" r="r" b="b"/>
                <a:pathLst>
                  <a:path w="28" h="46">
                    <a:moveTo>
                      <a:pt x="18" y="2"/>
                    </a:moveTo>
                    <a:cubicBezTo>
                      <a:pt x="23" y="19"/>
                      <a:pt x="17" y="35"/>
                      <a:pt x="1" y="44"/>
                    </a:cubicBezTo>
                    <a:cubicBezTo>
                      <a:pt x="0" y="45"/>
                      <a:pt x="4" y="46"/>
                      <a:pt x="5" y="46"/>
                    </a:cubicBezTo>
                    <a:cubicBezTo>
                      <a:pt x="22" y="37"/>
                      <a:pt x="28" y="20"/>
                      <a:pt x="23" y="2"/>
                    </a:cubicBezTo>
                    <a:cubicBezTo>
                      <a:pt x="22" y="1"/>
                      <a:pt x="17" y="0"/>
                      <a:pt x="18" y="2"/>
                    </a:cubicBezTo>
                    <a:close/>
                  </a:path>
                </a:pathLst>
              </a:custGeom>
              <a:grpFill/>
              <a:ln>
                <a:noFill/>
              </a:ln>
            </p:spPr>
            <p:txBody>
              <a:bodyPr vert="horz" wrap="square" lIns="96435" tIns="48218" rIns="96435" bIns="48218" numCol="1" anchor="t" anchorCtr="0" compatLnSpc="1"/>
              <a:lstStyle/>
              <a:p>
                <a:endParaRPr lang="zh-CN" altLang="en-US"/>
              </a:p>
            </p:txBody>
          </p:sp>
          <p:sp>
            <p:nvSpPr>
              <p:cNvPr id="149" name="Freeform 307"/>
              <p:cNvSpPr/>
              <p:nvPr/>
            </p:nvSpPr>
            <p:spPr bwMode="auto">
              <a:xfrm>
                <a:off x="2776538" y="568325"/>
                <a:ext cx="165100" cy="98425"/>
              </a:xfrm>
              <a:custGeom>
                <a:gdLst>
                  <a:gd name="T0" fmla="*/ 43 w 44"/>
                  <a:gd name="T1" fmla="*/ 25 h 26"/>
                  <a:gd name="T2" fmla="*/ 3 w 44"/>
                  <a:gd name="T3" fmla="*/ 2 h 26"/>
                  <a:gd name="T4" fmla="*/ 6 w 44"/>
                  <a:gd name="T5" fmla="*/ 4 h 26"/>
                  <a:gd name="T6" fmla="*/ 38 w 44"/>
                  <a:gd name="T7" fmla="*/ 24 h 26"/>
                  <a:gd name="T8" fmla="*/ 43 w 44"/>
                  <a:gd name="T9" fmla="*/ 25 h 26"/>
                </a:gdLst>
                <a:cxnLst>
                  <a:cxn ang="0">
                    <a:pos x="T0" y="T1"/>
                  </a:cxn>
                  <a:cxn ang="0">
                    <a:pos x="T2" y="T3"/>
                  </a:cxn>
                  <a:cxn ang="0">
                    <a:pos x="T4" y="T5"/>
                  </a:cxn>
                  <a:cxn ang="0">
                    <a:pos x="T6" y="T7"/>
                  </a:cxn>
                  <a:cxn ang="0">
                    <a:pos x="T8" y="T9"/>
                  </a:cxn>
                </a:cxnLst>
                <a:rect l="0" t="0" r="r" b="b"/>
                <a:pathLst>
                  <a:path w="44" h="26">
                    <a:moveTo>
                      <a:pt x="43" y="25"/>
                    </a:moveTo>
                    <a:cubicBezTo>
                      <a:pt x="36" y="8"/>
                      <a:pt x="21" y="0"/>
                      <a:pt x="3" y="2"/>
                    </a:cubicBezTo>
                    <a:cubicBezTo>
                      <a:pt x="0" y="2"/>
                      <a:pt x="5" y="4"/>
                      <a:pt x="6" y="4"/>
                    </a:cubicBezTo>
                    <a:cubicBezTo>
                      <a:pt x="21" y="2"/>
                      <a:pt x="32" y="11"/>
                      <a:pt x="38" y="24"/>
                    </a:cubicBezTo>
                    <a:cubicBezTo>
                      <a:pt x="39" y="25"/>
                      <a:pt x="44" y="26"/>
                      <a:pt x="43" y="25"/>
                    </a:cubicBezTo>
                    <a:close/>
                  </a:path>
                </a:pathLst>
              </a:custGeom>
              <a:grpFill/>
              <a:ln>
                <a:noFill/>
              </a:ln>
            </p:spPr>
            <p:txBody>
              <a:bodyPr vert="horz" wrap="square" lIns="96435" tIns="48218" rIns="96435" bIns="48218" numCol="1" anchor="t" anchorCtr="0" compatLnSpc="1"/>
              <a:lstStyle/>
              <a:p>
                <a:endParaRPr lang="zh-CN" altLang="en-US"/>
              </a:p>
            </p:txBody>
          </p:sp>
          <p:sp>
            <p:nvSpPr>
              <p:cNvPr id="150" name="Freeform 308"/>
              <p:cNvSpPr/>
              <p:nvPr/>
            </p:nvSpPr>
            <p:spPr bwMode="auto">
              <a:xfrm>
                <a:off x="2787651" y="546100"/>
                <a:ext cx="165100" cy="93663"/>
              </a:xfrm>
              <a:custGeom>
                <a:gdLst>
                  <a:gd name="T0" fmla="*/ 38 w 44"/>
                  <a:gd name="T1" fmla="*/ 2 h 25"/>
                  <a:gd name="T2" fmla="*/ 3 w 44"/>
                  <a:gd name="T3" fmla="*/ 23 h 25"/>
                  <a:gd name="T4" fmla="*/ 5 w 44"/>
                  <a:gd name="T5" fmla="*/ 24 h 25"/>
                  <a:gd name="T6" fmla="*/ 43 w 44"/>
                  <a:gd name="T7" fmla="*/ 2 h 25"/>
                  <a:gd name="T8" fmla="*/ 38 w 44"/>
                  <a:gd name="T9" fmla="*/ 2 h 25"/>
                </a:gdLst>
                <a:cxnLst>
                  <a:cxn ang="0">
                    <a:pos x="T0" y="T1"/>
                  </a:cxn>
                  <a:cxn ang="0">
                    <a:pos x="T2" y="T3"/>
                  </a:cxn>
                  <a:cxn ang="0">
                    <a:pos x="T4" y="T5"/>
                  </a:cxn>
                  <a:cxn ang="0">
                    <a:pos x="T6" y="T7"/>
                  </a:cxn>
                  <a:cxn ang="0">
                    <a:pos x="T8" y="T9"/>
                  </a:cxn>
                </a:cxnLst>
                <a:rect l="0" t="0" r="r" b="b"/>
                <a:pathLst>
                  <a:path w="44" h="25">
                    <a:moveTo>
                      <a:pt x="38" y="2"/>
                    </a:moveTo>
                    <a:cubicBezTo>
                      <a:pt x="30" y="12"/>
                      <a:pt x="16" y="20"/>
                      <a:pt x="3" y="23"/>
                    </a:cubicBezTo>
                    <a:cubicBezTo>
                      <a:pt x="0" y="23"/>
                      <a:pt x="3" y="25"/>
                      <a:pt x="5" y="24"/>
                    </a:cubicBezTo>
                    <a:cubicBezTo>
                      <a:pt x="19" y="21"/>
                      <a:pt x="34" y="13"/>
                      <a:pt x="43" y="2"/>
                    </a:cubicBezTo>
                    <a:cubicBezTo>
                      <a:pt x="44" y="1"/>
                      <a:pt x="39" y="0"/>
                      <a:pt x="38" y="2"/>
                    </a:cubicBezTo>
                    <a:close/>
                  </a:path>
                </a:pathLst>
              </a:custGeom>
              <a:grpFill/>
              <a:ln>
                <a:noFill/>
              </a:ln>
            </p:spPr>
            <p:txBody>
              <a:bodyPr vert="horz" wrap="square" lIns="96435" tIns="48218" rIns="96435" bIns="48218" numCol="1" anchor="t" anchorCtr="0" compatLnSpc="1"/>
              <a:lstStyle/>
              <a:p>
                <a:endParaRPr lang="zh-CN" altLang="en-US"/>
              </a:p>
            </p:txBody>
          </p:sp>
          <p:sp>
            <p:nvSpPr>
              <p:cNvPr id="151" name="Freeform 309"/>
              <p:cNvSpPr/>
              <p:nvPr/>
            </p:nvSpPr>
            <p:spPr bwMode="auto">
              <a:xfrm>
                <a:off x="2817813" y="530225"/>
                <a:ext cx="87313" cy="158750"/>
              </a:xfrm>
              <a:custGeom>
                <a:gdLst>
                  <a:gd name="T0" fmla="*/ 19 w 23"/>
                  <a:gd name="T1" fmla="*/ 40 h 42"/>
                  <a:gd name="T2" fmla="*/ 6 w 23"/>
                  <a:gd name="T3" fmla="*/ 0 h 42"/>
                  <a:gd name="T4" fmla="*/ 2 w 23"/>
                  <a:gd name="T5" fmla="*/ 2 h 42"/>
                  <a:gd name="T6" fmla="*/ 14 w 23"/>
                  <a:gd name="T7" fmla="*/ 41 h 42"/>
                  <a:gd name="T8" fmla="*/ 19 w 23"/>
                  <a:gd name="T9" fmla="*/ 40 h 42"/>
                </a:gdLst>
                <a:cxnLst>
                  <a:cxn ang="0">
                    <a:pos x="T0" y="T1"/>
                  </a:cxn>
                  <a:cxn ang="0">
                    <a:pos x="T2" y="T3"/>
                  </a:cxn>
                  <a:cxn ang="0">
                    <a:pos x="T4" y="T5"/>
                  </a:cxn>
                  <a:cxn ang="0">
                    <a:pos x="T6" y="T7"/>
                  </a:cxn>
                  <a:cxn ang="0">
                    <a:pos x="T8" y="T9"/>
                  </a:cxn>
                </a:cxnLst>
                <a:rect l="0" t="0" r="r" b="b"/>
                <a:pathLst>
                  <a:path w="23" h="42">
                    <a:moveTo>
                      <a:pt x="19" y="40"/>
                    </a:moveTo>
                    <a:cubicBezTo>
                      <a:pt x="23" y="25"/>
                      <a:pt x="19" y="10"/>
                      <a:pt x="6" y="0"/>
                    </a:cubicBezTo>
                    <a:cubicBezTo>
                      <a:pt x="5" y="0"/>
                      <a:pt x="0" y="0"/>
                      <a:pt x="2" y="2"/>
                    </a:cubicBezTo>
                    <a:cubicBezTo>
                      <a:pt x="14" y="11"/>
                      <a:pt x="18" y="26"/>
                      <a:pt x="14" y="41"/>
                    </a:cubicBezTo>
                    <a:cubicBezTo>
                      <a:pt x="14" y="42"/>
                      <a:pt x="19" y="42"/>
                      <a:pt x="19" y="40"/>
                    </a:cubicBezTo>
                    <a:close/>
                  </a:path>
                </a:pathLst>
              </a:custGeom>
              <a:grpFill/>
              <a:ln>
                <a:noFill/>
              </a:ln>
            </p:spPr>
            <p:txBody>
              <a:bodyPr vert="horz" wrap="square" lIns="96435" tIns="48218" rIns="96435" bIns="48218" numCol="1" anchor="t" anchorCtr="0" compatLnSpc="1"/>
              <a:lstStyle/>
              <a:p>
                <a:endParaRPr lang="zh-CN" altLang="en-US"/>
              </a:p>
            </p:txBody>
          </p:sp>
          <p:sp>
            <p:nvSpPr>
              <p:cNvPr id="152" name="Freeform 310"/>
              <p:cNvSpPr/>
              <p:nvPr/>
            </p:nvSpPr>
            <p:spPr bwMode="auto">
              <a:xfrm>
                <a:off x="2874963" y="598487"/>
                <a:ext cx="674688" cy="195263"/>
              </a:xfrm>
              <a:custGeom>
                <a:gdLst>
                  <a:gd name="T0" fmla="*/ 3 w 179"/>
                  <a:gd name="T1" fmla="*/ 2 h 52"/>
                  <a:gd name="T2" fmla="*/ 173 w 179"/>
                  <a:gd name="T3" fmla="*/ 52 h 52"/>
                  <a:gd name="T4" fmla="*/ 176 w 179"/>
                  <a:gd name="T5" fmla="*/ 50 h 52"/>
                  <a:gd name="T6" fmla="*/ 6 w 179"/>
                  <a:gd name="T7" fmla="*/ 0 h 52"/>
                  <a:gd name="T8" fmla="*/ 3 w 179"/>
                  <a:gd name="T9" fmla="*/ 2 h 52"/>
                </a:gdLst>
                <a:cxnLst>
                  <a:cxn ang="0">
                    <a:pos x="T0" y="T1"/>
                  </a:cxn>
                  <a:cxn ang="0">
                    <a:pos x="T2" y="T3"/>
                  </a:cxn>
                  <a:cxn ang="0">
                    <a:pos x="T4" y="T5"/>
                  </a:cxn>
                  <a:cxn ang="0">
                    <a:pos x="T6" y="T7"/>
                  </a:cxn>
                  <a:cxn ang="0">
                    <a:pos x="T8" y="T9"/>
                  </a:cxn>
                </a:cxnLst>
                <a:rect l="0" t="0" r="r" b="b"/>
                <a:pathLst>
                  <a:path w="179" h="52">
                    <a:moveTo>
                      <a:pt x="3" y="2"/>
                    </a:moveTo>
                    <a:cubicBezTo>
                      <a:pt x="60" y="18"/>
                      <a:pt x="117" y="33"/>
                      <a:pt x="173" y="52"/>
                    </a:cubicBezTo>
                    <a:cubicBezTo>
                      <a:pt x="174" y="52"/>
                      <a:pt x="179" y="51"/>
                      <a:pt x="176" y="50"/>
                    </a:cubicBezTo>
                    <a:cubicBezTo>
                      <a:pt x="120" y="32"/>
                      <a:pt x="63" y="16"/>
                      <a:pt x="6" y="0"/>
                    </a:cubicBezTo>
                    <a:cubicBezTo>
                      <a:pt x="5" y="0"/>
                      <a:pt x="0" y="1"/>
                      <a:pt x="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3" name="Freeform 311"/>
              <p:cNvSpPr/>
              <p:nvPr/>
            </p:nvSpPr>
            <p:spPr bwMode="auto">
              <a:xfrm>
                <a:off x="2859088" y="579437"/>
                <a:ext cx="41275" cy="41275"/>
              </a:xfrm>
              <a:custGeom>
                <a:gdLst>
                  <a:gd name="T0" fmla="*/ 7 w 11"/>
                  <a:gd name="T1" fmla="*/ 1 h 11"/>
                  <a:gd name="T2" fmla="*/ 10 w 11"/>
                  <a:gd name="T3" fmla="*/ 7 h 11"/>
                  <a:gd name="T4" fmla="*/ 4 w 11"/>
                  <a:gd name="T5" fmla="*/ 10 h 11"/>
                  <a:gd name="T6" fmla="*/ 1 w 11"/>
                  <a:gd name="T7" fmla="*/ 4 h 11"/>
                  <a:gd name="T8" fmla="*/ 7 w 11"/>
                  <a:gd name="T9" fmla="*/ 1 h 11"/>
                </a:gdLst>
                <a:cxnLst>
                  <a:cxn ang="0">
                    <a:pos x="T0" y="T1"/>
                  </a:cxn>
                  <a:cxn ang="0">
                    <a:pos x="T2" y="T3"/>
                  </a:cxn>
                  <a:cxn ang="0">
                    <a:pos x="T4" y="T5"/>
                  </a:cxn>
                  <a:cxn ang="0">
                    <a:pos x="T6" y="T7"/>
                  </a:cxn>
                  <a:cxn ang="0">
                    <a:pos x="T8" y="T9"/>
                  </a:cxn>
                </a:cxnLst>
                <a:rect l="0" t="0" r="r" b="b"/>
                <a:pathLst>
                  <a:path w="11" h="11">
                    <a:moveTo>
                      <a:pt x="7" y="1"/>
                    </a:moveTo>
                    <a:cubicBezTo>
                      <a:pt x="9" y="2"/>
                      <a:pt x="11" y="4"/>
                      <a:pt x="10" y="7"/>
                    </a:cubicBezTo>
                    <a:cubicBezTo>
                      <a:pt x="9" y="9"/>
                      <a:pt x="6" y="11"/>
                      <a:pt x="4" y="10"/>
                    </a:cubicBezTo>
                    <a:cubicBezTo>
                      <a:pt x="1" y="9"/>
                      <a:pt x="0" y="6"/>
                      <a:pt x="1" y="4"/>
                    </a:cubicBezTo>
                    <a:cubicBezTo>
                      <a:pt x="2" y="1"/>
                      <a:pt x="4" y="0"/>
                      <a:pt x="7" y="1"/>
                    </a:cubicBezTo>
                    <a:close/>
                  </a:path>
                </a:pathLst>
              </a:custGeom>
              <a:grpFill/>
              <a:ln>
                <a:noFill/>
              </a:ln>
            </p:spPr>
            <p:txBody>
              <a:bodyPr vert="horz" wrap="square" lIns="96435" tIns="48218" rIns="96435" bIns="48218" numCol="1" anchor="t" anchorCtr="0" compatLnSpc="1"/>
              <a:lstStyle/>
              <a:p>
                <a:endParaRPr lang="zh-CN" altLang="en-US"/>
              </a:p>
            </p:txBody>
          </p:sp>
          <p:sp>
            <p:nvSpPr>
              <p:cNvPr id="154" name="Freeform 312"/>
              <p:cNvSpPr/>
              <p:nvPr/>
            </p:nvSpPr>
            <p:spPr bwMode="auto">
              <a:xfrm>
                <a:off x="2894013" y="288925"/>
                <a:ext cx="142875" cy="139700"/>
              </a:xfrm>
              <a:custGeom>
                <a:gdLst>
                  <a:gd name="T0" fmla="*/ 33 w 38"/>
                  <a:gd name="T1" fmla="*/ 2 h 37"/>
                  <a:gd name="T2" fmla="*/ 3 w 38"/>
                  <a:gd name="T3" fmla="*/ 35 h 37"/>
                  <a:gd name="T4" fmla="*/ 6 w 38"/>
                  <a:gd name="T5" fmla="*/ 37 h 37"/>
                  <a:gd name="T6" fmla="*/ 38 w 38"/>
                  <a:gd name="T7" fmla="*/ 2 h 37"/>
                  <a:gd name="T8" fmla="*/ 33 w 38"/>
                  <a:gd name="T9" fmla="*/ 2 h 37"/>
                </a:gdLst>
                <a:cxnLst>
                  <a:cxn ang="0">
                    <a:pos x="T0" y="T1"/>
                  </a:cxn>
                  <a:cxn ang="0">
                    <a:pos x="T2" y="T3"/>
                  </a:cxn>
                  <a:cxn ang="0">
                    <a:pos x="T4" y="T5"/>
                  </a:cxn>
                  <a:cxn ang="0">
                    <a:pos x="T6" y="T7"/>
                  </a:cxn>
                  <a:cxn ang="0">
                    <a:pos x="T8" y="T9"/>
                  </a:cxn>
                </a:cxnLst>
                <a:rect l="0" t="0" r="r" b="b"/>
                <a:pathLst>
                  <a:path w="38" h="37">
                    <a:moveTo>
                      <a:pt x="33" y="2"/>
                    </a:moveTo>
                    <a:cubicBezTo>
                      <a:pt x="32" y="19"/>
                      <a:pt x="21" y="33"/>
                      <a:pt x="3" y="35"/>
                    </a:cubicBezTo>
                    <a:cubicBezTo>
                      <a:pt x="0" y="35"/>
                      <a:pt x="4" y="37"/>
                      <a:pt x="6" y="37"/>
                    </a:cubicBezTo>
                    <a:cubicBezTo>
                      <a:pt x="24" y="35"/>
                      <a:pt x="37" y="21"/>
                      <a:pt x="38" y="2"/>
                    </a:cubicBezTo>
                    <a:cubicBezTo>
                      <a:pt x="38" y="1"/>
                      <a:pt x="33" y="0"/>
                      <a:pt x="33" y="2"/>
                    </a:cubicBezTo>
                    <a:close/>
                  </a:path>
                </a:pathLst>
              </a:custGeom>
              <a:grpFill/>
              <a:ln>
                <a:noFill/>
              </a:ln>
            </p:spPr>
            <p:txBody>
              <a:bodyPr vert="horz" wrap="square" lIns="96435" tIns="48218" rIns="96435" bIns="48218" numCol="1" anchor="t" anchorCtr="0" compatLnSpc="1"/>
              <a:lstStyle/>
              <a:p>
                <a:endParaRPr lang="zh-CN" altLang="en-US"/>
              </a:p>
            </p:txBody>
          </p:sp>
          <p:sp>
            <p:nvSpPr>
              <p:cNvPr id="155" name="Freeform 313"/>
              <p:cNvSpPr/>
              <p:nvPr/>
            </p:nvSpPr>
            <p:spPr bwMode="auto">
              <a:xfrm>
                <a:off x="2905126" y="319087"/>
                <a:ext cx="120650" cy="139700"/>
              </a:xfrm>
              <a:custGeom>
                <a:gdLst>
                  <a:gd name="T0" fmla="*/ 32 w 32"/>
                  <a:gd name="T1" fmla="*/ 35 h 37"/>
                  <a:gd name="T2" fmla="*/ 3 w 32"/>
                  <a:gd name="T3" fmla="*/ 1 h 37"/>
                  <a:gd name="T4" fmla="*/ 3 w 32"/>
                  <a:gd name="T5" fmla="*/ 3 h 37"/>
                  <a:gd name="T6" fmla="*/ 27 w 32"/>
                  <a:gd name="T7" fmla="*/ 34 h 37"/>
                  <a:gd name="T8" fmla="*/ 32 w 32"/>
                  <a:gd name="T9" fmla="*/ 35 h 37"/>
                </a:gdLst>
                <a:cxnLst>
                  <a:cxn ang="0">
                    <a:pos x="T0" y="T1"/>
                  </a:cxn>
                  <a:cxn ang="0">
                    <a:pos x="T2" y="T3"/>
                  </a:cxn>
                  <a:cxn ang="0">
                    <a:pos x="T4" y="T5"/>
                  </a:cxn>
                  <a:cxn ang="0">
                    <a:pos x="T6" y="T7"/>
                  </a:cxn>
                  <a:cxn ang="0">
                    <a:pos x="T8" y="T9"/>
                  </a:cxn>
                </a:cxnLst>
                <a:rect l="0" t="0" r="r" b="b"/>
                <a:pathLst>
                  <a:path w="32" h="37">
                    <a:moveTo>
                      <a:pt x="32" y="35"/>
                    </a:moveTo>
                    <a:cubicBezTo>
                      <a:pt x="31" y="18"/>
                      <a:pt x="20" y="5"/>
                      <a:pt x="3" y="1"/>
                    </a:cubicBezTo>
                    <a:cubicBezTo>
                      <a:pt x="0" y="0"/>
                      <a:pt x="0" y="2"/>
                      <a:pt x="3" y="3"/>
                    </a:cubicBezTo>
                    <a:cubicBezTo>
                      <a:pt x="18" y="7"/>
                      <a:pt x="26" y="19"/>
                      <a:pt x="27" y="34"/>
                    </a:cubicBezTo>
                    <a:cubicBezTo>
                      <a:pt x="27" y="36"/>
                      <a:pt x="32" y="37"/>
                      <a:pt x="32" y="35"/>
                    </a:cubicBezTo>
                    <a:close/>
                  </a:path>
                </a:pathLst>
              </a:custGeom>
              <a:grpFill/>
              <a:ln>
                <a:noFill/>
              </a:ln>
            </p:spPr>
            <p:txBody>
              <a:bodyPr vert="horz" wrap="square" lIns="96435" tIns="48218" rIns="96435" bIns="48218" numCol="1" anchor="t" anchorCtr="0" compatLnSpc="1"/>
              <a:lstStyle/>
              <a:p>
                <a:endParaRPr lang="zh-CN" altLang="en-US"/>
              </a:p>
            </p:txBody>
          </p:sp>
          <p:sp>
            <p:nvSpPr>
              <p:cNvPr id="156" name="Freeform 314"/>
              <p:cNvSpPr/>
              <p:nvPr/>
            </p:nvSpPr>
            <p:spPr bwMode="auto">
              <a:xfrm>
                <a:off x="2889251" y="349250"/>
                <a:ext cx="192088" cy="41275"/>
              </a:xfrm>
              <a:custGeom>
                <a:gdLst>
                  <a:gd name="T0" fmla="*/ 45 w 51"/>
                  <a:gd name="T1" fmla="*/ 1 h 11"/>
                  <a:gd name="T2" fmla="*/ 5 w 51"/>
                  <a:gd name="T3" fmla="*/ 7 h 11"/>
                  <a:gd name="T4" fmla="*/ 3 w 51"/>
                  <a:gd name="T5" fmla="*/ 9 h 11"/>
                  <a:gd name="T6" fmla="*/ 48 w 51"/>
                  <a:gd name="T7" fmla="*/ 2 h 11"/>
                  <a:gd name="T8" fmla="*/ 45 w 51"/>
                  <a:gd name="T9" fmla="*/ 1 h 11"/>
                </a:gdLst>
                <a:cxnLst>
                  <a:cxn ang="0">
                    <a:pos x="T0" y="T1"/>
                  </a:cxn>
                  <a:cxn ang="0">
                    <a:pos x="T2" y="T3"/>
                  </a:cxn>
                  <a:cxn ang="0">
                    <a:pos x="T4" y="T5"/>
                  </a:cxn>
                  <a:cxn ang="0">
                    <a:pos x="T6" y="T7"/>
                  </a:cxn>
                  <a:cxn ang="0">
                    <a:pos x="T8" y="T9"/>
                  </a:cxn>
                </a:cxnLst>
                <a:rect l="0" t="0" r="r" b="b"/>
                <a:pathLst>
                  <a:path w="51" h="11">
                    <a:moveTo>
                      <a:pt x="45" y="1"/>
                    </a:moveTo>
                    <a:cubicBezTo>
                      <a:pt x="33" y="7"/>
                      <a:pt x="18" y="9"/>
                      <a:pt x="5" y="7"/>
                    </a:cubicBezTo>
                    <a:cubicBezTo>
                      <a:pt x="4" y="7"/>
                      <a:pt x="0" y="9"/>
                      <a:pt x="3" y="9"/>
                    </a:cubicBezTo>
                    <a:cubicBezTo>
                      <a:pt x="18" y="11"/>
                      <a:pt x="36" y="9"/>
                      <a:pt x="48" y="2"/>
                    </a:cubicBezTo>
                    <a:cubicBezTo>
                      <a:pt x="51" y="0"/>
                      <a:pt x="46" y="0"/>
                      <a:pt x="45" y="1"/>
                    </a:cubicBezTo>
                    <a:close/>
                  </a:path>
                </a:pathLst>
              </a:custGeom>
              <a:grpFill/>
              <a:ln>
                <a:noFill/>
              </a:ln>
            </p:spPr>
            <p:txBody>
              <a:bodyPr vert="horz" wrap="square" lIns="96435" tIns="48218" rIns="96435" bIns="48218" numCol="1" anchor="t" anchorCtr="0" compatLnSpc="1"/>
              <a:lstStyle/>
              <a:p>
                <a:endParaRPr lang="zh-CN" altLang="en-US"/>
              </a:p>
            </p:txBody>
          </p:sp>
          <p:sp>
            <p:nvSpPr>
              <p:cNvPr id="157" name="Freeform 315"/>
              <p:cNvSpPr/>
              <p:nvPr/>
            </p:nvSpPr>
            <p:spPr bwMode="auto">
              <a:xfrm>
                <a:off x="2949576" y="293687"/>
                <a:ext cx="60325" cy="165100"/>
              </a:xfrm>
              <a:custGeom>
                <a:gdLst>
                  <a:gd name="T0" fmla="*/ 5 w 16"/>
                  <a:gd name="T1" fmla="*/ 43 h 44"/>
                  <a:gd name="T2" fmla="*/ 8 w 16"/>
                  <a:gd name="T3" fmla="*/ 1 h 44"/>
                  <a:gd name="T4" fmla="*/ 3 w 16"/>
                  <a:gd name="T5" fmla="*/ 2 h 44"/>
                  <a:gd name="T6" fmla="*/ 1 w 16"/>
                  <a:gd name="T7" fmla="*/ 43 h 44"/>
                  <a:gd name="T8" fmla="*/ 5 w 16"/>
                  <a:gd name="T9" fmla="*/ 43 h 44"/>
                </a:gdLst>
                <a:cxnLst>
                  <a:cxn ang="0">
                    <a:pos x="T0" y="T1"/>
                  </a:cxn>
                  <a:cxn ang="0">
                    <a:pos x="T2" y="T3"/>
                  </a:cxn>
                  <a:cxn ang="0">
                    <a:pos x="T4" y="T5"/>
                  </a:cxn>
                  <a:cxn ang="0">
                    <a:pos x="T6" y="T7"/>
                  </a:cxn>
                  <a:cxn ang="0">
                    <a:pos x="T8" y="T9"/>
                  </a:cxn>
                </a:cxnLst>
                <a:rect l="0" t="0" r="r" b="b"/>
                <a:pathLst>
                  <a:path w="16" h="44">
                    <a:moveTo>
                      <a:pt x="5" y="43"/>
                    </a:moveTo>
                    <a:cubicBezTo>
                      <a:pt x="14" y="30"/>
                      <a:pt x="16" y="14"/>
                      <a:pt x="8" y="1"/>
                    </a:cubicBezTo>
                    <a:cubicBezTo>
                      <a:pt x="7" y="0"/>
                      <a:pt x="2" y="1"/>
                      <a:pt x="3" y="2"/>
                    </a:cubicBezTo>
                    <a:cubicBezTo>
                      <a:pt x="11" y="15"/>
                      <a:pt x="9" y="30"/>
                      <a:pt x="1" y="43"/>
                    </a:cubicBezTo>
                    <a:cubicBezTo>
                      <a:pt x="0" y="44"/>
                      <a:pt x="5" y="44"/>
                      <a:pt x="5" y="43"/>
                    </a:cubicBezTo>
                    <a:close/>
                  </a:path>
                </a:pathLst>
              </a:custGeom>
              <a:grpFill/>
              <a:ln>
                <a:noFill/>
              </a:ln>
            </p:spPr>
            <p:txBody>
              <a:bodyPr vert="horz" wrap="square" lIns="96435" tIns="48218" rIns="96435" bIns="48218" numCol="1" anchor="t" anchorCtr="0" compatLnSpc="1"/>
              <a:lstStyle/>
              <a:p>
                <a:endParaRPr lang="zh-CN" altLang="en-US"/>
              </a:p>
            </p:txBody>
          </p:sp>
          <p:sp>
            <p:nvSpPr>
              <p:cNvPr id="158" name="Freeform 316"/>
              <p:cNvSpPr/>
              <p:nvPr/>
            </p:nvSpPr>
            <p:spPr bwMode="auto">
              <a:xfrm>
                <a:off x="2987676" y="376237"/>
                <a:ext cx="554038" cy="422275"/>
              </a:xfrm>
              <a:custGeom>
                <a:gdLst>
                  <a:gd name="T0" fmla="*/ 1 w 147"/>
                  <a:gd name="T1" fmla="*/ 3 h 112"/>
                  <a:gd name="T2" fmla="*/ 141 w 147"/>
                  <a:gd name="T3" fmla="*/ 111 h 112"/>
                  <a:gd name="T4" fmla="*/ 146 w 147"/>
                  <a:gd name="T5" fmla="*/ 110 h 112"/>
                  <a:gd name="T6" fmla="*/ 5 w 147"/>
                  <a:gd name="T7" fmla="*/ 1 h 112"/>
                  <a:gd name="T8" fmla="*/ 1 w 147"/>
                  <a:gd name="T9" fmla="*/ 3 h 112"/>
                </a:gdLst>
                <a:cxnLst>
                  <a:cxn ang="0">
                    <a:pos x="T0" y="T1"/>
                  </a:cxn>
                  <a:cxn ang="0">
                    <a:pos x="T2" y="T3"/>
                  </a:cxn>
                  <a:cxn ang="0">
                    <a:pos x="T4" y="T5"/>
                  </a:cxn>
                  <a:cxn ang="0">
                    <a:pos x="T6" y="T7"/>
                  </a:cxn>
                  <a:cxn ang="0">
                    <a:pos x="T8" y="T9"/>
                  </a:cxn>
                </a:cxnLst>
                <a:rect l="0" t="0" r="r" b="b"/>
                <a:pathLst>
                  <a:path w="147" h="112">
                    <a:moveTo>
                      <a:pt x="1" y="3"/>
                    </a:moveTo>
                    <a:cubicBezTo>
                      <a:pt x="48" y="38"/>
                      <a:pt x="96" y="73"/>
                      <a:pt x="141" y="111"/>
                    </a:cubicBezTo>
                    <a:cubicBezTo>
                      <a:pt x="142" y="112"/>
                      <a:pt x="147" y="110"/>
                      <a:pt x="146" y="110"/>
                    </a:cubicBezTo>
                    <a:cubicBezTo>
                      <a:pt x="100" y="72"/>
                      <a:pt x="53" y="37"/>
                      <a:pt x="5" y="1"/>
                    </a:cubicBezTo>
                    <a:cubicBezTo>
                      <a:pt x="4" y="0"/>
                      <a:pt x="0" y="1"/>
                      <a:pt x="1" y="3"/>
                    </a:cubicBezTo>
                    <a:close/>
                  </a:path>
                </a:pathLst>
              </a:custGeom>
              <a:grpFill/>
              <a:ln>
                <a:noFill/>
              </a:ln>
            </p:spPr>
            <p:txBody>
              <a:bodyPr vert="horz" wrap="square" lIns="96435" tIns="48218" rIns="96435" bIns="48218" numCol="1" anchor="t" anchorCtr="0" compatLnSpc="1"/>
              <a:lstStyle/>
              <a:p>
                <a:endParaRPr lang="zh-CN" altLang="en-US"/>
              </a:p>
            </p:txBody>
          </p:sp>
          <p:sp>
            <p:nvSpPr>
              <p:cNvPr id="159" name="Freeform 317"/>
              <p:cNvSpPr/>
              <p:nvPr/>
            </p:nvSpPr>
            <p:spPr bwMode="auto">
              <a:xfrm>
                <a:off x="2968626" y="357187"/>
                <a:ext cx="41275" cy="38100"/>
              </a:xfrm>
              <a:custGeom>
                <a:gdLst>
                  <a:gd name="T0" fmla="*/ 9 w 11"/>
                  <a:gd name="T1" fmla="*/ 1 h 10"/>
                  <a:gd name="T2" fmla="*/ 9 w 11"/>
                  <a:gd name="T3" fmla="*/ 8 h 10"/>
                  <a:gd name="T4" fmla="*/ 2 w 11"/>
                  <a:gd name="T5" fmla="*/ 9 h 10"/>
                  <a:gd name="T6" fmla="*/ 2 w 11"/>
                  <a:gd name="T7" fmla="*/ 2 h 10"/>
                  <a:gd name="T8" fmla="*/ 9 w 11"/>
                  <a:gd name="T9" fmla="*/ 1 h 10"/>
                </a:gdLst>
                <a:cxnLst>
                  <a:cxn ang="0">
                    <a:pos x="T0" y="T1"/>
                  </a:cxn>
                  <a:cxn ang="0">
                    <a:pos x="T2" y="T3"/>
                  </a:cxn>
                  <a:cxn ang="0">
                    <a:pos x="T4" y="T5"/>
                  </a:cxn>
                  <a:cxn ang="0">
                    <a:pos x="T6" y="T7"/>
                  </a:cxn>
                  <a:cxn ang="0">
                    <a:pos x="T8" y="T9"/>
                  </a:cxn>
                </a:cxnLst>
                <a:rect l="0" t="0" r="r" b="b"/>
                <a:pathLst>
                  <a:path w="11" h="10">
                    <a:moveTo>
                      <a:pt x="9" y="1"/>
                    </a:moveTo>
                    <a:cubicBezTo>
                      <a:pt x="11" y="3"/>
                      <a:pt x="11" y="6"/>
                      <a:pt x="9" y="8"/>
                    </a:cubicBezTo>
                    <a:cubicBezTo>
                      <a:pt x="7" y="10"/>
                      <a:pt x="4" y="10"/>
                      <a:pt x="2" y="9"/>
                    </a:cubicBezTo>
                    <a:cubicBezTo>
                      <a:pt x="0" y="7"/>
                      <a:pt x="0" y="4"/>
                      <a:pt x="2" y="2"/>
                    </a:cubicBezTo>
                    <a:cubicBezTo>
                      <a:pt x="3" y="0"/>
                      <a:pt x="6" y="0"/>
                      <a:pt x="9" y="1"/>
                    </a:cubicBezTo>
                    <a:close/>
                  </a:path>
                </a:pathLst>
              </a:custGeom>
              <a:grpFill/>
              <a:ln>
                <a:noFill/>
              </a:ln>
            </p:spPr>
            <p:txBody>
              <a:bodyPr vert="horz" wrap="square" lIns="96435" tIns="48218" rIns="96435" bIns="48218" numCol="1" anchor="t" anchorCtr="0" compatLnSpc="1"/>
              <a:lstStyle/>
              <a:p>
                <a:endParaRPr lang="zh-CN" altLang="en-US"/>
              </a:p>
            </p:txBody>
          </p:sp>
          <p:sp>
            <p:nvSpPr>
              <p:cNvPr id="160" name="Freeform 318"/>
              <p:cNvSpPr/>
              <p:nvPr/>
            </p:nvSpPr>
            <p:spPr bwMode="auto">
              <a:xfrm>
                <a:off x="3081338" y="138112"/>
                <a:ext cx="185738" cy="103188"/>
              </a:xfrm>
              <a:custGeom>
                <a:gdLst>
                  <a:gd name="T0" fmla="*/ 43 w 49"/>
                  <a:gd name="T1" fmla="*/ 1 h 27"/>
                  <a:gd name="T2" fmla="*/ 5 w 49"/>
                  <a:gd name="T3" fmla="*/ 20 h 27"/>
                  <a:gd name="T4" fmla="*/ 3 w 49"/>
                  <a:gd name="T5" fmla="*/ 21 h 27"/>
                  <a:gd name="T6" fmla="*/ 48 w 49"/>
                  <a:gd name="T7" fmla="*/ 2 h 27"/>
                  <a:gd name="T8" fmla="*/ 43 w 49"/>
                  <a:gd name="T9" fmla="*/ 1 h 27"/>
                </a:gdLst>
                <a:cxnLst>
                  <a:cxn ang="0">
                    <a:pos x="T0" y="T1"/>
                  </a:cxn>
                  <a:cxn ang="0">
                    <a:pos x="T2" y="T3"/>
                  </a:cxn>
                  <a:cxn ang="0">
                    <a:pos x="T4" y="T5"/>
                  </a:cxn>
                  <a:cxn ang="0">
                    <a:pos x="T6" y="T7"/>
                  </a:cxn>
                  <a:cxn ang="0">
                    <a:pos x="T8" y="T9"/>
                  </a:cxn>
                </a:cxnLst>
                <a:rect l="0" t="0" r="r" b="b"/>
                <a:pathLst>
                  <a:path w="49" h="27">
                    <a:moveTo>
                      <a:pt x="43" y="1"/>
                    </a:moveTo>
                    <a:cubicBezTo>
                      <a:pt x="36" y="15"/>
                      <a:pt x="22" y="24"/>
                      <a:pt x="5" y="20"/>
                    </a:cubicBezTo>
                    <a:cubicBezTo>
                      <a:pt x="3" y="19"/>
                      <a:pt x="0" y="20"/>
                      <a:pt x="3" y="21"/>
                    </a:cubicBezTo>
                    <a:cubicBezTo>
                      <a:pt x="22" y="27"/>
                      <a:pt x="39" y="19"/>
                      <a:pt x="48" y="2"/>
                    </a:cubicBezTo>
                    <a:cubicBezTo>
                      <a:pt x="49" y="1"/>
                      <a:pt x="44" y="0"/>
                      <a:pt x="43" y="1"/>
                    </a:cubicBezTo>
                    <a:close/>
                  </a:path>
                </a:pathLst>
              </a:custGeom>
              <a:grpFill/>
              <a:ln>
                <a:noFill/>
              </a:ln>
            </p:spPr>
            <p:txBody>
              <a:bodyPr vert="horz" wrap="square" lIns="96435" tIns="48218" rIns="96435" bIns="48218" numCol="1" anchor="t" anchorCtr="0" compatLnSpc="1"/>
              <a:lstStyle/>
              <a:p>
                <a:endParaRPr lang="zh-CN" altLang="en-US"/>
              </a:p>
            </p:txBody>
          </p:sp>
          <p:sp>
            <p:nvSpPr>
              <p:cNvPr id="161" name="Freeform 319"/>
              <p:cNvSpPr/>
              <p:nvPr/>
            </p:nvSpPr>
            <p:spPr bwMode="auto">
              <a:xfrm>
                <a:off x="3122613" y="123825"/>
                <a:ext cx="90488" cy="165100"/>
              </a:xfrm>
              <a:custGeom>
                <a:gdLst>
                  <a:gd name="T0" fmla="*/ 18 w 24"/>
                  <a:gd name="T1" fmla="*/ 42 h 44"/>
                  <a:gd name="T2" fmla="*/ 6 w 24"/>
                  <a:gd name="T3" fmla="*/ 1 h 44"/>
                  <a:gd name="T4" fmla="*/ 2 w 24"/>
                  <a:gd name="T5" fmla="*/ 2 h 44"/>
                  <a:gd name="T6" fmla="*/ 13 w 24"/>
                  <a:gd name="T7" fmla="*/ 41 h 44"/>
                  <a:gd name="T8" fmla="*/ 18 w 24"/>
                  <a:gd name="T9" fmla="*/ 42 h 44"/>
                </a:gdLst>
                <a:cxnLst>
                  <a:cxn ang="0">
                    <a:pos x="T0" y="T1"/>
                  </a:cxn>
                  <a:cxn ang="0">
                    <a:pos x="T2" y="T3"/>
                  </a:cxn>
                  <a:cxn ang="0">
                    <a:pos x="T4" y="T5"/>
                  </a:cxn>
                  <a:cxn ang="0">
                    <a:pos x="T6" y="T7"/>
                  </a:cxn>
                  <a:cxn ang="0">
                    <a:pos x="T8" y="T9"/>
                  </a:cxn>
                </a:cxnLst>
                <a:rect l="0" t="0" r="r" b="b"/>
                <a:pathLst>
                  <a:path w="24" h="44">
                    <a:moveTo>
                      <a:pt x="18" y="42"/>
                    </a:moveTo>
                    <a:cubicBezTo>
                      <a:pt x="24" y="26"/>
                      <a:pt x="20" y="11"/>
                      <a:pt x="6" y="1"/>
                    </a:cubicBezTo>
                    <a:cubicBezTo>
                      <a:pt x="5" y="0"/>
                      <a:pt x="0" y="0"/>
                      <a:pt x="2" y="2"/>
                    </a:cubicBezTo>
                    <a:cubicBezTo>
                      <a:pt x="15" y="11"/>
                      <a:pt x="19" y="26"/>
                      <a:pt x="13" y="41"/>
                    </a:cubicBezTo>
                    <a:cubicBezTo>
                      <a:pt x="13" y="43"/>
                      <a:pt x="18" y="44"/>
                      <a:pt x="18" y="42"/>
                    </a:cubicBezTo>
                    <a:close/>
                  </a:path>
                </a:pathLst>
              </a:custGeom>
              <a:grpFill/>
              <a:ln>
                <a:noFill/>
              </a:ln>
            </p:spPr>
            <p:txBody>
              <a:bodyPr vert="horz" wrap="square" lIns="96435" tIns="48218" rIns="96435" bIns="48218" numCol="1" anchor="t" anchorCtr="0" compatLnSpc="1"/>
              <a:lstStyle/>
              <a:p>
                <a:endParaRPr lang="zh-CN" altLang="en-US"/>
              </a:p>
            </p:txBody>
          </p:sp>
          <p:sp>
            <p:nvSpPr>
              <p:cNvPr id="162" name="Freeform 320"/>
              <p:cNvSpPr/>
              <p:nvPr/>
            </p:nvSpPr>
            <p:spPr bwMode="auto">
              <a:xfrm>
                <a:off x="3092451" y="168275"/>
                <a:ext cx="185738" cy="53975"/>
              </a:xfrm>
              <a:custGeom>
                <a:gdLst>
                  <a:gd name="T0" fmla="*/ 46 w 49"/>
                  <a:gd name="T1" fmla="*/ 10 h 14"/>
                  <a:gd name="T2" fmla="*/ 6 w 49"/>
                  <a:gd name="T3" fmla="*/ 1 h 14"/>
                  <a:gd name="T4" fmla="*/ 2 w 49"/>
                  <a:gd name="T5" fmla="*/ 2 h 14"/>
                  <a:gd name="T6" fmla="*/ 46 w 49"/>
                  <a:gd name="T7" fmla="*/ 12 h 14"/>
                  <a:gd name="T8" fmla="*/ 46 w 49"/>
                  <a:gd name="T9" fmla="*/ 10 h 14"/>
                </a:gdLst>
                <a:cxnLst>
                  <a:cxn ang="0">
                    <a:pos x="T0" y="T1"/>
                  </a:cxn>
                  <a:cxn ang="0">
                    <a:pos x="T2" y="T3"/>
                  </a:cxn>
                  <a:cxn ang="0">
                    <a:pos x="T4" y="T5"/>
                  </a:cxn>
                  <a:cxn ang="0">
                    <a:pos x="T6" y="T7"/>
                  </a:cxn>
                  <a:cxn ang="0">
                    <a:pos x="T8" y="T9"/>
                  </a:cxn>
                </a:cxnLst>
                <a:rect l="0" t="0" r="r" b="b"/>
                <a:pathLst>
                  <a:path w="49" h="14">
                    <a:moveTo>
                      <a:pt x="46" y="10"/>
                    </a:moveTo>
                    <a:cubicBezTo>
                      <a:pt x="33" y="12"/>
                      <a:pt x="17" y="7"/>
                      <a:pt x="6" y="1"/>
                    </a:cubicBezTo>
                    <a:cubicBezTo>
                      <a:pt x="5" y="0"/>
                      <a:pt x="0" y="1"/>
                      <a:pt x="2" y="2"/>
                    </a:cubicBezTo>
                    <a:cubicBezTo>
                      <a:pt x="15" y="10"/>
                      <a:pt x="31" y="14"/>
                      <a:pt x="46" y="12"/>
                    </a:cubicBezTo>
                    <a:cubicBezTo>
                      <a:pt x="49" y="12"/>
                      <a:pt x="49" y="10"/>
                      <a:pt x="46" y="10"/>
                    </a:cubicBezTo>
                    <a:close/>
                  </a:path>
                </a:pathLst>
              </a:custGeom>
              <a:grpFill/>
              <a:ln>
                <a:noFill/>
              </a:ln>
            </p:spPr>
            <p:txBody>
              <a:bodyPr vert="horz" wrap="square" lIns="96435" tIns="48218" rIns="96435" bIns="48218" numCol="1" anchor="t" anchorCtr="0" compatLnSpc="1"/>
              <a:lstStyle/>
              <a:p>
                <a:endParaRPr lang="zh-CN" altLang="en-US"/>
              </a:p>
            </p:txBody>
          </p:sp>
          <p:sp>
            <p:nvSpPr>
              <p:cNvPr id="163" name="Freeform 321"/>
              <p:cNvSpPr/>
              <p:nvPr/>
            </p:nvSpPr>
            <p:spPr bwMode="auto">
              <a:xfrm>
                <a:off x="3119438" y="115887"/>
                <a:ext cx="101600" cy="150813"/>
              </a:xfrm>
              <a:custGeom>
                <a:gdLst>
                  <a:gd name="T0" fmla="*/ 5 w 27"/>
                  <a:gd name="T1" fmla="*/ 40 h 40"/>
                  <a:gd name="T2" fmla="*/ 24 w 27"/>
                  <a:gd name="T3" fmla="*/ 2 h 40"/>
                  <a:gd name="T4" fmla="*/ 19 w 27"/>
                  <a:gd name="T5" fmla="*/ 2 h 40"/>
                  <a:gd name="T6" fmla="*/ 1 w 27"/>
                  <a:gd name="T7" fmla="*/ 39 h 40"/>
                  <a:gd name="T8" fmla="*/ 5 w 27"/>
                  <a:gd name="T9" fmla="*/ 40 h 40"/>
                </a:gdLst>
                <a:cxnLst>
                  <a:cxn ang="0">
                    <a:pos x="T0" y="T1"/>
                  </a:cxn>
                  <a:cxn ang="0">
                    <a:pos x="T2" y="T3"/>
                  </a:cxn>
                  <a:cxn ang="0">
                    <a:pos x="T4" y="T5"/>
                  </a:cxn>
                  <a:cxn ang="0">
                    <a:pos x="T6" y="T7"/>
                  </a:cxn>
                  <a:cxn ang="0">
                    <a:pos x="T8" y="T9"/>
                  </a:cxn>
                </a:cxnLst>
                <a:rect l="0" t="0" r="r" b="b"/>
                <a:pathLst>
                  <a:path w="27" h="40">
                    <a:moveTo>
                      <a:pt x="5" y="40"/>
                    </a:moveTo>
                    <a:cubicBezTo>
                      <a:pt x="18" y="31"/>
                      <a:pt x="27" y="17"/>
                      <a:pt x="24" y="2"/>
                    </a:cubicBezTo>
                    <a:cubicBezTo>
                      <a:pt x="23" y="0"/>
                      <a:pt x="18" y="1"/>
                      <a:pt x="19" y="2"/>
                    </a:cubicBezTo>
                    <a:cubicBezTo>
                      <a:pt x="21" y="17"/>
                      <a:pt x="14" y="31"/>
                      <a:pt x="1" y="39"/>
                    </a:cubicBezTo>
                    <a:cubicBezTo>
                      <a:pt x="0" y="40"/>
                      <a:pt x="4" y="40"/>
                      <a:pt x="5" y="40"/>
                    </a:cubicBezTo>
                    <a:close/>
                  </a:path>
                </a:pathLst>
              </a:custGeom>
              <a:grpFill/>
              <a:ln>
                <a:noFill/>
              </a:ln>
            </p:spPr>
            <p:txBody>
              <a:bodyPr vert="horz" wrap="square" lIns="96435" tIns="48218" rIns="96435" bIns="48218" numCol="1" anchor="t" anchorCtr="0" compatLnSpc="1"/>
              <a:lstStyle/>
              <a:p>
                <a:endParaRPr lang="zh-CN" altLang="en-US"/>
              </a:p>
            </p:txBody>
          </p:sp>
          <p:sp>
            <p:nvSpPr>
              <p:cNvPr id="164" name="Freeform 322"/>
              <p:cNvSpPr/>
              <p:nvPr/>
            </p:nvSpPr>
            <p:spPr bwMode="auto">
              <a:xfrm>
                <a:off x="3182938" y="206375"/>
                <a:ext cx="358775" cy="592138"/>
              </a:xfrm>
              <a:custGeom>
                <a:gdLst>
                  <a:gd name="T0" fmla="*/ 1 w 95"/>
                  <a:gd name="T1" fmla="*/ 2 h 157"/>
                  <a:gd name="T2" fmla="*/ 89 w 95"/>
                  <a:gd name="T3" fmla="*/ 156 h 157"/>
                  <a:gd name="T4" fmla="*/ 94 w 95"/>
                  <a:gd name="T5" fmla="*/ 155 h 157"/>
                  <a:gd name="T6" fmla="*/ 5 w 95"/>
                  <a:gd name="T7" fmla="*/ 1 h 157"/>
                  <a:gd name="T8" fmla="*/ 1 w 95"/>
                  <a:gd name="T9" fmla="*/ 2 h 157"/>
                </a:gdLst>
                <a:cxnLst>
                  <a:cxn ang="0">
                    <a:pos x="T0" y="T1"/>
                  </a:cxn>
                  <a:cxn ang="0">
                    <a:pos x="T2" y="T3"/>
                  </a:cxn>
                  <a:cxn ang="0">
                    <a:pos x="T4" y="T5"/>
                  </a:cxn>
                  <a:cxn ang="0">
                    <a:pos x="T6" y="T7"/>
                  </a:cxn>
                  <a:cxn ang="0">
                    <a:pos x="T8" y="T9"/>
                  </a:cxn>
                </a:cxnLst>
                <a:rect l="0" t="0" r="r" b="b"/>
                <a:pathLst>
                  <a:path w="95" h="157">
                    <a:moveTo>
                      <a:pt x="1" y="2"/>
                    </a:moveTo>
                    <a:cubicBezTo>
                      <a:pt x="31" y="53"/>
                      <a:pt x="62" y="104"/>
                      <a:pt x="89" y="156"/>
                    </a:cubicBezTo>
                    <a:cubicBezTo>
                      <a:pt x="90" y="157"/>
                      <a:pt x="95" y="156"/>
                      <a:pt x="94" y="155"/>
                    </a:cubicBezTo>
                    <a:cubicBezTo>
                      <a:pt x="66" y="103"/>
                      <a:pt x="35" y="52"/>
                      <a:pt x="5" y="1"/>
                    </a:cubicBezTo>
                    <a:cubicBezTo>
                      <a:pt x="5" y="0"/>
                      <a:pt x="0" y="1"/>
                      <a:pt x="1" y="2"/>
                    </a:cubicBezTo>
                    <a:close/>
                  </a:path>
                </a:pathLst>
              </a:custGeom>
              <a:grpFill/>
              <a:ln>
                <a:noFill/>
              </a:ln>
            </p:spPr>
            <p:txBody>
              <a:bodyPr vert="horz" wrap="square" lIns="96435" tIns="48218" rIns="96435" bIns="48218" numCol="1" anchor="t" anchorCtr="0" compatLnSpc="1"/>
              <a:lstStyle/>
              <a:p>
                <a:endParaRPr lang="zh-CN" altLang="en-US"/>
              </a:p>
            </p:txBody>
          </p:sp>
          <p:sp>
            <p:nvSpPr>
              <p:cNvPr id="165" name="Freeform 323"/>
              <p:cNvSpPr/>
              <p:nvPr/>
            </p:nvSpPr>
            <p:spPr bwMode="auto">
              <a:xfrm>
                <a:off x="3168651" y="180975"/>
                <a:ext cx="41275" cy="41275"/>
              </a:xfrm>
              <a:custGeom>
                <a:gdLst>
                  <a:gd name="T0" fmla="*/ 9 w 11"/>
                  <a:gd name="T1" fmla="*/ 4 h 11"/>
                  <a:gd name="T2" fmla="*/ 7 w 11"/>
                  <a:gd name="T3" fmla="*/ 10 h 11"/>
                  <a:gd name="T4" fmla="*/ 1 w 11"/>
                  <a:gd name="T5" fmla="*/ 8 h 11"/>
                  <a:gd name="T6" fmla="*/ 3 w 11"/>
                  <a:gd name="T7" fmla="*/ 2 h 11"/>
                  <a:gd name="T8" fmla="*/ 9 w 11"/>
                  <a:gd name="T9" fmla="*/ 4 h 11"/>
                </a:gdLst>
                <a:cxnLst>
                  <a:cxn ang="0">
                    <a:pos x="T0" y="T1"/>
                  </a:cxn>
                  <a:cxn ang="0">
                    <a:pos x="T2" y="T3"/>
                  </a:cxn>
                  <a:cxn ang="0">
                    <a:pos x="T4" y="T5"/>
                  </a:cxn>
                  <a:cxn ang="0">
                    <a:pos x="T6" y="T7"/>
                  </a:cxn>
                  <a:cxn ang="0">
                    <a:pos x="T8" y="T9"/>
                  </a:cxn>
                </a:cxnLst>
                <a:rect l="0" t="0" r="r" b="b"/>
                <a:pathLst>
                  <a:path w="11" h="11">
                    <a:moveTo>
                      <a:pt x="9" y="4"/>
                    </a:moveTo>
                    <a:cubicBezTo>
                      <a:pt x="11" y="6"/>
                      <a:pt x="10" y="9"/>
                      <a:pt x="7" y="10"/>
                    </a:cubicBezTo>
                    <a:cubicBezTo>
                      <a:pt x="5" y="11"/>
                      <a:pt x="2" y="10"/>
                      <a:pt x="1" y="8"/>
                    </a:cubicBezTo>
                    <a:cubicBezTo>
                      <a:pt x="0" y="6"/>
                      <a:pt x="1" y="3"/>
                      <a:pt x="3" y="2"/>
                    </a:cubicBezTo>
                    <a:cubicBezTo>
                      <a:pt x="5" y="0"/>
                      <a:pt x="8" y="1"/>
                      <a:pt x="9" y="4"/>
                    </a:cubicBezTo>
                    <a:close/>
                  </a:path>
                </a:pathLst>
              </a:custGeom>
              <a:grpFill/>
              <a:ln>
                <a:noFill/>
              </a:ln>
            </p:spPr>
            <p:txBody>
              <a:bodyPr vert="horz" wrap="square" lIns="96435" tIns="48218" rIns="96435" bIns="48218" numCol="1" anchor="t" anchorCtr="0" compatLnSpc="1"/>
              <a:lstStyle/>
              <a:p>
                <a:endParaRPr lang="zh-CN" altLang="en-US"/>
              </a:p>
            </p:txBody>
          </p:sp>
          <p:sp>
            <p:nvSpPr>
              <p:cNvPr id="166" name="Oval 324"/>
              <p:cNvSpPr>
                <a:spLocks noChangeArrowheads="1"/>
              </p:cNvSpPr>
              <p:nvPr/>
            </p:nvSpPr>
            <p:spPr bwMode="auto">
              <a:xfrm>
                <a:off x="3424238" y="661987"/>
                <a:ext cx="268288" cy="268288"/>
              </a:xfrm>
              <a:prstGeom prst="ellipse">
                <a:avLst/>
              </a:prstGeom>
              <a:grpFill/>
              <a:ln>
                <a:noFill/>
              </a:ln>
            </p:spPr>
            <p:txBody>
              <a:bodyPr vert="horz" wrap="square" lIns="96435" tIns="48218" rIns="96435" bIns="48218" numCol="1" anchor="t" anchorCtr="0" compatLnSpc="1"/>
              <a:lstStyle/>
              <a:p>
                <a:endParaRPr lang="zh-CN" altLang="en-US"/>
              </a:p>
            </p:txBody>
          </p:sp>
        </p:grpSp>
      </p:grpSp>
    </p:spTree>
    <p:custDataLst>
      <p:tags r:id="rId4"/>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22530"/>
                                        </p:tgtEl>
                                        <p:attrNameLst>
                                          <p:attrName>style.visibility</p:attrName>
                                        </p:attrNameLst>
                                      </p:cBhvr>
                                      <p:to>
                                        <p:strVal val="visible"/>
                                      </p:to>
                                    </p:set>
                                    <p:animEffect transition="in" filter="blinds(horizontal)">
                                      <p:cBhvr>
                                        <p:cTn id="7" dur="500"/>
                                        <p:tgtEl>
                                          <p:spTgt spid="225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0" grpId="0"/>
    </p:bldLst>
  </p:timing>
</p:sld>
</file>

<file path=ppt/slides/slide98.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192635" cy="6988176"/>
            <a:chOff x="5369" y="2436"/>
            <a:chExt cx="8461"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574" y="3166"/>
              <a:ext cx="7920" cy="3304"/>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16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32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r>
                <a:rPr lang="zh-CN" altLang="en-US" sz="3600" b="1">
                  <a:latin typeface="微软雅黑" panose="020b0503020204020204" charset="-122"/>
                  <a:cs typeface="微软雅黑" panose="020b0503020204020204" charset="-122"/>
                  <a:sym typeface="微软雅黑" panose="020b0503020204020204" charset="-122"/>
                </a:rPr>
                <a:t>【结构1示例】（递进式）观点：得与失是一个转换的</a:t>
              </a:r>
              <a:r>
                <a:rPr lang="zh-CN" altLang="en-US" sz="3600" b="1">
                  <a:solidFill>
                    <a:srgbClr val="0F14EF"/>
                  </a:solidFill>
                  <a:latin typeface="微软雅黑" panose="020b0503020204020204" charset="-122"/>
                  <a:cs typeface="微软雅黑" panose="020b0503020204020204" charset="-122"/>
                  <a:sym typeface="微软雅黑" panose="020b0503020204020204" charset="-122"/>
                </a:rPr>
                <a:t>过程</a:t>
              </a:r>
              <a:r>
                <a:rPr lang="zh-CN" altLang="en-US" sz="3600" b="1">
                  <a:latin typeface="微软雅黑" panose="020b0503020204020204" charset="-122"/>
                  <a:cs typeface="微软雅黑" panose="020b0503020204020204" charset="-122"/>
                  <a:sym typeface="微软雅黑" panose="020b0503020204020204" charset="-122"/>
                </a:rPr>
                <a:t> </a:t>
              </a:r>
              <a:endParaRPr lang="zh-CN" altLang="en-US" sz="36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600" b="1">
                  <a:latin typeface="微软雅黑" panose="020b0503020204020204" charset="-122"/>
                  <a:cs typeface="微软雅黑" panose="020b0503020204020204" charset="-122"/>
                  <a:sym typeface="微软雅黑" panose="020b0503020204020204" charset="-122"/>
                </a:rPr>
                <a:t>       </a:t>
              </a:r>
              <a:r>
                <a:rPr lang="zh-CN" altLang="en-US" sz="3600" b="1">
                  <a:latin typeface="微软雅黑" panose="020b0503020204020204" charset="-122"/>
                  <a:cs typeface="微软雅黑" panose="020b0503020204020204" charset="-122"/>
                  <a:sym typeface="微软雅黑" panose="020b0503020204020204" charset="-122"/>
                </a:rPr>
                <a:t>①得与失是相互转化着的矛盾过程； </a:t>
              </a:r>
              <a:endParaRPr lang="zh-CN" altLang="en-US" sz="36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600" b="1">
                  <a:latin typeface="微软雅黑" panose="020b0503020204020204" charset="-122"/>
                  <a:cs typeface="微软雅黑" panose="020b0503020204020204" charset="-122"/>
                  <a:sym typeface="微软雅黑" panose="020b0503020204020204" charset="-122"/>
                </a:rPr>
                <a:t>       </a:t>
              </a:r>
              <a:r>
                <a:rPr lang="zh-CN" altLang="en-US" sz="3600" b="1">
                  <a:latin typeface="微软雅黑" panose="020b0503020204020204" charset="-122"/>
                  <a:cs typeface="微软雅黑" panose="020b0503020204020204" charset="-122"/>
                  <a:sym typeface="微软雅黑" panose="020b0503020204020204" charset="-122"/>
                </a:rPr>
                <a:t>②得与失贯穿我们每一个人的生活；</a:t>
              </a:r>
              <a:endParaRPr lang="zh-CN" altLang="en-US" sz="36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3600" b="1">
                  <a:latin typeface="微软雅黑" panose="020b0503020204020204" charset="-122"/>
                  <a:cs typeface="微软雅黑" panose="020b0503020204020204" charset="-122"/>
                  <a:sym typeface="微软雅黑" panose="020b0503020204020204" charset="-122"/>
                </a:rPr>
                <a:t>      </a:t>
              </a:r>
              <a:r>
                <a:rPr lang="zh-CN" altLang="en-US" sz="3600" b="1">
                  <a:latin typeface="微软雅黑" panose="020b0503020204020204" charset="-122"/>
                  <a:cs typeface="微软雅黑" panose="020b0503020204020204" charset="-122"/>
                  <a:sym typeface="微软雅黑" panose="020b0503020204020204" charset="-122"/>
                </a:rPr>
                <a:t>③我们要用可持续发展的眼光去看待得与失这个过程。</a:t>
              </a:r>
              <a:r>
                <a:rPr lang="zh-CN" altLang="en-US" sz="4800" b="1">
                  <a:latin typeface="微软雅黑" panose="020b0503020204020204" charset="-122"/>
                  <a:cs typeface="微软雅黑" panose="020b0503020204020204" charset="-122"/>
                  <a:sym typeface="微软雅黑" panose="020b0503020204020204" charset="-122"/>
                </a:rPr>
                <a:t> </a:t>
              </a:r>
              <a:r>
                <a:rPr lang="en-US" altLang="zh-CN" sz="4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98</a:t>
            </a:fld>
            <a:endParaRPr lang="zh-CN" altLang="en-US"/>
          </a:p>
        </p:txBody>
      </p:sp>
      <p:sp>
        <p:nvSpPr>
          <p:cNvPr id="30" name="文本框 29"/>
          <p:cNvSpPr txBox="1"/>
          <p:nvPr/>
        </p:nvSpPr>
        <p:spPr>
          <a:xfrm>
            <a:off x="680085" y="0"/>
            <a:ext cx="10489565" cy="645160"/>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a:t>
            </a:r>
            <a:r>
              <a:rPr kumimoji="1" lang="zh-CN" altLang="en-US" sz="3600" b="1">
                <a:solidFill>
                  <a:srgbClr val="0F14EF"/>
                </a:solidFill>
                <a:latin typeface="微软雅黑" panose="020b0503020204020204" charset="-122"/>
                <a:ea typeface="微软雅黑" panose="020b0503020204020204" charset="-122"/>
                <a:sym typeface="+mn-ea"/>
              </a:rPr>
              <a:t>高考</a:t>
            </a:r>
            <a:r>
              <a:rPr kumimoji="1" lang="zh-CN" altLang="en-US" sz="3600" b="1">
                <a:solidFill>
                  <a:srgbClr val="0F14EF"/>
                </a:solidFill>
                <a:latin typeface="微软雅黑" panose="020b0503020204020204" charset="-122"/>
                <a:ea typeface="微软雅黑" panose="020b0503020204020204" charset="-122"/>
              </a:rPr>
              <a:t>浙江卷</a:t>
            </a:r>
            <a:r>
              <a:rPr kumimoji="1" lang="zh-CN" altLang="zh-CN" sz="3600" b="1">
                <a:solidFill>
                  <a:srgbClr val="0F14EF"/>
                </a:solidFill>
                <a:latin typeface="微软雅黑" panose="020b0503020204020204" charset="-122"/>
                <a:ea typeface="微软雅黑" panose="020b0503020204020204" charset="-122"/>
              </a:rPr>
              <a:t>思辨话题：</a:t>
            </a:r>
            <a:r>
              <a:rPr kumimoji="1" lang="zh-CN" altLang="zh-CN" sz="3600" b="1">
                <a:gradFill>
                  <a:gsLst>
                    <a:gs pos="0">
                      <a:srgbClr val="FE4444"/>
                    </a:gs>
                    <a:gs pos="100000">
                      <a:srgbClr val="832B2B"/>
                    </a:gs>
                  </a:gsLst>
                  <a:lin scaled="0"/>
                </a:gradFill>
                <a:latin typeface="微软雅黑" panose="020b0503020204020204" charset="-122"/>
                <a:ea typeface="微软雅黑" panose="020b0503020204020204" charset="-122"/>
              </a:rPr>
              <a:t>舍与得思辨构思示例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m="http://schemas.openxmlformats.org/officeDocument/2006/math" xmlns:w="http://schemas.openxmlformats.org/wordprocessingml/2006/main" xmlns:wp="http://schemas.openxmlformats.org/drawingml/2006/wordprocessingDrawing" xmlns:a14="http://schemas.microsoft.com/office/drawing/2010/main" xmlns:mc="http://schemas.openxmlformats.org/markup-compatibility/2006" xmlns:p14="http://schemas.microsoft.com/office/powerpoint/2010/main" xmlns:p15="http://schemas.microsoft.com/office/powerpoint/2012/main" xmlns:p159="http://schemas.microsoft.com/office/powerpoint/2015/09/main" xmlns:p="http://schemas.openxmlformats.org/presentationml/2006/main">
  <p:cSld>
    <p:spTree>
      <p:nvGrpSpPr>
        <p:cNvPr id="1" name=""/>
        <p:cNvGrpSpPr/>
        <p:nvPr/>
      </p:nvGrpSpPr>
      <p:grpSpPr>
        <a:xfrm>
          <a:off x="0" y="0"/>
          <a:ext cx="0" cy="0"/>
        </a:xfrm>
      </p:grpSpPr>
      <p:grpSp>
        <p:nvGrpSpPr>
          <p:cNvPr id="58" name="组合 57"/>
          <p:cNvGrpSpPr/>
          <p:nvPr/>
        </p:nvGrpSpPr>
        <p:grpSpPr>
          <a:xfrm>
            <a:off x="0" y="304"/>
            <a:ext cx="12192635" cy="6988176"/>
            <a:chOff x="5369" y="2436"/>
            <a:chExt cx="8461" cy="4312"/>
          </a:xfrm>
        </p:grpSpPr>
        <p:grpSp>
          <p:nvGrpSpPr>
            <p:cNvPr id="59" name="组合 58"/>
            <p:cNvGrpSpPr/>
            <p:nvPr/>
          </p:nvGrpSpPr>
          <p:grpSpPr>
            <a:xfrm>
              <a:off x="5369" y="2436"/>
              <a:ext cx="8461" cy="4312"/>
              <a:chOff x="3409632" y="1547189"/>
              <a:chExt cx="5372735" cy="2738012"/>
            </a:xfrm>
          </p:grpSpPr>
          <p:sp>
            <p:nvSpPr>
              <p:cNvPr id="60" name="矩形: 折角 6"/>
              <p:cNvSpPr/>
              <p:nvPr/>
            </p:nvSpPr>
            <p:spPr>
              <a:xfrm>
                <a:off x="3409632" y="1547189"/>
                <a:ext cx="5372735" cy="2738012"/>
              </a:xfrm>
              <a:prstGeom prst="foldedCorner">
                <a:avLst>
                  <a:gd name="adj" fmla="val 20608"/>
                </a:avLst>
              </a:prstGeom>
              <a:solidFill>
                <a:srgbClr val="E6EDF5"/>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1" name="矩形 60"/>
              <p:cNvSpPr/>
              <p:nvPr/>
            </p:nvSpPr>
            <p:spPr>
              <a:xfrm>
                <a:off x="360126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2" name="矩形 61"/>
              <p:cNvSpPr/>
              <p:nvPr/>
            </p:nvSpPr>
            <p:spPr>
              <a:xfrm>
                <a:off x="388840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3" name="矩形 62"/>
              <p:cNvSpPr/>
              <p:nvPr/>
            </p:nvSpPr>
            <p:spPr>
              <a:xfrm>
                <a:off x="417555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4" name="矩形 63"/>
              <p:cNvSpPr/>
              <p:nvPr/>
            </p:nvSpPr>
            <p:spPr>
              <a:xfrm>
                <a:off x="446270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5" name="矩形 64"/>
              <p:cNvSpPr/>
              <p:nvPr/>
            </p:nvSpPr>
            <p:spPr>
              <a:xfrm>
                <a:off x="474984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6" name="矩形 65"/>
              <p:cNvSpPr/>
              <p:nvPr/>
            </p:nvSpPr>
            <p:spPr>
              <a:xfrm>
                <a:off x="4925427" y="206725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7" name="矩形 66"/>
              <p:cNvSpPr/>
              <p:nvPr/>
            </p:nvSpPr>
            <p:spPr>
              <a:xfrm>
                <a:off x="532413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8" name="矩形 67"/>
              <p:cNvSpPr/>
              <p:nvPr/>
            </p:nvSpPr>
            <p:spPr>
              <a:xfrm>
                <a:off x="5611284"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69" name="矩形 68"/>
              <p:cNvSpPr/>
              <p:nvPr/>
            </p:nvSpPr>
            <p:spPr>
              <a:xfrm>
                <a:off x="5898430"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0" name="矩形 69"/>
              <p:cNvSpPr/>
              <p:nvPr/>
            </p:nvSpPr>
            <p:spPr>
              <a:xfrm>
                <a:off x="6185576"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1" name="矩形 70"/>
              <p:cNvSpPr/>
              <p:nvPr/>
            </p:nvSpPr>
            <p:spPr>
              <a:xfrm>
                <a:off x="6472722"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2" name="矩形 71"/>
              <p:cNvSpPr/>
              <p:nvPr/>
            </p:nvSpPr>
            <p:spPr>
              <a:xfrm>
                <a:off x="6759868" y="2073349"/>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3" name="矩形 72"/>
              <p:cNvSpPr/>
              <p:nvPr/>
            </p:nvSpPr>
            <p:spPr>
              <a:xfrm>
                <a:off x="7047014"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4" name="矩形 73"/>
              <p:cNvSpPr/>
              <p:nvPr/>
            </p:nvSpPr>
            <p:spPr>
              <a:xfrm>
                <a:off x="7334160"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5" name="矩形 74"/>
              <p:cNvSpPr/>
              <p:nvPr/>
            </p:nvSpPr>
            <p:spPr>
              <a:xfrm>
                <a:off x="762130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6" name="矩形 75"/>
              <p:cNvSpPr/>
              <p:nvPr/>
            </p:nvSpPr>
            <p:spPr>
              <a:xfrm>
                <a:off x="7908452"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7" name="矩形 76"/>
              <p:cNvSpPr/>
              <p:nvPr/>
            </p:nvSpPr>
            <p:spPr>
              <a:xfrm>
                <a:off x="8195598"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78" name="矩形 77"/>
              <p:cNvSpPr/>
              <p:nvPr/>
            </p:nvSpPr>
            <p:spPr>
              <a:xfrm>
                <a:off x="8482736" y="2067312"/>
                <a:ext cx="108000" cy="108000"/>
              </a:xfrm>
              <a:prstGeom prst="rect">
                <a:avLst/>
              </a:prstGeom>
              <a:solidFill>
                <a:srgbClr val="FFFFFF"/>
              </a:solidFill>
              <a:ln>
                <a:noFill/>
              </a:ln>
            </p:spPr>
            <p:style>
              <a:lnRef idx="2">
                <a:srgbClr val="6096E6">
                  <a:shade val="50000"/>
                </a:srgbClr>
              </a:lnRef>
              <a:fillRef idx="1">
                <a:srgbClr val="6096E6"/>
              </a:fillRef>
              <a:effectRef idx="0">
                <a:srgbClr val="6096E6"/>
              </a:effectRef>
              <a:fontRef idx="minor">
                <a:srgbClr val="FFFFFF"/>
              </a:fontRef>
            </p:style>
            <p:txBody>
              <a:bodyPr rtlCol="0" anchor="ctr"/>
              <a:lstStyle>
                <a:defPPr>
                  <a:defRPr lang="zh-CN"/>
                </a:defPPr>
                <a:lvl1pPr marL="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FFFFFF"/>
                    </a:solidFill>
                    <a:latin typeface="Arial" panose="020b0604020202020204" pitchFamily="34" charset="0"/>
                    <a:ea typeface="微软雅黑" panose="020b0503020204020204" charset="-122"/>
                    <a:cs typeface="+mn-ea"/>
                  </a:defRPr>
                </a:lvl9pPr>
              </a:lstStyle>
              <a:p>
                <a:pPr algn="ctr"/>
                <a:endParaRPr lang="zh-CN" altLang="en-US"/>
              </a:p>
            </p:txBody>
          </p:sp>
          <p:sp>
            <p:nvSpPr>
              <p:cNvPr id="80" name="图形 2"/>
              <p:cNvSpPr/>
              <p:nvPr/>
            </p:nvSpPr>
            <p:spPr>
              <a:xfrm rot="20966656">
                <a:off x="8215631" y="1888729"/>
                <a:ext cx="314566" cy="400330"/>
              </a:xfrm>
              <a:custGeom>
                <a:gdLst>
                  <a:gd name="connsiteX0" fmla="*/ 822880 w 1499210"/>
                  <a:gd name="connsiteY0" fmla="*/ 732141 h 1666642"/>
                  <a:gd name="connsiteX1" fmla="*/ 822880 w 1499210"/>
                  <a:gd name="connsiteY1" fmla="*/ 620334 h 1666642"/>
                  <a:gd name="connsiteX2" fmla="*/ 711073 w 1499210"/>
                  <a:gd name="connsiteY2" fmla="*/ 620334 h 1666642"/>
                  <a:gd name="connsiteX3" fmla="*/ 313330 w 1499210"/>
                  <a:gd name="connsiteY3" fmla="*/ 1018264 h 1666642"/>
                  <a:gd name="connsiteX4" fmla="*/ 275565 w 1499210"/>
                  <a:gd name="connsiteY4" fmla="*/ 1323733 h 1666642"/>
                  <a:gd name="connsiteX5" fmla="*/ 641124 w 1499210"/>
                  <a:gd name="connsiteY5" fmla="*/ 1360940 h 1666642"/>
                  <a:gd name="connsiteX6" fmla="*/ 976173 w 1499210"/>
                  <a:gd name="connsiteY6" fmla="*/ 1025891 h 1666642"/>
                  <a:gd name="connsiteX7" fmla="*/ 1046308 w 1499210"/>
                  <a:gd name="connsiteY7" fmla="*/ 955756 h 1666642"/>
                  <a:gd name="connsiteX8" fmla="*/ 1395124 w 1499210"/>
                  <a:gd name="connsiteY8" fmla="*/ 606754 h 1666642"/>
                  <a:gd name="connsiteX9" fmla="*/ 1395124 w 1499210"/>
                  <a:gd name="connsiteY9" fmla="*/ 104087 h 1666642"/>
                  <a:gd name="connsiteX10" fmla="*/ 892457 w 1499210"/>
                  <a:gd name="connsiteY10" fmla="*/ 104087 h 1666642"/>
                  <a:gd name="connsiteX11" fmla="*/ 473320 w 1499210"/>
                  <a:gd name="connsiteY11" fmla="*/ 523038 h 1666642"/>
                  <a:gd name="connsiteX12" fmla="*/ 417509 w 1499210"/>
                  <a:gd name="connsiteY12" fmla="*/ 578848 h 1666642"/>
                  <a:gd name="connsiteX13" fmla="*/ 138271 w 1499210"/>
                  <a:gd name="connsiteY13" fmla="*/ 858087 h 1666642"/>
                  <a:gd name="connsiteX14" fmla="*/ 138271 w 1499210"/>
                  <a:gd name="connsiteY14" fmla="*/ 1528372 h 1666642"/>
                  <a:gd name="connsiteX15" fmla="*/ 808555 w 1499210"/>
                  <a:gd name="connsiteY15" fmla="*/ 1528372 h 1666642"/>
                  <a:gd name="connsiteX16" fmla="*/ 1199601 w 1499210"/>
                  <a:gd name="connsiteY16" fmla="*/ 1137326 h 1666642"/>
                  <a:gd name="connsiteX17" fmla="*/ 1199601 w 1499210"/>
                  <a:gd name="connsiteY17" fmla="*/ 1025519 h 1666642"/>
                  <a:gd name="connsiteX18" fmla="*/ 1087794 w 1499210"/>
                  <a:gd name="connsiteY18" fmla="*/ 1025519 h 1666642"/>
                  <a:gd name="connsiteX19" fmla="*/ 696748 w 1499210"/>
                  <a:gd name="connsiteY19" fmla="*/ 1416751 h 1666642"/>
                  <a:gd name="connsiteX20" fmla="*/ 228684 w 1499210"/>
                  <a:gd name="connsiteY20" fmla="*/ 1393310 h 1666642"/>
                  <a:gd name="connsiteX21" fmla="*/ 259938 w 1499210"/>
                  <a:gd name="connsiteY21" fmla="*/ 959848 h 1666642"/>
                  <a:gd name="connsiteX22" fmla="*/ 529317 w 1499210"/>
                  <a:gd name="connsiteY22" fmla="*/ 690470 h 1666642"/>
                  <a:gd name="connsiteX23" fmla="*/ 585127 w 1499210"/>
                  <a:gd name="connsiteY23" fmla="*/ 634659 h 1666642"/>
                  <a:gd name="connsiteX24" fmla="*/ 1004078 w 1499210"/>
                  <a:gd name="connsiteY24" fmla="*/ 215708 h 1666642"/>
                  <a:gd name="connsiteX25" fmla="*/ 1283317 w 1499210"/>
                  <a:gd name="connsiteY25" fmla="*/ 215708 h 1666642"/>
                  <a:gd name="connsiteX26" fmla="*/ 1283317 w 1499210"/>
                  <a:gd name="connsiteY26" fmla="*/ 494947 h 1666642"/>
                  <a:gd name="connsiteX27" fmla="*/ 934501 w 1499210"/>
                  <a:gd name="connsiteY27" fmla="*/ 843949 h 1666642"/>
                  <a:gd name="connsiteX28" fmla="*/ 864366 w 1499210"/>
                  <a:gd name="connsiteY28" fmla="*/ 914084 h 1666642"/>
                  <a:gd name="connsiteX29" fmla="*/ 529317 w 1499210"/>
                  <a:gd name="connsiteY29" fmla="*/ 1249133 h 1666642"/>
                  <a:gd name="connsiteX30" fmla="*/ 417509 w 1499210"/>
                  <a:gd name="connsiteY30" fmla="*/ 1249133 h 1666642"/>
                  <a:gd name="connsiteX31" fmla="*/ 417509 w 1499210"/>
                  <a:gd name="connsiteY31" fmla="*/ 1137326 h 1666642"/>
                  <a:gd name="connsiteX32" fmla="*/ 822880 w 1499210"/>
                  <a:gd name="connsiteY32" fmla="*/ 732141 h 1666642"/>
                </a:gd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499210" h="1666642">
                    <a:moveTo>
                      <a:pt x="822880" y="732141"/>
                    </a:moveTo>
                    <a:cubicBezTo>
                      <a:pt x="853762" y="701260"/>
                      <a:pt x="853762" y="651216"/>
                      <a:pt x="822880" y="620334"/>
                    </a:cubicBezTo>
                    <a:cubicBezTo>
                      <a:pt x="791998" y="589452"/>
                      <a:pt x="741955" y="589452"/>
                      <a:pt x="711073" y="620334"/>
                    </a:cubicBezTo>
                    <a:lnTo>
                      <a:pt x="313330" y="1018264"/>
                    </a:lnTo>
                    <a:cubicBezTo>
                      <a:pt x="232218" y="1099375"/>
                      <a:pt x="211755" y="1228297"/>
                      <a:pt x="275565" y="1323733"/>
                    </a:cubicBezTo>
                    <a:cubicBezTo>
                      <a:pt x="361141" y="1451725"/>
                      <a:pt x="537874" y="1464004"/>
                      <a:pt x="641124" y="1360940"/>
                    </a:cubicBezTo>
                    <a:lnTo>
                      <a:pt x="976173" y="1025891"/>
                    </a:lnTo>
                    <a:lnTo>
                      <a:pt x="1046308" y="955756"/>
                    </a:lnTo>
                    <a:lnTo>
                      <a:pt x="1395124" y="606754"/>
                    </a:lnTo>
                    <a:cubicBezTo>
                      <a:pt x="1533906" y="467971"/>
                      <a:pt x="1533906" y="242869"/>
                      <a:pt x="1395124" y="104087"/>
                    </a:cubicBezTo>
                    <a:cubicBezTo>
                      <a:pt x="1256342" y="-34696"/>
                      <a:pt x="1031239" y="-34696"/>
                      <a:pt x="892457" y="104087"/>
                    </a:cubicBezTo>
                    <a:lnTo>
                      <a:pt x="473320" y="523038"/>
                    </a:lnTo>
                    <a:lnTo>
                      <a:pt x="417509" y="578848"/>
                    </a:lnTo>
                    <a:lnTo>
                      <a:pt x="138271" y="858087"/>
                    </a:lnTo>
                    <a:cubicBezTo>
                      <a:pt x="-46090" y="1042448"/>
                      <a:pt x="-46090" y="1344011"/>
                      <a:pt x="138271" y="1528372"/>
                    </a:cubicBezTo>
                    <a:cubicBezTo>
                      <a:pt x="322631" y="1712733"/>
                      <a:pt x="624194" y="1712733"/>
                      <a:pt x="808555" y="1528372"/>
                    </a:cubicBezTo>
                    <a:lnTo>
                      <a:pt x="1199601" y="1137326"/>
                    </a:lnTo>
                    <a:cubicBezTo>
                      <a:pt x="1230483" y="1106444"/>
                      <a:pt x="1230483" y="1056401"/>
                      <a:pt x="1199601" y="1025519"/>
                    </a:cubicBezTo>
                    <a:cubicBezTo>
                      <a:pt x="1168719" y="994637"/>
                      <a:pt x="1118676" y="994637"/>
                      <a:pt x="1087794" y="1025519"/>
                    </a:cubicBezTo>
                    <a:lnTo>
                      <a:pt x="696748" y="1416751"/>
                    </a:lnTo>
                    <a:cubicBezTo>
                      <a:pt x="566152" y="1547347"/>
                      <a:pt x="348862" y="1539534"/>
                      <a:pt x="228684" y="1393310"/>
                    </a:cubicBezTo>
                    <a:cubicBezTo>
                      <a:pt x="123946" y="1265876"/>
                      <a:pt x="143294" y="1076493"/>
                      <a:pt x="259938" y="959848"/>
                    </a:cubicBezTo>
                    <a:lnTo>
                      <a:pt x="529317" y="690470"/>
                    </a:lnTo>
                    <a:lnTo>
                      <a:pt x="585127" y="634659"/>
                    </a:lnTo>
                    <a:lnTo>
                      <a:pt x="1004078" y="215708"/>
                    </a:lnTo>
                    <a:cubicBezTo>
                      <a:pt x="1081097" y="138689"/>
                      <a:pt x="1206299" y="138689"/>
                      <a:pt x="1283317" y="215708"/>
                    </a:cubicBezTo>
                    <a:cubicBezTo>
                      <a:pt x="1360336" y="292726"/>
                      <a:pt x="1360336" y="417928"/>
                      <a:pt x="1283317" y="494947"/>
                    </a:cubicBezTo>
                    <a:lnTo>
                      <a:pt x="934501" y="843949"/>
                    </a:lnTo>
                    <a:lnTo>
                      <a:pt x="864366" y="914084"/>
                    </a:lnTo>
                    <a:lnTo>
                      <a:pt x="529317" y="1249133"/>
                    </a:lnTo>
                    <a:cubicBezTo>
                      <a:pt x="498993" y="1279457"/>
                      <a:pt x="447833" y="1279457"/>
                      <a:pt x="417509" y="1249133"/>
                    </a:cubicBezTo>
                    <a:cubicBezTo>
                      <a:pt x="387186" y="1218809"/>
                      <a:pt x="387186" y="1167650"/>
                      <a:pt x="417509" y="1137326"/>
                    </a:cubicBezTo>
                    <a:lnTo>
                      <a:pt x="822880" y="732141"/>
                    </a:lnTo>
                    <a:close/>
                  </a:path>
                </a:pathLst>
              </a:custGeom>
              <a:solidFill>
                <a:srgbClr val="4A71A8"/>
              </a:solidFill>
              <a:ln w="1860" cap="flat">
                <a:noFill/>
                <a:prstDash val="solid"/>
                <a:miter/>
              </a:ln>
              <a:effectLst>
                <a:outerShdw blurRad="25400" dist="25400" dir="5400000" algn="t" rotWithShape="0">
                  <a:prstClr val="black">
                    <a:alpha val="20000"/>
                  </a:prstClr>
                </a:outerShdw>
              </a:effectLst>
            </p:spPr>
            <p:txBody>
              <a:bodyPr rtlCol="0" anchor="ct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endParaRPr lang="zh-CN" altLang="en-US"/>
              </a:p>
            </p:txBody>
          </p:sp>
        </p:grpSp>
        <p:sp>
          <p:nvSpPr>
            <p:cNvPr id="81" name="文本框 80"/>
            <p:cNvSpPr txBox="1"/>
            <p:nvPr/>
          </p:nvSpPr>
          <p:spPr>
            <a:xfrm>
              <a:off x="5450" y="2939"/>
              <a:ext cx="8298" cy="3532"/>
            </a:xfrm>
            <a:prstGeom prst="rect">
              <a:avLst/>
            </a:prstGeom>
            <a:noFill/>
          </p:spPr>
          <p:txBody>
            <a:bodyPr wrap="square" rtlCol="0" anchor="ctr">
              <a:spAutoFit/>
            </a:bodyPr>
            <a:lstStyle>
              <a:defPPr>
                <a:defRPr lang="zh-CN"/>
              </a:defPPr>
              <a:lvl1pPr marL="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1pPr>
              <a:lvl2pPr marL="457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2pPr>
              <a:lvl3pPr marL="914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3pPr>
              <a:lvl4pPr marL="1371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4pPr>
              <a:lvl5pPr marL="18288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5pPr>
              <a:lvl6pPr marL="22860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6pPr>
              <a:lvl7pPr marL="27432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7pPr>
              <a:lvl8pPr marL="32004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8pPr>
              <a:lvl9pPr marL="3657600" algn="l" defTabSz="914400" rtl="0" eaLnBrk="1" latinLnBrk="0" hangingPunct="1">
                <a:defRPr sz="1800" kern="1200">
                  <a:solidFill>
                    <a:srgbClr val="000000"/>
                  </a:solidFill>
                  <a:latin typeface="Arial" panose="020b0604020202020204" pitchFamily="34" charset="0"/>
                  <a:ea typeface="微软雅黑" panose="020b0503020204020204" charset="-122"/>
                  <a:cs typeface="+mn-ea"/>
                </a:defRPr>
              </a:lvl9pPr>
            </a:lstStyle>
            <a:p>
              <a:pPr>
                <a:lnSpc>
                  <a:spcPct val="150000"/>
                </a:lnSpc>
              </a:pP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a:latin typeface="方正粗黑宋简体" panose="02000000000000000000" charset="-122"/>
                  <a:ea typeface="方正粗黑宋简体" panose="02000000000000000000" charset="-122"/>
                  <a:cs typeface="方正粗黑宋简体" panose="02000000000000000000" charset="-122"/>
                  <a:sym typeface="微软雅黑" panose="020b0503020204020204" charset="-122"/>
                </a:rPr>
                <a:t>      </a:t>
              </a:r>
              <a:r>
                <a:rPr lang="zh-CN" altLang="en-US" sz="2800" b="1">
                  <a:latin typeface="微软雅黑" panose="020b0503020204020204" charset="-122"/>
                  <a:cs typeface="微软雅黑" panose="020b0503020204020204" charset="-122"/>
                  <a:sym typeface="微软雅黑" panose="020b0503020204020204" charset="-122"/>
                </a:rPr>
                <a:t>构思示例2：并列式观点：（</a:t>
              </a:r>
              <a:r>
                <a:rPr lang="zh-CN" altLang="en-US" sz="2800" b="1">
                  <a:solidFill>
                    <a:srgbClr val="0F14EF"/>
                  </a:solidFill>
                  <a:latin typeface="微软雅黑" panose="020b0503020204020204" charset="-122"/>
                  <a:cs typeface="微软雅黑" panose="020b0503020204020204" charset="-122"/>
                  <a:sym typeface="微软雅黑" panose="020b0503020204020204" charset="-122"/>
                </a:rPr>
                <a:t>得失是起点，是终点，也是过程</a:t>
              </a:r>
              <a:r>
                <a:rPr lang="zh-CN" altLang="en-US" sz="2800" b="1">
                  <a:latin typeface="微软雅黑" panose="020b0503020204020204" charset="-122"/>
                  <a:cs typeface="微软雅黑" panose="020b0503020204020204" charset="-122"/>
                  <a:sym typeface="微软雅黑" panose="020b0503020204020204" charset="-122"/>
                </a:rPr>
                <a:t>。）人生在世，得失成败，一千个人的心中有一千个判断的标准。是故，得失寸心知。 </a:t>
              </a:r>
              <a:endParaRPr lang="zh-CN" altLang="en-US" sz="28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2800" b="1">
                  <a:latin typeface="微软雅黑" panose="020b0503020204020204" charset="-122"/>
                  <a:cs typeface="微软雅黑" panose="020b0503020204020204" charset="-122"/>
                  <a:sym typeface="微软雅黑" panose="020b0503020204020204" charset="-122"/>
                </a:rPr>
                <a:t>      </a:t>
              </a:r>
              <a:r>
                <a:rPr lang="zh-CN" altLang="en-US" sz="2800" b="1">
                  <a:solidFill>
                    <a:srgbClr val="0F14EF"/>
                  </a:solidFill>
                  <a:latin typeface="微软雅黑" panose="020b0503020204020204" charset="-122"/>
                  <a:cs typeface="微软雅黑" panose="020b0503020204020204" charset="-122"/>
                  <a:sym typeface="微软雅黑" panose="020b0503020204020204" charset="-122"/>
                </a:rPr>
                <a:t>第一层：得也罢，失也罢，把得失看作过去时并当成起点的，往往是花开花落云淡风轻者；</a:t>
              </a:r>
              <a:endParaRPr lang="zh-CN" altLang="en-US" sz="2800" b="1">
                <a:solidFill>
                  <a:srgbClr val="0F14EF"/>
                </a:solidFill>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2800" b="1">
                  <a:latin typeface="微软雅黑" panose="020b0503020204020204" charset="-122"/>
                  <a:cs typeface="微软雅黑" panose="020b0503020204020204" charset="-122"/>
                  <a:sym typeface="微软雅黑" panose="020b0503020204020204" charset="-122"/>
                </a:rPr>
                <a:t>       </a:t>
              </a:r>
              <a:r>
                <a:rPr lang="zh-CN" altLang="en-US" sz="2800" b="1">
                  <a:solidFill>
                    <a:srgbClr val="0F14EF"/>
                  </a:solidFill>
                  <a:latin typeface="微软雅黑" panose="020b0503020204020204" charset="-122"/>
                  <a:cs typeface="微软雅黑" panose="020b0503020204020204" charset="-122"/>
                  <a:sym typeface="微软雅黑" panose="020b0503020204020204" charset="-122"/>
                </a:rPr>
                <a:t>第二层：得也罢，失也罢，把得失看作完成时并当成终点的，往往是患得患失宠辱若惊者；</a:t>
              </a:r>
              <a:endParaRPr lang="zh-CN" altLang="en-US" sz="2800" b="1">
                <a:latin typeface="微软雅黑" panose="020b0503020204020204" charset="-122"/>
                <a:cs typeface="微软雅黑" panose="020b0503020204020204" charset="-122"/>
                <a:sym typeface="微软雅黑" panose="020b0503020204020204" charset="-122"/>
              </a:endParaRPr>
            </a:p>
            <a:p>
              <a:pPr>
                <a:lnSpc>
                  <a:spcPct val="150000"/>
                </a:lnSpc>
              </a:pPr>
              <a:r>
                <a:rPr lang="en-US" altLang="zh-CN" sz="2800" b="1">
                  <a:latin typeface="微软雅黑" panose="020b0503020204020204" charset="-122"/>
                  <a:cs typeface="微软雅黑" panose="020b0503020204020204" charset="-122"/>
                  <a:sym typeface="微软雅黑" panose="020b0503020204020204" charset="-122"/>
                </a:rPr>
                <a:t>       </a:t>
              </a:r>
              <a:r>
                <a:rPr lang="zh-CN" altLang="en-US" sz="2800" b="1">
                  <a:solidFill>
                    <a:srgbClr val="0F14EF"/>
                  </a:solidFill>
                  <a:latin typeface="微软雅黑" panose="020b0503020204020204" charset="-122"/>
                  <a:cs typeface="微软雅黑" panose="020b0503020204020204" charset="-122"/>
                  <a:sym typeface="微软雅黑" panose="020b0503020204020204" charset="-122"/>
                </a:rPr>
                <a:t>第三层：得也罢，失也罢，把得失看作将来时并当成过程的，往往是享受体验幸福生活者。</a:t>
              </a:r>
              <a:r>
                <a:rPr lang="zh-CN" altLang="en-US" sz="2800" b="1">
                  <a:latin typeface="微软雅黑" panose="020b0503020204020204" charset="-122"/>
                  <a:cs typeface="微软雅黑" panose="020b0503020204020204" charset="-122"/>
                  <a:sym typeface="微软雅黑" panose="020b0503020204020204" charset="-122"/>
                </a:rPr>
                <a:t> </a:t>
              </a:r>
              <a:r>
                <a:rPr lang="zh-CN" altLang="en-US" sz="4800" b="1">
                  <a:latin typeface="微软雅黑" panose="020b0503020204020204" charset="-122"/>
                  <a:cs typeface="微软雅黑" panose="020b0503020204020204" charset="-122"/>
                  <a:sym typeface="微软雅黑" panose="020b0503020204020204" charset="-122"/>
                </a:rPr>
                <a:t> </a:t>
              </a:r>
              <a:r>
                <a:rPr lang="en-US" altLang="zh-CN" sz="4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r>
                <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rPr>
                <a:t>   </a:t>
              </a:r>
              <a:endParaRPr lang="en-US" altLang="zh-CN" sz="2800">
                <a:latin typeface="宋体" panose="02010600030101010101" pitchFamily="2" charset="-122"/>
                <a:ea typeface="宋体" panose="02010600030101010101" pitchFamily="2" charset="-122"/>
                <a:cs typeface="宋体" panose="02010600030101010101" pitchFamily="2" charset="-122"/>
                <a:sym typeface="微软雅黑" panose="020b0503020204020204" charset="-122"/>
              </a:endParaRPr>
            </a:p>
          </p:txBody>
        </p:sp>
      </p:grpSp>
      <p:sp>
        <p:nvSpPr>
          <p:cNvPr id="2" name="灯片编号占位符 1"/>
          <p:cNvSpPr>
            <a:spLocks noGrp="1"/>
          </p:cNvSpPr>
          <p:nvPr>
            <p:ph type="sldNum" sz="quarter" idx="12"/>
          </p:nvPr>
        </p:nvSpPr>
        <p:spPr/>
        <p:txBody>
          <a:bodyPr/>
          <a:lstStyle/>
          <a:p>
            <a:fld id="{49AE70B2-8BF9-45C0-BB95-33D1B9D3A854}" type="slidenum">
              <a:rPr lang="zh-CN" altLang="en-US" smtClean="0"/>
              <a:t>99</a:t>
            </a:fld>
            <a:endParaRPr lang="zh-CN" altLang="en-US"/>
          </a:p>
        </p:txBody>
      </p:sp>
      <p:sp>
        <p:nvSpPr>
          <p:cNvPr id="30" name="文本框 29"/>
          <p:cNvSpPr txBox="1"/>
          <p:nvPr/>
        </p:nvSpPr>
        <p:spPr>
          <a:xfrm>
            <a:off x="680085" y="0"/>
            <a:ext cx="10489565" cy="645160"/>
          </a:xfrm>
          <a:prstGeom prst="rect">
            <a:avLst/>
          </a:prstGeom>
          <a:noFill/>
        </p:spPr>
        <p:txBody>
          <a:bodyPr wrap="square" rtlCol="0">
            <a:spAutoFit/>
          </a:bodyPr>
          <a:lstStyle/>
          <a:p>
            <a:r>
              <a:rPr kumimoji="1" lang="en-US" altLang="zh-CN" sz="3600" b="1">
                <a:solidFill>
                  <a:srgbClr val="0F14EF"/>
                </a:solidFill>
                <a:latin typeface="微软雅黑" panose="020b0503020204020204" charset="-122"/>
                <a:ea typeface="微软雅黑" panose="020b0503020204020204" charset="-122"/>
              </a:rPr>
              <a:t>2021</a:t>
            </a:r>
            <a:r>
              <a:rPr kumimoji="1" lang="zh-CN" altLang="en-US" sz="3600" b="1">
                <a:solidFill>
                  <a:srgbClr val="0F14EF"/>
                </a:solidFill>
                <a:latin typeface="微软雅黑" panose="020b0503020204020204" charset="-122"/>
                <a:ea typeface="微软雅黑" panose="020b0503020204020204" charset="-122"/>
              </a:rPr>
              <a:t>年</a:t>
            </a:r>
            <a:r>
              <a:rPr kumimoji="1" lang="zh-CN" altLang="en-US" sz="3600" b="1">
                <a:solidFill>
                  <a:srgbClr val="0F14EF"/>
                </a:solidFill>
                <a:latin typeface="微软雅黑" panose="020b0503020204020204" charset="-122"/>
                <a:ea typeface="微软雅黑" panose="020b0503020204020204" charset="-122"/>
                <a:sym typeface="+mn-ea"/>
              </a:rPr>
              <a:t>高考</a:t>
            </a:r>
            <a:r>
              <a:rPr kumimoji="1" lang="zh-CN" altLang="en-US" sz="3600" b="1">
                <a:solidFill>
                  <a:srgbClr val="0F14EF"/>
                </a:solidFill>
                <a:latin typeface="微软雅黑" panose="020b0503020204020204" charset="-122"/>
                <a:ea typeface="微软雅黑" panose="020b0503020204020204" charset="-122"/>
              </a:rPr>
              <a:t>浙江卷</a:t>
            </a:r>
            <a:r>
              <a:rPr kumimoji="1" lang="zh-CN" altLang="zh-CN" sz="3600" b="1">
                <a:solidFill>
                  <a:srgbClr val="0F14EF"/>
                </a:solidFill>
                <a:latin typeface="微软雅黑" panose="020b0503020204020204" charset="-122"/>
                <a:ea typeface="微软雅黑" panose="020b0503020204020204" charset="-122"/>
              </a:rPr>
              <a:t>思辨话题：</a:t>
            </a:r>
            <a:r>
              <a:rPr kumimoji="1" lang="zh-CN" altLang="zh-CN" sz="3600" b="1">
                <a:gradFill>
                  <a:gsLst>
                    <a:gs pos="0">
                      <a:srgbClr val="FE4444"/>
                    </a:gs>
                    <a:gs pos="100000">
                      <a:srgbClr val="832B2B"/>
                    </a:gs>
                  </a:gsLst>
                  <a:lin scaled="0"/>
                </a:gradFill>
                <a:latin typeface="微软雅黑" panose="020b0503020204020204" charset="-122"/>
                <a:ea typeface="微软雅黑" panose="020b0503020204020204" charset="-122"/>
              </a:rPr>
              <a:t>舍与得思辨构思示例</a:t>
            </a:r>
            <a:r>
              <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rPr>
              <a:t> </a:t>
            </a:r>
            <a:endParaRPr kumimoji="1" lang="en-US" altLang="zh-CN" sz="3200" b="1">
              <a:gradFill>
                <a:gsLst>
                  <a:gs pos="0">
                    <a:srgbClr val="FE4444"/>
                  </a:gs>
                  <a:gs pos="100000">
                    <a:srgbClr val="832B2B"/>
                  </a:gs>
                </a:gsLst>
                <a:lin scaled="0"/>
              </a:gradFill>
              <a:latin typeface="方正粗黑宋简体" panose="02000000000000000000" charset="-122"/>
              <a:ea typeface="方正粗黑宋简体" panose="02000000000000000000" charset="-122"/>
            </a:endParaRPr>
          </a:p>
        </p:txBody>
      </p:sp>
    </p:spTree>
    <p:custDataLst>
      <p:tags r:id="rId2"/>
    </p:custData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afterGroup">
                            <p:stCondLst>
                              <p:cond delay="0"/>
                            </p:stCondLst>
                            <p:childTnLst>
                              <p:par>
                                <p:cTn id="5" presetID="0" presetClass="entr" presetSubtype="0" accel="50000" fill="hold" nodeType="clickEffect">
                                  <p:stCondLst>
                                    <p:cond delay="0"/>
                                  </p:stCondLst>
                                  <p:childTnLst>
                                    <p:set>
                                      <p:cBhvr>
                                        <p:cTn id="6" dur="1" fill="hold">
                                          <p:stCondLst>
                                            <p:cond delay="0"/>
                                          </p:stCondLst>
                                        </p:cTn>
                                        <p:tgtEl>
                                          <p:spTgt spid="58"/>
                                        </p:tgtEl>
                                        <p:attrNameLst>
                                          <p:attrName>style.visibility</p:attrName>
                                        </p:attrNameLst>
                                      </p:cBhvr>
                                      <p:to>
                                        <p:strVal val="visible"/>
                                      </p:to>
                                    </p:set>
                                    <p:animScale>
                                      <p:cBhvr>
                                        <p:cTn id="7" dur="500" fill="hold">
                                          <p:stCondLst>
                                            <p:cond delay="0"/>
                                          </p:stCondLst>
                                        </p:cTn>
                                        <p:tgtEl>
                                          <p:spTgt spid="58"/>
                                        </p:tgtEl>
                                      </p:cBhvr>
                                      <p:from x="0" y="0"/>
                                      <p:to x="100000" y="100000"/>
                                    </p:animScale>
                                    <p:anim to="" calcmode="lin" valueType="num">
                                      <p:cBhvr>
                                        <p:cTn id="8" dur="500" fill="hold">
                                          <p:stCondLst>
                                            <p:cond delay="0"/>
                                          </p:stCondLst>
                                        </p:cTn>
                                        <p:tgtEl>
                                          <p:spTgt spid="58"/>
                                        </p:tgtEl>
                                        <p:attrNameLst>
                                          <p:attrName>ppt_y</p:attrName>
                                        </p:attrNameLst>
                                      </p:cBhvr>
                                      <p:tavLst>
                                        <p:tav tm="0">
                                          <p:val>
                                            <p:strVal val="#ppt_y-0.5"/>
                                          </p:val>
                                        </p:tav>
                                        <p:tav tm="100000">
                                          <p:val>
                                            <p:fltVal val="0.497384"/>
                                          </p:val>
                                        </p:tav>
                                      </p:tavLst>
                                    </p:anim>
                                    <p:animEffect filter="fade">
                                      <p:cBhvr>
                                        <p:cTn id="9" dur="500">
                                          <p:stCondLst>
                                            <p:cond delay="0"/>
                                          </p:stCondLst>
                                        </p:cTn>
                                        <p:tgtEl>
                                          <p:spTgt spid="58"/>
                                        </p:tgtEl>
                                      </p:cBhvr>
                                    </p:animEffect>
                                    <p:anim to="" calcmode="lin" valueType="num">
                                      <p:cBhvr>
                                        <p:cTn id="10" dur="500" fill="hold">
                                          <p:stCondLst>
                                            <p:cond delay="0"/>
                                          </p:stCondLst>
                                        </p:cTn>
                                        <p:tgtEl>
                                          <p:spTgt spid="58"/>
                                        </p:tgtEl>
                                        <p:attrNameLst>
                                          <p:attrName>ppt_x</p:attrName>
                                        </p:attrNameLst>
                                      </p:cBhvr>
                                      <p:tavLst>
                                        <p:tav tm="0">
                                          <p:val>
                                            <p:fltVal val="0.578"/>
                                          </p:val>
                                        </p:tav>
                                        <p:tav tm="100000">
                                          <p:val>
                                            <p:fltVal val="0.466328"/>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p="http://schemas.openxmlformats.org/presentationml/2006/main">
  <p:tag name="KSO_WM_TAG_VERSION" val="1.0"/>
  <p:tag name="KSO_WM_TEMPLATE_CATEGORY" val="custom"/>
  <p:tag name="KSO_WM_TEMPLATE_INDEX" val="20177090"/>
</p:tagLst>
</file>

<file path=ppt/tags/tag10.xml><?xml version="1.0" encoding="utf-8"?>
<p:tagLst xmlns:p="http://schemas.openxmlformats.org/presentationml/2006/main">
  <p:tag name="KSO_WM_TEMPLATE_CATEGORY" val=""/>
  <p:tag name="KSO_WM_TEMPLATE_INDEX" val="20177090"/>
</p:tagLst>
</file>

<file path=ppt/tags/tag11.xml><?xml version="1.0" encoding="utf-8"?>
<p:tagLst xmlns:p="http://schemas.openxmlformats.org/presentationml/2006/main">
  <p:tag name="KSO_WM_TEMPLATE_CATEGORY" val=""/>
  <p:tag name="KSO_WM_TEMPLATE_INDEX" val="20177090"/>
</p:tagLst>
</file>

<file path=ppt/tags/tag12.xml><?xml version="1.0" encoding="utf-8"?>
<p:tagLst xmlns:p="http://schemas.openxmlformats.org/presentationml/2006/main">
  <p:tag name="KSO_WM_FULL_TEXT_BEAUTIFY_COPY_ID" val="237569"/>
</p:tagLst>
</file>

<file path=ppt/tags/tag13.xml><?xml version="1.0" encoding="utf-8"?>
<p:tagLst xmlns:p="http://schemas.openxmlformats.org/presentationml/2006/main">
  <p:tag name="KSO_WM_FULL_TEXT_BEAUTIFY_COPY_ID" val="72"/>
</p:tagLst>
</file>

<file path=ppt/tags/tag14.xml><?xml version="1.0" encoding="utf-8"?>
<p:tagLst xmlns:p="http://schemas.openxmlformats.org/presentationml/2006/main">
  <p:tag name="KSO_WM_TEMPLATE_CATEGORY" val=""/>
  <p:tag name="KSO_WM_TEMPLATE_INDEX" val="20177090"/>
</p:tagLst>
</file>

<file path=ppt/tags/tag15.xml><?xml version="1.0" encoding="utf-8"?>
<p:tagLst xmlns:p="http://schemas.openxmlformats.org/presentationml/2006/main">
  <p:tag name="KSO_WM_UNIT_PLACING_PICTURE_USER_VIEWPORT" val="{&quot;height&quot;:10800,&quot;width&quot;:10800}"/>
</p:tagLst>
</file>

<file path=ppt/tags/tag16.xml><?xml version="1.0" encoding="utf-8"?>
<p:tagLst xmlns:p="http://schemas.openxmlformats.org/presentationml/2006/main">
  <p:tag name="KSO_WM_UNIT_PLACING_PICTURE_USER_VIEWPORT" val="{&quot;height&quot;:10800,&quot;width&quot;:10800}"/>
</p:tagLst>
</file>

<file path=ppt/tags/tag17.xml><?xml version="1.0" encoding="utf-8"?>
<p:tagLst xmlns:p="http://schemas.openxmlformats.org/presentationml/2006/main">
  <p:tag name="KSO_WM_FULL_TEXT_BEAUTIFY_COPY_ID" val="237569"/>
</p:tagLst>
</file>

<file path=ppt/tags/tag18.xml><?xml version="1.0" encoding="utf-8"?>
<p:tagLst xmlns:p="http://schemas.openxmlformats.org/presentationml/2006/main">
  <p:tag name="KSO_WM_FULL_TEXT_BEAUTIFY_COPY_ID" val="72"/>
</p:tagLst>
</file>

<file path=ppt/tags/tag19.xml><?xml version="1.0" encoding="utf-8"?>
<p:tagLst xmlns:p="http://schemas.openxmlformats.org/presentationml/2006/main">
  <p:tag name="KSO_WM_TEMPLATE_CATEGORY" val=""/>
  <p:tag name="KSO_WM_TEMPLATE_INDEX" val="20177090"/>
</p:tagLst>
</file>

<file path=ppt/tags/tag2.xml><?xml version="1.0" encoding="utf-8"?>
<p:tagLst xmlns:p="http://schemas.openxmlformats.org/presentationml/2006/main">
  <p:tag name="KSO_WM_TAG_VERSION" val="1.0"/>
  <p:tag name="KSO_WM_TEMPLATE_CATEGORY" val="custom"/>
  <p:tag name="KSO_WM_TEMPLATE_INDEX" val="20177090"/>
</p:tagLst>
</file>

<file path=ppt/tags/tag20.xml><?xml version="1.0" encoding="utf-8"?>
<p:tagLst xmlns:p="http://schemas.openxmlformats.org/presentationml/2006/main">
  <p:tag name="KSO_WM_TEMPLATE_CATEGORY" val=""/>
  <p:tag name="KSO_WM_TEMPLATE_INDEX" val="20177090"/>
</p:tagLst>
</file>

<file path=ppt/tags/tag21.xml><?xml version="1.0" encoding="utf-8"?>
<p:tagLst xmlns:p="http://schemas.openxmlformats.org/presentationml/2006/main">
  <p:tag name="KSO_WM_TEMPLATE_CATEGORY" val=""/>
  <p:tag name="KSO_WM_TEMPLATE_INDEX" val="20177090"/>
</p:tagLst>
</file>

<file path=ppt/tags/tag22.xml><?xml version="1.0" encoding="utf-8"?>
<p:tagLst xmlns:p="http://schemas.openxmlformats.org/presentationml/2006/main">
  <p:tag name="KSO_WM_TEMPLATE_CATEGORY" val=""/>
  <p:tag name="KSO_WM_TEMPLATE_INDEX" val="20177090"/>
</p:tagLst>
</file>

<file path=ppt/tags/tag23.xml><?xml version="1.0" encoding="utf-8"?>
<p:tagLst xmlns:p="http://schemas.openxmlformats.org/presentationml/2006/main">
  <p:tag name="KSO_WM_TEMPLATE_CATEGORY" val=""/>
  <p:tag name="KSO_WM_TEMPLATE_INDEX" val="20177090"/>
</p:tagLst>
</file>

<file path=ppt/tags/tag24.xml><?xml version="1.0" encoding="utf-8"?>
<p:tagLst xmlns:p="http://schemas.openxmlformats.org/presentationml/2006/main">
  <p:tag name="KSO_WM_TEMPLATE_CATEGORY" val=""/>
  <p:tag name="KSO_WM_TEMPLATE_INDEX" val="20177090"/>
</p:tagLst>
</file>

<file path=ppt/tags/tag25.xml><?xml version="1.0" encoding="utf-8"?>
<p:tagLst xmlns:p="http://schemas.openxmlformats.org/presentationml/2006/main">
  <p:tag name="KSO_WM_FULL_TEXT_BEAUTIFY_COPY_ID" val="22530"/>
</p:tagLst>
</file>

<file path=ppt/tags/tag26.xml><?xml version="1.0" encoding="utf-8"?>
<p:tagLst xmlns:p="http://schemas.openxmlformats.org/presentationml/2006/main">
  <p:tag name="KSO_WM_TEMPLATE_CATEGORY" val=""/>
  <p:tag name="KSO_WM_TEMPLATE_INDEX" val="20177090"/>
</p:tagLst>
</file>

<file path=ppt/tags/tag27.xml><?xml version="1.0" encoding="utf-8"?>
<p:tagLst xmlns:p="http://schemas.openxmlformats.org/presentationml/2006/main">
  <p:tag name="KSO_WM_FULL_TEXT_BEAUTIFY_COPY_ID" val="22530"/>
</p:tagLst>
</file>

<file path=ppt/tags/tag28.xml><?xml version="1.0" encoding="utf-8"?>
<p:tagLst xmlns:p="http://schemas.openxmlformats.org/presentationml/2006/main">
  <p:tag name="KSO_WM_TEMPLATE_CATEGORY" val=""/>
  <p:tag name="KSO_WM_TEMPLATE_INDEX" val="20177090"/>
</p:tagLst>
</file>

<file path=ppt/tags/tag29.xml><?xml version="1.0" encoding="utf-8"?>
<p:tagLst xmlns:p="http://schemas.openxmlformats.org/presentationml/2006/main">
  <p:tag name="KSO_WM_FULL_TEXT_BEAUTIFY_COPY_ID" val="11265"/>
</p:tagLst>
</file>

<file path=ppt/tags/tag3.xml><?xml version="1.0" encoding="utf-8"?>
<p:tagLst xmlns:p="http://schemas.openxmlformats.org/presentationml/2006/main">
  <p:tag name="KSO_WM_BEAUTIFY_FLAG" val="#wm#"/>
  <p:tag name="KSO_WM_COMBINE_RELATE_SLIDE_ID" val="background20176378_1"/>
  <p:tag name="KSO_WM_TAG_VERSION" val="1.0"/>
  <p:tag name="KSO_WM_TEMPLATE_CATEGORY" val="custom"/>
  <p:tag name="KSO_WM_TEMPLATE_INDEX" val="20177090"/>
  <p:tag name="KSO_WM_TEMPLATE_SUBCATEGORY" val="combine"/>
  <p:tag name="KSO_WM_TEMPLATE_THUMBS_INDEX" val="1、3、5、6、12、13、20、27、32、33"/>
</p:tagLst>
</file>

<file path=ppt/tags/tag30.xml><?xml version="1.0" encoding="utf-8"?>
<p:tagLst xmlns:p="http://schemas.openxmlformats.org/presentationml/2006/main">
  <p:tag name="KSO_WM_FULL_TEXT_BEAUTIFY_COPY_ID" val="75"/>
</p:tagLst>
</file>

<file path=ppt/tags/tag31.xml><?xml version="1.0" encoding="utf-8"?>
<p:tagLst xmlns:p="http://schemas.openxmlformats.org/presentationml/2006/main">
  <p:tag name="KSO_WM_FULL_TEXT_BEAUTIFY_COPY_ID" val="11268"/>
</p:tagLst>
</file>

<file path=ppt/tags/tag32.xml><?xml version="1.0" encoding="utf-8"?>
<p:tagLst xmlns:p="http://schemas.openxmlformats.org/presentationml/2006/main">
  <p:tag name="KSO_WM_TEMPLATE_CATEGORY" val=""/>
  <p:tag name="KSO_WM_TEMPLATE_INDEX" val="20177090"/>
</p:tagLst>
</file>

<file path=ppt/tags/tag33.xml><?xml version="1.0" encoding="utf-8"?>
<p:tagLst xmlns:p="http://schemas.openxmlformats.org/presentationml/2006/main">
  <p:tag name="KSO_WM_FULL_TEXT_BEAUTIFY_COPY_ID" val="22530"/>
</p:tagLst>
</file>

<file path=ppt/tags/tag34.xml><?xml version="1.0" encoding="utf-8"?>
<p:tagLst xmlns:p="http://schemas.openxmlformats.org/presentationml/2006/main">
  <p:tag name="KSO_WM_TEMPLATE_CATEGORY" val=""/>
  <p:tag name="KSO_WM_TEMPLATE_INDEX" val="20177090"/>
</p:tagLst>
</file>

<file path=ppt/tags/tag35.xml><?xml version="1.0" encoding="utf-8"?>
<p:tagLst xmlns:p="http://schemas.openxmlformats.org/presentationml/2006/main">
  <p:tag name="KSO_WM_FULL_TEXT_BEAUTIFY_COPY_ID" val="13313"/>
</p:tagLst>
</file>

<file path=ppt/tags/tag36.xml><?xml version="1.0" encoding="utf-8"?>
<p:tagLst xmlns:p="http://schemas.openxmlformats.org/presentationml/2006/main">
  <p:tag name="KSO_WM_FULL_TEXT_BEAUTIFY_COPY_ID" val="75"/>
</p:tagLst>
</file>

<file path=ppt/tags/tag37.xml><?xml version="1.0" encoding="utf-8"?>
<p:tagLst xmlns:p="http://schemas.openxmlformats.org/presentationml/2006/main">
  <p:tag name="KSO_WM_FULL_TEXT_BEAUTIFY_COPY_ID" val="13313"/>
</p:tagLst>
</file>

<file path=ppt/tags/tag38.xml><?xml version="1.0" encoding="utf-8"?>
<p:tagLst xmlns:p="http://schemas.openxmlformats.org/presentationml/2006/main">
  <p:tag name="KSO_WM_TEMPLATE_CATEGORY" val=""/>
  <p:tag name="KSO_WM_TEMPLATE_INDEX" val="20177090"/>
</p:tagLst>
</file>

<file path=ppt/tags/tag39.xml><?xml version="1.0" encoding="utf-8"?>
<p:tagLst xmlns:p="http://schemas.openxmlformats.org/presentationml/2006/main">
  <p:tag name="KSO_WM_FULL_TEXT_BEAUTIFY_COPY_ID" val="13313"/>
</p:tagLst>
</file>

<file path=ppt/tags/tag4.xml><?xml version="1.0" encoding="utf-8"?>
<p:tagLst xmlns:p="http://schemas.openxmlformats.org/presentationml/2006/main">
  <p:tag name="KSO_WM_TEMPLATE_CATEGORY" val=""/>
  <p:tag name="KSO_WM_TEMPLATE_INDEX" val="20177090"/>
</p:tagLst>
</file>

<file path=ppt/tags/tag40.xml><?xml version="1.0" encoding="utf-8"?>
<p:tagLst xmlns:p="http://schemas.openxmlformats.org/presentationml/2006/main">
  <p:tag name="KSO_WM_FULL_TEXT_BEAUTIFY_COPY_ID" val="75"/>
</p:tagLst>
</file>

<file path=ppt/tags/tag41.xml><?xml version="1.0" encoding="utf-8"?>
<p:tagLst xmlns:p="http://schemas.openxmlformats.org/presentationml/2006/main">
  <p:tag name="KSO_WM_FULL_TEXT_BEAUTIFY_COPY_ID" val="13313"/>
</p:tagLst>
</file>

<file path=ppt/tags/tag42.xml><?xml version="1.0" encoding="utf-8"?>
<p:tagLst xmlns:p="http://schemas.openxmlformats.org/presentationml/2006/main">
  <p:tag name="KSO_WM_TEMPLATE_CATEGORY" val=""/>
  <p:tag name="KSO_WM_TEMPLATE_INDEX" val="20177090"/>
</p:tagLst>
</file>

<file path=ppt/tags/tag43.xml><?xml version="1.0" encoding="utf-8"?>
<p:tagLst xmlns:p="http://schemas.openxmlformats.org/presentationml/2006/main">
  <p:tag name="KSO_WM_TEMPLATE_CATEGORY" val=""/>
  <p:tag name="KSO_WM_TEMPLATE_INDEX" val="20177090"/>
</p:tagLst>
</file>

<file path=ppt/tags/tag44.xml><?xml version="1.0" encoding="utf-8"?>
<p:tagLst xmlns:p="http://schemas.openxmlformats.org/presentationml/2006/main">
  <p:tag name="KSO_WM_FULL_TEXT_BEAUTIFY_COPY_ID" val="11265"/>
</p:tagLst>
</file>

<file path=ppt/tags/tag45.xml><?xml version="1.0" encoding="utf-8"?>
<p:tagLst xmlns:p="http://schemas.openxmlformats.org/presentationml/2006/main">
  <p:tag name="KSO_WM_FULL_TEXT_BEAUTIFY_COPY_ID" val="75"/>
</p:tagLst>
</file>

<file path=ppt/tags/tag46.xml><?xml version="1.0" encoding="utf-8"?>
<p:tagLst xmlns:p="http://schemas.openxmlformats.org/presentationml/2006/main">
  <p:tag name="KSO_WM_FULL_TEXT_BEAUTIFY_COPY_ID" val="11268"/>
</p:tagLst>
</file>

<file path=ppt/tags/tag47.xml><?xml version="1.0" encoding="utf-8"?>
<p:tagLst xmlns:p="http://schemas.openxmlformats.org/presentationml/2006/main">
  <p:tag name="KSO_WM_TEMPLATE_CATEGORY" val=""/>
  <p:tag name="KSO_WM_TEMPLATE_INDEX" val="20177090"/>
</p:tagLst>
</file>

<file path=ppt/tags/tag48.xml><?xml version="1.0" encoding="utf-8"?>
<p:tagLst xmlns:p="http://schemas.openxmlformats.org/presentationml/2006/main">
  <p:tag name="KSO_WM_FULL_TEXT_BEAUTIFY_COPY_ID" val="22530"/>
</p:tagLst>
</file>

<file path=ppt/tags/tag49.xml><?xml version="1.0" encoding="utf-8"?>
<p:tagLst xmlns:p="http://schemas.openxmlformats.org/presentationml/2006/main">
  <p:tag name="KSO_WM_TEMPLATE_CATEGORY" val=""/>
  <p:tag name="KSO_WM_TEMPLATE_INDEX" val="20177090"/>
</p:tagLst>
</file>

<file path=ppt/tags/tag5.xml><?xml version="1.0" encoding="utf-8"?>
<p:tagLst xmlns:p="http://schemas.openxmlformats.org/presentationml/2006/main">
  <p:tag name="KSO_WM_FULL_TEXT_BEAUTIFY_COPY_ID" val="237569"/>
</p:tagLst>
</file>

<file path=ppt/tags/tag50.xml><?xml version="1.0" encoding="utf-8"?>
<p:tagLst xmlns:p="http://schemas.openxmlformats.org/presentationml/2006/main">
  <p:tag name="KSO_WM_FULL_TEXT_BEAUTIFY_COPY_ID" val="22530"/>
</p:tagLst>
</file>

<file path=ppt/tags/tag51.xml><?xml version="1.0" encoding="utf-8"?>
<p:tagLst xmlns:p="http://schemas.openxmlformats.org/presentationml/2006/main">
  <p:tag name="KSO_WM_TEMPLATE_CATEGORY" val=""/>
  <p:tag name="KSO_WM_TEMPLATE_INDEX" val="20177090"/>
</p:tagLst>
</file>

<file path=ppt/tags/tag52.xml><?xml version="1.0" encoding="utf-8"?>
<p:tagLst xmlns:p="http://schemas.openxmlformats.org/presentationml/2006/main">
  <p:tag name="KSO_WM_FULL_TEXT_BEAUTIFY_COPY_ID" val="22530"/>
</p:tagLst>
</file>

<file path=ppt/tags/tag53.xml><?xml version="1.0" encoding="utf-8"?>
<p:tagLst xmlns:p="http://schemas.openxmlformats.org/presentationml/2006/main">
  <p:tag name="KSO_WM_TEMPLATE_CATEGORY" val=""/>
  <p:tag name="KSO_WM_TEMPLATE_INDEX" val="20177090"/>
</p:tagLst>
</file>

<file path=ppt/tags/tag54.xml><?xml version="1.0" encoding="utf-8"?>
<p:tagLst xmlns:p="http://schemas.openxmlformats.org/presentationml/2006/main">
  <p:tag name="KSO_WM_FULL_TEXT_BEAUTIFY_COPY_ID" val="22530"/>
</p:tagLst>
</file>

<file path=ppt/tags/tag55.xml><?xml version="1.0" encoding="utf-8"?>
<p:tagLst xmlns:p="http://schemas.openxmlformats.org/presentationml/2006/main">
  <p:tag name="KSO_WM_TEMPLATE_CATEGORY" val=""/>
  <p:tag name="KSO_WM_TEMPLATE_INDEX" val="20177090"/>
</p:tagLst>
</file>

<file path=ppt/tags/tag56.xml><?xml version="1.0" encoding="utf-8"?>
<p:tagLst xmlns:p="http://schemas.openxmlformats.org/presentationml/2006/main">
  <p:tag name="KSO_WM_FULL_TEXT_BEAUTIFY_COPY_ID" val="22530"/>
</p:tagLst>
</file>

<file path=ppt/tags/tag57.xml><?xml version="1.0" encoding="utf-8"?>
<p:tagLst xmlns:p="http://schemas.openxmlformats.org/presentationml/2006/main">
  <p:tag name="KSO_WM_TEMPLATE_CATEGORY" val=""/>
  <p:tag name="KSO_WM_TEMPLATE_INDEX" val="20177090"/>
</p:tagLst>
</file>

<file path=ppt/tags/tag58.xml><?xml version="1.0" encoding="utf-8"?>
<p:tagLst xmlns:p="http://schemas.openxmlformats.org/presentationml/2006/main">
  <p:tag name="KSO_WM_TEMPLATE_CATEGORY" val=""/>
  <p:tag name="KSO_WM_TEMPLATE_INDEX" val="20177090"/>
</p:tagLst>
</file>

<file path=ppt/tags/tag59.xml><?xml version="1.0" encoding="utf-8"?>
<p:tagLst xmlns:p="http://schemas.openxmlformats.org/presentationml/2006/main">
  <p:tag name="KSO_WM_TEMPLATE_CATEGORY" val=""/>
  <p:tag name="KSO_WM_TEMPLATE_INDEX" val="20177090"/>
</p:tagLst>
</file>

<file path=ppt/tags/tag6.xml><?xml version="1.0" encoding="utf-8"?>
<p:tagLst xmlns:p="http://schemas.openxmlformats.org/presentationml/2006/main">
  <p:tag name="KSO_WM_FULL_TEXT_BEAUTIFY_COPY_ID" val="72"/>
</p:tagLst>
</file>

<file path=ppt/tags/tag60.xml><?xml version="1.0" encoding="utf-8"?>
<p:tagLst xmlns:p="http://schemas.openxmlformats.org/presentationml/2006/main">
  <p:tag name="KSO_WM_FULL_TEXT_BEAUTIFY_COPY_ID" val="22530"/>
</p:tagLst>
</file>

<file path=ppt/tags/tag61.xml><?xml version="1.0" encoding="utf-8"?>
<p:tagLst xmlns:p="http://schemas.openxmlformats.org/presentationml/2006/main">
  <p:tag name="KSO_WM_TEMPLATE_CATEGORY" val=""/>
  <p:tag name="KSO_WM_TEMPLATE_INDEX" val="20177090"/>
</p:tagLst>
</file>

<file path=ppt/tags/tag62.xml><?xml version="1.0" encoding="utf-8"?>
<p:tagLst xmlns:p="http://schemas.openxmlformats.org/presentationml/2006/main">
  <p:tag name="KSO_WM_FULL_TEXT_BEAUTIFY_COPY_ID" val="22530"/>
</p:tagLst>
</file>

<file path=ppt/tags/tag63.xml><?xml version="1.0" encoding="utf-8"?>
<p:tagLst xmlns:p="http://schemas.openxmlformats.org/presentationml/2006/main">
  <p:tag name="KSO_WM_TEMPLATE_CATEGORY" val=""/>
  <p:tag name="KSO_WM_TEMPLATE_INDEX" val="20177090"/>
</p:tagLst>
</file>

<file path=ppt/tags/tag64.xml><?xml version="1.0" encoding="utf-8"?>
<p:tagLst xmlns:p="http://schemas.openxmlformats.org/presentationml/2006/main">
  <p:tag name="KSO_WM_TEMPLATE_CATEGORY" val=""/>
  <p:tag name="KSO_WM_TEMPLATE_INDEX" val="20177090"/>
</p:tagLst>
</file>

<file path=ppt/tags/tag65.xml><?xml version="1.0" encoding="utf-8"?>
<p:tagLst xmlns:p="http://schemas.openxmlformats.org/presentationml/2006/main">
  <p:tag name="KSO_WM_FULL_TEXT_BEAUTIFY_COPY_ID" val="22530"/>
</p:tagLst>
</file>

<file path=ppt/tags/tag66.xml><?xml version="1.0" encoding="utf-8"?>
<p:tagLst xmlns:p="http://schemas.openxmlformats.org/presentationml/2006/main">
  <p:tag name="KSO_WM_TEMPLATE_CATEGORY" val=""/>
  <p:tag name="KSO_WM_TEMPLATE_INDEX" val="20177090"/>
</p:tagLst>
</file>

<file path=ppt/tags/tag67.xml><?xml version="1.0" encoding="utf-8"?>
<p:tagLst xmlns:p="http://schemas.openxmlformats.org/presentationml/2006/main">
  <p:tag name="KSO_WM_TEMPLATE_CATEGORY" val=""/>
  <p:tag name="KSO_WM_TEMPLATE_INDEX" val="20177090"/>
</p:tagLst>
</file>

<file path=ppt/tags/tag68.xml><?xml version="1.0" encoding="utf-8"?>
<p:tagLst xmlns:p="http://schemas.openxmlformats.org/presentationml/2006/main">
  <p:tag name="KSO_WM_TEMPLATE_CATEGORY" val=""/>
  <p:tag name="KSO_WM_TEMPLATE_INDEX" val="20177090"/>
</p:tagLst>
</file>

<file path=ppt/tags/tag69.xml><?xml version="1.0" encoding="utf-8"?>
<p:tagLst xmlns:p="http://schemas.openxmlformats.org/presentationml/2006/main">
  <p:tag name="KSO_WM_TEMPLATE_CATEGORY" val=""/>
  <p:tag name="KSO_WM_TEMPLATE_INDEX" val="20177090"/>
</p:tagLst>
</file>

<file path=ppt/tags/tag7.xml><?xml version="1.0" encoding="utf-8"?>
<p:tagLst xmlns:p="http://schemas.openxmlformats.org/presentationml/2006/main">
  <p:tag name="KSO_WM_TEMPLATE_CATEGORY" val=""/>
  <p:tag name="KSO_WM_TEMPLATE_INDEX" val="20177090"/>
</p:tagLst>
</file>

<file path=ppt/tags/tag70.xml><?xml version="1.0" encoding="utf-8"?>
<p:tagLst xmlns:p="http://schemas.openxmlformats.org/presentationml/2006/main">
  <p:tag name="MH" val="20160707212004"/>
  <p:tag name="MH_LIBRARY" val="GRAPHIC"/>
  <p:tag name="MH_ORDER" val="6"/>
  <p:tag name="MH_TYPE" val="Picture"/>
</p:tagLst>
</file>

<file path=ppt/tags/tag71.xml><?xml version="1.0" encoding="utf-8"?>
<p:tagLst xmlns:p="http://schemas.openxmlformats.org/presentationml/2006/main">
  <p:tag name="MH" val="20160707212004"/>
  <p:tag name="MH_LIBRARY" val="GRAPHIC"/>
  <p:tag name="MH_ORDER" val="7"/>
  <p:tag name="MH_TYPE" val="Picture"/>
</p:tagLst>
</file>

<file path=ppt/tags/tag72.xml><?xml version="1.0" encoding="utf-8"?>
<p:tagLst xmlns:p="http://schemas.openxmlformats.org/presentationml/2006/main">
  <p:tag name="MH" val="20160707212004"/>
  <p:tag name="MH_LIBRARY" val="GRAPHIC"/>
  <p:tag name="MH_ORDER" val="3"/>
  <p:tag name="MH_TYPE" val="Other"/>
</p:tagLst>
</file>

<file path=ppt/tags/tag73.xml><?xml version="1.0" encoding="utf-8"?>
<p:tagLst xmlns:p="http://schemas.openxmlformats.org/presentationml/2006/main">
  <p:tag name="MH" val="20160707212004"/>
  <p:tag name="MH_LIBRARY" val="GRAPHIC"/>
  <p:tag name="MH_ORDER" val="4"/>
  <p:tag name="MH_TYPE" val="Other"/>
</p:tagLst>
</file>

<file path=ppt/tags/tag74.xml><?xml version="1.0" encoding="utf-8"?>
<p:tagLst xmlns:p="http://schemas.openxmlformats.org/presentationml/2006/main">
  <p:tag name="MH" val="20160707212004"/>
  <p:tag name="MH_LIBRARY" val="GRAPHIC"/>
  <p:tag name="MH_ORDER" val="5"/>
  <p:tag name="MH_TYPE" val="Picture"/>
</p:tagLst>
</file>

<file path=ppt/tags/tag75.xml><?xml version="1.0" encoding="utf-8"?>
<p:tagLst xmlns:p="http://schemas.openxmlformats.org/presentationml/2006/main">
  <p:tag name="AS_OS" val="Unix 3.10 unknown"/>
  <p:tag name="AS_RELEASE_DATE" val="2020.11.30"/>
  <p:tag name="AS_TITLE" val="Aspose.Slides for Java"/>
  <p:tag name="AS_VERSION" val="20.11"/>
</p:tagLst>
</file>

<file path=ppt/tags/tag8.xml><?xml version="1.0" encoding="utf-8"?>
<p:tagLst xmlns:p="http://schemas.openxmlformats.org/presentationml/2006/main">
  <p:tag name="KSO_WM_FULL_TEXT_BEAUTIFY_COPY_ID" val="237569"/>
</p:tagLst>
</file>

<file path=ppt/tags/tag9.xml><?xml version="1.0" encoding="utf-8"?>
<p:tagLst xmlns:p="http://schemas.openxmlformats.org/presentationml/2006/main">
  <p:tag name="KSO_WM_UNIT_TABLE_BEAUTIFY" val="smartTable{782f0ec3-7fbd-4cc6-81c0-df1afb96303a}"/>
  <p:tag name="TABLE_ENDDRAG_ORIGIN_RECT" val="458*365"/>
  <p:tag name="TABLE_ENDDRAG_RECT" val="175*126*458*365"/>
</p:tagLst>
</file>

<file path=ppt/theme/theme1.xml><?xml version="1.0" encoding="utf-8"?>
<a:theme xmlns:r="http://schemas.openxmlformats.org/officeDocument/2006/relationships" xmlns:a="http://schemas.openxmlformats.org/drawingml/2006/main" name="Office 主题">
  <a:themeElements>
    <a:clrScheme name="Office">
      <a:dk1>
        <a:srgbClr val="000000"/>
      </a:dk1>
      <a:lt1>
        <a:srgbClr val="445390"/>
      </a:lt1>
      <a:dk2>
        <a:srgbClr val="44546A"/>
      </a:dk2>
      <a:lt2>
        <a:srgbClr val="E7E6E6"/>
      </a:lt2>
      <a:accent1>
        <a:srgbClr val="445390"/>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r="http://schemas.openxmlformats.org/officeDocument/2006/relationships"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Arial"/>
        <a:cs typeface="Arial"/>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Arial"/>
        <a:cs typeface="Arial"/>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vt="http://schemas.openxmlformats.org/officeDocument/2006/docPropsVTypes" xmlns="http://schemas.openxmlformats.org/officeDocument/2006/extended-properties">
  <Company>学科网</Company>
  <Paragraphs>625</Paragraphs>
  <Slides>105</Slides>
  <Notes>11</Notes>
  <TotalTime>0</TotalTime>
  <HiddenSlides>0</HiddenSlides>
  <MMClips>0</MMClips>
  <ScaleCrop>0</ScaleCrop>
  <HeadingPairs>
    <vt:vector baseType="variant" size="6">
      <vt:variant>
        <vt:lpstr>Fonts used</vt:lpstr>
      </vt:variant>
      <vt:variant>
        <vt:i4>10</vt:i4>
      </vt:variant>
      <vt:variant>
        <vt:lpstr>Theme</vt:lpstr>
      </vt:variant>
      <vt:variant>
        <vt:i4>1</vt:i4>
      </vt:variant>
      <vt:variant>
        <vt:lpstr>Slide Titles</vt:lpstr>
      </vt:variant>
      <vt:variant>
        <vt:i4>105</vt:i4>
      </vt:variant>
    </vt:vector>
  </HeadingPairs>
  <TitlesOfParts>
    <vt:vector baseType="lpstr" size="116">
      <vt:lpstr>Arial</vt:lpstr>
      <vt:lpstr>Calibri Light</vt:lpstr>
      <vt:lpstr>Calibri</vt:lpstr>
      <vt:lpstr>方正粗黑宋简体</vt:lpstr>
      <vt:lpstr>Wingdings</vt:lpstr>
      <vt:lpstr>黑体</vt:lpstr>
      <vt:lpstr>微软雅黑</vt:lpstr>
      <vt:lpstr>楷体</vt:lpstr>
      <vt:lpstr>宋体</vt:lpstr>
      <vt:lpstr>方正正大黑简体</vt:lpstr>
      <vt:lpstr>Office 主题</vt:lpstr>
      <vt:lpstr>PowerPoint Presentation</vt:lpstr>
      <vt:lpstr> </vt:lpstr>
      <vt:lpstr>012021年高考作文风向标</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浙江高考2014至2021年 关系型思辨类作文典范</vt:lpstr>
      <vt:lpstr>PowerPoint Presentation</vt:lpstr>
      <vt:lpstr> </vt:lpstr>
      <vt:lpstr>02高考作文思辨风向标的                        政策依据</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03思辨型作文训练重点 </vt:lpstr>
      <vt:lpstr>PowerPoint Presentation</vt:lpstr>
      <vt:lpstr>PowerPoint Presentation</vt:lpstr>
      <vt:lpstr> </vt:lpstr>
      <vt:lpstr> </vt:lpstr>
      <vt:lpstr> </vt:lpstr>
      <vt:lpstr>PowerPoint Presentation</vt:lpstr>
      <vt:lpstr> </vt:lpstr>
      <vt:lpstr>PowerPoint Presentation</vt:lpstr>
      <vt:lpstr> </vt:lpstr>
      <vt:lpstr>PowerPoint Presentation</vt:lpstr>
      <vt:lpstr>PowerPoint Presentation</vt:lpstr>
      <vt:lpstr>PowerPoint Presentation</vt:lpstr>
      <vt:lpstr> </vt:lpstr>
      <vt:lpstr> </vt:lpstr>
      <vt:lpstr> </vt:lpstr>
      <vt:lpstr>PowerPoint Presentation</vt:lpstr>
      <vt:lpstr>PowerPoint Presentation</vt:lpstr>
      <vt:lpstr> </vt:lpstr>
      <vt:lpstr>PowerPoint Presentation</vt:lpstr>
      <vt:lpstr> </vt:lpstr>
      <vt:lpstr> </vt:lpstr>
      <vt:lpstr>PowerPoint Presentation</vt:lpstr>
      <vt:lpstr>PowerPoint Presentation</vt:lpstr>
      <vt:lpstr>PowerPoint Presentation</vt:lpstr>
      <vt:lpstr>PowerPoint Presentation</vt:lpstr>
      <vt:lpstr>PowerPoint Presentation</vt:lpstr>
      <vt:lpstr> </vt:lpstr>
      <vt:lpstr> </vt:lpstr>
      <vt:lpstr>PowerPoint Presentation</vt:lpstr>
      <vt:lpstr> </vt:lpstr>
      <vt:lpstr> </vt:lpstr>
      <vt:lpstr> </vt:lpstr>
      <vt:lpstr>PowerPoint Presentation</vt:lpstr>
      <vt:lpstr>PowerPoint Presentation</vt:lpstr>
      <vt:lpstr>PowerPoint Presentation</vt:lpstr>
      <vt:lpstr>PowerPoint Presentation</vt:lpstr>
      <vt:lpstr>PowerPoint Presentation</vt:lpstr>
      <vt:lpstr>PowerPoint Presentation</vt:lpstr>
      <vt:lpstr>可为与有为</vt:lpstr>
      <vt:lpstr>PowerPoint Presentation</vt:lpstr>
      <vt:lpstr> 立意要找准切入点</vt:lpstr>
      <vt:lpstr> 立意要找准切入点</vt:lpstr>
      <vt:lpstr>PowerPoint Presentation</vt:lpstr>
      <vt:lpstr>是苦是乐境由心生</vt:lpstr>
      <vt:lpstr>PowerPoint Presentation</vt:lpstr>
      <vt:lpstr>PowerPoint Presentation</vt:lpstr>
      <vt:lpstr>PowerPoint Presentation</vt:lpstr>
      <vt:lpstr> </vt:lpstr>
      <vt:lpstr>       思辨作文话题是一个大概念，800字左右的篇幅，想要把一个粗象的概念，在两者甚至是三层关系中论述得清楚明白，很难做到，很容易大而无当。所以，要对概念内涵尽量做出“落地性理解”，也就是找到一个切入角度，从小角度切入，精准撬开大话题。</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0</LinksUpToDate>
  <SharedDoc>0</SharedDoc>
  <HyperlinksChanged>0</HyperlinksChanged>
  <Application>Aspose.Slides for Java</Application>
  <AppVersion>20.1100</AppVersion>
</Properties>
</file>

<file path=docProps/core.xml><?xml version="1.0" encoding="utf-8"?>
<cp:coreProperties xmlns:dc="http://purl.org/dc/elements/1.1/" xmlns:dcterms="http://purl.org/dc/terms/" xmlns:dcmitype="http://purl.org/dc/dcmitype/" xmlns:xsi="http://www.w3.org/2001/XMLSchema-instance" xmlns:cp="http://schemas.openxmlformats.org/package/2006/metadata/core-properties">
  <dc:creator>rbm.xkw.com</dc:creator>
  <cp:revision>1</cp:revision>
  <cp:lastPrinted>2021-11-05T13:10:10.049</cp:lastPrinted>
  <dcterms:created xsi:type="dcterms:W3CDTF">2021-11-05T13:10:10Z</dcterms:created>
  <dcterms:modified xsi:type="dcterms:W3CDTF">2021-11-05T05:10:15Z</dcterms:modified>
</cp:coreProperties>
</file>

<file path=docProps/custom.xml><?xml version="1.0" encoding="utf-8"?>
<Properties xmlns:vt="http://schemas.openxmlformats.org/officeDocument/2006/docPropsVTypes" xmlns="http://schemas.openxmlformats.org/officeDocument/2006/custom-properties">
  <property fmtid="{D5CDD505-2E9C-101B-9397-08002B2CF9AE}" pid="2" name="album">
    <vt:lpwstr>rbm.xkw.com</vt:lpwstr>
  </property>
  <property fmtid="{D5CDD505-2E9C-101B-9397-08002B2CF9AE}" pid="3" name="author">
    <vt:lpwstr>rbm.xkw.com</vt:lpwstr>
  </property>
  <property fmtid="{D5CDD505-2E9C-101B-9397-08002B2CF9AE}" pid="4" name="company">
    <vt:lpwstr>学科网</vt:lpwstr>
  </property>
  <property fmtid="{D5CDD505-2E9C-101B-9397-08002B2CF9AE}" pid="5" name="copyright">
    <vt:lpwstr>学科网版权所有</vt:lpwstr>
  </property>
</Properties>
</file>